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94" r:id="rId2"/>
    <p:sldId id="284" r:id="rId3"/>
    <p:sldId id="286" r:id="rId4"/>
    <p:sldId id="293" r:id="rId5"/>
    <p:sldId id="285" r:id="rId6"/>
    <p:sldId id="295" r:id="rId7"/>
    <p:sldId id="287" r:id="rId8"/>
    <p:sldId id="288" r:id="rId9"/>
    <p:sldId id="289" r:id="rId10"/>
    <p:sldId id="296" r:id="rId11"/>
    <p:sldId id="298" r:id="rId12"/>
    <p:sldId id="290" r:id="rId13"/>
    <p:sldId id="291" r:id="rId14"/>
    <p:sldId id="297" r:id="rId15"/>
    <p:sldId id="277" r:id="rId16"/>
    <p:sldId id="283"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660"/>
  </p:normalViewPr>
  <p:slideViewPr>
    <p:cSldViewPr snapToGrid="0" showGuides="1">
      <p:cViewPr varScale="1">
        <p:scale>
          <a:sx n="49" d="100"/>
          <a:sy n="49" d="100"/>
        </p:scale>
        <p:origin x="60"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8952D-C0A7-43DF-BE90-E9BB9427626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ED4DA-9657-45EA-9D8D-77084820485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1ED4DA-9657-45EA-9D8D-77084820485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stretch>
            <a:fillRect/>
          </a:stretch>
        </p:blipFill>
        <p:spPr>
          <a:xfrm rot="5400000">
            <a:off x="2644587" y="-2689412"/>
            <a:ext cx="6902823" cy="12192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2E7D5D-A96A-4E52-B3DC-ACB6A404C35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DBBD0-46D9-43EA-B6C7-B14C52DD66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E7D5D-A96A-4E52-B3DC-ACB6A404C35B}" type="datetimeFigureOut">
              <a:rPr lang="zh-CN" altLang="en-US" smtClean="0"/>
              <a:t>2021/1/5</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DBBD0-46D9-43EA-B6C7-B14C52DD66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图片 91"/>
          <p:cNvPicPr>
            <a:picLocks noChangeAspect="1"/>
          </p:cNvPicPr>
          <p:nvPr/>
        </p:nvPicPr>
        <p:blipFill>
          <a:blip r:embed="rId5" cstate="email"/>
          <a:stretch>
            <a:fillRect/>
          </a:stretch>
        </p:blipFill>
        <p:spPr>
          <a:xfrm>
            <a:off x="0" y="2946400"/>
            <a:ext cx="3911600" cy="3911600"/>
          </a:xfrm>
          <a:prstGeom prst="rect">
            <a:avLst/>
          </a:prstGeom>
        </p:spPr>
      </p:pic>
      <p:pic>
        <p:nvPicPr>
          <p:cNvPr id="51" name="图片 50"/>
          <p:cNvPicPr>
            <a:picLocks noChangeAspect="1"/>
          </p:cNvPicPr>
          <p:nvPr/>
        </p:nvPicPr>
        <p:blipFill>
          <a:blip r:embed="rId6" cstate="email"/>
          <a:stretch>
            <a:fillRect/>
          </a:stretch>
        </p:blipFill>
        <p:spPr>
          <a:xfrm rot="16984629">
            <a:off x="7640796" y="3305958"/>
            <a:ext cx="6609234" cy="6615114"/>
          </a:xfrm>
          <a:prstGeom prst="rect">
            <a:avLst/>
          </a:prstGeom>
          <a:effectLst/>
        </p:spPr>
      </p:pic>
      <p:sp>
        <p:nvSpPr>
          <p:cNvPr id="52" name="文本框 51"/>
          <p:cNvSpPr txBox="1"/>
          <p:nvPr/>
        </p:nvSpPr>
        <p:spPr>
          <a:xfrm>
            <a:off x="3737526" y="2530891"/>
            <a:ext cx="6205207" cy="1015663"/>
          </a:xfrm>
          <a:prstGeom prst="rect">
            <a:avLst/>
          </a:prstGeom>
          <a:noFill/>
        </p:spPr>
        <p:txBody>
          <a:bodyPr wrap="square" rtlCol="0">
            <a:spAutoFit/>
          </a:bodyPr>
          <a:lstStyle/>
          <a:p>
            <a:pPr algn="dist"/>
            <a:r>
              <a:rPr lang="zh-CN" altLang="en-US" sz="6000" b="1" dirty="0">
                <a:solidFill>
                  <a:schemeClr val="bg1"/>
                </a:solidFill>
                <a:cs typeface="+mn-ea"/>
                <a:sym typeface="+mn-lt"/>
              </a:rPr>
              <a:t>小学生竞选班委</a:t>
            </a:r>
          </a:p>
        </p:txBody>
      </p:sp>
      <p:cxnSp>
        <p:nvCxnSpPr>
          <p:cNvPr id="54" name="直接连接符 53"/>
          <p:cNvCxnSpPr/>
          <p:nvPr/>
        </p:nvCxnSpPr>
        <p:spPr>
          <a:xfrm>
            <a:off x="4608696" y="3868213"/>
            <a:ext cx="4462866" cy="0"/>
          </a:xfrm>
          <a:prstGeom prst="line">
            <a:avLst/>
          </a:prstGeom>
          <a:noFill/>
          <a:ln w="31750" cap="flat" cmpd="sng" algn="ctr">
            <a:solidFill>
              <a:schemeClr val="bg1"/>
            </a:solidFill>
            <a:prstDash val="solid"/>
            <a:miter lim="800000"/>
          </a:ln>
          <a:effectLst/>
        </p:spPr>
      </p:cxnSp>
      <p:sp>
        <p:nvSpPr>
          <p:cNvPr id="55" name="五角星 58"/>
          <p:cNvSpPr/>
          <p:nvPr/>
        </p:nvSpPr>
        <p:spPr>
          <a:xfrm rot="20986488">
            <a:off x="4048249" y="4273642"/>
            <a:ext cx="459537" cy="433806"/>
          </a:xfrm>
          <a:prstGeom prst="star5">
            <a:avLst>
              <a:gd name="adj" fmla="val 29148"/>
              <a:gd name="hf" fmla="val 105146"/>
              <a:gd name="vf" fmla="val 110557"/>
            </a:avLst>
          </a:prstGeom>
          <a:solidFill>
            <a:sysClr val="window" lastClr="FFFFFF"/>
          </a:solidFill>
          <a:ln w="508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56" name="组合 55"/>
          <p:cNvGrpSpPr/>
          <p:nvPr/>
        </p:nvGrpSpPr>
        <p:grpSpPr>
          <a:xfrm rot="20419344">
            <a:off x="3328708" y="1666604"/>
            <a:ext cx="959732" cy="959359"/>
            <a:chOff x="-2512887" y="3048725"/>
            <a:chExt cx="1875041" cy="1874313"/>
          </a:xfrm>
          <a:solidFill>
            <a:srgbClr val="FE9802"/>
          </a:solidFill>
          <a:effectLst/>
        </p:grpSpPr>
        <p:sp>
          <p:nvSpPr>
            <p:cNvPr id="57" name="椭圆 30"/>
            <p:cNvSpPr/>
            <p:nvPr/>
          </p:nvSpPr>
          <p:spPr>
            <a:xfrm>
              <a:off x="-2081504" y="3480773"/>
              <a:ext cx="1008112" cy="1008112"/>
            </a:xfrm>
            <a:custGeom>
              <a:avLst/>
              <a:gdLst/>
              <a:ahLst/>
              <a:cxnLst/>
              <a:rect l="l" t="t" r="r" b="b"/>
              <a:pathLst>
                <a:path w="1512168" h="1512168">
                  <a:moveTo>
                    <a:pt x="756084" y="144016"/>
                  </a:moveTo>
                  <a:cubicBezTo>
                    <a:pt x="418048" y="144016"/>
                    <a:pt x="144016" y="418048"/>
                    <a:pt x="144016" y="756084"/>
                  </a:cubicBezTo>
                  <a:cubicBezTo>
                    <a:pt x="144016" y="1094120"/>
                    <a:pt x="418048" y="1368152"/>
                    <a:pt x="756084" y="1368152"/>
                  </a:cubicBezTo>
                  <a:cubicBezTo>
                    <a:pt x="1094120" y="1368152"/>
                    <a:pt x="1368152" y="1094120"/>
                    <a:pt x="1368152" y="756084"/>
                  </a:cubicBezTo>
                  <a:cubicBezTo>
                    <a:pt x="1368152" y="418048"/>
                    <a:pt x="1094120" y="144016"/>
                    <a:pt x="756084" y="144016"/>
                  </a:cubicBezTo>
                  <a:close/>
                  <a:moveTo>
                    <a:pt x="756084" y="0"/>
                  </a:moveTo>
                  <a:cubicBezTo>
                    <a:pt x="1173658" y="0"/>
                    <a:pt x="1512168" y="338510"/>
                    <a:pt x="1512168" y="756084"/>
                  </a:cubicBezTo>
                  <a:cubicBezTo>
                    <a:pt x="1512168" y="1173658"/>
                    <a:pt x="1173658" y="1512168"/>
                    <a:pt x="756084" y="1512168"/>
                  </a:cubicBezTo>
                  <a:cubicBezTo>
                    <a:pt x="338510" y="1512168"/>
                    <a:pt x="0" y="1173658"/>
                    <a:pt x="0" y="756084"/>
                  </a:cubicBezTo>
                  <a:cubicBezTo>
                    <a:pt x="0" y="338510"/>
                    <a:pt x="338510" y="0"/>
                    <a:pt x="756084"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58" name="组合 57"/>
            <p:cNvGrpSpPr/>
            <p:nvPr/>
          </p:nvGrpSpPr>
          <p:grpSpPr>
            <a:xfrm>
              <a:off x="-1680279" y="3048725"/>
              <a:ext cx="144017" cy="1872208"/>
              <a:chOff x="980728" y="2072680"/>
              <a:chExt cx="144017" cy="1872208"/>
            </a:xfrm>
            <a:grpFill/>
          </p:grpSpPr>
          <p:sp>
            <p:nvSpPr>
              <p:cNvPr id="74" name="圆角矩形 80"/>
              <p:cNvSpPr/>
              <p:nvPr/>
            </p:nvSpPr>
            <p:spPr>
              <a:xfrm flipH="1">
                <a:off x="980728" y="2072680"/>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5" name="圆角矩形 81"/>
              <p:cNvSpPr/>
              <p:nvPr/>
            </p:nvSpPr>
            <p:spPr>
              <a:xfrm flipH="1">
                <a:off x="980728" y="3584848"/>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9" name="组合 58"/>
            <p:cNvGrpSpPr/>
            <p:nvPr/>
          </p:nvGrpSpPr>
          <p:grpSpPr>
            <a:xfrm rot="1800000">
              <a:off x="-1680279" y="3048725"/>
              <a:ext cx="144017" cy="1872208"/>
              <a:chOff x="980728" y="2072680"/>
              <a:chExt cx="144017" cy="1872208"/>
            </a:xfrm>
            <a:grpFill/>
          </p:grpSpPr>
          <p:sp>
            <p:nvSpPr>
              <p:cNvPr id="72" name="圆角矩形 78"/>
              <p:cNvSpPr/>
              <p:nvPr/>
            </p:nvSpPr>
            <p:spPr>
              <a:xfrm flipH="1">
                <a:off x="980728" y="2072680"/>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3" name="圆角矩形 79"/>
              <p:cNvSpPr/>
              <p:nvPr/>
            </p:nvSpPr>
            <p:spPr>
              <a:xfrm flipH="1">
                <a:off x="980728" y="3584848"/>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60" name="组合 59"/>
            <p:cNvGrpSpPr/>
            <p:nvPr/>
          </p:nvGrpSpPr>
          <p:grpSpPr>
            <a:xfrm rot="3600000">
              <a:off x="-1648225" y="3049130"/>
              <a:ext cx="144017" cy="1872208"/>
              <a:chOff x="980728" y="2072680"/>
              <a:chExt cx="144017" cy="1872208"/>
            </a:xfrm>
            <a:grpFill/>
          </p:grpSpPr>
          <p:sp>
            <p:nvSpPr>
              <p:cNvPr id="70" name="圆角矩形 76"/>
              <p:cNvSpPr/>
              <p:nvPr/>
            </p:nvSpPr>
            <p:spPr>
              <a:xfrm flipH="1">
                <a:off x="980728" y="2072680"/>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1" name="圆角矩形 77"/>
              <p:cNvSpPr/>
              <p:nvPr/>
            </p:nvSpPr>
            <p:spPr>
              <a:xfrm flipH="1">
                <a:off x="980728" y="3584848"/>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61" name="组合 60"/>
            <p:cNvGrpSpPr/>
            <p:nvPr/>
          </p:nvGrpSpPr>
          <p:grpSpPr>
            <a:xfrm rot="5400000">
              <a:off x="-1648792" y="3048563"/>
              <a:ext cx="144017" cy="1872208"/>
              <a:chOff x="980728" y="2072680"/>
              <a:chExt cx="144017" cy="1872208"/>
            </a:xfrm>
            <a:grpFill/>
          </p:grpSpPr>
          <p:sp>
            <p:nvSpPr>
              <p:cNvPr id="68" name="圆角矩形 74"/>
              <p:cNvSpPr/>
              <p:nvPr/>
            </p:nvSpPr>
            <p:spPr>
              <a:xfrm flipH="1">
                <a:off x="980728" y="2072680"/>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9" name="圆角矩形 75"/>
              <p:cNvSpPr/>
              <p:nvPr/>
            </p:nvSpPr>
            <p:spPr>
              <a:xfrm flipH="1">
                <a:off x="980728" y="3584848"/>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62" name="组合 61"/>
            <p:cNvGrpSpPr/>
            <p:nvPr/>
          </p:nvGrpSpPr>
          <p:grpSpPr>
            <a:xfrm rot="7200000">
              <a:off x="-1645959" y="3047998"/>
              <a:ext cx="144017" cy="1872208"/>
              <a:chOff x="980728" y="2072680"/>
              <a:chExt cx="144017" cy="1872208"/>
            </a:xfrm>
            <a:grpFill/>
          </p:grpSpPr>
          <p:sp>
            <p:nvSpPr>
              <p:cNvPr id="66" name="圆角矩形 72"/>
              <p:cNvSpPr/>
              <p:nvPr/>
            </p:nvSpPr>
            <p:spPr>
              <a:xfrm flipH="1">
                <a:off x="980728" y="2072680"/>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圆角矩形 73"/>
              <p:cNvSpPr/>
              <p:nvPr/>
            </p:nvSpPr>
            <p:spPr>
              <a:xfrm flipH="1">
                <a:off x="980728" y="3584848"/>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63" name="组合 62"/>
            <p:cNvGrpSpPr/>
            <p:nvPr/>
          </p:nvGrpSpPr>
          <p:grpSpPr>
            <a:xfrm rot="9000000">
              <a:off x="-1639727" y="3050830"/>
              <a:ext cx="144017" cy="1872208"/>
              <a:chOff x="980728" y="2072680"/>
              <a:chExt cx="144017" cy="1872208"/>
            </a:xfrm>
            <a:grpFill/>
          </p:grpSpPr>
          <p:sp>
            <p:nvSpPr>
              <p:cNvPr id="64" name="圆角矩形 70"/>
              <p:cNvSpPr/>
              <p:nvPr/>
            </p:nvSpPr>
            <p:spPr>
              <a:xfrm flipH="1">
                <a:off x="980728" y="2072680"/>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5" name="圆角矩形 71"/>
              <p:cNvSpPr/>
              <p:nvPr/>
            </p:nvSpPr>
            <p:spPr>
              <a:xfrm flipH="1">
                <a:off x="980728" y="3584848"/>
                <a:ext cx="144017" cy="36004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grpSp>
        <p:nvGrpSpPr>
          <p:cNvPr id="76" name="组合 75"/>
          <p:cNvGrpSpPr/>
          <p:nvPr/>
        </p:nvGrpSpPr>
        <p:grpSpPr>
          <a:xfrm>
            <a:off x="248762" y="537073"/>
            <a:ext cx="2172083" cy="1879600"/>
            <a:chOff x="1057943" y="1666112"/>
            <a:chExt cx="2565554" cy="2220088"/>
          </a:xfrm>
        </p:grpSpPr>
        <p:cxnSp>
          <p:nvCxnSpPr>
            <p:cNvPr id="77" name="直接连接符 76"/>
            <p:cNvCxnSpPr/>
            <p:nvPr/>
          </p:nvCxnSpPr>
          <p:spPr>
            <a:xfrm>
              <a:off x="1714500" y="2946400"/>
              <a:ext cx="0" cy="520700"/>
            </a:xfrm>
            <a:prstGeom prst="line">
              <a:avLst/>
            </a:prstGeom>
            <a:noFill/>
            <a:ln w="6350" cap="flat" cmpd="sng" algn="ctr">
              <a:solidFill>
                <a:srgbClr val="5B9BD5"/>
              </a:solidFill>
              <a:prstDash val="solid"/>
              <a:miter lim="800000"/>
            </a:ln>
            <a:effectLst/>
          </p:spPr>
        </p:cxnSp>
        <p:cxnSp>
          <p:nvCxnSpPr>
            <p:cNvPr id="78" name="直接连接符 77"/>
            <p:cNvCxnSpPr/>
            <p:nvPr/>
          </p:nvCxnSpPr>
          <p:spPr>
            <a:xfrm>
              <a:off x="2971800" y="2946400"/>
              <a:ext cx="0" cy="520700"/>
            </a:xfrm>
            <a:prstGeom prst="line">
              <a:avLst/>
            </a:prstGeom>
            <a:noFill/>
            <a:ln w="6350" cap="flat" cmpd="sng" algn="ctr">
              <a:solidFill>
                <a:srgbClr val="5B9BD5"/>
              </a:solidFill>
              <a:prstDash val="solid"/>
              <a:miter lim="800000"/>
            </a:ln>
            <a:effectLst/>
          </p:spPr>
        </p:cxnSp>
        <p:grpSp>
          <p:nvGrpSpPr>
            <p:cNvPr id="79" name="组合 78"/>
            <p:cNvGrpSpPr/>
            <p:nvPr/>
          </p:nvGrpSpPr>
          <p:grpSpPr>
            <a:xfrm>
              <a:off x="1057943" y="1666112"/>
              <a:ext cx="2565554" cy="1514842"/>
              <a:chOff x="477660" y="1791629"/>
              <a:chExt cx="2455159" cy="1449659"/>
            </a:xfrm>
          </p:grpSpPr>
          <p:sp>
            <p:nvSpPr>
              <p:cNvPr id="81" name="椭圆 80"/>
              <p:cNvSpPr/>
              <p:nvPr/>
            </p:nvSpPr>
            <p:spPr>
              <a:xfrm>
                <a:off x="485077" y="2070410"/>
                <a:ext cx="2432824" cy="880947"/>
              </a:xfrm>
              <a:prstGeom prst="ellips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2" name="任意多边形 51"/>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3" name="任意多边形 57"/>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4" name="任意多边形 59"/>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5" name="任意多边形 60"/>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6" name="任意多边形 82"/>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7" name="任意多边形 83"/>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8" name="任意多边形 84"/>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9" name="任意多边形 85"/>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80" name="圆角矩形 2"/>
            <p:cNvSpPr/>
            <p:nvPr/>
          </p:nvSpPr>
          <p:spPr>
            <a:xfrm>
              <a:off x="1536700" y="3378200"/>
              <a:ext cx="1587500" cy="508000"/>
            </a:xfrm>
            <a:prstGeom prst="roundRect">
              <a:avLst>
                <a:gd name="adj" fmla="val 50000"/>
              </a:avLst>
            </a:prstGeom>
            <a:solidFill>
              <a:schemeClr val="tx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pic>
        <p:nvPicPr>
          <p:cNvPr id="90" name="图片 89"/>
          <p:cNvPicPr>
            <a:picLocks noChangeAspect="1"/>
          </p:cNvPicPr>
          <p:nvPr/>
        </p:nvPicPr>
        <p:blipFill rotWithShape="1">
          <a:blip r:embed="rId7" cstate="email"/>
          <a:srcRect/>
          <a:stretch>
            <a:fillRect/>
          </a:stretch>
        </p:blipFill>
        <p:spPr>
          <a:xfrm>
            <a:off x="4462089" y="1807326"/>
            <a:ext cx="5337153" cy="544994"/>
          </a:xfrm>
          <a:prstGeom prst="rect">
            <a:avLst/>
          </a:prstGeom>
        </p:spPr>
      </p:pic>
      <p:pic>
        <p:nvPicPr>
          <p:cNvPr id="93" name="图片 92" descr="图片包含 LEGO, 矢量图形, 玩具&#10;&#10;已生成极高可信度的说明"/>
          <p:cNvPicPr>
            <a:picLocks noChangeAspect="1"/>
          </p:cNvPicPr>
          <p:nvPr/>
        </p:nvPicPr>
        <p:blipFill rotWithShape="1">
          <a:blip r:embed="rId8" cstate="email"/>
          <a:srcRect/>
          <a:stretch>
            <a:fillRect/>
          </a:stretch>
        </p:blipFill>
        <p:spPr>
          <a:xfrm>
            <a:off x="10139482" y="356844"/>
            <a:ext cx="1611861" cy="1588322"/>
          </a:xfrm>
          <a:prstGeom prst="rect">
            <a:avLst/>
          </a:prstGeom>
        </p:spPr>
      </p:pic>
      <p:pic>
        <p:nvPicPr>
          <p:cNvPr id="94" name="whistle20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600" y="0"/>
            <a:ext cx="609600" cy="609600"/>
          </a:xfrm>
          <a:prstGeom prst="rect">
            <a:avLst/>
          </a:prstGeom>
        </p:spPr>
      </p:pic>
      <p:sp>
        <p:nvSpPr>
          <p:cNvPr id="2" name="TextBox 1"/>
          <p:cNvSpPr txBox="1"/>
          <p:nvPr/>
        </p:nvSpPr>
        <p:spPr>
          <a:xfrm>
            <a:off x="4727118" y="4298248"/>
            <a:ext cx="4226022" cy="461665"/>
          </a:xfrm>
          <a:prstGeom prst="rect">
            <a:avLst/>
          </a:prstGeom>
          <a:noFill/>
        </p:spPr>
        <p:txBody>
          <a:bodyPr wrap="square" rtlCol="0">
            <a:spAutoFit/>
          </a:bodyPr>
          <a:lstStyle/>
          <a:p>
            <a:pPr algn="ctr"/>
            <a:r>
              <a:rPr lang="zh-CN" altLang="en-US" sz="2400" b="1" dirty="0">
                <a:solidFill>
                  <a:schemeClr val="bg1"/>
                </a:solidFill>
                <a:cs typeface="+mn-ea"/>
                <a:sym typeface="+mn-lt"/>
              </a:rPr>
              <a:t>小学生竞选班委干部</a:t>
            </a:r>
            <a:r>
              <a:rPr lang="en-US" altLang="zh-CN" sz="2400" b="1" dirty="0">
                <a:solidFill>
                  <a:schemeClr val="bg1"/>
                </a:solidFill>
                <a:cs typeface="+mn-ea"/>
                <a:sym typeface="+mn-lt"/>
              </a:rPr>
              <a:t>PPT</a:t>
            </a:r>
            <a:r>
              <a:rPr lang="zh-CN" altLang="en-US" sz="2400" b="1" dirty="0">
                <a:solidFill>
                  <a:schemeClr val="bg1"/>
                </a:solidFill>
                <a:cs typeface="+mn-ea"/>
                <a:sym typeface="+mn-lt"/>
              </a:rPr>
              <a:t>模板</a:t>
            </a:r>
          </a:p>
        </p:txBody>
      </p:sp>
      <p:sp>
        <p:nvSpPr>
          <p:cNvPr id="3" name="TextBox 2"/>
          <p:cNvSpPr txBox="1"/>
          <p:nvPr/>
        </p:nvSpPr>
        <p:spPr>
          <a:xfrm>
            <a:off x="6043005" y="4902200"/>
            <a:ext cx="1087660" cy="368300"/>
          </a:xfrm>
          <a:prstGeom prst="rect">
            <a:avLst/>
          </a:prstGeom>
          <a:noFill/>
        </p:spPr>
        <p:txBody>
          <a:bodyPr wrap="square" rtlCol="0">
            <a:spAutoFit/>
          </a:bodyPr>
          <a:lstStyle/>
          <a:p>
            <a:pPr algn="ctr"/>
            <a:r>
              <a:rPr lang="en-US" altLang="zh-CN" b="1">
                <a:solidFill>
                  <a:schemeClr val="bg1"/>
                </a:solidFill>
                <a:cs typeface="+mn-ea"/>
                <a:sym typeface="+mn-lt"/>
              </a:rPr>
              <a:t>xiazaii</a:t>
            </a:r>
            <a:endParaRPr lang="zh-CN" altLang="en-US"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2000"/>
                                      </p:stCondLst>
                                      <p:childTnLst>
                                        <p:set>
                                          <p:cBhvr>
                                            <p:cTn id="8" dur="1" fill="hold">
                                              <p:stCondLst>
                                                <p:cond delay="0"/>
                                              </p:stCondLst>
                                            </p:cTn>
                                            <p:tgtEl>
                                              <p:spTgt spid="51"/>
                                            </p:tgtEl>
                                            <p:attrNameLst>
                                              <p:attrName>style.visibility</p:attrName>
                                            </p:attrNameLst>
                                          </p:cBhvr>
                                          <p:to>
                                            <p:strVal val="visible"/>
                                          </p:to>
                                        </p:set>
                                        <p:animEffect transition="in" filter="fade">
                                          <p:cBhvr>
                                            <p:cTn id="9" dur="500"/>
                                            <p:tgtEl>
                                              <p:spTgt spid="51"/>
                                            </p:tgtEl>
                                          </p:cBhvr>
                                        </p:animEffect>
                                      </p:childTnLst>
                                    </p:cTn>
                                  </p:par>
                                  <p:par>
                                    <p:cTn id="10" presetID="2" presetClass="entr" presetSubtype="4" fill="hold" nodeType="withEffect" p14:presetBounceEnd="42000">
                                      <p:stCondLst>
                                        <p:cond delay="2000"/>
                                      </p:stCondLst>
                                      <p:childTnLst>
                                        <p:set>
                                          <p:cBhvr>
                                            <p:cTn id="11" dur="1" fill="hold">
                                              <p:stCondLst>
                                                <p:cond delay="0"/>
                                              </p:stCondLst>
                                            </p:cTn>
                                            <p:tgtEl>
                                              <p:spTgt spid="51"/>
                                            </p:tgtEl>
                                            <p:attrNameLst>
                                              <p:attrName>style.visibility</p:attrName>
                                            </p:attrNameLst>
                                          </p:cBhvr>
                                          <p:to>
                                            <p:strVal val="visible"/>
                                          </p:to>
                                        </p:set>
                                        <p:anim calcmode="lin" valueType="num" p14:bounceEnd="42000">
                                          <p:cBhvr additive="base">
                                            <p:cTn id="12" dur="2000" fill="hold"/>
                                            <p:tgtEl>
                                              <p:spTgt spid="51"/>
                                            </p:tgtEl>
                                            <p:attrNameLst>
                                              <p:attrName>ppt_x</p:attrName>
                                            </p:attrNameLst>
                                          </p:cBhvr>
                                          <p:tavLst>
                                            <p:tav tm="0">
                                              <p:val>
                                                <p:strVal val="#ppt_x"/>
                                              </p:val>
                                            </p:tav>
                                            <p:tav tm="100000">
                                              <p:val>
                                                <p:strVal val="#ppt_x"/>
                                              </p:val>
                                            </p:tav>
                                          </p:tavLst>
                                        </p:anim>
                                        <p:anim calcmode="lin" valueType="num" p14:bounceEnd="42000">
                                          <p:cBhvr additive="base">
                                            <p:cTn id="13" dur="2000" fill="hold"/>
                                            <p:tgtEl>
                                              <p:spTgt spid="51"/>
                                            </p:tgtEl>
                                            <p:attrNameLst>
                                              <p:attrName>ppt_y</p:attrName>
                                            </p:attrNameLst>
                                          </p:cBhvr>
                                          <p:tavLst>
                                            <p:tav tm="0">
                                              <p:val>
                                                <p:strVal val="1+#ppt_h/2"/>
                                              </p:val>
                                            </p:tav>
                                            <p:tav tm="100000">
                                              <p:val>
                                                <p:strVal val="#ppt_y"/>
                                              </p:val>
                                            </p:tav>
                                          </p:tavLst>
                                        </p:anim>
                                      </p:childTnLst>
                                    </p:cTn>
                                  </p:par>
                                  <p:par>
                                    <p:cTn id="14" presetID="8" presetClass="emph" presetSubtype="0" fill="hold" nodeType="withEffect">
                                      <p:stCondLst>
                                        <p:cond delay="3750"/>
                                      </p:stCondLst>
                                      <p:childTnLst>
                                        <p:animRot by="10800000">
                                          <p:cBhvr>
                                            <p:cTn id="15" dur="8500" fill="hold"/>
                                            <p:tgtEl>
                                              <p:spTgt spid="51"/>
                                            </p:tgtEl>
                                            <p:attrNameLst>
                                              <p:attrName>r</p:attrName>
                                            </p:attrNameLst>
                                          </p:cBhvr>
                                        </p:animRot>
                                      </p:childTnLst>
                                    </p:cTn>
                                  </p:par>
                                  <p:par>
                                    <p:cTn id="16" presetID="2" presetClass="entr" presetSubtype="1" fill="hold" nodeType="withEffect" p14:presetBounceEnd="45000">
                                      <p:stCondLst>
                                        <p:cond delay="3750"/>
                                      </p:stCondLst>
                                      <p:childTnLst>
                                        <p:set>
                                          <p:cBhvr>
                                            <p:cTn id="17" dur="1" fill="hold">
                                              <p:stCondLst>
                                                <p:cond delay="0"/>
                                              </p:stCondLst>
                                            </p:cTn>
                                            <p:tgtEl>
                                              <p:spTgt spid="56"/>
                                            </p:tgtEl>
                                            <p:attrNameLst>
                                              <p:attrName>style.visibility</p:attrName>
                                            </p:attrNameLst>
                                          </p:cBhvr>
                                          <p:to>
                                            <p:strVal val="visible"/>
                                          </p:to>
                                        </p:set>
                                        <p:anim calcmode="lin" valueType="num" p14:bounceEnd="45000">
                                          <p:cBhvr additive="base">
                                            <p:cTn id="18" dur="1750" fill="hold"/>
                                            <p:tgtEl>
                                              <p:spTgt spid="56"/>
                                            </p:tgtEl>
                                            <p:attrNameLst>
                                              <p:attrName>ppt_x</p:attrName>
                                            </p:attrNameLst>
                                          </p:cBhvr>
                                          <p:tavLst>
                                            <p:tav tm="0">
                                              <p:val>
                                                <p:strVal val="#ppt_x"/>
                                              </p:val>
                                            </p:tav>
                                            <p:tav tm="100000">
                                              <p:val>
                                                <p:strVal val="#ppt_x"/>
                                              </p:val>
                                            </p:tav>
                                          </p:tavLst>
                                        </p:anim>
                                        <p:anim calcmode="lin" valueType="num" p14:bounceEnd="45000">
                                          <p:cBhvr additive="base">
                                            <p:cTn id="19" dur="1750" fill="hold"/>
                                            <p:tgtEl>
                                              <p:spTgt spid="56"/>
                                            </p:tgtEl>
                                            <p:attrNameLst>
                                              <p:attrName>ppt_y</p:attrName>
                                            </p:attrNameLst>
                                          </p:cBhvr>
                                          <p:tavLst>
                                            <p:tav tm="0">
                                              <p:val>
                                                <p:strVal val="0-#ppt_h/2"/>
                                              </p:val>
                                            </p:tav>
                                            <p:tav tm="100000">
                                              <p:val>
                                                <p:strVal val="#ppt_y"/>
                                              </p:val>
                                            </p:tav>
                                          </p:tavLst>
                                        </p:anim>
                                      </p:childTnLst>
                                    </p:cTn>
                                  </p:par>
                                  <p:par>
                                    <p:cTn id="20" presetID="8" presetClass="emph" presetSubtype="0" fill="hold" nodeType="withEffect">
                                      <p:stCondLst>
                                        <p:cond delay="4500"/>
                                      </p:stCondLst>
                                      <p:childTnLst>
                                        <p:animRot by="-10800000">
                                          <p:cBhvr>
                                            <p:cTn id="21" dur="7750" fill="hold"/>
                                            <p:tgtEl>
                                              <p:spTgt spid="56"/>
                                            </p:tgtEl>
                                            <p:attrNameLst>
                                              <p:attrName>r</p:attrName>
                                            </p:attrNameLst>
                                          </p:cBhvr>
                                        </p:animRot>
                                      </p:childTnLst>
                                    </p:cTn>
                                  </p:par>
                                  <p:par>
                                    <p:cTn id="22" presetID="42" presetClass="entr" presetSubtype="0" fill="hold" nodeType="withEffect">
                                      <p:stCondLst>
                                        <p:cond delay="550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1000"/>
                                            <p:tgtEl>
                                              <p:spTgt spid="76"/>
                                            </p:tgtEl>
                                          </p:cBhvr>
                                        </p:animEffect>
                                        <p:anim calcmode="lin" valueType="num">
                                          <p:cBhvr>
                                            <p:cTn id="25" dur="1000" fill="hold"/>
                                            <p:tgtEl>
                                              <p:spTgt spid="76"/>
                                            </p:tgtEl>
                                            <p:attrNameLst>
                                              <p:attrName>ppt_x</p:attrName>
                                            </p:attrNameLst>
                                          </p:cBhvr>
                                          <p:tavLst>
                                            <p:tav tm="0">
                                              <p:val>
                                                <p:strVal val="#ppt_x"/>
                                              </p:val>
                                            </p:tav>
                                            <p:tav tm="100000">
                                              <p:val>
                                                <p:strVal val="#ppt_x"/>
                                              </p:val>
                                            </p:tav>
                                          </p:tavLst>
                                        </p:anim>
                                        <p:anim calcmode="lin" valueType="num">
                                          <p:cBhvr>
                                            <p:cTn id="26" dur="1000" fill="hold"/>
                                            <p:tgtEl>
                                              <p:spTgt spid="76"/>
                                            </p:tgtEl>
                                            <p:attrNameLst>
                                              <p:attrName>ppt_y</p:attrName>
                                            </p:attrNameLst>
                                          </p:cBhvr>
                                          <p:tavLst>
                                            <p:tav tm="0">
                                              <p:val>
                                                <p:strVal val="#ppt_y+.1"/>
                                              </p:val>
                                            </p:tav>
                                            <p:tav tm="100000">
                                              <p:val>
                                                <p:strVal val="#ppt_y"/>
                                              </p:val>
                                            </p:tav>
                                          </p:tavLst>
                                        </p:anim>
                                      </p:childTnLst>
                                    </p:cTn>
                                  </p:par>
                                  <p:par>
                                    <p:cTn id="27" presetID="52" presetClass="entr" presetSubtype="0" fill="hold" grpId="0" nodeType="withEffect">
                                      <p:stCondLst>
                                        <p:cond delay="6500"/>
                                      </p:stCondLst>
                                      <p:iterate type="lt">
                                        <p:tmPct val="12000"/>
                                      </p:iterate>
                                      <p:childTnLst>
                                        <p:set>
                                          <p:cBhvr>
                                            <p:cTn id="28" dur="1" fill="hold">
                                              <p:stCondLst>
                                                <p:cond delay="0"/>
                                              </p:stCondLst>
                                            </p:cTn>
                                            <p:tgtEl>
                                              <p:spTgt spid="52"/>
                                            </p:tgtEl>
                                            <p:attrNameLst>
                                              <p:attrName>style.visibility</p:attrName>
                                            </p:attrNameLst>
                                          </p:cBhvr>
                                          <p:to>
                                            <p:strVal val="visible"/>
                                          </p:to>
                                        </p:set>
                                        <p:animScale>
                                          <p:cBhvr>
                                            <p:cTn id="29"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2"/>
                                            </p:tgtEl>
                                            <p:attrNameLst>
                                              <p:attrName>ppt_x</p:attrName>
                                              <p:attrName>ppt_y</p:attrName>
                                            </p:attrNameLst>
                                          </p:cBhvr>
                                        </p:animMotion>
                                        <p:animEffect transition="in" filter="fade">
                                          <p:cBhvr>
                                            <p:cTn id="31" dur="1000"/>
                                            <p:tgtEl>
                                              <p:spTgt spid="52"/>
                                            </p:tgtEl>
                                          </p:cBhvr>
                                        </p:animEffect>
                                      </p:childTnLst>
                                    </p:cTn>
                                  </p:par>
                                  <p:par>
                                    <p:cTn id="32" presetID="22" presetClass="entr" presetSubtype="8" fill="hold" nodeType="withEffect">
                                      <p:stCondLst>
                                        <p:cond delay="825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2500"/>
                                            <p:tgtEl>
                                              <p:spTgt spid="54"/>
                                            </p:tgtEl>
                                          </p:cBhvr>
                                        </p:animEffect>
                                      </p:childTnLst>
                                    </p:cTn>
                                  </p:par>
                                  <p:par>
                                    <p:cTn id="35" presetID="53" presetClass="entr" presetSubtype="16" fill="hold" grpId="0" nodeType="withEffect">
                                      <p:stCondLst>
                                        <p:cond delay="10750"/>
                                      </p:stCondLst>
                                      <p:childTnLst>
                                        <p:set>
                                          <p:cBhvr>
                                            <p:cTn id="36" dur="1" fill="hold">
                                              <p:stCondLst>
                                                <p:cond delay="0"/>
                                              </p:stCondLst>
                                            </p:cTn>
                                            <p:tgtEl>
                                              <p:spTgt spid="55"/>
                                            </p:tgtEl>
                                            <p:attrNameLst>
                                              <p:attrName>style.visibility</p:attrName>
                                            </p:attrNameLst>
                                          </p:cBhvr>
                                          <p:to>
                                            <p:strVal val="visible"/>
                                          </p:to>
                                        </p:set>
                                        <p:anim calcmode="lin" valueType="num">
                                          <p:cBhvr>
                                            <p:cTn id="37" dur="1250" fill="hold"/>
                                            <p:tgtEl>
                                              <p:spTgt spid="55"/>
                                            </p:tgtEl>
                                            <p:attrNameLst>
                                              <p:attrName>ppt_w</p:attrName>
                                            </p:attrNameLst>
                                          </p:cBhvr>
                                          <p:tavLst>
                                            <p:tav tm="0">
                                              <p:val>
                                                <p:fltVal val="0"/>
                                              </p:val>
                                            </p:tav>
                                            <p:tav tm="100000">
                                              <p:val>
                                                <p:strVal val="#ppt_w"/>
                                              </p:val>
                                            </p:tav>
                                          </p:tavLst>
                                        </p:anim>
                                        <p:anim calcmode="lin" valueType="num">
                                          <p:cBhvr>
                                            <p:cTn id="38" dur="1250" fill="hold"/>
                                            <p:tgtEl>
                                              <p:spTgt spid="55"/>
                                            </p:tgtEl>
                                            <p:attrNameLst>
                                              <p:attrName>ppt_h</p:attrName>
                                            </p:attrNameLst>
                                          </p:cBhvr>
                                          <p:tavLst>
                                            <p:tav tm="0">
                                              <p:val>
                                                <p:fltVal val="0"/>
                                              </p:val>
                                            </p:tav>
                                            <p:tav tm="100000">
                                              <p:val>
                                                <p:strVal val="#ppt_h"/>
                                              </p:val>
                                            </p:tav>
                                          </p:tavLst>
                                        </p:anim>
                                        <p:animEffect transition="in" filter="fade">
                                          <p:cBhvr>
                                            <p:cTn id="39" dur="1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hold" display="0">
                      <p:stCondLst>
                        <p:cond delay="indefinite"/>
                      </p:stCondLst>
                      <p:endCondLst>
                        <p:cond evt="onStopAudio" delay="0">
                          <p:tgtEl>
                            <p:sldTgt/>
                          </p:tgtEl>
                        </p:cond>
                      </p:endCondLst>
                    </p:cTn>
                    <p:tgtEl>
                      <p:spTgt spid="94"/>
                    </p:tgtEl>
                  </p:cMediaNode>
                </p:audio>
              </p:childTnLst>
            </p:cTn>
          </p:par>
        </p:tnLst>
        <p:bldLst>
          <p:bldP spid="52" grpId="0"/>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4"/>
                                            </p:tgtEl>
                                          </p:cBhvr>
                                        </p:cmd>
                                      </p:childTnLst>
                                    </p:cTn>
                                  </p:par>
                                  <p:par>
                                    <p:cTn id="7" presetID="10" presetClass="entr" presetSubtype="0" fill="hold" nodeType="withEffect">
                                      <p:stCondLst>
                                        <p:cond delay="2000"/>
                                      </p:stCondLst>
                                      <p:childTnLst>
                                        <p:set>
                                          <p:cBhvr>
                                            <p:cTn id="8" dur="1" fill="hold">
                                              <p:stCondLst>
                                                <p:cond delay="0"/>
                                              </p:stCondLst>
                                            </p:cTn>
                                            <p:tgtEl>
                                              <p:spTgt spid="51"/>
                                            </p:tgtEl>
                                            <p:attrNameLst>
                                              <p:attrName>style.visibility</p:attrName>
                                            </p:attrNameLst>
                                          </p:cBhvr>
                                          <p:to>
                                            <p:strVal val="visible"/>
                                          </p:to>
                                        </p:set>
                                        <p:animEffect transition="in" filter="fade">
                                          <p:cBhvr>
                                            <p:cTn id="9" dur="500"/>
                                            <p:tgtEl>
                                              <p:spTgt spid="51"/>
                                            </p:tgtEl>
                                          </p:cBhvr>
                                        </p:animEffect>
                                      </p:childTnLst>
                                    </p:cTn>
                                  </p:par>
                                  <p:par>
                                    <p:cTn id="10" presetID="2" presetClass="entr" presetSubtype="4" fill="hold" nodeType="withEffect">
                                      <p:stCondLst>
                                        <p:cond delay="200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2000" fill="hold"/>
                                            <p:tgtEl>
                                              <p:spTgt spid="51"/>
                                            </p:tgtEl>
                                            <p:attrNameLst>
                                              <p:attrName>ppt_x</p:attrName>
                                            </p:attrNameLst>
                                          </p:cBhvr>
                                          <p:tavLst>
                                            <p:tav tm="0">
                                              <p:val>
                                                <p:strVal val="#ppt_x"/>
                                              </p:val>
                                            </p:tav>
                                            <p:tav tm="100000">
                                              <p:val>
                                                <p:strVal val="#ppt_x"/>
                                              </p:val>
                                            </p:tav>
                                          </p:tavLst>
                                        </p:anim>
                                        <p:anim calcmode="lin" valueType="num">
                                          <p:cBhvr additive="base">
                                            <p:cTn id="13" dur="2000" fill="hold"/>
                                            <p:tgtEl>
                                              <p:spTgt spid="51"/>
                                            </p:tgtEl>
                                            <p:attrNameLst>
                                              <p:attrName>ppt_y</p:attrName>
                                            </p:attrNameLst>
                                          </p:cBhvr>
                                          <p:tavLst>
                                            <p:tav tm="0">
                                              <p:val>
                                                <p:strVal val="1+#ppt_h/2"/>
                                              </p:val>
                                            </p:tav>
                                            <p:tav tm="100000">
                                              <p:val>
                                                <p:strVal val="#ppt_y"/>
                                              </p:val>
                                            </p:tav>
                                          </p:tavLst>
                                        </p:anim>
                                      </p:childTnLst>
                                    </p:cTn>
                                  </p:par>
                                  <p:par>
                                    <p:cTn id="14" presetID="8" presetClass="emph" presetSubtype="0" fill="hold" nodeType="withEffect">
                                      <p:stCondLst>
                                        <p:cond delay="3750"/>
                                      </p:stCondLst>
                                      <p:childTnLst>
                                        <p:animRot by="10800000">
                                          <p:cBhvr>
                                            <p:cTn id="15" dur="8500" fill="hold"/>
                                            <p:tgtEl>
                                              <p:spTgt spid="51"/>
                                            </p:tgtEl>
                                            <p:attrNameLst>
                                              <p:attrName>r</p:attrName>
                                            </p:attrNameLst>
                                          </p:cBhvr>
                                        </p:animRot>
                                      </p:childTnLst>
                                    </p:cTn>
                                  </p:par>
                                  <p:par>
                                    <p:cTn id="16" presetID="2" presetClass="entr" presetSubtype="1" fill="hold" nodeType="withEffect">
                                      <p:stCondLst>
                                        <p:cond delay="375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1750" fill="hold"/>
                                            <p:tgtEl>
                                              <p:spTgt spid="56"/>
                                            </p:tgtEl>
                                            <p:attrNameLst>
                                              <p:attrName>ppt_x</p:attrName>
                                            </p:attrNameLst>
                                          </p:cBhvr>
                                          <p:tavLst>
                                            <p:tav tm="0">
                                              <p:val>
                                                <p:strVal val="#ppt_x"/>
                                              </p:val>
                                            </p:tav>
                                            <p:tav tm="100000">
                                              <p:val>
                                                <p:strVal val="#ppt_x"/>
                                              </p:val>
                                            </p:tav>
                                          </p:tavLst>
                                        </p:anim>
                                        <p:anim calcmode="lin" valueType="num">
                                          <p:cBhvr additive="base">
                                            <p:cTn id="19" dur="1750" fill="hold"/>
                                            <p:tgtEl>
                                              <p:spTgt spid="56"/>
                                            </p:tgtEl>
                                            <p:attrNameLst>
                                              <p:attrName>ppt_y</p:attrName>
                                            </p:attrNameLst>
                                          </p:cBhvr>
                                          <p:tavLst>
                                            <p:tav tm="0">
                                              <p:val>
                                                <p:strVal val="0-#ppt_h/2"/>
                                              </p:val>
                                            </p:tav>
                                            <p:tav tm="100000">
                                              <p:val>
                                                <p:strVal val="#ppt_y"/>
                                              </p:val>
                                            </p:tav>
                                          </p:tavLst>
                                        </p:anim>
                                      </p:childTnLst>
                                    </p:cTn>
                                  </p:par>
                                  <p:par>
                                    <p:cTn id="20" presetID="8" presetClass="emph" presetSubtype="0" fill="hold" nodeType="withEffect">
                                      <p:stCondLst>
                                        <p:cond delay="4500"/>
                                      </p:stCondLst>
                                      <p:childTnLst>
                                        <p:animRot by="-10800000">
                                          <p:cBhvr>
                                            <p:cTn id="21" dur="7750" fill="hold"/>
                                            <p:tgtEl>
                                              <p:spTgt spid="56"/>
                                            </p:tgtEl>
                                            <p:attrNameLst>
                                              <p:attrName>r</p:attrName>
                                            </p:attrNameLst>
                                          </p:cBhvr>
                                        </p:animRot>
                                      </p:childTnLst>
                                    </p:cTn>
                                  </p:par>
                                  <p:par>
                                    <p:cTn id="22" presetID="42" presetClass="entr" presetSubtype="0" fill="hold" nodeType="withEffect">
                                      <p:stCondLst>
                                        <p:cond delay="550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1000"/>
                                            <p:tgtEl>
                                              <p:spTgt spid="76"/>
                                            </p:tgtEl>
                                          </p:cBhvr>
                                        </p:animEffect>
                                        <p:anim calcmode="lin" valueType="num">
                                          <p:cBhvr>
                                            <p:cTn id="25" dur="1000" fill="hold"/>
                                            <p:tgtEl>
                                              <p:spTgt spid="76"/>
                                            </p:tgtEl>
                                            <p:attrNameLst>
                                              <p:attrName>ppt_x</p:attrName>
                                            </p:attrNameLst>
                                          </p:cBhvr>
                                          <p:tavLst>
                                            <p:tav tm="0">
                                              <p:val>
                                                <p:strVal val="#ppt_x"/>
                                              </p:val>
                                            </p:tav>
                                            <p:tav tm="100000">
                                              <p:val>
                                                <p:strVal val="#ppt_x"/>
                                              </p:val>
                                            </p:tav>
                                          </p:tavLst>
                                        </p:anim>
                                        <p:anim calcmode="lin" valueType="num">
                                          <p:cBhvr>
                                            <p:cTn id="26" dur="1000" fill="hold"/>
                                            <p:tgtEl>
                                              <p:spTgt spid="76"/>
                                            </p:tgtEl>
                                            <p:attrNameLst>
                                              <p:attrName>ppt_y</p:attrName>
                                            </p:attrNameLst>
                                          </p:cBhvr>
                                          <p:tavLst>
                                            <p:tav tm="0">
                                              <p:val>
                                                <p:strVal val="#ppt_y+.1"/>
                                              </p:val>
                                            </p:tav>
                                            <p:tav tm="100000">
                                              <p:val>
                                                <p:strVal val="#ppt_y"/>
                                              </p:val>
                                            </p:tav>
                                          </p:tavLst>
                                        </p:anim>
                                      </p:childTnLst>
                                    </p:cTn>
                                  </p:par>
                                  <p:par>
                                    <p:cTn id="27" presetID="52" presetClass="entr" presetSubtype="0" fill="hold" grpId="0" nodeType="withEffect">
                                      <p:stCondLst>
                                        <p:cond delay="6500"/>
                                      </p:stCondLst>
                                      <p:iterate type="lt">
                                        <p:tmPct val="12000"/>
                                      </p:iterate>
                                      <p:childTnLst>
                                        <p:set>
                                          <p:cBhvr>
                                            <p:cTn id="28" dur="1" fill="hold">
                                              <p:stCondLst>
                                                <p:cond delay="0"/>
                                              </p:stCondLst>
                                            </p:cTn>
                                            <p:tgtEl>
                                              <p:spTgt spid="52"/>
                                            </p:tgtEl>
                                            <p:attrNameLst>
                                              <p:attrName>style.visibility</p:attrName>
                                            </p:attrNameLst>
                                          </p:cBhvr>
                                          <p:to>
                                            <p:strVal val="visible"/>
                                          </p:to>
                                        </p:set>
                                        <p:animScale>
                                          <p:cBhvr>
                                            <p:cTn id="29"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2"/>
                                            </p:tgtEl>
                                            <p:attrNameLst>
                                              <p:attrName>ppt_x</p:attrName>
                                              <p:attrName>ppt_y</p:attrName>
                                            </p:attrNameLst>
                                          </p:cBhvr>
                                        </p:animMotion>
                                        <p:animEffect transition="in" filter="fade">
                                          <p:cBhvr>
                                            <p:cTn id="31" dur="1000"/>
                                            <p:tgtEl>
                                              <p:spTgt spid="52"/>
                                            </p:tgtEl>
                                          </p:cBhvr>
                                        </p:animEffect>
                                      </p:childTnLst>
                                    </p:cTn>
                                  </p:par>
                                  <p:par>
                                    <p:cTn id="32" presetID="22" presetClass="entr" presetSubtype="8" fill="hold" nodeType="withEffect">
                                      <p:stCondLst>
                                        <p:cond delay="825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2500"/>
                                            <p:tgtEl>
                                              <p:spTgt spid="54"/>
                                            </p:tgtEl>
                                          </p:cBhvr>
                                        </p:animEffect>
                                      </p:childTnLst>
                                    </p:cTn>
                                  </p:par>
                                  <p:par>
                                    <p:cTn id="35" presetID="53" presetClass="entr" presetSubtype="16" fill="hold" grpId="0" nodeType="withEffect">
                                      <p:stCondLst>
                                        <p:cond delay="10750"/>
                                      </p:stCondLst>
                                      <p:childTnLst>
                                        <p:set>
                                          <p:cBhvr>
                                            <p:cTn id="36" dur="1" fill="hold">
                                              <p:stCondLst>
                                                <p:cond delay="0"/>
                                              </p:stCondLst>
                                            </p:cTn>
                                            <p:tgtEl>
                                              <p:spTgt spid="55"/>
                                            </p:tgtEl>
                                            <p:attrNameLst>
                                              <p:attrName>style.visibility</p:attrName>
                                            </p:attrNameLst>
                                          </p:cBhvr>
                                          <p:to>
                                            <p:strVal val="visible"/>
                                          </p:to>
                                        </p:set>
                                        <p:anim calcmode="lin" valueType="num">
                                          <p:cBhvr>
                                            <p:cTn id="37" dur="1250" fill="hold"/>
                                            <p:tgtEl>
                                              <p:spTgt spid="55"/>
                                            </p:tgtEl>
                                            <p:attrNameLst>
                                              <p:attrName>ppt_w</p:attrName>
                                            </p:attrNameLst>
                                          </p:cBhvr>
                                          <p:tavLst>
                                            <p:tav tm="0">
                                              <p:val>
                                                <p:fltVal val="0"/>
                                              </p:val>
                                            </p:tav>
                                            <p:tav tm="100000">
                                              <p:val>
                                                <p:strVal val="#ppt_w"/>
                                              </p:val>
                                            </p:tav>
                                          </p:tavLst>
                                        </p:anim>
                                        <p:anim calcmode="lin" valueType="num">
                                          <p:cBhvr>
                                            <p:cTn id="38" dur="1250" fill="hold"/>
                                            <p:tgtEl>
                                              <p:spTgt spid="55"/>
                                            </p:tgtEl>
                                            <p:attrNameLst>
                                              <p:attrName>ppt_h</p:attrName>
                                            </p:attrNameLst>
                                          </p:cBhvr>
                                          <p:tavLst>
                                            <p:tav tm="0">
                                              <p:val>
                                                <p:fltVal val="0"/>
                                              </p:val>
                                            </p:tav>
                                            <p:tav tm="100000">
                                              <p:val>
                                                <p:strVal val="#ppt_h"/>
                                              </p:val>
                                            </p:tav>
                                          </p:tavLst>
                                        </p:anim>
                                        <p:animEffect transition="in" filter="fade">
                                          <p:cBhvr>
                                            <p:cTn id="39" dur="1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hold" display="0">
                      <p:stCondLst>
                        <p:cond delay="indefinite"/>
                      </p:stCondLst>
                      <p:endCondLst>
                        <p:cond evt="onStopAudio" delay="0">
                          <p:tgtEl>
                            <p:sldTgt/>
                          </p:tgtEl>
                        </p:cond>
                      </p:endCondLst>
                    </p:cTn>
                    <p:tgtEl>
                      <p:spTgt spid="94"/>
                    </p:tgtEl>
                  </p:cMediaNode>
                </p:audio>
              </p:childTnLst>
            </p:cTn>
          </p:par>
        </p:tnLst>
        <p:bldLst>
          <p:bldP spid="52" grpId="0"/>
          <p:bldP spid="5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95d2841-3239-432a-80be-fbd87abd14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rot="18854959">
            <a:off x="4232114" y="2858008"/>
            <a:ext cx="3727772" cy="4177413"/>
            <a:chOff x="596578" y="649143"/>
            <a:chExt cx="5125622" cy="5743871"/>
          </a:xfrm>
          <a:effectLst>
            <a:outerShdw blurRad="63500" sx="102000" sy="102000" algn="ctr" rotWithShape="0">
              <a:prstClr val="black">
                <a:alpha val="40000"/>
              </a:prstClr>
            </a:outerShdw>
          </a:effectLst>
        </p:grpSpPr>
        <p:sp>
          <p:nvSpPr>
            <p:cNvPr id="3" name="isliďe"/>
            <p:cNvSpPr/>
            <p:nvPr/>
          </p:nvSpPr>
          <p:spPr bwMode="auto">
            <a:xfrm rot="2700000">
              <a:off x="747390" y="1320819"/>
              <a:ext cx="5246106" cy="3902753"/>
            </a:xfrm>
            <a:custGeom>
              <a:avLst/>
              <a:gdLst>
                <a:gd name="T0" fmla="*/ 188 w 2565"/>
                <a:gd name="T1" fmla="*/ 1375 h 1909"/>
                <a:gd name="T2" fmla="*/ 348 w 2565"/>
                <a:gd name="T3" fmla="*/ 1406 h 1909"/>
                <a:gd name="T4" fmla="*/ 237 w 2565"/>
                <a:gd name="T5" fmla="*/ 1676 h 1909"/>
                <a:gd name="T6" fmla="*/ 1154 w 2565"/>
                <a:gd name="T7" fmla="*/ 571 h 1909"/>
                <a:gd name="T8" fmla="*/ 2199 w 2565"/>
                <a:gd name="T9" fmla="*/ 1686 h 1909"/>
                <a:gd name="T10" fmla="*/ 2183 w 2565"/>
                <a:gd name="T11" fmla="*/ 1479 h 1909"/>
                <a:gd name="T12" fmla="*/ 2189 w 2565"/>
                <a:gd name="T13" fmla="*/ 1411 h 1909"/>
                <a:gd name="T14" fmla="*/ 2335 w 2565"/>
                <a:gd name="T15" fmla="*/ 1393 h 1909"/>
                <a:gd name="T16" fmla="*/ 2524 w 2565"/>
                <a:gd name="T17" fmla="*/ 1528 h 1909"/>
                <a:gd name="T18" fmla="*/ 0 w 2565"/>
                <a:gd name="T19" fmla="*/ 1283 h 1909"/>
                <a:gd name="T20" fmla="*/ 337 w 2565"/>
                <a:gd name="T21" fmla="*/ 1629 h 1909"/>
                <a:gd name="T22" fmla="*/ 359 w 2565"/>
                <a:gd name="T23" fmla="*/ 1760 h 1909"/>
                <a:gd name="T24" fmla="*/ 359 w 2565"/>
                <a:gd name="T25" fmla="*/ 1760 h 1909"/>
                <a:gd name="T26" fmla="*/ 414 w 2565"/>
                <a:gd name="T27" fmla="*/ 1683 h 1909"/>
                <a:gd name="T28" fmla="*/ 416 w 2565"/>
                <a:gd name="T29" fmla="*/ 1815 h 1909"/>
                <a:gd name="T30" fmla="*/ 452 w 2565"/>
                <a:gd name="T31" fmla="*/ 1611 h 1909"/>
                <a:gd name="T32" fmla="*/ 465 w 2565"/>
                <a:gd name="T33" fmla="*/ 1731 h 1909"/>
                <a:gd name="T34" fmla="*/ 465 w 2565"/>
                <a:gd name="T35" fmla="*/ 1731 h 1909"/>
                <a:gd name="T36" fmla="*/ 2104 w 2565"/>
                <a:gd name="T37" fmla="*/ 1662 h 1909"/>
                <a:gd name="T38" fmla="*/ 2520 w 2565"/>
                <a:gd name="T39" fmla="*/ 1389 h 1909"/>
                <a:gd name="T40" fmla="*/ 2225 w 2565"/>
                <a:gd name="T41" fmla="*/ 1174 h 1909"/>
                <a:gd name="T42" fmla="*/ 2194 w 2565"/>
                <a:gd name="T43" fmla="*/ 1311 h 1909"/>
                <a:gd name="T44" fmla="*/ 2194 w 2565"/>
                <a:gd name="T45" fmla="*/ 1311 h 1909"/>
                <a:gd name="T46" fmla="*/ 2097 w 2565"/>
                <a:gd name="T47" fmla="*/ 1104 h 1909"/>
                <a:gd name="T48" fmla="*/ 2098 w 2565"/>
                <a:gd name="T49" fmla="*/ 1359 h 1909"/>
                <a:gd name="T50" fmla="*/ 2047 w 2565"/>
                <a:gd name="T51" fmla="*/ 1350 h 1909"/>
                <a:gd name="T52" fmla="*/ 1957 w 2565"/>
                <a:gd name="T53" fmla="*/ 1718 h 1909"/>
                <a:gd name="T54" fmla="*/ 1957 w 2565"/>
                <a:gd name="T55" fmla="*/ 1718 h 1909"/>
                <a:gd name="T56" fmla="*/ 2001 w 2565"/>
                <a:gd name="T57" fmla="*/ 1632 h 1909"/>
                <a:gd name="T58" fmla="*/ 1968 w 2565"/>
                <a:gd name="T59" fmla="*/ 1511 h 1909"/>
                <a:gd name="T60" fmla="*/ 1950 w 2565"/>
                <a:gd name="T61" fmla="*/ 1253 h 1909"/>
                <a:gd name="T62" fmla="*/ 1860 w 2565"/>
                <a:gd name="T63" fmla="*/ 1559 h 1909"/>
                <a:gd name="T64" fmla="*/ 1860 w 2565"/>
                <a:gd name="T65" fmla="*/ 1559 h 1909"/>
                <a:gd name="T66" fmla="*/ 1842 w 2565"/>
                <a:gd name="T67" fmla="*/ 1658 h 1909"/>
                <a:gd name="T68" fmla="*/ 1834 w 2565"/>
                <a:gd name="T69" fmla="*/ 1788 h 1909"/>
                <a:gd name="T70" fmla="*/ 1837 w 2565"/>
                <a:gd name="T71" fmla="*/ 1418 h 1909"/>
                <a:gd name="T72" fmla="*/ 1788 w 2565"/>
                <a:gd name="T73" fmla="*/ 1677 h 1909"/>
                <a:gd name="T74" fmla="*/ 1788 w 2565"/>
                <a:gd name="T75" fmla="*/ 1677 h 1909"/>
                <a:gd name="T76" fmla="*/ 1683 w 2565"/>
                <a:gd name="T77" fmla="*/ 1680 h 1909"/>
                <a:gd name="T78" fmla="*/ 800 w 2565"/>
                <a:gd name="T79" fmla="*/ 1519 h 1909"/>
                <a:gd name="T80" fmla="*/ 740 w 2565"/>
                <a:gd name="T81" fmla="*/ 1672 h 1909"/>
                <a:gd name="T82" fmla="*/ 730 w 2565"/>
                <a:gd name="T83" fmla="*/ 1303 h 1909"/>
                <a:gd name="T84" fmla="*/ 730 w 2565"/>
                <a:gd name="T85" fmla="*/ 1303 h 1909"/>
                <a:gd name="T86" fmla="*/ 696 w 2565"/>
                <a:gd name="T87" fmla="*/ 1433 h 1909"/>
                <a:gd name="T88" fmla="*/ 682 w 2565"/>
                <a:gd name="T89" fmla="*/ 1541 h 1909"/>
                <a:gd name="T90" fmla="*/ 694 w 2565"/>
                <a:gd name="T91" fmla="*/ 1720 h 1909"/>
                <a:gd name="T92" fmla="*/ 657 w 2565"/>
                <a:gd name="T93" fmla="*/ 1141 h 1909"/>
                <a:gd name="T94" fmla="*/ 657 w 2565"/>
                <a:gd name="T95" fmla="*/ 1141 h 1909"/>
                <a:gd name="T96" fmla="*/ 629 w 2565"/>
                <a:gd name="T97" fmla="*/ 1592 h 1909"/>
                <a:gd name="T98" fmla="*/ 630 w 2565"/>
                <a:gd name="T99" fmla="*/ 1669 h 1909"/>
                <a:gd name="T100" fmla="*/ 624 w 2565"/>
                <a:gd name="T101" fmla="*/ 1409 h 1909"/>
                <a:gd name="T102" fmla="*/ 620 w 2565"/>
                <a:gd name="T103" fmla="*/ 1354 h 1909"/>
                <a:gd name="T104" fmla="*/ 620 w 2565"/>
                <a:gd name="T105" fmla="*/ 1354 h 1909"/>
                <a:gd name="T106" fmla="*/ 587 w 2565"/>
                <a:gd name="T107" fmla="*/ 1532 h 1909"/>
                <a:gd name="T108" fmla="*/ 587 w 2565"/>
                <a:gd name="T109" fmla="*/ 1816 h 1909"/>
                <a:gd name="T110" fmla="*/ 568 w 2565"/>
                <a:gd name="T111" fmla="*/ 1414 h 1909"/>
                <a:gd name="T112" fmla="*/ 560 w 2565"/>
                <a:gd name="T113" fmla="*/ 1725 h 1909"/>
                <a:gd name="T114" fmla="*/ 560 w 2565"/>
                <a:gd name="T115" fmla="*/ 1725 h 1909"/>
                <a:gd name="T116" fmla="*/ 546 w 2565"/>
                <a:gd name="T117" fmla="*/ 1605 h 1909"/>
                <a:gd name="T118" fmla="*/ 478 w 2565"/>
                <a:gd name="T119" fmla="*/ 1672 h 1909"/>
                <a:gd name="T120" fmla="*/ 476 w 2565"/>
                <a:gd name="T121" fmla="*/ 1327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5" h="1909">
                  <a:moveTo>
                    <a:pt x="92" y="1449"/>
                  </a:moveTo>
                  <a:cubicBezTo>
                    <a:pt x="100" y="1449"/>
                    <a:pt x="108" y="1451"/>
                    <a:pt x="116" y="1453"/>
                  </a:cubicBezTo>
                  <a:cubicBezTo>
                    <a:pt x="115" y="1448"/>
                    <a:pt x="114" y="1443"/>
                    <a:pt x="114" y="1438"/>
                  </a:cubicBezTo>
                  <a:cubicBezTo>
                    <a:pt x="112" y="1400"/>
                    <a:pt x="145" y="1372"/>
                    <a:pt x="188" y="1375"/>
                  </a:cubicBezTo>
                  <a:cubicBezTo>
                    <a:pt x="208" y="1376"/>
                    <a:pt x="227" y="1385"/>
                    <a:pt x="241" y="1398"/>
                  </a:cubicBezTo>
                  <a:cubicBezTo>
                    <a:pt x="247" y="1380"/>
                    <a:pt x="264" y="1368"/>
                    <a:pt x="285" y="1369"/>
                  </a:cubicBezTo>
                  <a:cubicBezTo>
                    <a:pt x="307" y="1371"/>
                    <a:pt x="326" y="1388"/>
                    <a:pt x="331" y="1409"/>
                  </a:cubicBezTo>
                  <a:cubicBezTo>
                    <a:pt x="337" y="1408"/>
                    <a:pt x="343" y="1407"/>
                    <a:pt x="348" y="1406"/>
                  </a:cubicBezTo>
                  <a:cubicBezTo>
                    <a:pt x="439" y="1399"/>
                    <a:pt x="518" y="1504"/>
                    <a:pt x="462" y="1544"/>
                  </a:cubicBezTo>
                  <a:cubicBezTo>
                    <a:pt x="396" y="1591"/>
                    <a:pt x="387" y="1493"/>
                    <a:pt x="342" y="1479"/>
                  </a:cubicBezTo>
                  <a:cubicBezTo>
                    <a:pt x="313" y="1470"/>
                    <a:pt x="299" y="1469"/>
                    <a:pt x="272" y="1490"/>
                  </a:cubicBezTo>
                  <a:cubicBezTo>
                    <a:pt x="213" y="1542"/>
                    <a:pt x="222" y="1590"/>
                    <a:pt x="237" y="1676"/>
                  </a:cubicBezTo>
                  <a:cubicBezTo>
                    <a:pt x="269" y="1861"/>
                    <a:pt x="474" y="1906"/>
                    <a:pt x="654" y="1862"/>
                  </a:cubicBezTo>
                  <a:cubicBezTo>
                    <a:pt x="809" y="1823"/>
                    <a:pt x="1002" y="1630"/>
                    <a:pt x="1087" y="1366"/>
                  </a:cubicBezTo>
                  <a:cubicBezTo>
                    <a:pt x="1085" y="1366"/>
                    <a:pt x="1085" y="1366"/>
                    <a:pt x="1085" y="1366"/>
                  </a:cubicBezTo>
                  <a:cubicBezTo>
                    <a:pt x="1085" y="1366"/>
                    <a:pt x="1181" y="1040"/>
                    <a:pt x="1154" y="571"/>
                  </a:cubicBezTo>
                  <a:cubicBezTo>
                    <a:pt x="1395" y="575"/>
                    <a:pt x="1395" y="575"/>
                    <a:pt x="1395" y="575"/>
                  </a:cubicBezTo>
                  <a:cubicBezTo>
                    <a:pt x="1395" y="575"/>
                    <a:pt x="1326" y="826"/>
                    <a:pt x="1398" y="1308"/>
                  </a:cubicBezTo>
                  <a:cubicBezTo>
                    <a:pt x="1459" y="1616"/>
                    <a:pt x="1585" y="1807"/>
                    <a:pt x="1750" y="1864"/>
                  </a:cubicBezTo>
                  <a:cubicBezTo>
                    <a:pt x="1881" y="1909"/>
                    <a:pt x="2044" y="1889"/>
                    <a:pt x="2199" y="1686"/>
                  </a:cubicBezTo>
                  <a:cubicBezTo>
                    <a:pt x="2249" y="1620"/>
                    <a:pt x="2264" y="1565"/>
                    <a:pt x="2263" y="1522"/>
                  </a:cubicBezTo>
                  <a:cubicBezTo>
                    <a:pt x="2258" y="1532"/>
                    <a:pt x="2249" y="1540"/>
                    <a:pt x="2238" y="1546"/>
                  </a:cubicBezTo>
                  <a:cubicBezTo>
                    <a:pt x="2212" y="1557"/>
                    <a:pt x="2183" y="1549"/>
                    <a:pt x="2173" y="1527"/>
                  </a:cubicBezTo>
                  <a:cubicBezTo>
                    <a:pt x="2166" y="1511"/>
                    <a:pt x="2170" y="1492"/>
                    <a:pt x="2183" y="1479"/>
                  </a:cubicBezTo>
                  <a:cubicBezTo>
                    <a:pt x="2182" y="1479"/>
                    <a:pt x="2182" y="1479"/>
                    <a:pt x="2182" y="1479"/>
                  </a:cubicBezTo>
                  <a:cubicBezTo>
                    <a:pt x="2136" y="1488"/>
                    <a:pt x="2132" y="1584"/>
                    <a:pt x="2062" y="1530"/>
                  </a:cubicBezTo>
                  <a:cubicBezTo>
                    <a:pt x="2003" y="1484"/>
                    <a:pt x="2078" y="1390"/>
                    <a:pt x="2171" y="1406"/>
                  </a:cubicBezTo>
                  <a:cubicBezTo>
                    <a:pt x="2177" y="1408"/>
                    <a:pt x="2183" y="1409"/>
                    <a:pt x="2189" y="1411"/>
                  </a:cubicBezTo>
                  <a:cubicBezTo>
                    <a:pt x="2193" y="1390"/>
                    <a:pt x="2212" y="1376"/>
                    <a:pt x="2235" y="1377"/>
                  </a:cubicBezTo>
                  <a:cubicBezTo>
                    <a:pt x="2256" y="1377"/>
                    <a:pt x="2273" y="1391"/>
                    <a:pt x="2280" y="1409"/>
                  </a:cubicBezTo>
                  <a:cubicBezTo>
                    <a:pt x="2283" y="1408"/>
                    <a:pt x="2283" y="1408"/>
                    <a:pt x="2283" y="1408"/>
                  </a:cubicBezTo>
                  <a:cubicBezTo>
                    <a:pt x="2297" y="1398"/>
                    <a:pt x="2315" y="1392"/>
                    <a:pt x="2335" y="1393"/>
                  </a:cubicBezTo>
                  <a:cubicBezTo>
                    <a:pt x="2378" y="1395"/>
                    <a:pt x="2413" y="1426"/>
                    <a:pt x="2414" y="1463"/>
                  </a:cubicBezTo>
                  <a:cubicBezTo>
                    <a:pt x="2414" y="1468"/>
                    <a:pt x="2413" y="1473"/>
                    <a:pt x="2412" y="1478"/>
                  </a:cubicBezTo>
                  <a:cubicBezTo>
                    <a:pt x="2420" y="1477"/>
                    <a:pt x="2428" y="1476"/>
                    <a:pt x="2436" y="1476"/>
                  </a:cubicBezTo>
                  <a:cubicBezTo>
                    <a:pt x="2474" y="1478"/>
                    <a:pt x="2507" y="1499"/>
                    <a:pt x="2524" y="1528"/>
                  </a:cubicBezTo>
                  <a:cubicBezTo>
                    <a:pt x="2530" y="1525"/>
                    <a:pt x="2537" y="1522"/>
                    <a:pt x="2543" y="1521"/>
                  </a:cubicBezTo>
                  <a:cubicBezTo>
                    <a:pt x="2558" y="1444"/>
                    <a:pt x="2565" y="1364"/>
                    <a:pt x="2565" y="1283"/>
                  </a:cubicBezTo>
                  <a:cubicBezTo>
                    <a:pt x="2565" y="574"/>
                    <a:pt x="1991" y="0"/>
                    <a:pt x="1283" y="0"/>
                  </a:cubicBezTo>
                  <a:cubicBezTo>
                    <a:pt x="574" y="0"/>
                    <a:pt x="0" y="574"/>
                    <a:pt x="0" y="1283"/>
                  </a:cubicBezTo>
                  <a:cubicBezTo>
                    <a:pt x="0" y="1350"/>
                    <a:pt x="5" y="1417"/>
                    <a:pt x="15" y="1481"/>
                  </a:cubicBezTo>
                  <a:cubicBezTo>
                    <a:pt x="32" y="1460"/>
                    <a:pt x="60" y="1446"/>
                    <a:pt x="92" y="1449"/>
                  </a:cubicBezTo>
                  <a:moveTo>
                    <a:pt x="335" y="1633"/>
                  </a:moveTo>
                  <a:cubicBezTo>
                    <a:pt x="335" y="1631"/>
                    <a:pt x="335" y="1630"/>
                    <a:pt x="337" y="1629"/>
                  </a:cubicBezTo>
                  <a:cubicBezTo>
                    <a:pt x="338" y="1629"/>
                    <a:pt x="340" y="1629"/>
                    <a:pt x="340" y="1631"/>
                  </a:cubicBezTo>
                  <a:cubicBezTo>
                    <a:pt x="341" y="1632"/>
                    <a:pt x="340" y="1633"/>
                    <a:pt x="339" y="1634"/>
                  </a:cubicBezTo>
                  <a:cubicBezTo>
                    <a:pt x="338" y="1635"/>
                    <a:pt x="336" y="1634"/>
                    <a:pt x="335" y="1633"/>
                  </a:cubicBezTo>
                  <a:moveTo>
                    <a:pt x="359" y="1760"/>
                  </a:moveTo>
                  <a:cubicBezTo>
                    <a:pt x="352" y="1764"/>
                    <a:pt x="343" y="1761"/>
                    <a:pt x="339" y="1753"/>
                  </a:cubicBezTo>
                  <a:cubicBezTo>
                    <a:pt x="336" y="1746"/>
                    <a:pt x="339" y="1737"/>
                    <a:pt x="346" y="1733"/>
                  </a:cubicBezTo>
                  <a:cubicBezTo>
                    <a:pt x="354" y="1730"/>
                    <a:pt x="363" y="1733"/>
                    <a:pt x="366" y="1741"/>
                  </a:cubicBezTo>
                  <a:cubicBezTo>
                    <a:pt x="370" y="1748"/>
                    <a:pt x="366" y="1757"/>
                    <a:pt x="359" y="1760"/>
                  </a:cubicBezTo>
                  <a:moveTo>
                    <a:pt x="413" y="1686"/>
                  </a:moveTo>
                  <a:cubicBezTo>
                    <a:pt x="411" y="1687"/>
                    <a:pt x="410" y="1686"/>
                    <a:pt x="409" y="1685"/>
                  </a:cubicBezTo>
                  <a:cubicBezTo>
                    <a:pt x="409" y="1684"/>
                    <a:pt x="409" y="1682"/>
                    <a:pt x="410" y="1681"/>
                  </a:cubicBezTo>
                  <a:cubicBezTo>
                    <a:pt x="412" y="1681"/>
                    <a:pt x="413" y="1681"/>
                    <a:pt x="414" y="1683"/>
                  </a:cubicBezTo>
                  <a:cubicBezTo>
                    <a:pt x="415" y="1684"/>
                    <a:pt x="414" y="1686"/>
                    <a:pt x="413" y="1686"/>
                  </a:cubicBezTo>
                  <a:moveTo>
                    <a:pt x="418" y="1820"/>
                  </a:moveTo>
                  <a:cubicBezTo>
                    <a:pt x="417" y="1820"/>
                    <a:pt x="415" y="1820"/>
                    <a:pt x="415" y="1818"/>
                  </a:cubicBezTo>
                  <a:cubicBezTo>
                    <a:pt x="414" y="1817"/>
                    <a:pt x="415" y="1815"/>
                    <a:pt x="416" y="1815"/>
                  </a:cubicBezTo>
                  <a:cubicBezTo>
                    <a:pt x="417" y="1814"/>
                    <a:pt x="419" y="1815"/>
                    <a:pt x="420" y="1816"/>
                  </a:cubicBezTo>
                  <a:cubicBezTo>
                    <a:pt x="420" y="1817"/>
                    <a:pt x="420" y="1819"/>
                    <a:pt x="418" y="1820"/>
                  </a:cubicBezTo>
                  <a:moveTo>
                    <a:pt x="456" y="1612"/>
                  </a:moveTo>
                  <a:cubicBezTo>
                    <a:pt x="454" y="1613"/>
                    <a:pt x="453" y="1612"/>
                    <a:pt x="452" y="1611"/>
                  </a:cubicBezTo>
                  <a:cubicBezTo>
                    <a:pt x="451" y="1610"/>
                    <a:pt x="452" y="1608"/>
                    <a:pt x="453" y="1608"/>
                  </a:cubicBezTo>
                  <a:cubicBezTo>
                    <a:pt x="455" y="1607"/>
                    <a:pt x="456" y="1607"/>
                    <a:pt x="457" y="1609"/>
                  </a:cubicBezTo>
                  <a:cubicBezTo>
                    <a:pt x="458" y="1610"/>
                    <a:pt x="457" y="1612"/>
                    <a:pt x="456" y="1612"/>
                  </a:cubicBezTo>
                  <a:moveTo>
                    <a:pt x="465" y="1731"/>
                  </a:moveTo>
                  <a:cubicBezTo>
                    <a:pt x="464" y="1731"/>
                    <a:pt x="462" y="1731"/>
                    <a:pt x="462" y="1729"/>
                  </a:cubicBezTo>
                  <a:cubicBezTo>
                    <a:pt x="461" y="1728"/>
                    <a:pt x="462" y="1726"/>
                    <a:pt x="463" y="1726"/>
                  </a:cubicBezTo>
                  <a:cubicBezTo>
                    <a:pt x="464" y="1725"/>
                    <a:pt x="466" y="1726"/>
                    <a:pt x="466" y="1727"/>
                  </a:cubicBezTo>
                  <a:cubicBezTo>
                    <a:pt x="467" y="1728"/>
                    <a:pt x="466" y="1730"/>
                    <a:pt x="465" y="1731"/>
                  </a:cubicBezTo>
                  <a:moveTo>
                    <a:pt x="2112" y="1642"/>
                  </a:moveTo>
                  <a:cubicBezTo>
                    <a:pt x="2119" y="1639"/>
                    <a:pt x="2128" y="1642"/>
                    <a:pt x="2132" y="1649"/>
                  </a:cubicBezTo>
                  <a:cubicBezTo>
                    <a:pt x="2135" y="1656"/>
                    <a:pt x="2132" y="1665"/>
                    <a:pt x="2124" y="1669"/>
                  </a:cubicBezTo>
                  <a:cubicBezTo>
                    <a:pt x="2116" y="1672"/>
                    <a:pt x="2107" y="1669"/>
                    <a:pt x="2104" y="1662"/>
                  </a:cubicBezTo>
                  <a:cubicBezTo>
                    <a:pt x="2100" y="1655"/>
                    <a:pt x="2104" y="1646"/>
                    <a:pt x="2112" y="1642"/>
                  </a:cubicBezTo>
                  <a:moveTo>
                    <a:pt x="2508" y="1363"/>
                  </a:moveTo>
                  <a:cubicBezTo>
                    <a:pt x="2518" y="1358"/>
                    <a:pt x="2529" y="1360"/>
                    <a:pt x="2533" y="1368"/>
                  </a:cubicBezTo>
                  <a:cubicBezTo>
                    <a:pt x="2536" y="1375"/>
                    <a:pt x="2531" y="1385"/>
                    <a:pt x="2520" y="1389"/>
                  </a:cubicBezTo>
                  <a:cubicBezTo>
                    <a:pt x="2510" y="1394"/>
                    <a:pt x="2499" y="1392"/>
                    <a:pt x="2496" y="1385"/>
                  </a:cubicBezTo>
                  <a:cubicBezTo>
                    <a:pt x="2492" y="1378"/>
                    <a:pt x="2498" y="1368"/>
                    <a:pt x="2508" y="1363"/>
                  </a:cubicBezTo>
                  <a:moveTo>
                    <a:pt x="2222" y="1173"/>
                  </a:moveTo>
                  <a:cubicBezTo>
                    <a:pt x="2223" y="1172"/>
                    <a:pt x="2225" y="1172"/>
                    <a:pt x="2225" y="1174"/>
                  </a:cubicBezTo>
                  <a:cubicBezTo>
                    <a:pt x="2226" y="1175"/>
                    <a:pt x="2225" y="1177"/>
                    <a:pt x="2224" y="1177"/>
                  </a:cubicBezTo>
                  <a:cubicBezTo>
                    <a:pt x="2223" y="1178"/>
                    <a:pt x="2221" y="1177"/>
                    <a:pt x="2220" y="1176"/>
                  </a:cubicBezTo>
                  <a:cubicBezTo>
                    <a:pt x="2220" y="1175"/>
                    <a:pt x="2220" y="1173"/>
                    <a:pt x="2222" y="1173"/>
                  </a:cubicBezTo>
                  <a:moveTo>
                    <a:pt x="2194" y="1311"/>
                  </a:moveTo>
                  <a:cubicBezTo>
                    <a:pt x="2195" y="1310"/>
                    <a:pt x="2197" y="1311"/>
                    <a:pt x="2197" y="1312"/>
                  </a:cubicBezTo>
                  <a:cubicBezTo>
                    <a:pt x="2198" y="1313"/>
                    <a:pt x="2197" y="1315"/>
                    <a:pt x="2196" y="1316"/>
                  </a:cubicBezTo>
                  <a:cubicBezTo>
                    <a:pt x="2194" y="1316"/>
                    <a:pt x="2193" y="1316"/>
                    <a:pt x="2192" y="1314"/>
                  </a:cubicBezTo>
                  <a:cubicBezTo>
                    <a:pt x="2192" y="1313"/>
                    <a:pt x="2192" y="1312"/>
                    <a:pt x="2194" y="1311"/>
                  </a:cubicBezTo>
                  <a:moveTo>
                    <a:pt x="2099" y="1101"/>
                  </a:moveTo>
                  <a:cubicBezTo>
                    <a:pt x="2100" y="1100"/>
                    <a:pt x="2102" y="1101"/>
                    <a:pt x="2102" y="1102"/>
                  </a:cubicBezTo>
                  <a:cubicBezTo>
                    <a:pt x="2103" y="1103"/>
                    <a:pt x="2102" y="1105"/>
                    <a:pt x="2101" y="1106"/>
                  </a:cubicBezTo>
                  <a:cubicBezTo>
                    <a:pt x="2099" y="1106"/>
                    <a:pt x="2098" y="1106"/>
                    <a:pt x="2097" y="1104"/>
                  </a:cubicBezTo>
                  <a:cubicBezTo>
                    <a:pt x="2097" y="1103"/>
                    <a:pt x="2097" y="1101"/>
                    <a:pt x="2099" y="1101"/>
                  </a:cubicBezTo>
                  <a:moveTo>
                    <a:pt x="2095" y="1354"/>
                  </a:moveTo>
                  <a:cubicBezTo>
                    <a:pt x="2097" y="1353"/>
                    <a:pt x="2098" y="1354"/>
                    <a:pt x="2099" y="1355"/>
                  </a:cubicBezTo>
                  <a:cubicBezTo>
                    <a:pt x="2100" y="1356"/>
                    <a:pt x="2099" y="1358"/>
                    <a:pt x="2098" y="1359"/>
                  </a:cubicBezTo>
                  <a:cubicBezTo>
                    <a:pt x="2096" y="1359"/>
                    <a:pt x="2094" y="1359"/>
                    <a:pt x="2094" y="1358"/>
                  </a:cubicBezTo>
                  <a:cubicBezTo>
                    <a:pt x="2093" y="1356"/>
                    <a:pt x="2094" y="1355"/>
                    <a:pt x="2095" y="1354"/>
                  </a:cubicBezTo>
                  <a:moveTo>
                    <a:pt x="2043" y="1349"/>
                  </a:moveTo>
                  <a:cubicBezTo>
                    <a:pt x="2044" y="1348"/>
                    <a:pt x="2046" y="1349"/>
                    <a:pt x="2047" y="1350"/>
                  </a:cubicBezTo>
                  <a:cubicBezTo>
                    <a:pt x="2047" y="1351"/>
                    <a:pt x="2047" y="1353"/>
                    <a:pt x="2045" y="1353"/>
                  </a:cubicBezTo>
                  <a:cubicBezTo>
                    <a:pt x="2044" y="1354"/>
                    <a:pt x="2042" y="1354"/>
                    <a:pt x="2041" y="1352"/>
                  </a:cubicBezTo>
                  <a:cubicBezTo>
                    <a:pt x="2041" y="1351"/>
                    <a:pt x="2041" y="1349"/>
                    <a:pt x="2043" y="1349"/>
                  </a:cubicBezTo>
                  <a:moveTo>
                    <a:pt x="1957" y="1718"/>
                  </a:moveTo>
                  <a:cubicBezTo>
                    <a:pt x="1955" y="1718"/>
                    <a:pt x="1954" y="1718"/>
                    <a:pt x="1953" y="1716"/>
                  </a:cubicBezTo>
                  <a:cubicBezTo>
                    <a:pt x="1952" y="1715"/>
                    <a:pt x="1953" y="1714"/>
                    <a:pt x="1954" y="1713"/>
                  </a:cubicBezTo>
                  <a:cubicBezTo>
                    <a:pt x="1956" y="1712"/>
                    <a:pt x="1957" y="1713"/>
                    <a:pt x="1958" y="1714"/>
                  </a:cubicBezTo>
                  <a:cubicBezTo>
                    <a:pt x="1959" y="1715"/>
                    <a:pt x="1958" y="1717"/>
                    <a:pt x="1957" y="1718"/>
                  </a:cubicBezTo>
                  <a:moveTo>
                    <a:pt x="2002" y="1629"/>
                  </a:moveTo>
                  <a:cubicBezTo>
                    <a:pt x="2004" y="1628"/>
                    <a:pt x="2005" y="1628"/>
                    <a:pt x="2006" y="1630"/>
                  </a:cubicBezTo>
                  <a:cubicBezTo>
                    <a:pt x="2006" y="1631"/>
                    <a:pt x="2006" y="1633"/>
                    <a:pt x="2004" y="1633"/>
                  </a:cubicBezTo>
                  <a:cubicBezTo>
                    <a:pt x="2003" y="1634"/>
                    <a:pt x="2001" y="1633"/>
                    <a:pt x="2001" y="1632"/>
                  </a:cubicBezTo>
                  <a:cubicBezTo>
                    <a:pt x="2000" y="1631"/>
                    <a:pt x="2001" y="1629"/>
                    <a:pt x="2002" y="1629"/>
                  </a:cubicBezTo>
                  <a:moveTo>
                    <a:pt x="1955" y="1485"/>
                  </a:moveTo>
                  <a:cubicBezTo>
                    <a:pt x="1963" y="1482"/>
                    <a:pt x="1972" y="1484"/>
                    <a:pt x="1976" y="1492"/>
                  </a:cubicBezTo>
                  <a:cubicBezTo>
                    <a:pt x="1979" y="1499"/>
                    <a:pt x="1976" y="1508"/>
                    <a:pt x="1968" y="1511"/>
                  </a:cubicBezTo>
                  <a:cubicBezTo>
                    <a:pt x="1960" y="1515"/>
                    <a:pt x="1951" y="1512"/>
                    <a:pt x="1948" y="1505"/>
                  </a:cubicBezTo>
                  <a:cubicBezTo>
                    <a:pt x="1944" y="1498"/>
                    <a:pt x="1948" y="1489"/>
                    <a:pt x="1955" y="1485"/>
                  </a:cubicBezTo>
                  <a:moveTo>
                    <a:pt x="1947" y="1252"/>
                  </a:moveTo>
                  <a:cubicBezTo>
                    <a:pt x="1948" y="1251"/>
                    <a:pt x="1950" y="1252"/>
                    <a:pt x="1950" y="1253"/>
                  </a:cubicBezTo>
                  <a:cubicBezTo>
                    <a:pt x="1951" y="1255"/>
                    <a:pt x="1950" y="1256"/>
                    <a:pt x="1949" y="1257"/>
                  </a:cubicBezTo>
                  <a:cubicBezTo>
                    <a:pt x="1947" y="1258"/>
                    <a:pt x="1946" y="1257"/>
                    <a:pt x="1945" y="1256"/>
                  </a:cubicBezTo>
                  <a:cubicBezTo>
                    <a:pt x="1944" y="1254"/>
                    <a:pt x="1945" y="1253"/>
                    <a:pt x="1947" y="1252"/>
                  </a:cubicBezTo>
                  <a:moveTo>
                    <a:pt x="1860" y="1559"/>
                  </a:moveTo>
                  <a:cubicBezTo>
                    <a:pt x="1862" y="1558"/>
                    <a:pt x="1863" y="1559"/>
                    <a:pt x="1864" y="1560"/>
                  </a:cubicBezTo>
                  <a:cubicBezTo>
                    <a:pt x="1865" y="1561"/>
                    <a:pt x="1864" y="1563"/>
                    <a:pt x="1862" y="1563"/>
                  </a:cubicBezTo>
                  <a:cubicBezTo>
                    <a:pt x="1861" y="1564"/>
                    <a:pt x="1859" y="1564"/>
                    <a:pt x="1859" y="1562"/>
                  </a:cubicBezTo>
                  <a:cubicBezTo>
                    <a:pt x="1858" y="1561"/>
                    <a:pt x="1859" y="1559"/>
                    <a:pt x="1860" y="1559"/>
                  </a:cubicBezTo>
                  <a:moveTo>
                    <a:pt x="1844" y="1654"/>
                  </a:moveTo>
                  <a:cubicBezTo>
                    <a:pt x="1845" y="1654"/>
                    <a:pt x="1847" y="1654"/>
                    <a:pt x="1847" y="1656"/>
                  </a:cubicBezTo>
                  <a:cubicBezTo>
                    <a:pt x="1848" y="1657"/>
                    <a:pt x="1847" y="1658"/>
                    <a:pt x="1846" y="1659"/>
                  </a:cubicBezTo>
                  <a:cubicBezTo>
                    <a:pt x="1844" y="1660"/>
                    <a:pt x="1843" y="1659"/>
                    <a:pt x="1842" y="1658"/>
                  </a:cubicBezTo>
                  <a:cubicBezTo>
                    <a:pt x="1842" y="1657"/>
                    <a:pt x="1842" y="1655"/>
                    <a:pt x="1844" y="1654"/>
                  </a:cubicBezTo>
                  <a:moveTo>
                    <a:pt x="1839" y="1786"/>
                  </a:moveTo>
                  <a:cubicBezTo>
                    <a:pt x="1840" y="1787"/>
                    <a:pt x="1839" y="1789"/>
                    <a:pt x="1838" y="1789"/>
                  </a:cubicBezTo>
                  <a:cubicBezTo>
                    <a:pt x="1836" y="1790"/>
                    <a:pt x="1835" y="1789"/>
                    <a:pt x="1834" y="1788"/>
                  </a:cubicBezTo>
                  <a:cubicBezTo>
                    <a:pt x="1833" y="1787"/>
                    <a:pt x="1834" y="1785"/>
                    <a:pt x="1835" y="1784"/>
                  </a:cubicBezTo>
                  <a:cubicBezTo>
                    <a:pt x="1837" y="1784"/>
                    <a:pt x="1838" y="1784"/>
                    <a:pt x="1839" y="1786"/>
                  </a:cubicBezTo>
                  <a:moveTo>
                    <a:pt x="1833" y="1417"/>
                  </a:moveTo>
                  <a:cubicBezTo>
                    <a:pt x="1835" y="1416"/>
                    <a:pt x="1836" y="1417"/>
                    <a:pt x="1837" y="1418"/>
                  </a:cubicBezTo>
                  <a:cubicBezTo>
                    <a:pt x="1838" y="1419"/>
                    <a:pt x="1837" y="1421"/>
                    <a:pt x="1835" y="1422"/>
                  </a:cubicBezTo>
                  <a:cubicBezTo>
                    <a:pt x="1834" y="1422"/>
                    <a:pt x="1832" y="1422"/>
                    <a:pt x="1832" y="1420"/>
                  </a:cubicBezTo>
                  <a:cubicBezTo>
                    <a:pt x="1831" y="1419"/>
                    <a:pt x="1832" y="1417"/>
                    <a:pt x="1833" y="1417"/>
                  </a:cubicBezTo>
                  <a:moveTo>
                    <a:pt x="1788" y="1677"/>
                  </a:moveTo>
                  <a:cubicBezTo>
                    <a:pt x="1790" y="1677"/>
                    <a:pt x="1791" y="1677"/>
                    <a:pt x="1792" y="1678"/>
                  </a:cubicBezTo>
                  <a:cubicBezTo>
                    <a:pt x="1793" y="1680"/>
                    <a:pt x="1792" y="1681"/>
                    <a:pt x="1791" y="1682"/>
                  </a:cubicBezTo>
                  <a:cubicBezTo>
                    <a:pt x="1789" y="1683"/>
                    <a:pt x="1788" y="1682"/>
                    <a:pt x="1787" y="1681"/>
                  </a:cubicBezTo>
                  <a:cubicBezTo>
                    <a:pt x="1786" y="1679"/>
                    <a:pt x="1787" y="1678"/>
                    <a:pt x="1788" y="1677"/>
                  </a:cubicBezTo>
                  <a:moveTo>
                    <a:pt x="1685" y="1677"/>
                  </a:moveTo>
                  <a:cubicBezTo>
                    <a:pt x="1686" y="1676"/>
                    <a:pt x="1688" y="1676"/>
                    <a:pt x="1688" y="1678"/>
                  </a:cubicBezTo>
                  <a:cubicBezTo>
                    <a:pt x="1689" y="1679"/>
                    <a:pt x="1688" y="1681"/>
                    <a:pt x="1687" y="1681"/>
                  </a:cubicBezTo>
                  <a:cubicBezTo>
                    <a:pt x="1686" y="1682"/>
                    <a:pt x="1684" y="1681"/>
                    <a:pt x="1683" y="1680"/>
                  </a:cubicBezTo>
                  <a:cubicBezTo>
                    <a:pt x="1683" y="1679"/>
                    <a:pt x="1683" y="1677"/>
                    <a:pt x="1685" y="1677"/>
                  </a:cubicBezTo>
                  <a:moveTo>
                    <a:pt x="787" y="1492"/>
                  </a:moveTo>
                  <a:cubicBezTo>
                    <a:pt x="795" y="1489"/>
                    <a:pt x="803" y="1492"/>
                    <a:pt x="807" y="1499"/>
                  </a:cubicBezTo>
                  <a:cubicBezTo>
                    <a:pt x="810" y="1507"/>
                    <a:pt x="807" y="1516"/>
                    <a:pt x="800" y="1519"/>
                  </a:cubicBezTo>
                  <a:cubicBezTo>
                    <a:pt x="792" y="1522"/>
                    <a:pt x="783" y="1519"/>
                    <a:pt x="780" y="1512"/>
                  </a:cubicBezTo>
                  <a:cubicBezTo>
                    <a:pt x="776" y="1504"/>
                    <a:pt x="780" y="1496"/>
                    <a:pt x="787" y="1492"/>
                  </a:cubicBezTo>
                  <a:moveTo>
                    <a:pt x="737" y="1671"/>
                  </a:moveTo>
                  <a:cubicBezTo>
                    <a:pt x="738" y="1670"/>
                    <a:pt x="740" y="1671"/>
                    <a:pt x="740" y="1672"/>
                  </a:cubicBezTo>
                  <a:cubicBezTo>
                    <a:pt x="741" y="1673"/>
                    <a:pt x="741" y="1675"/>
                    <a:pt x="739" y="1676"/>
                  </a:cubicBezTo>
                  <a:cubicBezTo>
                    <a:pt x="738" y="1676"/>
                    <a:pt x="736" y="1676"/>
                    <a:pt x="736" y="1674"/>
                  </a:cubicBezTo>
                  <a:cubicBezTo>
                    <a:pt x="735" y="1673"/>
                    <a:pt x="736" y="1671"/>
                    <a:pt x="737" y="1671"/>
                  </a:cubicBezTo>
                  <a:moveTo>
                    <a:pt x="730" y="1303"/>
                  </a:moveTo>
                  <a:cubicBezTo>
                    <a:pt x="731" y="1302"/>
                    <a:pt x="733" y="1303"/>
                    <a:pt x="733" y="1304"/>
                  </a:cubicBezTo>
                  <a:cubicBezTo>
                    <a:pt x="734" y="1305"/>
                    <a:pt x="733" y="1307"/>
                    <a:pt x="732" y="1308"/>
                  </a:cubicBezTo>
                  <a:cubicBezTo>
                    <a:pt x="731" y="1308"/>
                    <a:pt x="729" y="1308"/>
                    <a:pt x="728" y="1306"/>
                  </a:cubicBezTo>
                  <a:cubicBezTo>
                    <a:pt x="728" y="1305"/>
                    <a:pt x="728" y="1303"/>
                    <a:pt x="730" y="1303"/>
                  </a:cubicBezTo>
                  <a:moveTo>
                    <a:pt x="697" y="1430"/>
                  </a:moveTo>
                  <a:cubicBezTo>
                    <a:pt x="699" y="1429"/>
                    <a:pt x="700" y="1430"/>
                    <a:pt x="701" y="1431"/>
                  </a:cubicBezTo>
                  <a:cubicBezTo>
                    <a:pt x="701" y="1432"/>
                    <a:pt x="701" y="1434"/>
                    <a:pt x="700" y="1435"/>
                  </a:cubicBezTo>
                  <a:cubicBezTo>
                    <a:pt x="698" y="1435"/>
                    <a:pt x="697" y="1435"/>
                    <a:pt x="696" y="1433"/>
                  </a:cubicBezTo>
                  <a:cubicBezTo>
                    <a:pt x="695" y="1432"/>
                    <a:pt x="696" y="1430"/>
                    <a:pt x="697" y="1430"/>
                  </a:cubicBezTo>
                  <a:moveTo>
                    <a:pt x="680" y="1536"/>
                  </a:moveTo>
                  <a:cubicBezTo>
                    <a:pt x="681" y="1536"/>
                    <a:pt x="683" y="1536"/>
                    <a:pt x="684" y="1538"/>
                  </a:cubicBezTo>
                  <a:cubicBezTo>
                    <a:pt x="684" y="1539"/>
                    <a:pt x="684" y="1540"/>
                    <a:pt x="682" y="1541"/>
                  </a:cubicBezTo>
                  <a:cubicBezTo>
                    <a:pt x="681" y="1542"/>
                    <a:pt x="679" y="1541"/>
                    <a:pt x="679" y="1540"/>
                  </a:cubicBezTo>
                  <a:cubicBezTo>
                    <a:pt x="678" y="1538"/>
                    <a:pt x="679" y="1537"/>
                    <a:pt x="680" y="1536"/>
                  </a:cubicBezTo>
                  <a:moveTo>
                    <a:pt x="674" y="1714"/>
                  </a:moveTo>
                  <a:cubicBezTo>
                    <a:pt x="682" y="1710"/>
                    <a:pt x="691" y="1713"/>
                    <a:pt x="694" y="1720"/>
                  </a:cubicBezTo>
                  <a:cubicBezTo>
                    <a:pt x="698" y="1728"/>
                    <a:pt x="694" y="1737"/>
                    <a:pt x="686" y="1740"/>
                  </a:cubicBezTo>
                  <a:cubicBezTo>
                    <a:pt x="678" y="1744"/>
                    <a:pt x="669" y="1741"/>
                    <a:pt x="666" y="1734"/>
                  </a:cubicBezTo>
                  <a:cubicBezTo>
                    <a:pt x="663" y="1726"/>
                    <a:pt x="666" y="1718"/>
                    <a:pt x="674" y="1714"/>
                  </a:cubicBezTo>
                  <a:moveTo>
                    <a:pt x="657" y="1141"/>
                  </a:moveTo>
                  <a:cubicBezTo>
                    <a:pt x="659" y="1141"/>
                    <a:pt x="660" y="1141"/>
                    <a:pt x="661" y="1143"/>
                  </a:cubicBezTo>
                  <a:cubicBezTo>
                    <a:pt x="661" y="1144"/>
                    <a:pt x="661" y="1146"/>
                    <a:pt x="660" y="1146"/>
                  </a:cubicBezTo>
                  <a:cubicBezTo>
                    <a:pt x="658" y="1147"/>
                    <a:pt x="657" y="1146"/>
                    <a:pt x="656" y="1145"/>
                  </a:cubicBezTo>
                  <a:cubicBezTo>
                    <a:pt x="655" y="1144"/>
                    <a:pt x="656" y="1142"/>
                    <a:pt x="657" y="1141"/>
                  </a:cubicBezTo>
                  <a:moveTo>
                    <a:pt x="630" y="1589"/>
                  </a:moveTo>
                  <a:cubicBezTo>
                    <a:pt x="631" y="1588"/>
                    <a:pt x="633" y="1589"/>
                    <a:pt x="634" y="1590"/>
                  </a:cubicBezTo>
                  <a:cubicBezTo>
                    <a:pt x="634" y="1591"/>
                    <a:pt x="634" y="1593"/>
                    <a:pt x="632" y="1594"/>
                  </a:cubicBezTo>
                  <a:cubicBezTo>
                    <a:pt x="631" y="1594"/>
                    <a:pt x="629" y="1594"/>
                    <a:pt x="629" y="1592"/>
                  </a:cubicBezTo>
                  <a:cubicBezTo>
                    <a:pt x="628" y="1591"/>
                    <a:pt x="629" y="1589"/>
                    <a:pt x="630" y="1589"/>
                  </a:cubicBezTo>
                  <a:moveTo>
                    <a:pt x="628" y="1664"/>
                  </a:moveTo>
                  <a:cubicBezTo>
                    <a:pt x="629" y="1663"/>
                    <a:pt x="631" y="1664"/>
                    <a:pt x="631" y="1665"/>
                  </a:cubicBezTo>
                  <a:cubicBezTo>
                    <a:pt x="632" y="1667"/>
                    <a:pt x="631" y="1668"/>
                    <a:pt x="630" y="1669"/>
                  </a:cubicBezTo>
                  <a:cubicBezTo>
                    <a:pt x="629" y="1669"/>
                    <a:pt x="627" y="1669"/>
                    <a:pt x="627" y="1668"/>
                  </a:cubicBezTo>
                  <a:cubicBezTo>
                    <a:pt x="626" y="1666"/>
                    <a:pt x="627" y="1665"/>
                    <a:pt x="628" y="1664"/>
                  </a:cubicBezTo>
                  <a:moveTo>
                    <a:pt x="625" y="1405"/>
                  </a:moveTo>
                  <a:cubicBezTo>
                    <a:pt x="625" y="1407"/>
                    <a:pt x="625" y="1408"/>
                    <a:pt x="624" y="1409"/>
                  </a:cubicBezTo>
                  <a:cubicBezTo>
                    <a:pt x="622" y="1410"/>
                    <a:pt x="621" y="1409"/>
                    <a:pt x="620" y="1408"/>
                  </a:cubicBezTo>
                  <a:cubicBezTo>
                    <a:pt x="619" y="1406"/>
                    <a:pt x="620" y="1405"/>
                    <a:pt x="621" y="1404"/>
                  </a:cubicBezTo>
                  <a:cubicBezTo>
                    <a:pt x="623" y="1404"/>
                    <a:pt x="624" y="1404"/>
                    <a:pt x="625" y="1405"/>
                  </a:cubicBezTo>
                  <a:moveTo>
                    <a:pt x="620" y="1354"/>
                  </a:moveTo>
                  <a:cubicBezTo>
                    <a:pt x="621" y="1353"/>
                    <a:pt x="623" y="1354"/>
                    <a:pt x="623" y="1355"/>
                  </a:cubicBezTo>
                  <a:cubicBezTo>
                    <a:pt x="624" y="1357"/>
                    <a:pt x="623" y="1358"/>
                    <a:pt x="622" y="1359"/>
                  </a:cubicBezTo>
                  <a:cubicBezTo>
                    <a:pt x="621" y="1360"/>
                    <a:pt x="619" y="1359"/>
                    <a:pt x="618" y="1358"/>
                  </a:cubicBezTo>
                  <a:cubicBezTo>
                    <a:pt x="618" y="1356"/>
                    <a:pt x="618" y="1355"/>
                    <a:pt x="620" y="1354"/>
                  </a:cubicBezTo>
                  <a:moveTo>
                    <a:pt x="594" y="1512"/>
                  </a:moveTo>
                  <a:cubicBezTo>
                    <a:pt x="602" y="1508"/>
                    <a:pt x="610" y="1512"/>
                    <a:pt x="614" y="1519"/>
                  </a:cubicBezTo>
                  <a:cubicBezTo>
                    <a:pt x="617" y="1527"/>
                    <a:pt x="614" y="1535"/>
                    <a:pt x="607" y="1539"/>
                  </a:cubicBezTo>
                  <a:cubicBezTo>
                    <a:pt x="599" y="1542"/>
                    <a:pt x="590" y="1539"/>
                    <a:pt x="587" y="1532"/>
                  </a:cubicBezTo>
                  <a:cubicBezTo>
                    <a:pt x="584" y="1524"/>
                    <a:pt x="587" y="1515"/>
                    <a:pt x="594" y="1512"/>
                  </a:cubicBezTo>
                  <a:moveTo>
                    <a:pt x="584" y="1811"/>
                  </a:moveTo>
                  <a:cubicBezTo>
                    <a:pt x="586" y="1810"/>
                    <a:pt x="587" y="1811"/>
                    <a:pt x="588" y="1812"/>
                  </a:cubicBezTo>
                  <a:cubicBezTo>
                    <a:pt x="589" y="1814"/>
                    <a:pt x="588" y="1815"/>
                    <a:pt x="587" y="1816"/>
                  </a:cubicBezTo>
                  <a:cubicBezTo>
                    <a:pt x="585" y="1816"/>
                    <a:pt x="584" y="1816"/>
                    <a:pt x="583" y="1815"/>
                  </a:cubicBezTo>
                  <a:cubicBezTo>
                    <a:pt x="582" y="1813"/>
                    <a:pt x="583" y="1812"/>
                    <a:pt x="584" y="1811"/>
                  </a:cubicBezTo>
                  <a:moveTo>
                    <a:pt x="564" y="1413"/>
                  </a:moveTo>
                  <a:cubicBezTo>
                    <a:pt x="566" y="1412"/>
                    <a:pt x="567" y="1413"/>
                    <a:pt x="568" y="1414"/>
                  </a:cubicBezTo>
                  <a:cubicBezTo>
                    <a:pt x="568" y="1415"/>
                    <a:pt x="568" y="1417"/>
                    <a:pt x="567" y="1418"/>
                  </a:cubicBezTo>
                  <a:cubicBezTo>
                    <a:pt x="565" y="1418"/>
                    <a:pt x="564" y="1418"/>
                    <a:pt x="563" y="1416"/>
                  </a:cubicBezTo>
                  <a:cubicBezTo>
                    <a:pt x="562" y="1415"/>
                    <a:pt x="563" y="1413"/>
                    <a:pt x="564" y="1413"/>
                  </a:cubicBezTo>
                  <a:moveTo>
                    <a:pt x="560" y="1725"/>
                  </a:moveTo>
                  <a:cubicBezTo>
                    <a:pt x="561" y="1725"/>
                    <a:pt x="563" y="1725"/>
                    <a:pt x="564" y="1727"/>
                  </a:cubicBezTo>
                  <a:cubicBezTo>
                    <a:pt x="564" y="1728"/>
                    <a:pt x="564" y="1730"/>
                    <a:pt x="562" y="1730"/>
                  </a:cubicBezTo>
                  <a:cubicBezTo>
                    <a:pt x="561" y="1731"/>
                    <a:pt x="559" y="1730"/>
                    <a:pt x="559" y="1729"/>
                  </a:cubicBezTo>
                  <a:cubicBezTo>
                    <a:pt x="558" y="1728"/>
                    <a:pt x="559" y="1726"/>
                    <a:pt x="560" y="1725"/>
                  </a:cubicBezTo>
                  <a:moveTo>
                    <a:pt x="547" y="1601"/>
                  </a:moveTo>
                  <a:cubicBezTo>
                    <a:pt x="548" y="1601"/>
                    <a:pt x="550" y="1601"/>
                    <a:pt x="551" y="1603"/>
                  </a:cubicBezTo>
                  <a:cubicBezTo>
                    <a:pt x="551" y="1604"/>
                    <a:pt x="551" y="1606"/>
                    <a:pt x="549" y="1606"/>
                  </a:cubicBezTo>
                  <a:cubicBezTo>
                    <a:pt x="548" y="1607"/>
                    <a:pt x="546" y="1606"/>
                    <a:pt x="546" y="1605"/>
                  </a:cubicBezTo>
                  <a:cubicBezTo>
                    <a:pt x="545" y="1604"/>
                    <a:pt x="546" y="1602"/>
                    <a:pt x="547" y="1601"/>
                  </a:cubicBezTo>
                  <a:moveTo>
                    <a:pt x="480" y="1677"/>
                  </a:moveTo>
                  <a:cubicBezTo>
                    <a:pt x="479" y="1678"/>
                    <a:pt x="477" y="1677"/>
                    <a:pt x="476" y="1676"/>
                  </a:cubicBezTo>
                  <a:cubicBezTo>
                    <a:pt x="476" y="1674"/>
                    <a:pt x="476" y="1673"/>
                    <a:pt x="478" y="1672"/>
                  </a:cubicBezTo>
                  <a:cubicBezTo>
                    <a:pt x="479" y="1672"/>
                    <a:pt x="481" y="1672"/>
                    <a:pt x="481" y="1673"/>
                  </a:cubicBezTo>
                  <a:cubicBezTo>
                    <a:pt x="482" y="1675"/>
                    <a:pt x="481" y="1676"/>
                    <a:pt x="480" y="1677"/>
                  </a:cubicBezTo>
                  <a:moveTo>
                    <a:pt x="473" y="1325"/>
                  </a:moveTo>
                  <a:cubicBezTo>
                    <a:pt x="474" y="1325"/>
                    <a:pt x="476" y="1325"/>
                    <a:pt x="476" y="1327"/>
                  </a:cubicBezTo>
                  <a:cubicBezTo>
                    <a:pt x="477" y="1328"/>
                    <a:pt x="476" y="1330"/>
                    <a:pt x="475" y="1330"/>
                  </a:cubicBezTo>
                  <a:cubicBezTo>
                    <a:pt x="474" y="1331"/>
                    <a:pt x="472" y="1330"/>
                    <a:pt x="471" y="1329"/>
                  </a:cubicBezTo>
                  <a:cubicBezTo>
                    <a:pt x="471" y="1328"/>
                    <a:pt x="471" y="1326"/>
                    <a:pt x="473" y="1325"/>
                  </a:cubicBezTo>
                </a:path>
              </a:pathLst>
            </a:custGeom>
            <a:solidFill>
              <a:srgbClr val="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grpSp>
          <p:nvGrpSpPr>
            <p:cNvPr id="4" name="íṡľíde"/>
            <p:cNvGrpSpPr/>
            <p:nvPr/>
          </p:nvGrpSpPr>
          <p:grpSpPr>
            <a:xfrm rot="2700000">
              <a:off x="1844177" y="1116245"/>
              <a:ext cx="2778677" cy="3576129"/>
              <a:chOff x="1522413" y="1185863"/>
              <a:chExt cx="1314449" cy="1712913"/>
            </a:xfrm>
            <a:solidFill>
              <a:sysClr val="windowText" lastClr="000000">
                <a:alpha val="6000"/>
              </a:sysClr>
            </a:solidFill>
          </p:grpSpPr>
          <p:sp>
            <p:nvSpPr>
              <p:cNvPr id="34" name="iŝ1îḓè"/>
              <p:cNvSpPr/>
              <p:nvPr/>
            </p:nvSpPr>
            <p:spPr bwMode="auto">
              <a:xfrm>
                <a:off x="2425700" y="1825626"/>
                <a:ext cx="411162" cy="1073150"/>
              </a:xfrm>
              <a:custGeom>
                <a:avLst/>
                <a:gdLst>
                  <a:gd name="T0" fmla="*/ 25 w 419"/>
                  <a:gd name="T1" fmla="*/ 0 h 1096"/>
                  <a:gd name="T2" fmla="*/ 25 w 419"/>
                  <a:gd name="T3" fmla="*/ 512 h 1096"/>
                  <a:gd name="T4" fmla="*/ 188 w 419"/>
                  <a:gd name="T5" fmla="*/ 632 h 1096"/>
                  <a:gd name="T6" fmla="*/ 188 w 419"/>
                  <a:gd name="T7" fmla="*/ 632 h 1096"/>
                  <a:gd name="T8" fmla="*/ 187 w 419"/>
                  <a:gd name="T9" fmla="*/ 736 h 1096"/>
                  <a:gd name="T10" fmla="*/ 251 w 419"/>
                  <a:gd name="T11" fmla="*/ 746 h 1096"/>
                  <a:gd name="T12" fmla="*/ 318 w 419"/>
                  <a:gd name="T13" fmla="*/ 1096 h 1096"/>
                  <a:gd name="T14" fmla="*/ 357 w 419"/>
                  <a:gd name="T15" fmla="*/ 739 h 1096"/>
                  <a:gd name="T16" fmla="*/ 361 w 419"/>
                  <a:gd name="T17" fmla="*/ 738 h 1096"/>
                  <a:gd name="T18" fmla="*/ 361 w 419"/>
                  <a:gd name="T19" fmla="*/ 739 h 1096"/>
                  <a:gd name="T20" fmla="*/ 419 w 419"/>
                  <a:gd name="T21" fmla="*/ 723 h 1096"/>
                  <a:gd name="T22" fmla="*/ 419 w 419"/>
                  <a:gd name="T23" fmla="*/ 717 h 1096"/>
                  <a:gd name="T24" fmla="*/ 373 w 419"/>
                  <a:gd name="T25" fmla="*/ 402 h 1096"/>
                  <a:gd name="T26" fmla="*/ 369 w 419"/>
                  <a:gd name="T27" fmla="*/ 387 h 1096"/>
                  <a:gd name="T28" fmla="*/ 322 w 419"/>
                  <a:gd name="T29" fmla="*/ 274 h 1096"/>
                  <a:gd name="T30" fmla="*/ 286 w 419"/>
                  <a:gd name="T31" fmla="*/ 249 h 1096"/>
                  <a:gd name="T32" fmla="*/ 261 w 419"/>
                  <a:gd name="T33" fmla="*/ 261 h 1096"/>
                  <a:gd name="T34" fmla="*/ 233 w 419"/>
                  <a:gd name="T35" fmla="*/ 307 h 1096"/>
                  <a:gd name="T36" fmla="*/ 219 w 419"/>
                  <a:gd name="T37" fmla="*/ 349 h 1096"/>
                  <a:gd name="T38" fmla="*/ 219 w 419"/>
                  <a:gd name="T39" fmla="*/ 349 h 1096"/>
                  <a:gd name="T40" fmla="*/ 216 w 419"/>
                  <a:gd name="T41" fmla="*/ 361 h 1096"/>
                  <a:gd name="T42" fmla="*/ 25 w 419"/>
                  <a:gd name="T43" fmla="*/ 74 h 1096"/>
                  <a:gd name="T44" fmla="*/ 25 w 419"/>
                  <a:gd name="T45" fmla="*/ 18 h 1096"/>
                  <a:gd name="T46" fmla="*/ 25 w 419"/>
                  <a:gd name="T47"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096">
                    <a:moveTo>
                      <a:pt x="25" y="0"/>
                    </a:moveTo>
                    <a:cubicBezTo>
                      <a:pt x="12" y="93"/>
                      <a:pt x="0" y="265"/>
                      <a:pt x="25" y="512"/>
                    </a:cubicBezTo>
                    <a:cubicBezTo>
                      <a:pt x="188" y="632"/>
                      <a:pt x="188" y="632"/>
                      <a:pt x="188" y="632"/>
                    </a:cubicBezTo>
                    <a:cubicBezTo>
                      <a:pt x="188" y="632"/>
                      <a:pt x="188" y="632"/>
                      <a:pt x="188" y="632"/>
                    </a:cubicBezTo>
                    <a:cubicBezTo>
                      <a:pt x="186" y="681"/>
                      <a:pt x="186" y="720"/>
                      <a:pt x="187" y="736"/>
                    </a:cubicBezTo>
                    <a:cubicBezTo>
                      <a:pt x="187" y="736"/>
                      <a:pt x="206" y="744"/>
                      <a:pt x="251" y="746"/>
                    </a:cubicBezTo>
                    <a:cubicBezTo>
                      <a:pt x="318" y="1096"/>
                      <a:pt x="318" y="1096"/>
                      <a:pt x="318" y="1096"/>
                    </a:cubicBezTo>
                    <a:cubicBezTo>
                      <a:pt x="357" y="739"/>
                      <a:pt x="357" y="739"/>
                      <a:pt x="357" y="739"/>
                    </a:cubicBezTo>
                    <a:cubicBezTo>
                      <a:pt x="359" y="739"/>
                      <a:pt x="360" y="739"/>
                      <a:pt x="361" y="738"/>
                    </a:cubicBezTo>
                    <a:cubicBezTo>
                      <a:pt x="361" y="739"/>
                      <a:pt x="361" y="739"/>
                      <a:pt x="361" y="739"/>
                    </a:cubicBezTo>
                    <a:cubicBezTo>
                      <a:pt x="396" y="735"/>
                      <a:pt x="419" y="723"/>
                      <a:pt x="419" y="723"/>
                    </a:cubicBezTo>
                    <a:cubicBezTo>
                      <a:pt x="419" y="723"/>
                      <a:pt x="419" y="721"/>
                      <a:pt x="419" y="717"/>
                    </a:cubicBezTo>
                    <a:cubicBezTo>
                      <a:pt x="406" y="532"/>
                      <a:pt x="373" y="402"/>
                      <a:pt x="373" y="402"/>
                    </a:cubicBezTo>
                    <a:cubicBezTo>
                      <a:pt x="372" y="397"/>
                      <a:pt x="371" y="392"/>
                      <a:pt x="369" y="387"/>
                    </a:cubicBezTo>
                    <a:cubicBezTo>
                      <a:pt x="356" y="339"/>
                      <a:pt x="341" y="298"/>
                      <a:pt x="322" y="274"/>
                    </a:cubicBezTo>
                    <a:cubicBezTo>
                      <a:pt x="309" y="256"/>
                      <a:pt x="297" y="249"/>
                      <a:pt x="286" y="249"/>
                    </a:cubicBezTo>
                    <a:cubicBezTo>
                      <a:pt x="277" y="249"/>
                      <a:pt x="269" y="254"/>
                      <a:pt x="261" y="261"/>
                    </a:cubicBezTo>
                    <a:cubicBezTo>
                      <a:pt x="250" y="271"/>
                      <a:pt x="241" y="287"/>
                      <a:pt x="233" y="307"/>
                    </a:cubicBezTo>
                    <a:cubicBezTo>
                      <a:pt x="224" y="329"/>
                      <a:pt x="219" y="349"/>
                      <a:pt x="219" y="349"/>
                    </a:cubicBezTo>
                    <a:cubicBezTo>
                      <a:pt x="219" y="349"/>
                      <a:pt x="219" y="349"/>
                      <a:pt x="219" y="349"/>
                    </a:cubicBezTo>
                    <a:cubicBezTo>
                      <a:pt x="218" y="353"/>
                      <a:pt x="217" y="357"/>
                      <a:pt x="216" y="361"/>
                    </a:cubicBezTo>
                    <a:cubicBezTo>
                      <a:pt x="25" y="74"/>
                      <a:pt x="25" y="74"/>
                      <a:pt x="25" y="74"/>
                    </a:cubicBezTo>
                    <a:cubicBezTo>
                      <a:pt x="25" y="55"/>
                      <a:pt x="25" y="37"/>
                      <a:pt x="25" y="18"/>
                    </a:cubicBezTo>
                    <a:cubicBezTo>
                      <a:pt x="25" y="12"/>
                      <a:pt x="25" y="6"/>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5" name="íŝḻiḑe"/>
              <p:cNvSpPr/>
              <p:nvPr/>
            </p:nvSpPr>
            <p:spPr bwMode="auto">
              <a:xfrm>
                <a:off x="1522413" y="1185863"/>
                <a:ext cx="923925" cy="1712913"/>
              </a:xfrm>
              <a:custGeom>
                <a:avLst/>
                <a:gdLst>
                  <a:gd name="T0" fmla="*/ 112 w 941"/>
                  <a:gd name="T1" fmla="*/ 1600 h 1748"/>
                  <a:gd name="T2" fmla="*/ 114 w 941"/>
                  <a:gd name="T3" fmla="*/ 1596 h 1748"/>
                  <a:gd name="T4" fmla="*/ 115 w 941"/>
                  <a:gd name="T5" fmla="*/ 1601 h 1748"/>
                  <a:gd name="T6" fmla="*/ 131 w 941"/>
                  <a:gd name="T7" fmla="*/ 1413 h 1748"/>
                  <a:gd name="T8" fmla="*/ 130 w 941"/>
                  <a:gd name="T9" fmla="*/ 1408 h 1748"/>
                  <a:gd name="T10" fmla="*/ 134 w 941"/>
                  <a:gd name="T11" fmla="*/ 1409 h 1748"/>
                  <a:gd name="T12" fmla="*/ 131 w 941"/>
                  <a:gd name="T13" fmla="*/ 1413 h 1748"/>
                  <a:gd name="T14" fmla="*/ 184 w 941"/>
                  <a:gd name="T15" fmla="*/ 1353 h 1748"/>
                  <a:gd name="T16" fmla="*/ 187 w 941"/>
                  <a:gd name="T17" fmla="*/ 1349 h 1748"/>
                  <a:gd name="T18" fmla="*/ 188 w 941"/>
                  <a:gd name="T19" fmla="*/ 1354 h 1748"/>
                  <a:gd name="T20" fmla="*/ 40 w 941"/>
                  <a:gd name="T21" fmla="*/ 1325 h 1748"/>
                  <a:gd name="T22" fmla="*/ 39 w 941"/>
                  <a:gd name="T23" fmla="*/ 1320 h 1748"/>
                  <a:gd name="T24" fmla="*/ 42 w 941"/>
                  <a:gd name="T25" fmla="*/ 1322 h 1748"/>
                  <a:gd name="T26" fmla="*/ 40 w 941"/>
                  <a:gd name="T27" fmla="*/ 1325 h 1748"/>
                  <a:gd name="T28" fmla="*/ 222 w 941"/>
                  <a:gd name="T29" fmla="*/ 1140 h 1748"/>
                  <a:gd name="T30" fmla="*/ 224 w 941"/>
                  <a:gd name="T31" fmla="*/ 1136 h 1748"/>
                  <a:gd name="T32" fmla="*/ 226 w 941"/>
                  <a:gd name="T33" fmla="*/ 1141 h 1748"/>
                  <a:gd name="T34" fmla="*/ 736 w 941"/>
                  <a:gd name="T35" fmla="*/ 0 h 1748"/>
                  <a:gd name="T36" fmla="*/ 394 w 941"/>
                  <a:gd name="T37" fmla="*/ 678 h 1748"/>
                  <a:gd name="T38" fmla="*/ 203 w 941"/>
                  <a:gd name="T39" fmla="*/ 1014 h 1748"/>
                  <a:gd name="T40" fmla="*/ 200 w 941"/>
                  <a:gd name="T41" fmla="*/ 1001 h 1748"/>
                  <a:gd name="T42" fmla="*/ 158 w 941"/>
                  <a:gd name="T43" fmla="*/ 913 h 1748"/>
                  <a:gd name="T44" fmla="*/ 97 w 941"/>
                  <a:gd name="T45" fmla="*/ 926 h 1748"/>
                  <a:gd name="T46" fmla="*/ 46 w 941"/>
                  <a:gd name="T47" fmla="*/ 1054 h 1748"/>
                  <a:gd name="T48" fmla="*/ 0 w 941"/>
                  <a:gd name="T49" fmla="*/ 1375 h 1748"/>
                  <a:gd name="T50" fmla="*/ 58 w 941"/>
                  <a:gd name="T51" fmla="*/ 1390 h 1748"/>
                  <a:gd name="T52" fmla="*/ 105 w 941"/>
                  <a:gd name="T53" fmla="*/ 1748 h 1748"/>
                  <a:gd name="T54" fmla="*/ 232 w 941"/>
                  <a:gd name="T55" fmla="*/ 1388 h 1748"/>
                  <a:gd name="T56" fmla="*/ 232 w 941"/>
                  <a:gd name="T57" fmla="*/ 1284 h 1748"/>
                  <a:gd name="T58" fmla="*/ 471 w 941"/>
                  <a:gd name="T59" fmla="*/ 1107 h 1748"/>
                  <a:gd name="T60" fmla="*/ 478 w 941"/>
                  <a:gd name="T61" fmla="*/ 1125 h 1748"/>
                  <a:gd name="T62" fmla="*/ 507 w 941"/>
                  <a:gd name="T63" fmla="*/ 1305 h 1748"/>
                  <a:gd name="T64" fmla="*/ 539 w 941"/>
                  <a:gd name="T65" fmla="*/ 1311 h 1748"/>
                  <a:gd name="T66" fmla="*/ 558 w 941"/>
                  <a:gd name="T67" fmla="*/ 1315 h 1748"/>
                  <a:gd name="T68" fmla="*/ 653 w 941"/>
                  <a:gd name="T69" fmla="*/ 1361 h 1748"/>
                  <a:gd name="T70" fmla="*/ 720 w 941"/>
                  <a:gd name="T71" fmla="*/ 566 h 1748"/>
                  <a:gd name="T72" fmla="*/ 883 w 941"/>
                  <a:gd name="T73" fmla="*/ 278 h 1748"/>
                  <a:gd name="T74" fmla="*/ 869 w 941"/>
                  <a:gd name="T75" fmla="*/ 240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1" h="1748">
                    <a:moveTo>
                      <a:pt x="114" y="1601"/>
                    </a:moveTo>
                    <a:cubicBezTo>
                      <a:pt x="113" y="1601"/>
                      <a:pt x="112" y="1601"/>
                      <a:pt x="112" y="1600"/>
                    </a:cubicBezTo>
                    <a:cubicBezTo>
                      <a:pt x="111" y="1599"/>
                      <a:pt x="112" y="1597"/>
                      <a:pt x="113" y="1596"/>
                    </a:cubicBezTo>
                    <a:cubicBezTo>
                      <a:pt x="113" y="1596"/>
                      <a:pt x="114" y="1596"/>
                      <a:pt x="114" y="1596"/>
                    </a:cubicBezTo>
                    <a:cubicBezTo>
                      <a:pt x="115" y="1596"/>
                      <a:pt x="116" y="1597"/>
                      <a:pt x="117" y="1598"/>
                    </a:cubicBezTo>
                    <a:cubicBezTo>
                      <a:pt x="117" y="1599"/>
                      <a:pt x="117" y="1601"/>
                      <a:pt x="115" y="1601"/>
                    </a:cubicBezTo>
                    <a:cubicBezTo>
                      <a:pt x="115" y="1601"/>
                      <a:pt x="115" y="1601"/>
                      <a:pt x="114" y="1601"/>
                    </a:cubicBezTo>
                    <a:moveTo>
                      <a:pt x="131" y="1413"/>
                    </a:moveTo>
                    <a:cubicBezTo>
                      <a:pt x="130" y="1413"/>
                      <a:pt x="129" y="1412"/>
                      <a:pt x="129" y="1411"/>
                    </a:cubicBezTo>
                    <a:cubicBezTo>
                      <a:pt x="128" y="1410"/>
                      <a:pt x="129" y="1408"/>
                      <a:pt x="130" y="1408"/>
                    </a:cubicBezTo>
                    <a:cubicBezTo>
                      <a:pt x="131" y="1408"/>
                      <a:pt x="131" y="1407"/>
                      <a:pt x="131" y="1407"/>
                    </a:cubicBezTo>
                    <a:cubicBezTo>
                      <a:pt x="132" y="1407"/>
                      <a:pt x="133" y="1408"/>
                      <a:pt x="134" y="1409"/>
                    </a:cubicBezTo>
                    <a:cubicBezTo>
                      <a:pt x="134" y="1410"/>
                      <a:pt x="134" y="1412"/>
                      <a:pt x="133" y="1413"/>
                    </a:cubicBezTo>
                    <a:cubicBezTo>
                      <a:pt x="132" y="1413"/>
                      <a:pt x="132" y="1413"/>
                      <a:pt x="131" y="1413"/>
                    </a:cubicBezTo>
                    <a:moveTo>
                      <a:pt x="187" y="1354"/>
                    </a:moveTo>
                    <a:cubicBezTo>
                      <a:pt x="186" y="1354"/>
                      <a:pt x="185" y="1354"/>
                      <a:pt x="184" y="1353"/>
                    </a:cubicBezTo>
                    <a:cubicBezTo>
                      <a:pt x="184" y="1351"/>
                      <a:pt x="184" y="1350"/>
                      <a:pt x="186" y="1349"/>
                    </a:cubicBezTo>
                    <a:cubicBezTo>
                      <a:pt x="186" y="1349"/>
                      <a:pt x="186" y="1349"/>
                      <a:pt x="187" y="1349"/>
                    </a:cubicBezTo>
                    <a:cubicBezTo>
                      <a:pt x="188" y="1349"/>
                      <a:pt x="189" y="1349"/>
                      <a:pt x="189" y="1350"/>
                    </a:cubicBezTo>
                    <a:cubicBezTo>
                      <a:pt x="190" y="1352"/>
                      <a:pt x="189" y="1353"/>
                      <a:pt x="188" y="1354"/>
                    </a:cubicBezTo>
                    <a:cubicBezTo>
                      <a:pt x="188" y="1354"/>
                      <a:pt x="187" y="1354"/>
                      <a:pt x="187" y="1354"/>
                    </a:cubicBezTo>
                    <a:moveTo>
                      <a:pt x="40" y="1325"/>
                    </a:moveTo>
                    <a:cubicBezTo>
                      <a:pt x="39" y="1325"/>
                      <a:pt x="38" y="1325"/>
                      <a:pt x="37" y="1324"/>
                    </a:cubicBezTo>
                    <a:cubicBezTo>
                      <a:pt x="37" y="1323"/>
                      <a:pt x="37" y="1321"/>
                      <a:pt x="39" y="1320"/>
                    </a:cubicBezTo>
                    <a:cubicBezTo>
                      <a:pt x="39" y="1320"/>
                      <a:pt x="39" y="1320"/>
                      <a:pt x="40" y="1320"/>
                    </a:cubicBezTo>
                    <a:cubicBezTo>
                      <a:pt x="41" y="1320"/>
                      <a:pt x="42" y="1321"/>
                      <a:pt x="42" y="1322"/>
                    </a:cubicBezTo>
                    <a:cubicBezTo>
                      <a:pt x="43" y="1323"/>
                      <a:pt x="42" y="1325"/>
                      <a:pt x="41" y="1325"/>
                    </a:cubicBezTo>
                    <a:cubicBezTo>
                      <a:pt x="41" y="1325"/>
                      <a:pt x="40" y="1325"/>
                      <a:pt x="40" y="1325"/>
                    </a:cubicBezTo>
                    <a:moveTo>
                      <a:pt x="224" y="1142"/>
                    </a:moveTo>
                    <a:cubicBezTo>
                      <a:pt x="223" y="1142"/>
                      <a:pt x="222" y="1141"/>
                      <a:pt x="222" y="1140"/>
                    </a:cubicBezTo>
                    <a:cubicBezTo>
                      <a:pt x="221" y="1139"/>
                      <a:pt x="222" y="1137"/>
                      <a:pt x="223" y="1136"/>
                    </a:cubicBezTo>
                    <a:cubicBezTo>
                      <a:pt x="224" y="1136"/>
                      <a:pt x="224" y="1136"/>
                      <a:pt x="224" y="1136"/>
                    </a:cubicBezTo>
                    <a:cubicBezTo>
                      <a:pt x="225" y="1136"/>
                      <a:pt x="226" y="1137"/>
                      <a:pt x="227" y="1138"/>
                    </a:cubicBezTo>
                    <a:cubicBezTo>
                      <a:pt x="227" y="1139"/>
                      <a:pt x="227" y="1141"/>
                      <a:pt x="226" y="1141"/>
                    </a:cubicBezTo>
                    <a:cubicBezTo>
                      <a:pt x="225" y="1141"/>
                      <a:pt x="225" y="1142"/>
                      <a:pt x="224" y="1142"/>
                    </a:cubicBezTo>
                    <a:moveTo>
                      <a:pt x="736" y="0"/>
                    </a:moveTo>
                    <a:cubicBezTo>
                      <a:pt x="679" y="5"/>
                      <a:pt x="623" y="14"/>
                      <a:pt x="567" y="26"/>
                    </a:cubicBezTo>
                    <a:cubicBezTo>
                      <a:pt x="458" y="182"/>
                      <a:pt x="391" y="416"/>
                      <a:pt x="394" y="678"/>
                    </a:cubicBezTo>
                    <a:cubicBezTo>
                      <a:pt x="394" y="696"/>
                      <a:pt x="395" y="715"/>
                      <a:pt x="396" y="733"/>
                    </a:cubicBezTo>
                    <a:cubicBezTo>
                      <a:pt x="203" y="1014"/>
                      <a:pt x="203" y="1014"/>
                      <a:pt x="203" y="1014"/>
                    </a:cubicBezTo>
                    <a:cubicBezTo>
                      <a:pt x="202" y="1010"/>
                      <a:pt x="201" y="1005"/>
                      <a:pt x="200" y="1001"/>
                    </a:cubicBezTo>
                    <a:cubicBezTo>
                      <a:pt x="200" y="1001"/>
                      <a:pt x="200" y="1001"/>
                      <a:pt x="200" y="1001"/>
                    </a:cubicBezTo>
                    <a:cubicBezTo>
                      <a:pt x="200" y="1001"/>
                      <a:pt x="195" y="981"/>
                      <a:pt x="187" y="959"/>
                    </a:cubicBezTo>
                    <a:cubicBezTo>
                      <a:pt x="179" y="939"/>
                      <a:pt x="169" y="923"/>
                      <a:pt x="158" y="913"/>
                    </a:cubicBezTo>
                    <a:cubicBezTo>
                      <a:pt x="150" y="906"/>
                      <a:pt x="142" y="901"/>
                      <a:pt x="133" y="901"/>
                    </a:cubicBezTo>
                    <a:cubicBezTo>
                      <a:pt x="122" y="901"/>
                      <a:pt x="110" y="908"/>
                      <a:pt x="97" y="926"/>
                    </a:cubicBezTo>
                    <a:cubicBezTo>
                      <a:pt x="78" y="950"/>
                      <a:pt x="63" y="991"/>
                      <a:pt x="50" y="1039"/>
                    </a:cubicBezTo>
                    <a:cubicBezTo>
                      <a:pt x="49" y="1044"/>
                      <a:pt x="47" y="1049"/>
                      <a:pt x="46" y="1054"/>
                    </a:cubicBezTo>
                    <a:cubicBezTo>
                      <a:pt x="46" y="1054"/>
                      <a:pt x="13" y="1184"/>
                      <a:pt x="0" y="1369"/>
                    </a:cubicBezTo>
                    <a:cubicBezTo>
                      <a:pt x="0" y="1373"/>
                      <a:pt x="0" y="1375"/>
                      <a:pt x="0" y="1375"/>
                    </a:cubicBezTo>
                    <a:cubicBezTo>
                      <a:pt x="0" y="1375"/>
                      <a:pt x="23" y="1387"/>
                      <a:pt x="58" y="1391"/>
                    </a:cubicBezTo>
                    <a:cubicBezTo>
                      <a:pt x="58" y="1390"/>
                      <a:pt x="58" y="1390"/>
                      <a:pt x="58" y="1390"/>
                    </a:cubicBezTo>
                    <a:cubicBezTo>
                      <a:pt x="60" y="1391"/>
                      <a:pt x="63" y="1391"/>
                      <a:pt x="66" y="1392"/>
                    </a:cubicBezTo>
                    <a:cubicBezTo>
                      <a:pt x="105" y="1748"/>
                      <a:pt x="105" y="1748"/>
                      <a:pt x="105" y="1748"/>
                    </a:cubicBezTo>
                    <a:cubicBezTo>
                      <a:pt x="172" y="1397"/>
                      <a:pt x="172" y="1397"/>
                      <a:pt x="172" y="1397"/>
                    </a:cubicBezTo>
                    <a:cubicBezTo>
                      <a:pt x="214" y="1395"/>
                      <a:pt x="232" y="1388"/>
                      <a:pt x="232" y="1388"/>
                    </a:cubicBezTo>
                    <a:cubicBezTo>
                      <a:pt x="233" y="1372"/>
                      <a:pt x="233" y="1333"/>
                      <a:pt x="232" y="1284"/>
                    </a:cubicBezTo>
                    <a:cubicBezTo>
                      <a:pt x="232" y="1284"/>
                      <a:pt x="232" y="1284"/>
                      <a:pt x="232" y="1284"/>
                    </a:cubicBezTo>
                    <a:cubicBezTo>
                      <a:pt x="448" y="1123"/>
                      <a:pt x="448" y="1123"/>
                      <a:pt x="448" y="1123"/>
                    </a:cubicBezTo>
                    <a:cubicBezTo>
                      <a:pt x="471" y="1107"/>
                      <a:pt x="471" y="1107"/>
                      <a:pt x="471" y="1107"/>
                    </a:cubicBezTo>
                    <a:cubicBezTo>
                      <a:pt x="473" y="1113"/>
                      <a:pt x="475" y="1119"/>
                      <a:pt x="478" y="1125"/>
                    </a:cubicBezTo>
                    <a:cubicBezTo>
                      <a:pt x="478" y="1125"/>
                      <a:pt x="478" y="1125"/>
                      <a:pt x="478" y="1125"/>
                    </a:cubicBezTo>
                    <a:cubicBezTo>
                      <a:pt x="478" y="1125"/>
                      <a:pt x="403" y="1218"/>
                      <a:pt x="443" y="1272"/>
                    </a:cubicBezTo>
                    <a:cubicBezTo>
                      <a:pt x="443" y="1272"/>
                      <a:pt x="455" y="1294"/>
                      <a:pt x="507" y="1305"/>
                    </a:cubicBezTo>
                    <a:cubicBezTo>
                      <a:pt x="507" y="1305"/>
                      <a:pt x="507" y="1305"/>
                      <a:pt x="507" y="1305"/>
                    </a:cubicBezTo>
                    <a:cubicBezTo>
                      <a:pt x="517" y="1308"/>
                      <a:pt x="528" y="1310"/>
                      <a:pt x="539" y="1311"/>
                    </a:cubicBezTo>
                    <a:cubicBezTo>
                      <a:pt x="539" y="1311"/>
                      <a:pt x="539" y="1311"/>
                      <a:pt x="539" y="1311"/>
                    </a:cubicBezTo>
                    <a:cubicBezTo>
                      <a:pt x="539" y="1311"/>
                      <a:pt x="545" y="1313"/>
                      <a:pt x="558" y="1315"/>
                    </a:cubicBezTo>
                    <a:cubicBezTo>
                      <a:pt x="548" y="1377"/>
                      <a:pt x="541" y="1467"/>
                      <a:pt x="547" y="1585"/>
                    </a:cubicBezTo>
                    <a:cubicBezTo>
                      <a:pt x="590" y="1519"/>
                      <a:pt x="627" y="1443"/>
                      <a:pt x="653" y="1361"/>
                    </a:cubicBezTo>
                    <a:cubicBezTo>
                      <a:pt x="651" y="1361"/>
                      <a:pt x="651" y="1361"/>
                      <a:pt x="651" y="1361"/>
                    </a:cubicBezTo>
                    <a:cubicBezTo>
                      <a:pt x="651" y="1361"/>
                      <a:pt x="747" y="1035"/>
                      <a:pt x="720" y="566"/>
                    </a:cubicBezTo>
                    <a:cubicBezTo>
                      <a:pt x="941" y="569"/>
                      <a:pt x="941" y="569"/>
                      <a:pt x="941" y="569"/>
                    </a:cubicBezTo>
                    <a:cubicBezTo>
                      <a:pt x="932" y="465"/>
                      <a:pt x="912" y="367"/>
                      <a:pt x="883" y="278"/>
                    </a:cubicBezTo>
                    <a:cubicBezTo>
                      <a:pt x="884" y="278"/>
                      <a:pt x="885" y="278"/>
                      <a:pt x="887" y="279"/>
                    </a:cubicBezTo>
                    <a:cubicBezTo>
                      <a:pt x="869" y="240"/>
                      <a:pt x="869" y="240"/>
                      <a:pt x="869" y="240"/>
                    </a:cubicBezTo>
                    <a:cubicBezTo>
                      <a:pt x="834" y="146"/>
                      <a:pt x="789" y="65"/>
                      <a:pt x="73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grpSp>
        <p:sp>
          <p:nvSpPr>
            <p:cNvPr id="5" name="isľíḓê"/>
            <p:cNvSpPr/>
            <p:nvPr/>
          </p:nvSpPr>
          <p:spPr bwMode="auto">
            <a:xfrm rot="2700000">
              <a:off x="1663080" y="4576807"/>
              <a:ext cx="974852" cy="214400"/>
            </a:xfrm>
            <a:custGeom>
              <a:avLst/>
              <a:gdLst>
                <a:gd name="T0" fmla="*/ 392 w 477"/>
                <a:gd name="T1" fmla="*/ 43 h 105"/>
                <a:gd name="T2" fmla="*/ 364 w 477"/>
                <a:gd name="T3" fmla="*/ 40 h 105"/>
                <a:gd name="T4" fmla="*/ 336 w 477"/>
                <a:gd name="T5" fmla="*/ 43 h 105"/>
                <a:gd name="T6" fmla="*/ 308 w 477"/>
                <a:gd name="T7" fmla="*/ 52 h 105"/>
                <a:gd name="T8" fmla="*/ 273 w 477"/>
                <a:gd name="T9" fmla="*/ 37 h 105"/>
                <a:gd name="T10" fmla="*/ 261 w 477"/>
                <a:gd name="T11" fmla="*/ 28 h 105"/>
                <a:gd name="T12" fmla="*/ 253 w 477"/>
                <a:gd name="T13" fmla="*/ 24 h 105"/>
                <a:gd name="T14" fmla="*/ 232 w 477"/>
                <a:gd name="T15" fmla="*/ 14 h 105"/>
                <a:gd name="T16" fmla="*/ 209 w 477"/>
                <a:gd name="T17" fmla="*/ 6 h 105"/>
                <a:gd name="T18" fmla="*/ 163 w 477"/>
                <a:gd name="T19" fmla="*/ 0 h 105"/>
                <a:gd name="T20" fmla="*/ 128 w 477"/>
                <a:gd name="T21" fmla="*/ 3 h 105"/>
                <a:gd name="T22" fmla="*/ 95 w 477"/>
                <a:gd name="T23" fmla="*/ 13 h 105"/>
                <a:gd name="T24" fmla="*/ 55 w 477"/>
                <a:gd name="T25" fmla="*/ 35 h 105"/>
                <a:gd name="T26" fmla="*/ 30 w 477"/>
                <a:gd name="T27" fmla="*/ 58 h 105"/>
                <a:gd name="T28" fmla="*/ 10 w 477"/>
                <a:gd name="T29" fmla="*/ 85 h 105"/>
                <a:gd name="T30" fmla="*/ 0 w 477"/>
                <a:gd name="T31" fmla="*/ 105 h 105"/>
                <a:gd name="T32" fmla="*/ 31 w 477"/>
                <a:gd name="T33" fmla="*/ 75 h 105"/>
                <a:gd name="T34" fmla="*/ 48 w 477"/>
                <a:gd name="T35" fmla="*/ 63 h 105"/>
                <a:gd name="T36" fmla="*/ 84 w 477"/>
                <a:gd name="T37" fmla="*/ 45 h 105"/>
                <a:gd name="T38" fmla="*/ 123 w 477"/>
                <a:gd name="T39" fmla="*/ 35 h 105"/>
                <a:gd name="T40" fmla="*/ 142 w 477"/>
                <a:gd name="T41" fmla="*/ 34 h 105"/>
                <a:gd name="T42" fmla="*/ 152 w 477"/>
                <a:gd name="T43" fmla="*/ 34 h 105"/>
                <a:gd name="T44" fmla="*/ 181 w 477"/>
                <a:gd name="T45" fmla="*/ 36 h 105"/>
                <a:gd name="T46" fmla="*/ 209 w 477"/>
                <a:gd name="T47" fmla="*/ 44 h 105"/>
                <a:gd name="T48" fmla="*/ 221 w 477"/>
                <a:gd name="T49" fmla="*/ 49 h 105"/>
                <a:gd name="T50" fmla="*/ 235 w 477"/>
                <a:gd name="T51" fmla="*/ 56 h 105"/>
                <a:gd name="T52" fmla="*/ 239 w 477"/>
                <a:gd name="T53" fmla="*/ 60 h 105"/>
                <a:gd name="T54" fmla="*/ 239 w 477"/>
                <a:gd name="T55" fmla="*/ 60 h 105"/>
                <a:gd name="T56" fmla="*/ 240 w 477"/>
                <a:gd name="T57" fmla="*/ 59 h 105"/>
                <a:gd name="T58" fmla="*/ 243 w 477"/>
                <a:gd name="T59" fmla="*/ 61 h 105"/>
                <a:gd name="T60" fmla="*/ 280 w 477"/>
                <a:gd name="T61" fmla="*/ 92 h 105"/>
                <a:gd name="T62" fmla="*/ 304 w 477"/>
                <a:gd name="T63" fmla="*/ 94 h 105"/>
                <a:gd name="T64" fmla="*/ 323 w 477"/>
                <a:gd name="T65" fmla="*/ 82 h 105"/>
                <a:gd name="T66" fmla="*/ 343 w 477"/>
                <a:gd name="T67" fmla="*/ 73 h 105"/>
                <a:gd name="T68" fmla="*/ 366 w 477"/>
                <a:gd name="T69" fmla="*/ 68 h 105"/>
                <a:gd name="T70" fmla="*/ 389 w 477"/>
                <a:gd name="T71" fmla="*/ 67 h 105"/>
                <a:gd name="T72" fmla="*/ 412 w 477"/>
                <a:gd name="T73" fmla="*/ 70 h 105"/>
                <a:gd name="T74" fmla="*/ 435 w 477"/>
                <a:gd name="T75" fmla="*/ 77 h 105"/>
                <a:gd name="T76" fmla="*/ 457 w 477"/>
                <a:gd name="T77" fmla="*/ 89 h 105"/>
                <a:gd name="T78" fmla="*/ 477 w 477"/>
                <a:gd name="T79" fmla="*/ 105 h 105"/>
                <a:gd name="T80" fmla="*/ 462 w 477"/>
                <a:gd name="T81" fmla="*/ 83 h 105"/>
                <a:gd name="T82" fmla="*/ 442 w 477"/>
                <a:gd name="T83" fmla="*/ 65 h 105"/>
                <a:gd name="T84" fmla="*/ 419 w 477"/>
                <a:gd name="T85"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7" h="105">
                  <a:moveTo>
                    <a:pt x="406" y="47"/>
                  </a:moveTo>
                  <a:cubicBezTo>
                    <a:pt x="392" y="43"/>
                    <a:pt x="392" y="43"/>
                    <a:pt x="392" y="43"/>
                  </a:cubicBezTo>
                  <a:cubicBezTo>
                    <a:pt x="387" y="42"/>
                    <a:pt x="383" y="41"/>
                    <a:pt x="378" y="41"/>
                  </a:cubicBezTo>
                  <a:cubicBezTo>
                    <a:pt x="373" y="41"/>
                    <a:pt x="369" y="40"/>
                    <a:pt x="364" y="40"/>
                  </a:cubicBezTo>
                  <a:cubicBezTo>
                    <a:pt x="359" y="40"/>
                    <a:pt x="354" y="41"/>
                    <a:pt x="350" y="41"/>
                  </a:cubicBezTo>
                  <a:cubicBezTo>
                    <a:pt x="345" y="42"/>
                    <a:pt x="340" y="42"/>
                    <a:pt x="336" y="43"/>
                  </a:cubicBezTo>
                  <a:cubicBezTo>
                    <a:pt x="331" y="44"/>
                    <a:pt x="326" y="46"/>
                    <a:pt x="322" y="47"/>
                  </a:cubicBezTo>
                  <a:cubicBezTo>
                    <a:pt x="317" y="49"/>
                    <a:pt x="313" y="50"/>
                    <a:pt x="308" y="52"/>
                  </a:cubicBezTo>
                  <a:cubicBezTo>
                    <a:pt x="304" y="54"/>
                    <a:pt x="301" y="56"/>
                    <a:pt x="297" y="58"/>
                  </a:cubicBezTo>
                  <a:cubicBezTo>
                    <a:pt x="289" y="50"/>
                    <a:pt x="282" y="43"/>
                    <a:pt x="273" y="37"/>
                  </a:cubicBezTo>
                  <a:cubicBezTo>
                    <a:pt x="270" y="34"/>
                    <a:pt x="267" y="32"/>
                    <a:pt x="263" y="30"/>
                  </a:cubicBezTo>
                  <a:cubicBezTo>
                    <a:pt x="261" y="28"/>
                    <a:pt x="261" y="28"/>
                    <a:pt x="261" y="28"/>
                  </a:cubicBezTo>
                  <a:cubicBezTo>
                    <a:pt x="257" y="26"/>
                    <a:pt x="257" y="26"/>
                    <a:pt x="257" y="26"/>
                  </a:cubicBezTo>
                  <a:cubicBezTo>
                    <a:pt x="253" y="24"/>
                    <a:pt x="253" y="24"/>
                    <a:pt x="253" y="24"/>
                  </a:cubicBezTo>
                  <a:cubicBezTo>
                    <a:pt x="243" y="19"/>
                    <a:pt x="243" y="19"/>
                    <a:pt x="243" y="19"/>
                  </a:cubicBezTo>
                  <a:cubicBezTo>
                    <a:pt x="240" y="17"/>
                    <a:pt x="236" y="15"/>
                    <a:pt x="232" y="14"/>
                  </a:cubicBezTo>
                  <a:cubicBezTo>
                    <a:pt x="228" y="12"/>
                    <a:pt x="225" y="11"/>
                    <a:pt x="221" y="9"/>
                  </a:cubicBezTo>
                  <a:cubicBezTo>
                    <a:pt x="209" y="6"/>
                    <a:pt x="209" y="6"/>
                    <a:pt x="209" y="6"/>
                  </a:cubicBezTo>
                  <a:cubicBezTo>
                    <a:pt x="202" y="4"/>
                    <a:pt x="194" y="3"/>
                    <a:pt x="186" y="1"/>
                  </a:cubicBezTo>
                  <a:cubicBezTo>
                    <a:pt x="179" y="0"/>
                    <a:pt x="171" y="0"/>
                    <a:pt x="163" y="0"/>
                  </a:cubicBezTo>
                  <a:cubicBezTo>
                    <a:pt x="155" y="0"/>
                    <a:pt x="147" y="0"/>
                    <a:pt x="140" y="1"/>
                  </a:cubicBezTo>
                  <a:cubicBezTo>
                    <a:pt x="128" y="3"/>
                    <a:pt x="128" y="3"/>
                    <a:pt x="128" y="3"/>
                  </a:cubicBezTo>
                  <a:cubicBezTo>
                    <a:pt x="124" y="4"/>
                    <a:pt x="120" y="5"/>
                    <a:pt x="117" y="6"/>
                  </a:cubicBezTo>
                  <a:cubicBezTo>
                    <a:pt x="109" y="7"/>
                    <a:pt x="102" y="10"/>
                    <a:pt x="95" y="13"/>
                  </a:cubicBezTo>
                  <a:cubicBezTo>
                    <a:pt x="87" y="15"/>
                    <a:pt x="81" y="19"/>
                    <a:pt x="74" y="22"/>
                  </a:cubicBezTo>
                  <a:cubicBezTo>
                    <a:pt x="67" y="27"/>
                    <a:pt x="61" y="30"/>
                    <a:pt x="55" y="35"/>
                  </a:cubicBezTo>
                  <a:cubicBezTo>
                    <a:pt x="49" y="40"/>
                    <a:pt x="42" y="44"/>
                    <a:pt x="37" y="50"/>
                  </a:cubicBezTo>
                  <a:cubicBezTo>
                    <a:pt x="35" y="52"/>
                    <a:pt x="32" y="55"/>
                    <a:pt x="30" y="58"/>
                  </a:cubicBezTo>
                  <a:cubicBezTo>
                    <a:pt x="22" y="66"/>
                    <a:pt x="22" y="66"/>
                    <a:pt x="22" y="66"/>
                  </a:cubicBezTo>
                  <a:cubicBezTo>
                    <a:pt x="17" y="72"/>
                    <a:pt x="14" y="79"/>
                    <a:pt x="10" y="85"/>
                  </a:cubicBezTo>
                  <a:cubicBezTo>
                    <a:pt x="8" y="88"/>
                    <a:pt x="7" y="91"/>
                    <a:pt x="5" y="95"/>
                  </a:cubicBezTo>
                  <a:cubicBezTo>
                    <a:pt x="3" y="98"/>
                    <a:pt x="2" y="101"/>
                    <a:pt x="0" y="105"/>
                  </a:cubicBezTo>
                  <a:cubicBezTo>
                    <a:pt x="6" y="99"/>
                    <a:pt x="10" y="94"/>
                    <a:pt x="15" y="89"/>
                  </a:cubicBezTo>
                  <a:cubicBezTo>
                    <a:pt x="21" y="84"/>
                    <a:pt x="25" y="79"/>
                    <a:pt x="31" y="75"/>
                  </a:cubicBezTo>
                  <a:cubicBezTo>
                    <a:pt x="39" y="69"/>
                    <a:pt x="39" y="69"/>
                    <a:pt x="39" y="69"/>
                  </a:cubicBezTo>
                  <a:cubicBezTo>
                    <a:pt x="42" y="67"/>
                    <a:pt x="45" y="65"/>
                    <a:pt x="48" y="63"/>
                  </a:cubicBezTo>
                  <a:cubicBezTo>
                    <a:pt x="54" y="59"/>
                    <a:pt x="60" y="56"/>
                    <a:pt x="66" y="53"/>
                  </a:cubicBezTo>
                  <a:cubicBezTo>
                    <a:pt x="72" y="50"/>
                    <a:pt x="78" y="48"/>
                    <a:pt x="84" y="45"/>
                  </a:cubicBezTo>
                  <a:cubicBezTo>
                    <a:pt x="91" y="43"/>
                    <a:pt x="97" y="41"/>
                    <a:pt x="103" y="39"/>
                  </a:cubicBezTo>
                  <a:cubicBezTo>
                    <a:pt x="110" y="38"/>
                    <a:pt x="116" y="36"/>
                    <a:pt x="123" y="35"/>
                  </a:cubicBezTo>
                  <a:cubicBezTo>
                    <a:pt x="126" y="35"/>
                    <a:pt x="129" y="34"/>
                    <a:pt x="132" y="34"/>
                  </a:cubicBezTo>
                  <a:cubicBezTo>
                    <a:pt x="142" y="34"/>
                    <a:pt x="142" y="34"/>
                    <a:pt x="142" y="34"/>
                  </a:cubicBezTo>
                  <a:cubicBezTo>
                    <a:pt x="147" y="33"/>
                    <a:pt x="147" y="33"/>
                    <a:pt x="147" y="33"/>
                  </a:cubicBezTo>
                  <a:cubicBezTo>
                    <a:pt x="152" y="34"/>
                    <a:pt x="152" y="34"/>
                    <a:pt x="152" y="34"/>
                  </a:cubicBezTo>
                  <a:cubicBezTo>
                    <a:pt x="162" y="34"/>
                    <a:pt x="162" y="34"/>
                    <a:pt x="162" y="34"/>
                  </a:cubicBezTo>
                  <a:cubicBezTo>
                    <a:pt x="168" y="35"/>
                    <a:pt x="175" y="35"/>
                    <a:pt x="181" y="36"/>
                  </a:cubicBezTo>
                  <a:cubicBezTo>
                    <a:pt x="187" y="38"/>
                    <a:pt x="194" y="39"/>
                    <a:pt x="200" y="41"/>
                  </a:cubicBezTo>
                  <a:cubicBezTo>
                    <a:pt x="209" y="44"/>
                    <a:pt x="209" y="44"/>
                    <a:pt x="209" y="44"/>
                  </a:cubicBezTo>
                  <a:cubicBezTo>
                    <a:pt x="212" y="45"/>
                    <a:pt x="214" y="46"/>
                    <a:pt x="217" y="47"/>
                  </a:cubicBezTo>
                  <a:cubicBezTo>
                    <a:pt x="221" y="49"/>
                    <a:pt x="221" y="49"/>
                    <a:pt x="221" y="49"/>
                  </a:cubicBezTo>
                  <a:cubicBezTo>
                    <a:pt x="223" y="50"/>
                    <a:pt x="224" y="50"/>
                    <a:pt x="226" y="51"/>
                  </a:cubicBezTo>
                  <a:cubicBezTo>
                    <a:pt x="235" y="56"/>
                    <a:pt x="235" y="56"/>
                    <a:pt x="235" y="56"/>
                  </a:cubicBezTo>
                  <a:cubicBezTo>
                    <a:pt x="240" y="59"/>
                    <a:pt x="240" y="59"/>
                    <a:pt x="240" y="59"/>
                  </a:cubicBezTo>
                  <a:cubicBezTo>
                    <a:pt x="238" y="58"/>
                    <a:pt x="239" y="60"/>
                    <a:pt x="239" y="60"/>
                  </a:cubicBezTo>
                  <a:cubicBezTo>
                    <a:pt x="239" y="60"/>
                    <a:pt x="239" y="60"/>
                    <a:pt x="239" y="60"/>
                  </a:cubicBezTo>
                  <a:cubicBezTo>
                    <a:pt x="239" y="60"/>
                    <a:pt x="239" y="60"/>
                    <a:pt x="239" y="60"/>
                  </a:cubicBezTo>
                  <a:cubicBezTo>
                    <a:pt x="239" y="60"/>
                    <a:pt x="239" y="60"/>
                    <a:pt x="239" y="60"/>
                  </a:cubicBezTo>
                  <a:cubicBezTo>
                    <a:pt x="240" y="59"/>
                    <a:pt x="240" y="59"/>
                    <a:pt x="240" y="59"/>
                  </a:cubicBezTo>
                  <a:cubicBezTo>
                    <a:pt x="241" y="59"/>
                    <a:pt x="241" y="59"/>
                    <a:pt x="241" y="59"/>
                  </a:cubicBezTo>
                  <a:cubicBezTo>
                    <a:pt x="243" y="61"/>
                    <a:pt x="243" y="61"/>
                    <a:pt x="243" y="61"/>
                  </a:cubicBezTo>
                  <a:cubicBezTo>
                    <a:pt x="246" y="62"/>
                    <a:pt x="249" y="64"/>
                    <a:pt x="251" y="66"/>
                  </a:cubicBezTo>
                  <a:cubicBezTo>
                    <a:pt x="262" y="74"/>
                    <a:pt x="272" y="82"/>
                    <a:pt x="280" y="92"/>
                  </a:cubicBezTo>
                  <a:cubicBezTo>
                    <a:pt x="291" y="104"/>
                    <a:pt x="291" y="104"/>
                    <a:pt x="291" y="104"/>
                  </a:cubicBezTo>
                  <a:cubicBezTo>
                    <a:pt x="304" y="94"/>
                    <a:pt x="304" y="94"/>
                    <a:pt x="304" y="94"/>
                  </a:cubicBezTo>
                  <a:cubicBezTo>
                    <a:pt x="313" y="88"/>
                    <a:pt x="313" y="88"/>
                    <a:pt x="313" y="88"/>
                  </a:cubicBezTo>
                  <a:cubicBezTo>
                    <a:pt x="323" y="82"/>
                    <a:pt x="323" y="82"/>
                    <a:pt x="323" y="82"/>
                  </a:cubicBezTo>
                  <a:cubicBezTo>
                    <a:pt x="326" y="80"/>
                    <a:pt x="329" y="79"/>
                    <a:pt x="333" y="77"/>
                  </a:cubicBezTo>
                  <a:cubicBezTo>
                    <a:pt x="336" y="76"/>
                    <a:pt x="340" y="74"/>
                    <a:pt x="343" y="73"/>
                  </a:cubicBezTo>
                  <a:cubicBezTo>
                    <a:pt x="347" y="72"/>
                    <a:pt x="351" y="71"/>
                    <a:pt x="354" y="70"/>
                  </a:cubicBezTo>
                  <a:cubicBezTo>
                    <a:pt x="366" y="68"/>
                    <a:pt x="366" y="68"/>
                    <a:pt x="366" y="68"/>
                  </a:cubicBezTo>
                  <a:cubicBezTo>
                    <a:pt x="377" y="67"/>
                    <a:pt x="377" y="67"/>
                    <a:pt x="377" y="67"/>
                  </a:cubicBezTo>
                  <a:cubicBezTo>
                    <a:pt x="389" y="67"/>
                    <a:pt x="389" y="67"/>
                    <a:pt x="389" y="67"/>
                  </a:cubicBezTo>
                  <a:cubicBezTo>
                    <a:pt x="401" y="68"/>
                    <a:pt x="401" y="68"/>
                    <a:pt x="401" y="68"/>
                  </a:cubicBezTo>
                  <a:cubicBezTo>
                    <a:pt x="412" y="70"/>
                    <a:pt x="412" y="70"/>
                    <a:pt x="412" y="70"/>
                  </a:cubicBezTo>
                  <a:cubicBezTo>
                    <a:pt x="424" y="73"/>
                    <a:pt x="424" y="73"/>
                    <a:pt x="424" y="73"/>
                  </a:cubicBezTo>
                  <a:cubicBezTo>
                    <a:pt x="428" y="75"/>
                    <a:pt x="431" y="76"/>
                    <a:pt x="435" y="77"/>
                  </a:cubicBezTo>
                  <a:cubicBezTo>
                    <a:pt x="439" y="79"/>
                    <a:pt x="443" y="81"/>
                    <a:pt x="446" y="83"/>
                  </a:cubicBezTo>
                  <a:cubicBezTo>
                    <a:pt x="450" y="85"/>
                    <a:pt x="453" y="87"/>
                    <a:pt x="457" y="89"/>
                  </a:cubicBezTo>
                  <a:cubicBezTo>
                    <a:pt x="467" y="97"/>
                    <a:pt x="467" y="97"/>
                    <a:pt x="467" y="97"/>
                  </a:cubicBezTo>
                  <a:cubicBezTo>
                    <a:pt x="477" y="105"/>
                    <a:pt x="477" y="105"/>
                    <a:pt x="477" y="105"/>
                  </a:cubicBezTo>
                  <a:cubicBezTo>
                    <a:pt x="470" y="94"/>
                    <a:pt x="470" y="94"/>
                    <a:pt x="470" y="94"/>
                  </a:cubicBezTo>
                  <a:cubicBezTo>
                    <a:pt x="468" y="90"/>
                    <a:pt x="465" y="87"/>
                    <a:pt x="462" y="83"/>
                  </a:cubicBezTo>
                  <a:cubicBezTo>
                    <a:pt x="459" y="80"/>
                    <a:pt x="456" y="77"/>
                    <a:pt x="453" y="74"/>
                  </a:cubicBezTo>
                  <a:cubicBezTo>
                    <a:pt x="449" y="71"/>
                    <a:pt x="446" y="68"/>
                    <a:pt x="442" y="65"/>
                  </a:cubicBezTo>
                  <a:cubicBezTo>
                    <a:pt x="439" y="63"/>
                    <a:pt x="435" y="60"/>
                    <a:pt x="431" y="58"/>
                  </a:cubicBezTo>
                  <a:cubicBezTo>
                    <a:pt x="427" y="55"/>
                    <a:pt x="423" y="54"/>
                    <a:pt x="419" y="51"/>
                  </a:cubicBezTo>
                  <a:cubicBezTo>
                    <a:pt x="414" y="50"/>
                    <a:pt x="410" y="48"/>
                    <a:pt x="406" y="47"/>
                  </a:cubicBezTo>
                  <a:close/>
                </a:path>
              </a:pathLst>
            </a:custGeom>
            <a:solidFill>
              <a:srgbClr val="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grpSp>
          <p:nvGrpSpPr>
            <p:cNvPr id="6" name="íślïďe"/>
            <p:cNvGrpSpPr/>
            <p:nvPr/>
          </p:nvGrpSpPr>
          <p:grpSpPr>
            <a:xfrm rot="2700000">
              <a:off x="1109394" y="3655957"/>
              <a:ext cx="2830750" cy="938001"/>
              <a:chOff x="3916975" y="2086150"/>
              <a:chExt cx="1341438" cy="444500"/>
            </a:xfrm>
          </p:grpSpPr>
          <p:sp>
            <p:nvSpPr>
              <p:cNvPr id="32" name="îṣḷïḋé"/>
              <p:cNvSpPr/>
              <p:nvPr/>
            </p:nvSpPr>
            <p:spPr bwMode="auto">
              <a:xfrm>
                <a:off x="3916975" y="2086150"/>
                <a:ext cx="131763" cy="444500"/>
              </a:xfrm>
              <a:custGeom>
                <a:avLst/>
                <a:gdLst>
                  <a:gd name="T0" fmla="*/ 83 w 83"/>
                  <a:gd name="T1" fmla="*/ 8 h 280"/>
                  <a:gd name="T2" fmla="*/ 31 w 83"/>
                  <a:gd name="T3" fmla="*/ 280 h 280"/>
                  <a:gd name="T4" fmla="*/ 0 w 83"/>
                  <a:gd name="T5" fmla="*/ 0 h 280"/>
                  <a:gd name="T6" fmla="*/ 83 w 83"/>
                  <a:gd name="T7" fmla="*/ 8 h 280"/>
                </a:gdLst>
                <a:ahLst/>
                <a:cxnLst>
                  <a:cxn ang="0">
                    <a:pos x="T0" y="T1"/>
                  </a:cxn>
                  <a:cxn ang="0">
                    <a:pos x="T2" y="T3"/>
                  </a:cxn>
                  <a:cxn ang="0">
                    <a:pos x="T4" y="T5"/>
                  </a:cxn>
                  <a:cxn ang="0">
                    <a:pos x="T6" y="T7"/>
                  </a:cxn>
                </a:cxnLst>
                <a:rect l="0" t="0" r="r" b="b"/>
                <a:pathLst>
                  <a:path w="83" h="280">
                    <a:moveTo>
                      <a:pt x="83" y="8"/>
                    </a:moveTo>
                    <a:lnTo>
                      <a:pt x="31" y="280"/>
                    </a:lnTo>
                    <a:lnTo>
                      <a:pt x="0" y="0"/>
                    </a:lnTo>
                    <a:lnTo>
                      <a:pt x="83" y="8"/>
                    </a:lnTo>
                    <a:close/>
                  </a:path>
                </a:pathLst>
              </a:custGeom>
              <a:solidFill>
                <a:srgbClr val="F9A91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3" name="îŝḻíḋê"/>
              <p:cNvSpPr/>
              <p:nvPr/>
            </p:nvSpPr>
            <p:spPr bwMode="auto">
              <a:xfrm>
                <a:off x="5126650" y="2086150"/>
                <a:ext cx="131763" cy="444500"/>
              </a:xfrm>
              <a:custGeom>
                <a:avLst/>
                <a:gdLst>
                  <a:gd name="T0" fmla="*/ 0 w 83"/>
                  <a:gd name="T1" fmla="*/ 8 h 280"/>
                  <a:gd name="T2" fmla="*/ 52 w 83"/>
                  <a:gd name="T3" fmla="*/ 280 h 280"/>
                  <a:gd name="T4" fmla="*/ 83 w 83"/>
                  <a:gd name="T5" fmla="*/ 0 h 280"/>
                  <a:gd name="T6" fmla="*/ 0 w 83"/>
                  <a:gd name="T7" fmla="*/ 8 h 280"/>
                </a:gdLst>
                <a:ahLst/>
                <a:cxnLst>
                  <a:cxn ang="0">
                    <a:pos x="T0" y="T1"/>
                  </a:cxn>
                  <a:cxn ang="0">
                    <a:pos x="T2" y="T3"/>
                  </a:cxn>
                  <a:cxn ang="0">
                    <a:pos x="T4" y="T5"/>
                  </a:cxn>
                  <a:cxn ang="0">
                    <a:pos x="T6" y="T7"/>
                  </a:cxn>
                </a:cxnLst>
                <a:rect l="0" t="0" r="r" b="b"/>
                <a:pathLst>
                  <a:path w="83" h="280">
                    <a:moveTo>
                      <a:pt x="0" y="8"/>
                    </a:moveTo>
                    <a:lnTo>
                      <a:pt x="52" y="280"/>
                    </a:lnTo>
                    <a:lnTo>
                      <a:pt x="83" y="0"/>
                    </a:lnTo>
                    <a:lnTo>
                      <a:pt x="0" y="8"/>
                    </a:lnTo>
                    <a:close/>
                  </a:path>
                </a:pathLst>
              </a:custGeom>
              <a:solidFill>
                <a:srgbClr val="F9A91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ïṩḷïḋê"/>
            <p:cNvGrpSpPr/>
            <p:nvPr/>
          </p:nvGrpSpPr>
          <p:grpSpPr>
            <a:xfrm rot="2700000">
              <a:off x="1717290" y="3412464"/>
              <a:ext cx="887752" cy="2066951"/>
              <a:chOff x="4363062" y="2048050"/>
              <a:chExt cx="420688" cy="979487"/>
            </a:xfrm>
          </p:grpSpPr>
          <p:sp>
            <p:nvSpPr>
              <p:cNvPr id="30" name="îslïḓe"/>
              <p:cNvSpPr/>
              <p:nvPr/>
            </p:nvSpPr>
            <p:spPr bwMode="auto">
              <a:xfrm>
                <a:off x="4424975" y="2048050"/>
                <a:ext cx="296863" cy="979487"/>
              </a:xfrm>
              <a:custGeom>
                <a:avLst/>
                <a:gdLst>
                  <a:gd name="T0" fmla="*/ 154 w 307"/>
                  <a:gd name="T1" fmla="*/ 1011 h 1011"/>
                  <a:gd name="T2" fmla="*/ 154 w 307"/>
                  <a:gd name="T3" fmla="*/ 1011 h 1011"/>
                  <a:gd name="T4" fmla="*/ 154 w 307"/>
                  <a:gd name="T5" fmla="*/ 1011 h 1011"/>
                  <a:gd name="T6" fmla="*/ 154 w 307"/>
                  <a:gd name="T7" fmla="*/ 1011 h 1011"/>
                  <a:gd name="T8" fmla="*/ 40 w 307"/>
                  <a:gd name="T9" fmla="*/ 0 h 1011"/>
                  <a:gd name="T10" fmla="*/ 154 w 307"/>
                  <a:gd name="T11" fmla="*/ 0 h 1011"/>
                  <a:gd name="T12" fmla="*/ 154 w 307"/>
                  <a:gd name="T13" fmla="*/ 0 h 1011"/>
                  <a:gd name="T14" fmla="*/ 268 w 307"/>
                  <a:gd name="T15" fmla="*/ 0 h 1011"/>
                  <a:gd name="T16" fmla="*/ 154 w 307"/>
                  <a:gd name="T17" fmla="*/ 101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011">
                    <a:moveTo>
                      <a:pt x="154" y="1011"/>
                    </a:moveTo>
                    <a:cubicBezTo>
                      <a:pt x="154" y="1011"/>
                      <a:pt x="154" y="1011"/>
                      <a:pt x="154" y="1011"/>
                    </a:cubicBezTo>
                    <a:cubicBezTo>
                      <a:pt x="154" y="1011"/>
                      <a:pt x="154" y="1011"/>
                      <a:pt x="154" y="1011"/>
                    </a:cubicBezTo>
                    <a:cubicBezTo>
                      <a:pt x="154" y="1011"/>
                      <a:pt x="154" y="1011"/>
                      <a:pt x="154" y="1011"/>
                    </a:cubicBezTo>
                    <a:cubicBezTo>
                      <a:pt x="0" y="483"/>
                      <a:pt x="13" y="160"/>
                      <a:pt x="40" y="0"/>
                    </a:cubicBezTo>
                    <a:cubicBezTo>
                      <a:pt x="154" y="0"/>
                      <a:pt x="154" y="0"/>
                      <a:pt x="154" y="0"/>
                    </a:cubicBezTo>
                    <a:cubicBezTo>
                      <a:pt x="154" y="0"/>
                      <a:pt x="154" y="0"/>
                      <a:pt x="154" y="0"/>
                    </a:cubicBezTo>
                    <a:cubicBezTo>
                      <a:pt x="268" y="0"/>
                      <a:pt x="268" y="0"/>
                      <a:pt x="268" y="0"/>
                    </a:cubicBezTo>
                    <a:cubicBezTo>
                      <a:pt x="295" y="160"/>
                      <a:pt x="307" y="483"/>
                      <a:pt x="154" y="1011"/>
                    </a:cubicBezTo>
                    <a:close/>
                  </a:path>
                </a:pathLst>
              </a:custGeom>
              <a:solidFill>
                <a:srgbClr val="F9A91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31" name="îṥ1ïḋè"/>
              <p:cNvSpPr/>
              <p:nvPr/>
            </p:nvSpPr>
            <p:spPr bwMode="auto">
              <a:xfrm>
                <a:off x="4363062" y="2048050"/>
                <a:ext cx="420688" cy="366712"/>
              </a:xfrm>
              <a:custGeom>
                <a:avLst/>
                <a:gdLst>
                  <a:gd name="T0" fmla="*/ 218 w 435"/>
                  <a:gd name="T1" fmla="*/ 379 h 380"/>
                  <a:gd name="T2" fmla="*/ 299 w 435"/>
                  <a:gd name="T3" fmla="*/ 0 h 380"/>
                  <a:gd name="T4" fmla="*/ 218 w 435"/>
                  <a:gd name="T5" fmla="*/ 0 h 380"/>
                  <a:gd name="T6" fmla="*/ 217 w 435"/>
                  <a:gd name="T7" fmla="*/ 0 h 380"/>
                  <a:gd name="T8" fmla="*/ 137 w 435"/>
                  <a:gd name="T9" fmla="*/ 0 h 380"/>
                  <a:gd name="T10" fmla="*/ 217 w 435"/>
                  <a:gd name="T11" fmla="*/ 379 h 380"/>
                  <a:gd name="T12" fmla="*/ 217 w 435"/>
                  <a:gd name="T13" fmla="*/ 380 h 380"/>
                  <a:gd name="T14" fmla="*/ 218 w 435"/>
                  <a:gd name="T15" fmla="*/ 380 h 380"/>
                  <a:gd name="T16" fmla="*/ 218 w 435"/>
                  <a:gd name="T17" fmla="*/ 380 h 380"/>
                  <a:gd name="T18" fmla="*/ 218 w 435"/>
                  <a:gd name="T19" fmla="*/ 37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380">
                    <a:moveTo>
                      <a:pt x="218" y="379"/>
                    </a:moveTo>
                    <a:cubicBezTo>
                      <a:pt x="435" y="115"/>
                      <a:pt x="299" y="0"/>
                      <a:pt x="299" y="0"/>
                    </a:cubicBezTo>
                    <a:cubicBezTo>
                      <a:pt x="218" y="0"/>
                      <a:pt x="218" y="0"/>
                      <a:pt x="218" y="0"/>
                    </a:cubicBezTo>
                    <a:cubicBezTo>
                      <a:pt x="217" y="0"/>
                      <a:pt x="217" y="0"/>
                      <a:pt x="217" y="0"/>
                    </a:cubicBezTo>
                    <a:cubicBezTo>
                      <a:pt x="137" y="0"/>
                      <a:pt x="137" y="0"/>
                      <a:pt x="137" y="0"/>
                    </a:cubicBezTo>
                    <a:cubicBezTo>
                      <a:pt x="137" y="0"/>
                      <a:pt x="0" y="115"/>
                      <a:pt x="217" y="379"/>
                    </a:cubicBezTo>
                    <a:cubicBezTo>
                      <a:pt x="217" y="380"/>
                      <a:pt x="217" y="380"/>
                      <a:pt x="217" y="380"/>
                    </a:cubicBezTo>
                    <a:cubicBezTo>
                      <a:pt x="218" y="380"/>
                      <a:pt x="218" y="380"/>
                      <a:pt x="218" y="380"/>
                    </a:cubicBezTo>
                    <a:cubicBezTo>
                      <a:pt x="218" y="380"/>
                      <a:pt x="218" y="380"/>
                      <a:pt x="218" y="380"/>
                    </a:cubicBezTo>
                    <a:lnTo>
                      <a:pt x="218" y="379"/>
                    </a:lnTo>
                    <a:close/>
                  </a:path>
                </a:pathLst>
              </a:custGeom>
              <a:solidFill>
                <a:srgbClr val="F4822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grpSp>
        <p:sp>
          <p:nvSpPr>
            <p:cNvPr id="8" name="iśľîḑè"/>
            <p:cNvSpPr/>
            <p:nvPr/>
          </p:nvSpPr>
          <p:spPr bwMode="auto">
            <a:xfrm rot="2700000">
              <a:off x="2331809" y="5723013"/>
              <a:ext cx="783901" cy="556101"/>
            </a:xfrm>
            <a:custGeom>
              <a:avLst/>
              <a:gdLst>
                <a:gd name="T0" fmla="*/ 357 w 383"/>
                <a:gd name="T1" fmla="*/ 0 h 273"/>
                <a:gd name="T2" fmla="*/ 340 w 383"/>
                <a:gd name="T3" fmla="*/ 1 h 273"/>
                <a:gd name="T4" fmla="*/ 318 w 383"/>
                <a:gd name="T5" fmla="*/ 8 h 273"/>
                <a:gd name="T6" fmla="*/ 308 w 383"/>
                <a:gd name="T7" fmla="*/ 14 h 273"/>
                <a:gd name="T8" fmla="*/ 290 w 383"/>
                <a:gd name="T9" fmla="*/ 28 h 273"/>
                <a:gd name="T10" fmla="*/ 276 w 383"/>
                <a:gd name="T11" fmla="*/ 48 h 273"/>
                <a:gd name="T12" fmla="*/ 271 w 383"/>
                <a:gd name="T13" fmla="*/ 58 h 273"/>
                <a:gd name="T14" fmla="*/ 265 w 383"/>
                <a:gd name="T15" fmla="*/ 81 h 273"/>
                <a:gd name="T16" fmla="*/ 261 w 383"/>
                <a:gd name="T17" fmla="*/ 85 h 273"/>
                <a:gd name="T18" fmla="*/ 256 w 383"/>
                <a:gd name="T19" fmla="*/ 84 h 273"/>
                <a:gd name="T20" fmla="*/ 253 w 383"/>
                <a:gd name="T21" fmla="*/ 84 h 273"/>
                <a:gd name="T22" fmla="*/ 243 w 383"/>
                <a:gd name="T23" fmla="*/ 82 h 273"/>
                <a:gd name="T24" fmla="*/ 225 w 383"/>
                <a:gd name="T25" fmla="*/ 81 h 273"/>
                <a:gd name="T26" fmla="*/ 210 w 383"/>
                <a:gd name="T27" fmla="*/ 82 h 273"/>
                <a:gd name="T28" fmla="*/ 196 w 383"/>
                <a:gd name="T29" fmla="*/ 84 h 273"/>
                <a:gd name="T30" fmla="*/ 168 w 383"/>
                <a:gd name="T31" fmla="*/ 94 h 273"/>
                <a:gd name="T32" fmla="*/ 143 w 383"/>
                <a:gd name="T33" fmla="*/ 110 h 273"/>
                <a:gd name="T34" fmla="*/ 128 w 383"/>
                <a:gd name="T35" fmla="*/ 125 h 273"/>
                <a:gd name="T36" fmla="*/ 115 w 383"/>
                <a:gd name="T37" fmla="*/ 143 h 273"/>
                <a:gd name="T38" fmla="*/ 102 w 383"/>
                <a:gd name="T39" fmla="*/ 169 h 273"/>
                <a:gd name="T40" fmla="*/ 100 w 383"/>
                <a:gd name="T41" fmla="*/ 173 h 273"/>
                <a:gd name="T42" fmla="*/ 78 w 383"/>
                <a:gd name="T43" fmla="*/ 175 h 273"/>
                <a:gd name="T44" fmla="*/ 57 w 383"/>
                <a:gd name="T45" fmla="*/ 181 h 273"/>
                <a:gd name="T46" fmla="*/ 39 w 383"/>
                <a:gd name="T47" fmla="*/ 191 h 273"/>
                <a:gd name="T48" fmla="*/ 23 w 383"/>
                <a:gd name="T49" fmla="*/ 206 h 273"/>
                <a:gd name="T50" fmla="*/ 11 w 383"/>
                <a:gd name="T51" fmla="*/ 223 h 273"/>
                <a:gd name="T52" fmla="*/ 2 w 383"/>
                <a:gd name="T53" fmla="*/ 273 h 273"/>
                <a:gd name="T54" fmla="*/ 20 w 383"/>
                <a:gd name="T55" fmla="*/ 229 h 273"/>
                <a:gd name="T56" fmla="*/ 32 w 383"/>
                <a:gd name="T57" fmla="*/ 215 h 273"/>
                <a:gd name="T58" fmla="*/ 47 w 383"/>
                <a:gd name="T59" fmla="*/ 205 h 273"/>
                <a:gd name="T60" fmla="*/ 64 w 383"/>
                <a:gd name="T61" fmla="*/ 198 h 273"/>
                <a:gd name="T62" fmla="*/ 81 w 383"/>
                <a:gd name="T63" fmla="*/ 195 h 273"/>
                <a:gd name="T64" fmla="*/ 98 w 383"/>
                <a:gd name="T65" fmla="*/ 196 h 273"/>
                <a:gd name="T66" fmla="*/ 117 w 383"/>
                <a:gd name="T67" fmla="*/ 199 h 273"/>
                <a:gd name="T68" fmla="*/ 124 w 383"/>
                <a:gd name="T69" fmla="*/ 177 h 273"/>
                <a:gd name="T70" fmla="*/ 136 w 383"/>
                <a:gd name="T71" fmla="*/ 157 h 273"/>
                <a:gd name="T72" fmla="*/ 147 w 383"/>
                <a:gd name="T73" fmla="*/ 143 h 273"/>
                <a:gd name="T74" fmla="*/ 160 w 383"/>
                <a:gd name="T75" fmla="*/ 131 h 273"/>
                <a:gd name="T76" fmla="*/ 180 w 383"/>
                <a:gd name="T77" fmla="*/ 119 h 273"/>
                <a:gd name="T78" fmla="*/ 202 w 383"/>
                <a:gd name="T79" fmla="*/ 111 h 273"/>
                <a:gd name="T80" fmla="*/ 214 w 383"/>
                <a:gd name="T81" fmla="*/ 108 h 273"/>
                <a:gd name="T82" fmla="*/ 225 w 383"/>
                <a:gd name="T83" fmla="*/ 107 h 273"/>
                <a:gd name="T84" fmla="*/ 239 w 383"/>
                <a:gd name="T85" fmla="*/ 107 h 273"/>
                <a:gd name="T86" fmla="*/ 249 w 383"/>
                <a:gd name="T87" fmla="*/ 109 h 273"/>
                <a:gd name="T88" fmla="*/ 251 w 383"/>
                <a:gd name="T89" fmla="*/ 109 h 273"/>
                <a:gd name="T90" fmla="*/ 251 w 383"/>
                <a:gd name="T91" fmla="*/ 109 h 273"/>
                <a:gd name="T92" fmla="*/ 255 w 383"/>
                <a:gd name="T93" fmla="*/ 110 h 273"/>
                <a:gd name="T94" fmla="*/ 272 w 383"/>
                <a:gd name="T95" fmla="*/ 115 h 273"/>
                <a:gd name="T96" fmla="*/ 288 w 383"/>
                <a:gd name="T97" fmla="*/ 102 h 273"/>
                <a:gd name="T98" fmla="*/ 288 w 383"/>
                <a:gd name="T99" fmla="*/ 74 h 273"/>
                <a:gd name="T100" fmla="*/ 292 w 383"/>
                <a:gd name="T101" fmla="*/ 61 h 273"/>
                <a:gd name="T102" fmla="*/ 298 w 383"/>
                <a:gd name="T103" fmla="*/ 48 h 273"/>
                <a:gd name="T104" fmla="*/ 309 w 383"/>
                <a:gd name="T105" fmla="*/ 32 h 273"/>
                <a:gd name="T106" fmla="*/ 324 w 383"/>
                <a:gd name="T107" fmla="*/ 19 h 273"/>
                <a:gd name="T108" fmla="*/ 342 w 383"/>
                <a:gd name="T109" fmla="*/ 10 h 273"/>
                <a:gd name="T110" fmla="*/ 357 w 383"/>
                <a:gd name="T111" fmla="*/ 6 h 273"/>
                <a:gd name="T112" fmla="*/ 373 w 383"/>
                <a:gd name="T113" fmla="*/ 4 h 273"/>
                <a:gd name="T114" fmla="*/ 373 w 383"/>
                <a:gd name="T115" fmla="*/ 1 h 273"/>
                <a:gd name="T116" fmla="*/ 251 w 383"/>
                <a:gd name="T117" fmla="*/ 1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3" h="273">
                  <a:moveTo>
                    <a:pt x="362" y="0"/>
                  </a:moveTo>
                  <a:cubicBezTo>
                    <a:pt x="357" y="0"/>
                    <a:pt x="357" y="0"/>
                    <a:pt x="357" y="0"/>
                  </a:cubicBezTo>
                  <a:cubicBezTo>
                    <a:pt x="351" y="0"/>
                    <a:pt x="351" y="0"/>
                    <a:pt x="351" y="0"/>
                  </a:cubicBezTo>
                  <a:cubicBezTo>
                    <a:pt x="347" y="0"/>
                    <a:pt x="344" y="1"/>
                    <a:pt x="340" y="1"/>
                  </a:cubicBezTo>
                  <a:cubicBezTo>
                    <a:pt x="336" y="2"/>
                    <a:pt x="333" y="3"/>
                    <a:pt x="329" y="4"/>
                  </a:cubicBezTo>
                  <a:cubicBezTo>
                    <a:pt x="325" y="5"/>
                    <a:pt x="322" y="6"/>
                    <a:pt x="318" y="8"/>
                  </a:cubicBezTo>
                  <a:cubicBezTo>
                    <a:pt x="313" y="11"/>
                    <a:pt x="313" y="11"/>
                    <a:pt x="313" y="11"/>
                  </a:cubicBezTo>
                  <a:cubicBezTo>
                    <a:pt x="311" y="12"/>
                    <a:pt x="310" y="13"/>
                    <a:pt x="308" y="14"/>
                  </a:cubicBezTo>
                  <a:cubicBezTo>
                    <a:pt x="305" y="16"/>
                    <a:pt x="302" y="18"/>
                    <a:pt x="299" y="21"/>
                  </a:cubicBezTo>
                  <a:cubicBezTo>
                    <a:pt x="296" y="23"/>
                    <a:pt x="293" y="26"/>
                    <a:pt x="290" y="28"/>
                  </a:cubicBezTo>
                  <a:cubicBezTo>
                    <a:pt x="288" y="31"/>
                    <a:pt x="285" y="34"/>
                    <a:pt x="283" y="38"/>
                  </a:cubicBezTo>
                  <a:cubicBezTo>
                    <a:pt x="280" y="41"/>
                    <a:pt x="278" y="44"/>
                    <a:pt x="276" y="48"/>
                  </a:cubicBezTo>
                  <a:cubicBezTo>
                    <a:pt x="275" y="49"/>
                    <a:pt x="274" y="51"/>
                    <a:pt x="274" y="53"/>
                  </a:cubicBezTo>
                  <a:cubicBezTo>
                    <a:pt x="271" y="58"/>
                    <a:pt x="271" y="58"/>
                    <a:pt x="271" y="58"/>
                  </a:cubicBezTo>
                  <a:cubicBezTo>
                    <a:pt x="270" y="62"/>
                    <a:pt x="269" y="66"/>
                    <a:pt x="267" y="70"/>
                  </a:cubicBezTo>
                  <a:cubicBezTo>
                    <a:pt x="266" y="73"/>
                    <a:pt x="266" y="77"/>
                    <a:pt x="265" y="81"/>
                  </a:cubicBezTo>
                  <a:cubicBezTo>
                    <a:pt x="265" y="83"/>
                    <a:pt x="264" y="85"/>
                    <a:pt x="264" y="86"/>
                  </a:cubicBezTo>
                  <a:cubicBezTo>
                    <a:pt x="263" y="86"/>
                    <a:pt x="262" y="86"/>
                    <a:pt x="261" y="85"/>
                  </a:cubicBezTo>
                  <a:cubicBezTo>
                    <a:pt x="257" y="84"/>
                    <a:pt x="257" y="84"/>
                    <a:pt x="257" y="84"/>
                  </a:cubicBezTo>
                  <a:cubicBezTo>
                    <a:pt x="256" y="84"/>
                    <a:pt x="256" y="84"/>
                    <a:pt x="256" y="84"/>
                  </a:cubicBezTo>
                  <a:cubicBezTo>
                    <a:pt x="255" y="84"/>
                    <a:pt x="255" y="84"/>
                    <a:pt x="255" y="84"/>
                  </a:cubicBezTo>
                  <a:cubicBezTo>
                    <a:pt x="253" y="84"/>
                    <a:pt x="253" y="84"/>
                    <a:pt x="253" y="84"/>
                  </a:cubicBezTo>
                  <a:cubicBezTo>
                    <a:pt x="247" y="82"/>
                    <a:pt x="247" y="82"/>
                    <a:pt x="247" y="82"/>
                  </a:cubicBezTo>
                  <a:cubicBezTo>
                    <a:pt x="243" y="82"/>
                    <a:pt x="243" y="82"/>
                    <a:pt x="243" y="82"/>
                  </a:cubicBezTo>
                  <a:cubicBezTo>
                    <a:pt x="240" y="82"/>
                    <a:pt x="240" y="82"/>
                    <a:pt x="240" y="82"/>
                  </a:cubicBezTo>
                  <a:cubicBezTo>
                    <a:pt x="235" y="81"/>
                    <a:pt x="229" y="81"/>
                    <a:pt x="225" y="81"/>
                  </a:cubicBezTo>
                  <a:cubicBezTo>
                    <a:pt x="217" y="81"/>
                    <a:pt x="217" y="81"/>
                    <a:pt x="217" y="81"/>
                  </a:cubicBezTo>
                  <a:cubicBezTo>
                    <a:pt x="215" y="81"/>
                    <a:pt x="212" y="82"/>
                    <a:pt x="210" y="82"/>
                  </a:cubicBezTo>
                  <a:cubicBezTo>
                    <a:pt x="208" y="82"/>
                    <a:pt x="205" y="82"/>
                    <a:pt x="203" y="83"/>
                  </a:cubicBezTo>
                  <a:cubicBezTo>
                    <a:pt x="196" y="84"/>
                    <a:pt x="196" y="84"/>
                    <a:pt x="196" y="84"/>
                  </a:cubicBezTo>
                  <a:cubicBezTo>
                    <a:pt x="191" y="85"/>
                    <a:pt x="186" y="87"/>
                    <a:pt x="182" y="89"/>
                  </a:cubicBezTo>
                  <a:cubicBezTo>
                    <a:pt x="177" y="90"/>
                    <a:pt x="173" y="92"/>
                    <a:pt x="168" y="94"/>
                  </a:cubicBezTo>
                  <a:cubicBezTo>
                    <a:pt x="164" y="97"/>
                    <a:pt x="159" y="99"/>
                    <a:pt x="155" y="102"/>
                  </a:cubicBezTo>
                  <a:cubicBezTo>
                    <a:pt x="151" y="104"/>
                    <a:pt x="147" y="107"/>
                    <a:pt x="143" y="110"/>
                  </a:cubicBezTo>
                  <a:cubicBezTo>
                    <a:pt x="140" y="113"/>
                    <a:pt x="136" y="116"/>
                    <a:pt x="133" y="120"/>
                  </a:cubicBezTo>
                  <a:cubicBezTo>
                    <a:pt x="128" y="125"/>
                    <a:pt x="128" y="125"/>
                    <a:pt x="128" y="125"/>
                  </a:cubicBezTo>
                  <a:cubicBezTo>
                    <a:pt x="126" y="127"/>
                    <a:pt x="124" y="129"/>
                    <a:pt x="123" y="131"/>
                  </a:cubicBezTo>
                  <a:cubicBezTo>
                    <a:pt x="120" y="135"/>
                    <a:pt x="117" y="139"/>
                    <a:pt x="115" y="143"/>
                  </a:cubicBezTo>
                  <a:cubicBezTo>
                    <a:pt x="112" y="147"/>
                    <a:pt x="110" y="151"/>
                    <a:pt x="107" y="156"/>
                  </a:cubicBezTo>
                  <a:cubicBezTo>
                    <a:pt x="105" y="160"/>
                    <a:pt x="104" y="164"/>
                    <a:pt x="102" y="169"/>
                  </a:cubicBezTo>
                  <a:cubicBezTo>
                    <a:pt x="101" y="170"/>
                    <a:pt x="101" y="172"/>
                    <a:pt x="101" y="173"/>
                  </a:cubicBezTo>
                  <a:cubicBezTo>
                    <a:pt x="100" y="173"/>
                    <a:pt x="100" y="173"/>
                    <a:pt x="100" y="173"/>
                  </a:cubicBezTo>
                  <a:cubicBezTo>
                    <a:pt x="97" y="173"/>
                    <a:pt x="93" y="173"/>
                    <a:pt x="89" y="173"/>
                  </a:cubicBezTo>
                  <a:cubicBezTo>
                    <a:pt x="86" y="174"/>
                    <a:pt x="82" y="174"/>
                    <a:pt x="78" y="175"/>
                  </a:cubicBezTo>
                  <a:cubicBezTo>
                    <a:pt x="75" y="175"/>
                    <a:pt x="71" y="176"/>
                    <a:pt x="68" y="177"/>
                  </a:cubicBezTo>
                  <a:cubicBezTo>
                    <a:pt x="64" y="178"/>
                    <a:pt x="61" y="179"/>
                    <a:pt x="57" y="181"/>
                  </a:cubicBezTo>
                  <a:cubicBezTo>
                    <a:pt x="54" y="182"/>
                    <a:pt x="51" y="184"/>
                    <a:pt x="48" y="185"/>
                  </a:cubicBezTo>
                  <a:cubicBezTo>
                    <a:pt x="45" y="187"/>
                    <a:pt x="41" y="189"/>
                    <a:pt x="39" y="191"/>
                  </a:cubicBezTo>
                  <a:cubicBezTo>
                    <a:pt x="36" y="193"/>
                    <a:pt x="33" y="196"/>
                    <a:pt x="30" y="198"/>
                  </a:cubicBezTo>
                  <a:cubicBezTo>
                    <a:pt x="28" y="201"/>
                    <a:pt x="25" y="203"/>
                    <a:pt x="23" y="206"/>
                  </a:cubicBezTo>
                  <a:cubicBezTo>
                    <a:pt x="20" y="208"/>
                    <a:pt x="18" y="211"/>
                    <a:pt x="16" y="214"/>
                  </a:cubicBezTo>
                  <a:cubicBezTo>
                    <a:pt x="15" y="217"/>
                    <a:pt x="13" y="220"/>
                    <a:pt x="11" y="223"/>
                  </a:cubicBezTo>
                  <a:cubicBezTo>
                    <a:pt x="10" y="226"/>
                    <a:pt x="8" y="230"/>
                    <a:pt x="7" y="233"/>
                  </a:cubicBezTo>
                  <a:cubicBezTo>
                    <a:pt x="2" y="246"/>
                    <a:pt x="0" y="260"/>
                    <a:pt x="2" y="273"/>
                  </a:cubicBezTo>
                  <a:cubicBezTo>
                    <a:pt x="4" y="260"/>
                    <a:pt x="8" y="247"/>
                    <a:pt x="15" y="237"/>
                  </a:cubicBezTo>
                  <a:cubicBezTo>
                    <a:pt x="16" y="234"/>
                    <a:pt x="18" y="231"/>
                    <a:pt x="20" y="229"/>
                  </a:cubicBezTo>
                  <a:cubicBezTo>
                    <a:pt x="22" y="226"/>
                    <a:pt x="24" y="224"/>
                    <a:pt x="26" y="222"/>
                  </a:cubicBezTo>
                  <a:cubicBezTo>
                    <a:pt x="28" y="219"/>
                    <a:pt x="30" y="217"/>
                    <a:pt x="32" y="215"/>
                  </a:cubicBezTo>
                  <a:cubicBezTo>
                    <a:pt x="35" y="213"/>
                    <a:pt x="37" y="212"/>
                    <a:pt x="40" y="210"/>
                  </a:cubicBezTo>
                  <a:cubicBezTo>
                    <a:pt x="42" y="208"/>
                    <a:pt x="45" y="206"/>
                    <a:pt x="47" y="205"/>
                  </a:cubicBezTo>
                  <a:cubicBezTo>
                    <a:pt x="50" y="203"/>
                    <a:pt x="53" y="202"/>
                    <a:pt x="55" y="201"/>
                  </a:cubicBezTo>
                  <a:cubicBezTo>
                    <a:pt x="58" y="200"/>
                    <a:pt x="61" y="199"/>
                    <a:pt x="64" y="198"/>
                  </a:cubicBezTo>
                  <a:cubicBezTo>
                    <a:pt x="67" y="197"/>
                    <a:pt x="69" y="197"/>
                    <a:pt x="72" y="196"/>
                  </a:cubicBezTo>
                  <a:cubicBezTo>
                    <a:pt x="75" y="196"/>
                    <a:pt x="78" y="195"/>
                    <a:pt x="81" y="195"/>
                  </a:cubicBezTo>
                  <a:cubicBezTo>
                    <a:pt x="84" y="195"/>
                    <a:pt x="87" y="195"/>
                    <a:pt x="90" y="195"/>
                  </a:cubicBezTo>
                  <a:cubicBezTo>
                    <a:pt x="93" y="195"/>
                    <a:pt x="96" y="195"/>
                    <a:pt x="98" y="196"/>
                  </a:cubicBezTo>
                  <a:cubicBezTo>
                    <a:pt x="101" y="196"/>
                    <a:pt x="104" y="197"/>
                    <a:pt x="107" y="197"/>
                  </a:cubicBezTo>
                  <a:cubicBezTo>
                    <a:pt x="117" y="199"/>
                    <a:pt x="117" y="199"/>
                    <a:pt x="117" y="199"/>
                  </a:cubicBezTo>
                  <a:cubicBezTo>
                    <a:pt x="120" y="189"/>
                    <a:pt x="120" y="189"/>
                    <a:pt x="120" y="189"/>
                  </a:cubicBezTo>
                  <a:cubicBezTo>
                    <a:pt x="122" y="185"/>
                    <a:pt x="123" y="181"/>
                    <a:pt x="124" y="177"/>
                  </a:cubicBezTo>
                  <a:cubicBezTo>
                    <a:pt x="126" y="174"/>
                    <a:pt x="128" y="170"/>
                    <a:pt x="130" y="167"/>
                  </a:cubicBezTo>
                  <a:cubicBezTo>
                    <a:pt x="132" y="163"/>
                    <a:pt x="133" y="160"/>
                    <a:pt x="136" y="157"/>
                  </a:cubicBezTo>
                  <a:cubicBezTo>
                    <a:pt x="138" y="153"/>
                    <a:pt x="140" y="150"/>
                    <a:pt x="143" y="147"/>
                  </a:cubicBezTo>
                  <a:cubicBezTo>
                    <a:pt x="144" y="146"/>
                    <a:pt x="146" y="144"/>
                    <a:pt x="147" y="143"/>
                  </a:cubicBezTo>
                  <a:cubicBezTo>
                    <a:pt x="151" y="139"/>
                    <a:pt x="151" y="139"/>
                    <a:pt x="151" y="139"/>
                  </a:cubicBezTo>
                  <a:cubicBezTo>
                    <a:pt x="154" y="136"/>
                    <a:pt x="157" y="134"/>
                    <a:pt x="160" y="131"/>
                  </a:cubicBezTo>
                  <a:cubicBezTo>
                    <a:pt x="163" y="129"/>
                    <a:pt x="167" y="127"/>
                    <a:pt x="170" y="124"/>
                  </a:cubicBezTo>
                  <a:cubicBezTo>
                    <a:pt x="173" y="122"/>
                    <a:pt x="177" y="120"/>
                    <a:pt x="180" y="119"/>
                  </a:cubicBezTo>
                  <a:cubicBezTo>
                    <a:pt x="184" y="117"/>
                    <a:pt x="187" y="115"/>
                    <a:pt x="191" y="114"/>
                  </a:cubicBezTo>
                  <a:cubicBezTo>
                    <a:pt x="195" y="113"/>
                    <a:pt x="198" y="111"/>
                    <a:pt x="202" y="111"/>
                  </a:cubicBezTo>
                  <a:cubicBezTo>
                    <a:pt x="208" y="109"/>
                    <a:pt x="208" y="109"/>
                    <a:pt x="208" y="109"/>
                  </a:cubicBezTo>
                  <a:cubicBezTo>
                    <a:pt x="210" y="109"/>
                    <a:pt x="212" y="109"/>
                    <a:pt x="214" y="108"/>
                  </a:cubicBezTo>
                  <a:cubicBezTo>
                    <a:pt x="215" y="108"/>
                    <a:pt x="217" y="108"/>
                    <a:pt x="219" y="108"/>
                  </a:cubicBezTo>
                  <a:cubicBezTo>
                    <a:pt x="225" y="107"/>
                    <a:pt x="225" y="107"/>
                    <a:pt x="225" y="107"/>
                  </a:cubicBezTo>
                  <a:cubicBezTo>
                    <a:pt x="229" y="107"/>
                    <a:pt x="233" y="107"/>
                    <a:pt x="237" y="107"/>
                  </a:cubicBezTo>
                  <a:cubicBezTo>
                    <a:pt x="239" y="107"/>
                    <a:pt x="239" y="107"/>
                    <a:pt x="239" y="107"/>
                  </a:cubicBezTo>
                  <a:cubicBezTo>
                    <a:pt x="243" y="108"/>
                    <a:pt x="243" y="108"/>
                    <a:pt x="243" y="108"/>
                  </a:cubicBezTo>
                  <a:cubicBezTo>
                    <a:pt x="249" y="109"/>
                    <a:pt x="249" y="109"/>
                    <a:pt x="249" y="109"/>
                  </a:cubicBezTo>
                  <a:cubicBezTo>
                    <a:pt x="251" y="109"/>
                    <a:pt x="251" y="109"/>
                    <a:pt x="251" y="109"/>
                  </a:cubicBezTo>
                  <a:cubicBezTo>
                    <a:pt x="251" y="109"/>
                    <a:pt x="251" y="109"/>
                    <a:pt x="251" y="109"/>
                  </a:cubicBezTo>
                  <a:cubicBezTo>
                    <a:pt x="251" y="109"/>
                    <a:pt x="251" y="109"/>
                    <a:pt x="251" y="109"/>
                  </a:cubicBezTo>
                  <a:cubicBezTo>
                    <a:pt x="251" y="109"/>
                    <a:pt x="251" y="109"/>
                    <a:pt x="251" y="109"/>
                  </a:cubicBezTo>
                  <a:cubicBezTo>
                    <a:pt x="252" y="109"/>
                    <a:pt x="252" y="109"/>
                    <a:pt x="252" y="109"/>
                  </a:cubicBezTo>
                  <a:cubicBezTo>
                    <a:pt x="255" y="110"/>
                    <a:pt x="255" y="110"/>
                    <a:pt x="255" y="110"/>
                  </a:cubicBezTo>
                  <a:cubicBezTo>
                    <a:pt x="257" y="110"/>
                    <a:pt x="258" y="111"/>
                    <a:pt x="260" y="111"/>
                  </a:cubicBezTo>
                  <a:cubicBezTo>
                    <a:pt x="264" y="112"/>
                    <a:pt x="268" y="113"/>
                    <a:pt x="272" y="115"/>
                  </a:cubicBezTo>
                  <a:cubicBezTo>
                    <a:pt x="292" y="123"/>
                    <a:pt x="292" y="123"/>
                    <a:pt x="292" y="123"/>
                  </a:cubicBezTo>
                  <a:cubicBezTo>
                    <a:pt x="288" y="102"/>
                    <a:pt x="288" y="102"/>
                    <a:pt x="288" y="102"/>
                  </a:cubicBezTo>
                  <a:cubicBezTo>
                    <a:pt x="287" y="96"/>
                    <a:pt x="287" y="90"/>
                    <a:pt x="287" y="84"/>
                  </a:cubicBezTo>
                  <a:cubicBezTo>
                    <a:pt x="287" y="80"/>
                    <a:pt x="288" y="77"/>
                    <a:pt x="288" y="74"/>
                  </a:cubicBezTo>
                  <a:cubicBezTo>
                    <a:pt x="289" y="71"/>
                    <a:pt x="289" y="68"/>
                    <a:pt x="291" y="65"/>
                  </a:cubicBezTo>
                  <a:cubicBezTo>
                    <a:pt x="292" y="61"/>
                    <a:pt x="292" y="61"/>
                    <a:pt x="292" y="61"/>
                  </a:cubicBezTo>
                  <a:cubicBezTo>
                    <a:pt x="292" y="59"/>
                    <a:pt x="293" y="58"/>
                    <a:pt x="294" y="56"/>
                  </a:cubicBezTo>
                  <a:cubicBezTo>
                    <a:pt x="295" y="53"/>
                    <a:pt x="297" y="50"/>
                    <a:pt x="298" y="48"/>
                  </a:cubicBezTo>
                  <a:cubicBezTo>
                    <a:pt x="299" y="45"/>
                    <a:pt x="302" y="42"/>
                    <a:pt x="303" y="39"/>
                  </a:cubicBezTo>
                  <a:cubicBezTo>
                    <a:pt x="305" y="37"/>
                    <a:pt x="307" y="34"/>
                    <a:pt x="309" y="32"/>
                  </a:cubicBezTo>
                  <a:cubicBezTo>
                    <a:pt x="312" y="30"/>
                    <a:pt x="314" y="27"/>
                    <a:pt x="317" y="25"/>
                  </a:cubicBezTo>
                  <a:cubicBezTo>
                    <a:pt x="319" y="23"/>
                    <a:pt x="322" y="21"/>
                    <a:pt x="324" y="19"/>
                  </a:cubicBezTo>
                  <a:cubicBezTo>
                    <a:pt x="327" y="17"/>
                    <a:pt x="330" y="16"/>
                    <a:pt x="333" y="14"/>
                  </a:cubicBezTo>
                  <a:cubicBezTo>
                    <a:pt x="336" y="13"/>
                    <a:pt x="339" y="11"/>
                    <a:pt x="342" y="10"/>
                  </a:cubicBezTo>
                  <a:cubicBezTo>
                    <a:pt x="346" y="9"/>
                    <a:pt x="349" y="8"/>
                    <a:pt x="352" y="7"/>
                  </a:cubicBezTo>
                  <a:cubicBezTo>
                    <a:pt x="357" y="6"/>
                    <a:pt x="357" y="6"/>
                    <a:pt x="357" y="6"/>
                  </a:cubicBezTo>
                  <a:cubicBezTo>
                    <a:pt x="362" y="5"/>
                    <a:pt x="362" y="5"/>
                    <a:pt x="362" y="5"/>
                  </a:cubicBezTo>
                  <a:cubicBezTo>
                    <a:pt x="366" y="4"/>
                    <a:pt x="369" y="4"/>
                    <a:pt x="373" y="4"/>
                  </a:cubicBezTo>
                  <a:cubicBezTo>
                    <a:pt x="376" y="4"/>
                    <a:pt x="380" y="4"/>
                    <a:pt x="383" y="4"/>
                  </a:cubicBezTo>
                  <a:cubicBezTo>
                    <a:pt x="380" y="3"/>
                    <a:pt x="377" y="2"/>
                    <a:pt x="373" y="1"/>
                  </a:cubicBezTo>
                  <a:cubicBezTo>
                    <a:pt x="369" y="1"/>
                    <a:pt x="366" y="0"/>
                    <a:pt x="362" y="0"/>
                  </a:cubicBezTo>
                  <a:close/>
                  <a:moveTo>
                    <a:pt x="251" y="109"/>
                  </a:moveTo>
                  <a:cubicBezTo>
                    <a:pt x="251" y="109"/>
                    <a:pt x="251" y="109"/>
                    <a:pt x="251" y="109"/>
                  </a:cubicBezTo>
                  <a:close/>
                </a:path>
              </a:pathLst>
            </a:custGeom>
            <a:solidFill>
              <a:srgbClr val="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9" name="îšľíḑè"/>
            <p:cNvSpPr/>
            <p:nvPr/>
          </p:nvSpPr>
          <p:spPr bwMode="auto">
            <a:xfrm rot="2700000">
              <a:off x="236452" y="3840719"/>
              <a:ext cx="1082052" cy="361800"/>
            </a:xfrm>
            <a:custGeom>
              <a:avLst/>
              <a:gdLst>
                <a:gd name="T0" fmla="*/ 483 w 528"/>
                <a:gd name="T1" fmla="*/ 111 h 177"/>
                <a:gd name="T2" fmla="*/ 454 w 528"/>
                <a:gd name="T3" fmla="*/ 99 h 177"/>
                <a:gd name="T4" fmla="*/ 422 w 528"/>
                <a:gd name="T5" fmla="*/ 95 h 177"/>
                <a:gd name="T6" fmla="*/ 393 w 528"/>
                <a:gd name="T7" fmla="*/ 64 h 177"/>
                <a:gd name="T8" fmla="*/ 391 w 528"/>
                <a:gd name="T9" fmla="*/ 60 h 177"/>
                <a:gd name="T10" fmla="*/ 386 w 528"/>
                <a:gd name="T11" fmla="*/ 55 h 177"/>
                <a:gd name="T12" fmla="*/ 362 w 528"/>
                <a:gd name="T13" fmla="*/ 31 h 177"/>
                <a:gd name="T14" fmla="*/ 332 w 528"/>
                <a:gd name="T15" fmla="*/ 13 h 177"/>
                <a:gd name="T16" fmla="*/ 299 w 528"/>
                <a:gd name="T17" fmla="*/ 3 h 177"/>
                <a:gd name="T18" fmla="*/ 248 w 528"/>
                <a:gd name="T19" fmla="*/ 2 h 177"/>
                <a:gd name="T20" fmla="*/ 220 w 528"/>
                <a:gd name="T21" fmla="*/ 9 h 177"/>
                <a:gd name="T22" fmla="*/ 190 w 528"/>
                <a:gd name="T23" fmla="*/ 25 h 177"/>
                <a:gd name="T24" fmla="*/ 172 w 528"/>
                <a:gd name="T25" fmla="*/ 39 h 177"/>
                <a:gd name="T26" fmla="*/ 136 w 528"/>
                <a:gd name="T27" fmla="*/ 77 h 177"/>
                <a:gd name="T28" fmla="*/ 108 w 528"/>
                <a:gd name="T29" fmla="*/ 60 h 177"/>
                <a:gd name="T30" fmla="*/ 77 w 528"/>
                <a:gd name="T31" fmla="*/ 53 h 177"/>
                <a:gd name="T32" fmla="*/ 45 w 528"/>
                <a:gd name="T33" fmla="*/ 55 h 177"/>
                <a:gd name="T34" fmla="*/ 16 w 528"/>
                <a:gd name="T35" fmla="*/ 66 h 177"/>
                <a:gd name="T36" fmla="*/ 9 w 528"/>
                <a:gd name="T37" fmla="*/ 74 h 177"/>
                <a:gd name="T38" fmla="*/ 37 w 528"/>
                <a:gd name="T39" fmla="*/ 65 h 177"/>
                <a:gd name="T40" fmla="*/ 66 w 528"/>
                <a:gd name="T41" fmla="*/ 64 h 177"/>
                <a:gd name="T42" fmla="*/ 93 w 528"/>
                <a:gd name="T43" fmla="*/ 71 h 177"/>
                <a:gd name="T44" fmla="*/ 116 w 528"/>
                <a:gd name="T45" fmla="*/ 85 h 177"/>
                <a:gd name="T46" fmla="*/ 129 w 528"/>
                <a:gd name="T47" fmla="*/ 97 h 177"/>
                <a:gd name="T48" fmla="*/ 135 w 528"/>
                <a:gd name="T49" fmla="*/ 104 h 177"/>
                <a:gd name="T50" fmla="*/ 145 w 528"/>
                <a:gd name="T51" fmla="*/ 119 h 177"/>
                <a:gd name="T52" fmla="*/ 187 w 528"/>
                <a:gd name="T53" fmla="*/ 57 h 177"/>
                <a:gd name="T54" fmla="*/ 203 w 528"/>
                <a:gd name="T55" fmla="*/ 46 h 177"/>
                <a:gd name="T56" fmla="*/ 229 w 528"/>
                <a:gd name="T57" fmla="*/ 33 h 177"/>
                <a:gd name="T58" fmla="*/ 252 w 528"/>
                <a:gd name="T59" fmla="*/ 28 h 177"/>
                <a:gd name="T60" fmla="*/ 295 w 528"/>
                <a:gd name="T61" fmla="*/ 29 h 177"/>
                <a:gd name="T62" fmla="*/ 322 w 528"/>
                <a:gd name="T63" fmla="*/ 37 h 177"/>
                <a:gd name="T64" fmla="*/ 347 w 528"/>
                <a:gd name="T65" fmla="*/ 51 h 177"/>
                <a:gd name="T66" fmla="*/ 368 w 528"/>
                <a:gd name="T67" fmla="*/ 70 h 177"/>
                <a:gd name="T68" fmla="*/ 373 w 528"/>
                <a:gd name="T69" fmla="*/ 75 h 177"/>
                <a:gd name="T70" fmla="*/ 373 w 528"/>
                <a:gd name="T71" fmla="*/ 75 h 177"/>
                <a:gd name="T72" fmla="*/ 394 w 528"/>
                <a:gd name="T73" fmla="*/ 111 h 177"/>
                <a:gd name="T74" fmla="*/ 415 w 528"/>
                <a:gd name="T75" fmla="*/ 115 h 177"/>
                <a:gd name="T76" fmla="*/ 442 w 528"/>
                <a:gd name="T77" fmla="*/ 113 h 177"/>
                <a:gd name="T78" fmla="*/ 468 w 528"/>
                <a:gd name="T79" fmla="*/ 119 h 177"/>
                <a:gd name="T80" fmla="*/ 493 w 528"/>
                <a:gd name="T81" fmla="*/ 132 h 177"/>
                <a:gd name="T82" fmla="*/ 513 w 528"/>
                <a:gd name="T83" fmla="*/ 152 h 177"/>
                <a:gd name="T84" fmla="*/ 528 w 528"/>
                <a:gd name="T85" fmla="*/ 177 h 177"/>
                <a:gd name="T86" fmla="*/ 518 w 528"/>
                <a:gd name="T87" fmla="*/ 149 h 177"/>
                <a:gd name="T88" fmla="*/ 499 w 528"/>
                <a:gd name="T89" fmla="*/ 124 h 177"/>
                <a:gd name="T90" fmla="*/ 136 w 528"/>
                <a:gd name="T91" fmla="*/ 10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8" h="177">
                  <a:moveTo>
                    <a:pt x="499" y="124"/>
                  </a:moveTo>
                  <a:cubicBezTo>
                    <a:pt x="497" y="122"/>
                    <a:pt x="494" y="120"/>
                    <a:pt x="491" y="117"/>
                  </a:cubicBezTo>
                  <a:cubicBezTo>
                    <a:pt x="483" y="111"/>
                    <a:pt x="483" y="111"/>
                    <a:pt x="483" y="111"/>
                  </a:cubicBezTo>
                  <a:cubicBezTo>
                    <a:pt x="480" y="109"/>
                    <a:pt x="477" y="108"/>
                    <a:pt x="474" y="106"/>
                  </a:cubicBezTo>
                  <a:cubicBezTo>
                    <a:pt x="471" y="105"/>
                    <a:pt x="467" y="103"/>
                    <a:pt x="464" y="102"/>
                  </a:cubicBezTo>
                  <a:cubicBezTo>
                    <a:pt x="461" y="101"/>
                    <a:pt x="457" y="100"/>
                    <a:pt x="454" y="99"/>
                  </a:cubicBezTo>
                  <a:cubicBezTo>
                    <a:pt x="451" y="98"/>
                    <a:pt x="447" y="97"/>
                    <a:pt x="444" y="96"/>
                  </a:cubicBezTo>
                  <a:cubicBezTo>
                    <a:pt x="440" y="96"/>
                    <a:pt x="436" y="95"/>
                    <a:pt x="433" y="95"/>
                  </a:cubicBezTo>
                  <a:cubicBezTo>
                    <a:pt x="429" y="95"/>
                    <a:pt x="426" y="95"/>
                    <a:pt x="422" y="95"/>
                  </a:cubicBezTo>
                  <a:cubicBezTo>
                    <a:pt x="419" y="95"/>
                    <a:pt x="415" y="95"/>
                    <a:pt x="411" y="96"/>
                  </a:cubicBezTo>
                  <a:cubicBezTo>
                    <a:pt x="410" y="96"/>
                    <a:pt x="410" y="96"/>
                    <a:pt x="410" y="96"/>
                  </a:cubicBezTo>
                  <a:cubicBezTo>
                    <a:pt x="406" y="85"/>
                    <a:pt x="400" y="74"/>
                    <a:pt x="393" y="64"/>
                  </a:cubicBezTo>
                  <a:cubicBezTo>
                    <a:pt x="392" y="61"/>
                    <a:pt x="392" y="61"/>
                    <a:pt x="392" y="61"/>
                  </a:cubicBezTo>
                  <a:cubicBezTo>
                    <a:pt x="391" y="61"/>
                    <a:pt x="391" y="61"/>
                    <a:pt x="391" y="61"/>
                  </a:cubicBezTo>
                  <a:cubicBezTo>
                    <a:pt x="391" y="60"/>
                    <a:pt x="391" y="60"/>
                    <a:pt x="391" y="60"/>
                  </a:cubicBezTo>
                  <a:cubicBezTo>
                    <a:pt x="390" y="60"/>
                    <a:pt x="390" y="60"/>
                    <a:pt x="390" y="60"/>
                  </a:cubicBezTo>
                  <a:cubicBezTo>
                    <a:pt x="390" y="59"/>
                    <a:pt x="390" y="59"/>
                    <a:pt x="390" y="59"/>
                  </a:cubicBezTo>
                  <a:cubicBezTo>
                    <a:pt x="386" y="55"/>
                    <a:pt x="386" y="55"/>
                    <a:pt x="386" y="55"/>
                  </a:cubicBezTo>
                  <a:cubicBezTo>
                    <a:pt x="384" y="52"/>
                    <a:pt x="382" y="49"/>
                    <a:pt x="379" y="46"/>
                  </a:cubicBezTo>
                  <a:cubicBezTo>
                    <a:pt x="371" y="38"/>
                    <a:pt x="371" y="38"/>
                    <a:pt x="371" y="38"/>
                  </a:cubicBezTo>
                  <a:cubicBezTo>
                    <a:pt x="362" y="31"/>
                    <a:pt x="362" y="31"/>
                    <a:pt x="362" y="31"/>
                  </a:cubicBezTo>
                  <a:cubicBezTo>
                    <a:pt x="359" y="28"/>
                    <a:pt x="356" y="26"/>
                    <a:pt x="352" y="24"/>
                  </a:cubicBezTo>
                  <a:cubicBezTo>
                    <a:pt x="349" y="22"/>
                    <a:pt x="346" y="20"/>
                    <a:pt x="343" y="18"/>
                  </a:cubicBezTo>
                  <a:cubicBezTo>
                    <a:pt x="339" y="16"/>
                    <a:pt x="336" y="15"/>
                    <a:pt x="332" y="13"/>
                  </a:cubicBezTo>
                  <a:cubicBezTo>
                    <a:pt x="322" y="9"/>
                    <a:pt x="322" y="9"/>
                    <a:pt x="322" y="9"/>
                  </a:cubicBezTo>
                  <a:cubicBezTo>
                    <a:pt x="318" y="7"/>
                    <a:pt x="314" y="7"/>
                    <a:pt x="311" y="5"/>
                  </a:cubicBezTo>
                  <a:cubicBezTo>
                    <a:pt x="307" y="4"/>
                    <a:pt x="303" y="3"/>
                    <a:pt x="299" y="3"/>
                  </a:cubicBezTo>
                  <a:cubicBezTo>
                    <a:pt x="292" y="1"/>
                    <a:pt x="284" y="1"/>
                    <a:pt x="277" y="0"/>
                  </a:cubicBezTo>
                  <a:cubicBezTo>
                    <a:pt x="269" y="0"/>
                    <a:pt x="261" y="0"/>
                    <a:pt x="254" y="1"/>
                  </a:cubicBezTo>
                  <a:cubicBezTo>
                    <a:pt x="248" y="2"/>
                    <a:pt x="248" y="2"/>
                    <a:pt x="248" y="2"/>
                  </a:cubicBezTo>
                  <a:cubicBezTo>
                    <a:pt x="242" y="3"/>
                    <a:pt x="242" y="3"/>
                    <a:pt x="242" y="3"/>
                  </a:cubicBezTo>
                  <a:cubicBezTo>
                    <a:pt x="239" y="4"/>
                    <a:pt x="235" y="4"/>
                    <a:pt x="231" y="6"/>
                  </a:cubicBezTo>
                  <a:cubicBezTo>
                    <a:pt x="220" y="9"/>
                    <a:pt x="220" y="9"/>
                    <a:pt x="220" y="9"/>
                  </a:cubicBezTo>
                  <a:cubicBezTo>
                    <a:pt x="217" y="11"/>
                    <a:pt x="213" y="12"/>
                    <a:pt x="210" y="14"/>
                  </a:cubicBezTo>
                  <a:cubicBezTo>
                    <a:pt x="206" y="15"/>
                    <a:pt x="203" y="17"/>
                    <a:pt x="199" y="19"/>
                  </a:cubicBezTo>
                  <a:cubicBezTo>
                    <a:pt x="196" y="21"/>
                    <a:pt x="193" y="23"/>
                    <a:pt x="190" y="25"/>
                  </a:cubicBezTo>
                  <a:cubicBezTo>
                    <a:pt x="180" y="32"/>
                    <a:pt x="180" y="32"/>
                    <a:pt x="180" y="32"/>
                  </a:cubicBezTo>
                  <a:cubicBezTo>
                    <a:pt x="178" y="33"/>
                    <a:pt x="177" y="34"/>
                    <a:pt x="176" y="35"/>
                  </a:cubicBezTo>
                  <a:cubicBezTo>
                    <a:pt x="172" y="39"/>
                    <a:pt x="172" y="39"/>
                    <a:pt x="172" y="39"/>
                  </a:cubicBezTo>
                  <a:cubicBezTo>
                    <a:pt x="166" y="44"/>
                    <a:pt x="161" y="50"/>
                    <a:pt x="156" y="56"/>
                  </a:cubicBezTo>
                  <a:cubicBezTo>
                    <a:pt x="150" y="63"/>
                    <a:pt x="144" y="72"/>
                    <a:pt x="140" y="81"/>
                  </a:cubicBezTo>
                  <a:cubicBezTo>
                    <a:pt x="136" y="77"/>
                    <a:pt x="136" y="77"/>
                    <a:pt x="136" y="77"/>
                  </a:cubicBezTo>
                  <a:cubicBezTo>
                    <a:pt x="133" y="75"/>
                    <a:pt x="130" y="73"/>
                    <a:pt x="127" y="70"/>
                  </a:cubicBezTo>
                  <a:cubicBezTo>
                    <a:pt x="124" y="68"/>
                    <a:pt x="121" y="67"/>
                    <a:pt x="118" y="65"/>
                  </a:cubicBezTo>
                  <a:cubicBezTo>
                    <a:pt x="115" y="63"/>
                    <a:pt x="111" y="62"/>
                    <a:pt x="108" y="60"/>
                  </a:cubicBezTo>
                  <a:cubicBezTo>
                    <a:pt x="105" y="59"/>
                    <a:pt x="101" y="58"/>
                    <a:pt x="98" y="57"/>
                  </a:cubicBezTo>
                  <a:cubicBezTo>
                    <a:pt x="94" y="56"/>
                    <a:pt x="91" y="55"/>
                    <a:pt x="87" y="54"/>
                  </a:cubicBezTo>
                  <a:cubicBezTo>
                    <a:pt x="84" y="53"/>
                    <a:pt x="80" y="53"/>
                    <a:pt x="77" y="53"/>
                  </a:cubicBezTo>
                  <a:cubicBezTo>
                    <a:pt x="73" y="52"/>
                    <a:pt x="70" y="52"/>
                    <a:pt x="66" y="52"/>
                  </a:cubicBezTo>
                  <a:cubicBezTo>
                    <a:pt x="63" y="52"/>
                    <a:pt x="59" y="53"/>
                    <a:pt x="56" y="53"/>
                  </a:cubicBezTo>
                  <a:cubicBezTo>
                    <a:pt x="45" y="55"/>
                    <a:pt x="45" y="55"/>
                    <a:pt x="45" y="55"/>
                  </a:cubicBezTo>
                  <a:cubicBezTo>
                    <a:pt x="42" y="56"/>
                    <a:pt x="38" y="57"/>
                    <a:pt x="35" y="58"/>
                  </a:cubicBezTo>
                  <a:cubicBezTo>
                    <a:pt x="32" y="59"/>
                    <a:pt x="29" y="60"/>
                    <a:pt x="26" y="62"/>
                  </a:cubicBezTo>
                  <a:cubicBezTo>
                    <a:pt x="23" y="63"/>
                    <a:pt x="19" y="65"/>
                    <a:pt x="16" y="66"/>
                  </a:cubicBezTo>
                  <a:cubicBezTo>
                    <a:pt x="8" y="72"/>
                    <a:pt x="8" y="72"/>
                    <a:pt x="8" y="72"/>
                  </a:cubicBezTo>
                  <a:cubicBezTo>
                    <a:pt x="0" y="79"/>
                    <a:pt x="0" y="79"/>
                    <a:pt x="0" y="79"/>
                  </a:cubicBezTo>
                  <a:cubicBezTo>
                    <a:pt x="9" y="74"/>
                    <a:pt x="9" y="74"/>
                    <a:pt x="9" y="74"/>
                  </a:cubicBezTo>
                  <a:cubicBezTo>
                    <a:pt x="18" y="70"/>
                    <a:pt x="18" y="70"/>
                    <a:pt x="18" y="70"/>
                  </a:cubicBezTo>
                  <a:cubicBezTo>
                    <a:pt x="28" y="67"/>
                    <a:pt x="28" y="67"/>
                    <a:pt x="28" y="67"/>
                  </a:cubicBezTo>
                  <a:cubicBezTo>
                    <a:pt x="37" y="65"/>
                    <a:pt x="37" y="65"/>
                    <a:pt x="37" y="65"/>
                  </a:cubicBezTo>
                  <a:cubicBezTo>
                    <a:pt x="47" y="63"/>
                    <a:pt x="47" y="63"/>
                    <a:pt x="47" y="63"/>
                  </a:cubicBezTo>
                  <a:cubicBezTo>
                    <a:pt x="56" y="63"/>
                    <a:pt x="56" y="63"/>
                    <a:pt x="56" y="63"/>
                  </a:cubicBezTo>
                  <a:cubicBezTo>
                    <a:pt x="59" y="63"/>
                    <a:pt x="63" y="63"/>
                    <a:pt x="66" y="64"/>
                  </a:cubicBezTo>
                  <a:cubicBezTo>
                    <a:pt x="69" y="64"/>
                    <a:pt x="72" y="65"/>
                    <a:pt x="75" y="65"/>
                  </a:cubicBezTo>
                  <a:cubicBezTo>
                    <a:pt x="78" y="66"/>
                    <a:pt x="81" y="67"/>
                    <a:pt x="84" y="68"/>
                  </a:cubicBezTo>
                  <a:cubicBezTo>
                    <a:pt x="87" y="69"/>
                    <a:pt x="90" y="69"/>
                    <a:pt x="93" y="71"/>
                  </a:cubicBezTo>
                  <a:cubicBezTo>
                    <a:pt x="96" y="72"/>
                    <a:pt x="99" y="73"/>
                    <a:pt x="101" y="75"/>
                  </a:cubicBezTo>
                  <a:cubicBezTo>
                    <a:pt x="104" y="76"/>
                    <a:pt x="107" y="78"/>
                    <a:pt x="109" y="79"/>
                  </a:cubicBezTo>
                  <a:cubicBezTo>
                    <a:pt x="112" y="81"/>
                    <a:pt x="114" y="83"/>
                    <a:pt x="116" y="85"/>
                  </a:cubicBezTo>
                  <a:cubicBezTo>
                    <a:pt x="119" y="87"/>
                    <a:pt x="121" y="89"/>
                    <a:pt x="123" y="91"/>
                  </a:cubicBezTo>
                  <a:cubicBezTo>
                    <a:pt x="126" y="94"/>
                    <a:pt x="126" y="94"/>
                    <a:pt x="126" y="94"/>
                  </a:cubicBezTo>
                  <a:cubicBezTo>
                    <a:pt x="127" y="95"/>
                    <a:pt x="128" y="96"/>
                    <a:pt x="129" y="97"/>
                  </a:cubicBezTo>
                  <a:cubicBezTo>
                    <a:pt x="132" y="101"/>
                    <a:pt x="132" y="101"/>
                    <a:pt x="132" y="101"/>
                  </a:cubicBezTo>
                  <a:cubicBezTo>
                    <a:pt x="134" y="103"/>
                    <a:pt x="134" y="103"/>
                    <a:pt x="134" y="103"/>
                  </a:cubicBezTo>
                  <a:cubicBezTo>
                    <a:pt x="135" y="104"/>
                    <a:pt x="135" y="104"/>
                    <a:pt x="135" y="104"/>
                  </a:cubicBezTo>
                  <a:cubicBezTo>
                    <a:pt x="134" y="104"/>
                    <a:pt x="134" y="104"/>
                    <a:pt x="134" y="104"/>
                  </a:cubicBezTo>
                  <a:cubicBezTo>
                    <a:pt x="135" y="105"/>
                    <a:pt x="135" y="105"/>
                    <a:pt x="135" y="105"/>
                  </a:cubicBezTo>
                  <a:cubicBezTo>
                    <a:pt x="145" y="119"/>
                    <a:pt x="145" y="119"/>
                    <a:pt x="145" y="119"/>
                  </a:cubicBezTo>
                  <a:cubicBezTo>
                    <a:pt x="152" y="103"/>
                    <a:pt x="152" y="103"/>
                    <a:pt x="152" y="103"/>
                  </a:cubicBezTo>
                  <a:cubicBezTo>
                    <a:pt x="158" y="91"/>
                    <a:pt x="165" y="80"/>
                    <a:pt x="174" y="70"/>
                  </a:cubicBezTo>
                  <a:cubicBezTo>
                    <a:pt x="178" y="66"/>
                    <a:pt x="183" y="61"/>
                    <a:pt x="187" y="57"/>
                  </a:cubicBezTo>
                  <a:cubicBezTo>
                    <a:pt x="191" y="54"/>
                    <a:pt x="191" y="54"/>
                    <a:pt x="191" y="54"/>
                  </a:cubicBezTo>
                  <a:cubicBezTo>
                    <a:pt x="192" y="53"/>
                    <a:pt x="194" y="52"/>
                    <a:pt x="195" y="51"/>
                  </a:cubicBezTo>
                  <a:cubicBezTo>
                    <a:pt x="203" y="46"/>
                    <a:pt x="203" y="46"/>
                    <a:pt x="203" y="46"/>
                  </a:cubicBezTo>
                  <a:cubicBezTo>
                    <a:pt x="206" y="44"/>
                    <a:pt x="209" y="43"/>
                    <a:pt x="211" y="41"/>
                  </a:cubicBezTo>
                  <a:cubicBezTo>
                    <a:pt x="214" y="40"/>
                    <a:pt x="217" y="38"/>
                    <a:pt x="220" y="37"/>
                  </a:cubicBezTo>
                  <a:cubicBezTo>
                    <a:pt x="223" y="36"/>
                    <a:pt x="226" y="35"/>
                    <a:pt x="229" y="33"/>
                  </a:cubicBezTo>
                  <a:cubicBezTo>
                    <a:pt x="238" y="31"/>
                    <a:pt x="238" y="31"/>
                    <a:pt x="238" y="31"/>
                  </a:cubicBezTo>
                  <a:cubicBezTo>
                    <a:pt x="241" y="30"/>
                    <a:pt x="244" y="29"/>
                    <a:pt x="247" y="29"/>
                  </a:cubicBezTo>
                  <a:cubicBezTo>
                    <a:pt x="252" y="28"/>
                    <a:pt x="252" y="28"/>
                    <a:pt x="252" y="28"/>
                  </a:cubicBezTo>
                  <a:cubicBezTo>
                    <a:pt x="257" y="27"/>
                    <a:pt x="257" y="27"/>
                    <a:pt x="257" y="27"/>
                  </a:cubicBezTo>
                  <a:cubicBezTo>
                    <a:pt x="263" y="26"/>
                    <a:pt x="269" y="27"/>
                    <a:pt x="276" y="26"/>
                  </a:cubicBezTo>
                  <a:cubicBezTo>
                    <a:pt x="282" y="27"/>
                    <a:pt x="288" y="27"/>
                    <a:pt x="295" y="29"/>
                  </a:cubicBezTo>
                  <a:cubicBezTo>
                    <a:pt x="298" y="29"/>
                    <a:pt x="301" y="30"/>
                    <a:pt x="304" y="31"/>
                  </a:cubicBezTo>
                  <a:cubicBezTo>
                    <a:pt x="307" y="32"/>
                    <a:pt x="310" y="32"/>
                    <a:pt x="313" y="33"/>
                  </a:cubicBezTo>
                  <a:cubicBezTo>
                    <a:pt x="322" y="37"/>
                    <a:pt x="322" y="37"/>
                    <a:pt x="322" y="37"/>
                  </a:cubicBezTo>
                  <a:cubicBezTo>
                    <a:pt x="325" y="38"/>
                    <a:pt x="328" y="39"/>
                    <a:pt x="331" y="41"/>
                  </a:cubicBezTo>
                  <a:cubicBezTo>
                    <a:pt x="334" y="42"/>
                    <a:pt x="336" y="44"/>
                    <a:pt x="339" y="45"/>
                  </a:cubicBezTo>
                  <a:cubicBezTo>
                    <a:pt x="342" y="47"/>
                    <a:pt x="345" y="49"/>
                    <a:pt x="347" y="51"/>
                  </a:cubicBezTo>
                  <a:cubicBezTo>
                    <a:pt x="355" y="56"/>
                    <a:pt x="355" y="56"/>
                    <a:pt x="355" y="56"/>
                  </a:cubicBezTo>
                  <a:cubicBezTo>
                    <a:pt x="361" y="63"/>
                    <a:pt x="361" y="63"/>
                    <a:pt x="361" y="63"/>
                  </a:cubicBezTo>
                  <a:cubicBezTo>
                    <a:pt x="364" y="64"/>
                    <a:pt x="366" y="67"/>
                    <a:pt x="368" y="70"/>
                  </a:cubicBezTo>
                  <a:cubicBezTo>
                    <a:pt x="372" y="74"/>
                    <a:pt x="372" y="74"/>
                    <a:pt x="372" y="74"/>
                  </a:cubicBezTo>
                  <a:cubicBezTo>
                    <a:pt x="373" y="75"/>
                    <a:pt x="373" y="75"/>
                    <a:pt x="373" y="75"/>
                  </a:cubicBezTo>
                  <a:cubicBezTo>
                    <a:pt x="373" y="75"/>
                    <a:pt x="373" y="75"/>
                    <a:pt x="373" y="75"/>
                  </a:cubicBezTo>
                  <a:cubicBezTo>
                    <a:pt x="372" y="74"/>
                    <a:pt x="373" y="75"/>
                    <a:pt x="373" y="75"/>
                  </a:cubicBezTo>
                  <a:cubicBezTo>
                    <a:pt x="373" y="75"/>
                    <a:pt x="373" y="75"/>
                    <a:pt x="373" y="75"/>
                  </a:cubicBezTo>
                  <a:cubicBezTo>
                    <a:pt x="373" y="75"/>
                    <a:pt x="373" y="75"/>
                    <a:pt x="373" y="75"/>
                  </a:cubicBezTo>
                  <a:cubicBezTo>
                    <a:pt x="373" y="75"/>
                    <a:pt x="373" y="75"/>
                    <a:pt x="373" y="75"/>
                  </a:cubicBezTo>
                  <a:cubicBezTo>
                    <a:pt x="375" y="77"/>
                    <a:pt x="375" y="77"/>
                    <a:pt x="375" y="77"/>
                  </a:cubicBezTo>
                  <a:cubicBezTo>
                    <a:pt x="383" y="87"/>
                    <a:pt x="389" y="99"/>
                    <a:pt x="394" y="111"/>
                  </a:cubicBezTo>
                  <a:cubicBezTo>
                    <a:pt x="397" y="120"/>
                    <a:pt x="397" y="120"/>
                    <a:pt x="397" y="120"/>
                  </a:cubicBezTo>
                  <a:cubicBezTo>
                    <a:pt x="406" y="117"/>
                    <a:pt x="406" y="117"/>
                    <a:pt x="406" y="117"/>
                  </a:cubicBezTo>
                  <a:cubicBezTo>
                    <a:pt x="415" y="115"/>
                    <a:pt x="415" y="115"/>
                    <a:pt x="415" y="115"/>
                  </a:cubicBezTo>
                  <a:cubicBezTo>
                    <a:pt x="424" y="113"/>
                    <a:pt x="424" y="113"/>
                    <a:pt x="424" y="113"/>
                  </a:cubicBezTo>
                  <a:cubicBezTo>
                    <a:pt x="427" y="113"/>
                    <a:pt x="430" y="113"/>
                    <a:pt x="433" y="113"/>
                  </a:cubicBezTo>
                  <a:cubicBezTo>
                    <a:pt x="436" y="113"/>
                    <a:pt x="439" y="113"/>
                    <a:pt x="442" y="113"/>
                  </a:cubicBezTo>
                  <a:cubicBezTo>
                    <a:pt x="445" y="113"/>
                    <a:pt x="448" y="114"/>
                    <a:pt x="451" y="114"/>
                  </a:cubicBezTo>
                  <a:cubicBezTo>
                    <a:pt x="454" y="114"/>
                    <a:pt x="457" y="115"/>
                    <a:pt x="460" y="116"/>
                  </a:cubicBezTo>
                  <a:cubicBezTo>
                    <a:pt x="468" y="119"/>
                    <a:pt x="468" y="119"/>
                    <a:pt x="468" y="119"/>
                  </a:cubicBezTo>
                  <a:cubicBezTo>
                    <a:pt x="477" y="122"/>
                    <a:pt x="477" y="122"/>
                    <a:pt x="477" y="122"/>
                  </a:cubicBezTo>
                  <a:cubicBezTo>
                    <a:pt x="485" y="126"/>
                    <a:pt x="485" y="126"/>
                    <a:pt x="485" y="126"/>
                  </a:cubicBezTo>
                  <a:cubicBezTo>
                    <a:pt x="493" y="132"/>
                    <a:pt x="493" y="132"/>
                    <a:pt x="493" y="132"/>
                  </a:cubicBezTo>
                  <a:cubicBezTo>
                    <a:pt x="495" y="134"/>
                    <a:pt x="498" y="136"/>
                    <a:pt x="500" y="138"/>
                  </a:cubicBezTo>
                  <a:cubicBezTo>
                    <a:pt x="502" y="140"/>
                    <a:pt x="505" y="142"/>
                    <a:pt x="507" y="144"/>
                  </a:cubicBezTo>
                  <a:cubicBezTo>
                    <a:pt x="509" y="147"/>
                    <a:pt x="511" y="149"/>
                    <a:pt x="513" y="152"/>
                  </a:cubicBezTo>
                  <a:cubicBezTo>
                    <a:pt x="515" y="154"/>
                    <a:pt x="517" y="157"/>
                    <a:pt x="519" y="160"/>
                  </a:cubicBezTo>
                  <a:cubicBezTo>
                    <a:pt x="520" y="162"/>
                    <a:pt x="522" y="165"/>
                    <a:pt x="524" y="168"/>
                  </a:cubicBezTo>
                  <a:cubicBezTo>
                    <a:pt x="528" y="177"/>
                    <a:pt x="528" y="177"/>
                    <a:pt x="528" y="177"/>
                  </a:cubicBezTo>
                  <a:cubicBezTo>
                    <a:pt x="526" y="167"/>
                    <a:pt x="526" y="167"/>
                    <a:pt x="526" y="167"/>
                  </a:cubicBezTo>
                  <a:cubicBezTo>
                    <a:pt x="525" y="164"/>
                    <a:pt x="523" y="161"/>
                    <a:pt x="522" y="158"/>
                  </a:cubicBezTo>
                  <a:cubicBezTo>
                    <a:pt x="521" y="155"/>
                    <a:pt x="519" y="152"/>
                    <a:pt x="518" y="149"/>
                  </a:cubicBezTo>
                  <a:cubicBezTo>
                    <a:pt x="516" y="146"/>
                    <a:pt x="514" y="143"/>
                    <a:pt x="513" y="140"/>
                  </a:cubicBezTo>
                  <a:cubicBezTo>
                    <a:pt x="511" y="137"/>
                    <a:pt x="509" y="134"/>
                    <a:pt x="506" y="132"/>
                  </a:cubicBezTo>
                  <a:cubicBezTo>
                    <a:pt x="504" y="129"/>
                    <a:pt x="502" y="127"/>
                    <a:pt x="499" y="124"/>
                  </a:cubicBezTo>
                  <a:close/>
                  <a:moveTo>
                    <a:pt x="136" y="102"/>
                  </a:moveTo>
                  <a:cubicBezTo>
                    <a:pt x="136" y="102"/>
                    <a:pt x="136" y="102"/>
                    <a:pt x="136" y="102"/>
                  </a:cubicBezTo>
                  <a:cubicBezTo>
                    <a:pt x="136" y="102"/>
                    <a:pt x="136" y="102"/>
                    <a:pt x="136" y="102"/>
                  </a:cubicBezTo>
                  <a:close/>
                </a:path>
              </a:pathLst>
            </a:custGeom>
            <a:solidFill>
              <a:srgbClr val="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grpSp>
          <p:nvGrpSpPr>
            <p:cNvPr id="10" name="ï$1ïďè"/>
            <p:cNvGrpSpPr/>
            <p:nvPr/>
          </p:nvGrpSpPr>
          <p:grpSpPr>
            <a:xfrm rot="2700000">
              <a:off x="2308548" y="920432"/>
              <a:ext cx="3102102" cy="3725202"/>
              <a:chOff x="3838576" y="404813"/>
              <a:chExt cx="1470025" cy="1765299"/>
            </a:xfrm>
          </p:grpSpPr>
          <p:sp>
            <p:nvSpPr>
              <p:cNvPr id="11" name="íśľîḓe"/>
              <p:cNvSpPr/>
              <p:nvPr/>
            </p:nvSpPr>
            <p:spPr bwMode="auto">
              <a:xfrm>
                <a:off x="4014788" y="1250950"/>
                <a:ext cx="430213" cy="677862"/>
              </a:xfrm>
              <a:custGeom>
                <a:avLst/>
                <a:gdLst>
                  <a:gd name="T0" fmla="*/ 182 w 271"/>
                  <a:gd name="T1" fmla="*/ 0 h 427"/>
                  <a:gd name="T2" fmla="*/ 0 w 271"/>
                  <a:gd name="T3" fmla="*/ 264 h 427"/>
                  <a:gd name="T4" fmla="*/ 15 w 271"/>
                  <a:gd name="T5" fmla="*/ 427 h 427"/>
                  <a:gd name="T6" fmla="*/ 271 w 271"/>
                  <a:gd name="T7" fmla="*/ 246 h 427"/>
                  <a:gd name="T8" fmla="*/ 182 w 271"/>
                  <a:gd name="T9" fmla="*/ 0 h 427"/>
                </a:gdLst>
                <a:ahLst/>
                <a:cxnLst>
                  <a:cxn ang="0">
                    <a:pos x="T0" y="T1"/>
                  </a:cxn>
                  <a:cxn ang="0">
                    <a:pos x="T2" y="T3"/>
                  </a:cxn>
                  <a:cxn ang="0">
                    <a:pos x="T4" y="T5"/>
                  </a:cxn>
                  <a:cxn ang="0">
                    <a:pos x="T6" y="T7"/>
                  </a:cxn>
                  <a:cxn ang="0">
                    <a:pos x="T8" y="T9"/>
                  </a:cxn>
                </a:cxnLst>
                <a:rect l="0" t="0" r="r" b="b"/>
                <a:pathLst>
                  <a:path w="271" h="427">
                    <a:moveTo>
                      <a:pt x="182" y="0"/>
                    </a:moveTo>
                    <a:lnTo>
                      <a:pt x="0" y="264"/>
                    </a:lnTo>
                    <a:lnTo>
                      <a:pt x="15" y="427"/>
                    </a:lnTo>
                    <a:lnTo>
                      <a:pt x="271" y="246"/>
                    </a:lnTo>
                    <a:lnTo>
                      <a:pt x="182" y="0"/>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2" name="îşļiḑè"/>
              <p:cNvSpPr/>
              <p:nvPr/>
            </p:nvSpPr>
            <p:spPr bwMode="auto">
              <a:xfrm>
                <a:off x="4725988" y="1262063"/>
                <a:ext cx="406400" cy="661987"/>
              </a:xfrm>
              <a:custGeom>
                <a:avLst/>
                <a:gdLst>
                  <a:gd name="T0" fmla="*/ 83 w 256"/>
                  <a:gd name="T1" fmla="*/ 0 h 417"/>
                  <a:gd name="T2" fmla="*/ 256 w 256"/>
                  <a:gd name="T3" fmla="*/ 257 h 417"/>
                  <a:gd name="T4" fmla="*/ 228 w 256"/>
                  <a:gd name="T5" fmla="*/ 417 h 417"/>
                  <a:gd name="T6" fmla="*/ 0 w 256"/>
                  <a:gd name="T7" fmla="*/ 243 h 417"/>
                  <a:gd name="T8" fmla="*/ 83 w 256"/>
                  <a:gd name="T9" fmla="*/ 0 h 417"/>
                </a:gdLst>
                <a:ahLst/>
                <a:cxnLst>
                  <a:cxn ang="0">
                    <a:pos x="T0" y="T1"/>
                  </a:cxn>
                  <a:cxn ang="0">
                    <a:pos x="T2" y="T3"/>
                  </a:cxn>
                  <a:cxn ang="0">
                    <a:pos x="T4" y="T5"/>
                  </a:cxn>
                  <a:cxn ang="0">
                    <a:pos x="T6" y="T7"/>
                  </a:cxn>
                  <a:cxn ang="0">
                    <a:pos x="T8" y="T9"/>
                  </a:cxn>
                </a:cxnLst>
                <a:rect l="0" t="0" r="r" b="b"/>
                <a:pathLst>
                  <a:path w="256" h="417">
                    <a:moveTo>
                      <a:pt x="83" y="0"/>
                    </a:moveTo>
                    <a:lnTo>
                      <a:pt x="256" y="257"/>
                    </a:lnTo>
                    <a:lnTo>
                      <a:pt x="228" y="417"/>
                    </a:lnTo>
                    <a:lnTo>
                      <a:pt x="0" y="243"/>
                    </a:lnTo>
                    <a:lnTo>
                      <a:pt x="83" y="0"/>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3" name="ïślíḓe"/>
              <p:cNvSpPr/>
              <p:nvPr/>
            </p:nvSpPr>
            <p:spPr bwMode="auto">
              <a:xfrm>
                <a:off x="4090988" y="1262063"/>
                <a:ext cx="279400" cy="636587"/>
              </a:xfrm>
              <a:custGeom>
                <a:avLst/>
                <a:gdLst>
                  <a:gd name="T0" fmla="*/ 226 w 288"/>
                  <a:gd name="T1" fmla="*/ 0 h 658"/>
                  <a:gd name="T2" fmla="*/ 198 w 288"/>
                  <a:gd name="T3" fmla="*/ 352 h 658"/>
                  <a:gd name="T4" fmla="*/ 0 w 288"/>
                  <a:gd name="T5" fmla="*/ 604 h 658"/>
                  <a:gd name="T6" fmla="*/ 2 w 288"/>
                  <a:gd name="T7" fmla="*/ 658 h 658"/>
                  <a:gd name="T8" fmla="*/ 288 w 288"/>
                  <a:gd name="T9" fmla="*/ 445 h 658"/>
                  <a:gd name="T10" fmla="*/ 226 w 288"/>
                  <a:gd name="T11" fmla="*/ 0 h 658"/>
                </a:gdLst>
                <a:ahLst/>
                <a:cxnLst>
                  <a:cxn ang="0">
                    <a:pos x="T0" y="T1"/>
                  </a:cxn>
                  <a:cxn ang="0">
                    <a:pos x="T2" y="T3"/>
                  </a:cxn>
                  <a:cxn ang="0">
                    <a:pos x="T4" y="T5"/>
                  </a:cxn>
                  <a:cxn ang="0">
                    <a:pos x="T6" y="T7"/>
                  </a:cxn>
                  <a:cxn ang="0">
                    <a:pos x="T8" y="T9"/>
                  </a:cxn>
                  <a:cxn ang="0">
                    <a:pos x="T10" y="T11"/>
                  </a:cxn>
                </a:cxnLst>
                <a:rect l="0" t="0" r="r" b="b"/>
                <a:pathLst>
                  <a:path w="288" h="658">
                    <a:moveTo>
                      <a:pt x="226" y="0"/>
                    </a:moveTo>
                    <a:cubicBezTo>
                      <a:pt x="226" y="0"/>
                      <a:pt x="218" y="267"/>
                      <a:pt x="198" y="352"/>
                    </a:cubicBezTo>
                    <a:cubicBezTo>
                      <a:pt x="179" y="434"/>
                      <a:pt x="78" y="541"/>
                      <a:pt x="0" y="604"/>
                    </a:cubicBezTo>
                    <a:cubicBezTo>
                      <a:pt x="2" y="658"/>
                      <a:pt x="2" y="658"/>
                      <a:pt x="2" y="658"/>
                    </a:cubicBezTo>
                    <a:cubicBezTo>
                      <a:pt x="288" y="445"/>
                      <a:pt x="288" y="445"/>
                      <a:pt x="288" y="445"/>
                    </a:cubicBezTo>
                    <a:cubicBezTo>
                      <a:pt x="288" y="445"/>
                      <a:pt x="230" y="215"/>
                      <a:pt x="226" y="0"/>
                    </a:cubicBezTo>
                    <a:close/>
                  </a:path>
                </a:pathLst>
              </a:custGeom>
              <a:solidFill>
                <a:srgbClr val="9F2E2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4" name="îṥľíḑe"/>
              <p:cNvSpPr/>
              <p:nvPr/>
            </p:nvSpPr>
            <p:spPr bwMode="auto">
              <a:xfrm>
                <a:off x="3838576" y="1474788"/>
                <a:ext cx="257175" cy="552450"/>
              </a:xfrm>
              <a:custGeom>
                <a:avLst/>
                <a:gdLst>
                  <a:gd name="T0" fmla="*/ 263 w 265"/>
                  <a:gd name="T1" fmla="*/ 555 h 570"/>
                  <a:gd name="T2" fmla="*/ 153 w 265"/>
                  <a:gd name="T3" fmla="*/ 7 h 570"/>
                  <a:gd name="T4" fmla="*/ 0 w 265"/>
                  <a:gd name="T5" fmla="*/ 540 h 570"/>
                  <a:gd name="T6" fmla="*/ 130 w 265"/>
                  <a:gd name="T7" fmla="*/ 565 h 570"/>
                  <a:gd name="T8" fmla="*/ 263 w 265"/>
                  <a:gd name="T9" fmla="*/ 555 h 570"/>
                </a:gdLst>
                <a:ahLst/>
                <a:cxnLst>
                  <a:cxn ang="0">
                    <a:pos x="T0" y="T1"/>
                  </a:cxn>
                  <a:cxn ang="0">
                    <a:pos x="T2" y="T3"/>
                  </a:cxn>
                  <a:cxn ang="0">
                    <a:pos x="T4" y="T5"/>
                  </a:cxn>
                  <a:cxn ang="0">
                    <a:pos x="T6" y="T7"/>
                  </a:cxn>
                  <a:cxn ang="0">
                    <a:pos x="T8" y="T9"/>
                  </a:cxn>
                </a:cxnLst>
                <a:rect l="0" t="0" r="r" b="b"/>
                <a:pathLst>
                  <a:path w="265" h="570">
                    <a:moveTo>
                      <a:pt x="263" y="555"/>
                    </a:moveTo>
                    <a:cubicBezTo>
                      <a:pt x="265" y="484"/>
                      <a:pt x="262" y="13"/>
                      <a:pt x="153" y="7"/>
                    </a:cubicBezTo>
                    <a:cubicBezTo>
                      <a:pt x="37" y="0"/>
                      <a:pt x="0" y="540"/>
                      <a:pt x="0" y="540"/>
                    </a:cubicBezTo>
                    <a:cubicBezTo>
                      <a:pt x="0" y="540"/>
                      <a:pt x="42" y="560"/>
                      <a:pt x="130" y="565"/>
                    </a:cubicBezTo>
                    <a:cubicBezTo>
                      <a:pt x="224" y="570"/>
                      <a:pt x="263" y="555"/>
                      <a:pt x="263" y="555"/>
                    </a:cubicBezTo>
                  </a:path>
                </a:pathLst>
              </a:custGeom>
              <a:solidFill>
                <a:srgbClr val="C63A3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5" name="iS1îḑè"/>
              <p:cNvSpPr/>
              <p:nvPr/>
            </p:nvSpPr>
            <p:spPr bwMode="auto">
              <a:xfrm>
                <a:off x="3838576" y="1481138"/>
                <a:ext cx="219075" cy="533400"/>
              </a:xfrm>
              <a:custGeom>
                <a:avLst/>
                <a:gdLst>
                  <a:gd name="T0" fmla="*/ 151 w 226"/>
                  <a:gd name="T1" fmla="*/ 0 h 550"/>
                  <a:gd name="T2" fmla="*/ 110 w 226"/>
                  <a:gd name="T3" fmla="*/ 24 h 550"/>
                  <a:gd name="T4" fmla="*/ 56 w 226"/>
                  <a:gd name="T5" fmla="*/ 153 h 550"/>
                  <a:gd name="T6" fmla="*/ 56 w 226"/>
                  <a:gd name="T7" fmla="*/ 157 h 550"/>
                  <a:gd name="T8" fmla="*/ 32 w 226"/>
                  <a:gd name="T9" fmla="*/ 270 h 550"/>
                  <a:gd name="T10" fmla="*/ 32 w 226"/>
                  <a:gd name="T11" fmla="*/ 270 h 550"/>
                  <a:gd name="T12" fmla="*/ 0 w 226"/>
                  <a:gd name="T13" fmla="*/ 533 h 550"/>
                  <a:gd name="T14" fmla="*/ 0 w 226"/>
                  <a:gd name="T15" fmla="*/ 533 h 550"/>
                  <a:gd name="T16" fmla="*/ 0 w 226"/>
                  <a:gd name="T17" fmla="*/ 533 h 550"/>
                  <a:gd name="T18" fmla="*/ 0 w 226"/>
                  <a:gd name="T19" fmla="*/ 533 h 550"/>
                  <a:gd name="T20" fmla="*/ 65 w 226"/>
                  <a:gd name="T21" fmla="*/ 550 h 550"/>
                  <a:gd name="T22" fmla="*/ 168 w 226"/>
                  <a:gd name="T23" fmla="*/ 83 h 550"/>
                  <a:gd name="T24" fmla="*/ 226 w 226"/>
                  <a:gd name="T25" fmla="*/ 110 h 550"/>
                  <a:gd name="T26" fmla="*/ 226 w 226"/>
                  <a:gd name="T27" fmla="*/ 110 h 550"/>
                  <a:gd name="T28" fmla="*/ 211 w 226"/>
                  <a:gd name="T29" fmla="*/ 64 h 550"/>
                  <a:gd name="T30" fmla="*/ 197 w 226"/>
                  <a:gd name="T31" fmla="*/ 35 h 550"/>
                  <a:gd name="T32" fmla="*/ 178 w 226"/>
                  <a:gd name="T33" fmla="*/ 10 h 550"/>
                  <a:gd name="T34" fmla="*/ 153 w 226"/>
                  <a:gd name="T35" fmla="*/ 0 h 550"/>
                  <a:gd name="T36" fmla="*/ 151 w 226"/>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550">
                    <a:moveTo>
                      <a:pt x="151" y="0"/>
                    </a:moveTo>
                    <a:cubicBezTo>
                      <a:pt x="136" y="0"/>
                      <a:pt x="123" y="9"/>
                      <a:pt x="110" y="24"/>
                    </a:cubicBezTo>
                    <a:cubicBezTo>
                      <a:pt x="93" y="48"/>
                      <a:pt x="75" y="88"/>
                      <a:pt x="56" y="153"/>
                    </a:cubicBezTo>
                    <a:cubicBezTo>
                      <a:pt x="56" y="154"/>
                      <a:pt x="56" y="156"/>
                      <a:pt x="56" y="157"/>
                    </a:cubicBezTo>
                    <a:cubicBezTo>
                      <a:pt x="46" y="192"/>
                      <a:pt x="38" y="231"/>
                      <a:pt x="32" y="270"/>
                    </a:cubicBezTo>
                    <a:cubicBezTo>
                      <a:pt x="32" y="270"/>
                      <a:pt x="32" y="270"/>
                      <a:pt x="32" y="270"/>
                    </a:cubicBezTo>
                    <a:cubicBezTo>
                      <a:pt x="9" y="398"/>
                      <a:pt x="0" y="526"/>
                      <a:pt x="0" y="533"/>
                    </a:cubicBezTo>
                    <a:cubicBezTo>
                      <a:pt x="0" y="533"/>
                      <a:pt x="0" y="533"/>
                      <a:pt x="0" y="533"/>
                    </a:cubicBezTo>
                    <a:cubicBezTo>
                      <a:pt x="0" y="533"/>
                      <a:pt x="0" y="533"/>
                      <a:pt x="0" y="533"/>
                    </a:cubicBezTo>
                    <a:cubicBezTo>
                      <a:pt x="0" y="533"/>
                      <a:pt x="0" y="533"/>
                      <a:pt x="0" y="533"/>
                    </a:cubicBezTo>
                    <a:cubicBezTo>
                      <a:pt x="0" y="533"/>
                      <a:pt x="21" y="543"/>
                      <a:pt x="65" y="550"/>
                    </a:cubicBezTo>
                    <a:cubicBezTo>
                      <a:pt x="65" y="538"/>
                      <a:pt x="47" y="83"/>
                      <a:pt x="168" y="83"/>
                    </a:cubicBezTo>
                    <a:cubicBezTo>
                      <a:pt x="185" y="83"/>
                      <a:pt x="204" y="91"/>
                      <a:pt x="226" y="110"/>
                    </a:cubicBezTo>
                    <a:cubicBezTo>
                      <a:pt x="226" y="110"/>
                      <a:pt x="226" y="110"/>
                      <a:pt x="226" y="110"/>
                    </a:cubicBezTo>
                    <a:cubicBezTo>
                      <a:pt x="222" y="93"/>
                      <a:pt x="217" y="77"/>
                      <a:pt x="211" y="64"/>
                    </a:cubicBezTo>
                    <a:cubicBezTo>
                      <a:pt x="207" y="54"/>
                      <a:pt x="203" y="44"/>
                      <a:pt x="197" y="35"/>
                    </a:cubicBezTo>
                    <a:cubicBezTo>
                      <a:pt x="191" y="25"/>
                      <a:pt x="185" y="17"/>
                      <a:pt x="178" y="10"/>
                    </a:cubicBezTo>
                    <a:cubicBezTo>
                      <a:pt x="170" y="4"/>
                      <a:pt x="162" y="0"/>
                      <a:pt x="153" y="0"/>
                    </a:cubicBezTo>
                    <a:cubicBezTo>
                      <a:pt x="153" y="0"/>
                      <a:pt x="152" y="0"/>
                      <a:pt x="151" y="0"/>
                    </a:cubicBezTo>
                  </a:path>
                </a:pathLst>
              </a:custGeom>
              <a:solidFill>
                <a:srgbClr val="AA322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6" name="îSļïḑé"/>
              <p:cNvSpPr/>
              <p:nvPr/>
            </p:nvSpPr>
            <p:spPr bwMode="auto">
              <a:xfrm>
                <a:off x="4776788" y="1262063"/>
                <a:ext cx="279400" cy="636587"/>
              </a:xfrm>
              <a:custGeom>
                <a:avLst/>
                <a:gdLst>
                  <a:gd name="T0" fmla="*/ 62 w 289"/>
                  <a:gd name="T1" fmla="*/ 0 h 658"/>
                  <a:gd name="T2" fmla="*/ 90 w 289"/>
                  <a:gd name="T3" fmla="*/ 352 h 658"/>
                  <a:gd name="T4" fmla="*/ 289 w 289"/>
                  <a:gd name="T5" fmla="*/ 604 h 658"/>
                  <a:gd name="T6" fmla="*/ 287 w 289"/>
                  <a:gd name="T7" fmla="*/ 658 h 658"/>
                  <a:gd name="T8" fmla="*/ 0 w 289"/>
                  <a:gd name="T9" fmla="*/ 445 h 658"/>
                  <a:gd name="T10" fmla="*/ 62 w 289"/>
                  <a:gd name="T11" fmla="*/ 0 h 658"/>
                </a:gdLst>
                <a:ahLst/>
                <a:cxnLst>
                  <a:cxn ang="0">
                    <a:pos x="T0" y="T1"/>
                  </a:cxn>
                  <a:cxn ang="0">
                    <a:pos x="T2" y="T3"/>
                  </a:cxn>
                  <a:cxn ang="0">
                    <a:pos x="T4" y="T5"/>
                  </a:cxn>
                  <a:cxn ang="0">
                    <a:pos x="T6" y="T7"/>
                  </a:cxn>
                  <a:cxn ang="0">
                    <a:pos x="T8" y="T9"/>
                  </a:cxn>
                  <a:cxn ang="0">
                    <a:pos x="T10" y="T11"/>
                  </a:cxn>
                </a:cxnLst>
                <a:rect l="0" t="0" r="r" b="b"/>
                <a:pathLst>
                  <a:path w="289" h="658">
                    <a:moveTo>
                      <a:pt x="62" y="0"/>
                    </a:moveTo>
                    <a:cubicBezTo>
                      <a:pt x="62" y="0"/>
                      <a:pt x="70" y="267"/>
                      <a:pt x="90" y="352"/>
                    </a:cubicBezTo>
                    <a:cubicBezTo>
                      <a:pt x="109" y="434"/>
                      <a:pt x="210" y="541"/>
                      <a:pt x="289" y="604"/>
                    </a:cubicBezTo>
                    <a:cubicBezTo>
                      <a:pt x="287" y="658"/>
                      <a:pt x="287" y="658"/>
                      <a:pt x="287" y="658"/>
                    </a:cubicBezTo>
                    <a:cubicBezTo>
                      <a:pt x="0" y="445"/>
                      <a:pt x="0" y="445"/>
                      <a:pt x="0" y="445"/>
                    </a:cubicBezTo>
                    <a:cubicBezTo>
                      <a:pt x="0" y="445"/>
                      <a:pt x="59" y="215"/>
                      <a:pt x="62" y="0"/>
                    </a:cubicBezTo>
                    <a:close/>
                  </a:path>
                </a:pathLst>
              </a:custGeom>
              <a:solidFill>
                <a:srgbClr val="9F2E2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7" name="ïSḷiḋè"/>
              <p:cNvSpPr/>
              <p:nvPr/>
            </p:nvSpPr>
            <p:spPr bwMode="auto">
              <a:xfrm>
                <a:off x="5049838" y="1474788"/>
                <a:ext cx="258763" cy="552450"/>
              </a:xfrm>
              <a:custGeom>
                <a:avLst/>
                <a:gdLst>
                  <a:gd name="T0" fmla="*/ 3 w 266"/>
                  <a:gd name="T1" fmla="*/ 555 h 570"/>
                  <a:gd name="T2" fmla="*/ 112 w 266"/>
                  <a:gd name="T3" fmla="*/ 7 h 570"/>
                  <a:gd name="T4" fmla="*/ 266 w 266"/>
                  <a:gd name="T5" fmla="*/ 540 h 570"/>
                  <a:gd name="T6" fmla="*/ 135 w 266"/>
                  <a:gd name="T7" fmla="*/ 565 h 570"/>
                  <a:gd name="T8" fmla="*/ 3 w 266"/>
                  <a:gd name="T9" fmla="*/ 555 h 570"/>
                </a:gdLst>
                <a:ahLst/>
                <a:cxnLst>
                  <a:cxn ang="0">
                    <a:pos x="T0" y="T1"/>
                  </a:cxn>
                  <a:cxn ang="0">
                    <a:pos x="T2" y="T3"/>
                  </a:cxn>
                  <a:cxn ang="0">
                    <a:pos x="T4" y="T5"/>
                  </a:cxn>
                  <a:cxn ang="0">
                    <a:pos x="T6" y="T7"/>
                  </a:cxn>
                  <a:cxn ang="0">
                    <a:pos x="T8" y="T9"/>
                  </a:cxn>
                </a:cxnLst>
                <a:rect l="0" t="0" r="r" b="b"/>
                <a:pathLst>
                  <a:path w="266" h="570">
                    <a:moveTo>
                      <a:pt x="3" y="555"/>
                    </a:moveTo>
                    <a:cubicBezTo>
                      <a:pt x="0" y="484"/>
                      <a:pt x="4" y="13"/>
                      <a:pt x="112" y="7"/>
                    </a:cubicBezTo>
                    <a:cubicBezTo>
                      <a:pt x="229" y="0"/>
                      <a:pt x="266" y="540"/>
                      <a:pt x="266" y="540"/>
                    </a:cubicBezTo>
                    <a:cubicBezTo>
                      <a:pt x="266" y="540"/>
                      <a:pt x="223" y="560"/>
                      <a:pt x="135" y="565"/>
                    </a:cubicBezTo>
                    <a:cubicBezTo>
                      <a:pt x="41" y="570"/>
                      <a:pt x="3" y="555"/>
                      <a:pt x="3" y="555"/>
                    </a:cubicBezTo>
                  </a:path>
                </a:pathLst>
              </a:custGeom>
              <a:solidFill>
                <a:srgbClr val="C63A3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8" name="ïsḷïḑè"/>
              <p:cNvSpPr/>
              <p:nvPr/>
            </p:nvSpPr>
            <p:spPr bwMode="auto">
              <a:xfrm>
                <a:off x="5087938" y="1481138"/>
                <a:ext cx="220663" cy="533400"/>
              </a:xfrm>
              <a:custGeom>
                <a:avLst/>
                <a:gdLst>
                  <a:gd name="T0" fmla="*/ 75 w 227"/>
                  <a:gd name="T1" fmla="*/ 0 h 550"/>
                  <a:gd name="T2" fmla="*/ 73 w 227"/>
                  <a:gd name="T3" fmla="*/ 0 h 550"/>
                  <a:gd name="T4" fmla="*/ 49 w 227"/>
                  <a:gd name="T5" fmla="*/ 10 h 550"/>
                  <a:gd name="T6" fmla="*/ 29 w 227"/>
                  <a:gd name="T7" fmla="*/ 35 h 550"/>
                  <a:gd name="T8" fmla="*/ 15 w 227"/>
                  <a:gd name="T9" fmla="*/ 64 h 550"/>
                  <a:gd name="T10" fmla="*/ 0 w 227"/>
                  <a:gd name="T11" fmla="*/ 110 h 550"/>
                  <a:gd name="T12" fmla="*/ 0 w 227"/>
                  <a:gd name="T13" fmla="*/ 110 h 550"/>
                  <a:gd name="T14" fmla="*/ 58 w 227"/>
                  <a:gd name="T15" fmla="*/ 83 h 550"/>
                  <a:gd name="T16" fmla="*/ 161 w 227"/>
                  <a:gd name="T17" fmla="*/ 550 h 550"/>
                  <a:gd name="T18" fmla="*/ 227 w 227"/>
                  <a:gd name="T19" fmla="*/ 533 h 550"/>
                  <a:gd name="T20" fmla="*/ 227 w 227"/>
                  <a:gd name="T21" fmla="*/ 533 h 550"/>
                  <a:gd name="T22" fmla="*/ 227 w 227"/>
                  <a:gd name="T23" fmla="*/ 533 h 550"/>
                  <a:gd name="T24" fmla="*/ 227 w 227"/>
                  <a:gd name="T25" fmla="*/ 533 h 550"/>
                  <a:gd name="T26" fmla="*/ 170 w 227"/>
                  <a:gd name="T27" fmla="*/ 153 h 550"/>
                  <a:gd name="T28" fmla="*/ 116 w 227"/>
                  <a:gd name="T29" fmla="*/ 24 h 550"/>
                  <a:gd name="T30" fmla="*/ 75 w 227"/>
                  <a:gd name="T3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 h="550">
                    <a:moveTo>
                      <a:pt x="75" y="0"/>
                    </a:moveTo>
                    <a:cubicBezTo>
                      <a:pt x="75" y="0"/>
                      <a:pt x="74" y="0"/>
                      <a:pt x="73" y="0"/>
                    </a:cubicBezTo>
                    <a:cubicBezTo>
                      <a:pt x="64" y="0"/>
                      <a:pt x="56" y="4"/>
                      <a:pt x="49" y="10"/>
                    </a:cubicBezTo>
                    <a:cubicBezTo>
                      <a:pt x="41" y="17"/>
                      <a:pt x="35" y="25"/>
                      <a:pt x="29" y="35"/>
                    </a:cubicBezTo>
                    <a:cubicBezTo>
                      <a:pt x="24" y="44"/>
                      <a:pt x="19" y="54"/>
                      <a:pt x="15" y="64"/>
                    </a:cubicBezTo>
                    <a:cubicBezTo>
                      <a:pt x="10" y="78"/>
                      <a:pt x="5" y="93"/>
                      <a:pt x="0" y="110"/>
                    </a:cubicBezTo>
                    <a:cubicBezTo>
                      <a:pt x="0" y="110"/>
                      <a:pt x="0" y="110"/>
                      <a:pt x="0" y="110"/>
                    </a:cubicBezTo>
                    <a:cubicBezTo>
                      <a:pt x="22" y="91"/>
                      <a:pt x="41" y="83"/>
                      <a:pt x="58" y="83"/>
                    </a:cubicBezTo>
                    <a:cubicBezTo>
                      <a:pt x="180" y="83"/>
                      <a:pt x="162" y="538"/>
                      <a:pt x="161" y="550"/>
                    </a:cubicBezTo>
                    <a:cubicBezTo>
                      <a:pt x="205" y="543"/>
                      <a:pt x="227" y="533"/>
                      <a:pt x="227" y="533"/>
                    </a:cubicBezTo>
                    <a:cubicBezTo>
                      <a:pt x="227" y="533"/>
                      <a:pt x="227" y="533"/>
                      <a:pt x="227" y="533"/>
                    </a:cubicBezTo>
                    <a:cubicBezTo>
                      <a:pt x="227" y="533"/>
                      <a:pt x="227" y="533"/>
                      <a:pt x="227" y="533"/>
                    </a:cubicBezTo>
                    <a:cubicBezTo>
                      <a:pt x="227" y="533"/>
                      <a:pt x="227" y="533"/>
                      <a:pt x="227" y="533"/>
                    </a:cubicBezTo>
                    <a:cubicBezTo>
                      <a:pt x="226" y="524"/>
                      <a:pt x="211" y="308"/>
                      <a:pt x="170" y="153"/>
                    </a:cubicBezTo>
                    <a:cubicBezTo>
                      <a:pt x="151" y="88"/>
                      <a:pt x="133" y="48"/>
                      <a:pt x="116" y="24"/>
                    </a:cubicBezTo>
                    <a:cubicBezTo>
                      <a:pt x="104" y="9"/>
                      <a:pt x="90" y="0"/>
                      <a:pt x="75" y="0"/>
                    </a:cubicBezTo>
                  </a:path>
                </a:pathLst>
              </a:custGeom>
              <a:solidFill>
                <a:srgbClr val="AA322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19" name="ïṩliḓe"/>
              <p:cNvSpPr/>
              <p:nvPr/>
            </p:nvSpPr>
            <p:spPr bwMode="auto">
              <a:xfrm>
                <a:off x="4265613" y="404813"/>
                <a:ext cx="296863" cy="1420812"/>
              </a:xfrm>
              <a:custGeom>
                <a:avLst/>
                <a:gdLst>
                  <a:gd name="T0" fmla="*/ 6 w 306"/>
                  <a:gd name="T1" fmla="*/ 855 h 1467"/>
                  <a:gd name="T2" fmla="*/ 148 w 306"/>
                  <a:gd name="T3" fmla="*/ 1467 h 1467"/>
                  <a:gd name="T4" fmla="*/ 306 w 306"/>
                  <a:gd name="T5" fmla="*/ 1438 h 1467"/>
                  <a:gd name="T6" fmla="*/ 306 w 306"/>
                  <a:gd name="T7" fmla="*/ 0 h 1467"/>
                  <a:gd name="T8" fmla="*/ 6 w 306"/>
                  <a:gd name="T9" fmla="*/ 855 h 1467"/>
                </a:gdLst>
                <a:ahLst/>
                <a:cxnLst>
                  <a:cxn ang="0">
                    <a:pos x="T0" y="T1"/>
                  </a:cxn>
                  <a:cxn ang="0">
                    <a:pos x="T2" y="T3"/>
                  </a:cxn>
                  <a:cxn ang="0">
                    <a:pos x="T4" y="T5"/>
                  </a:cxn>
                  <a:cxn ang="0">
                    <a:pos x="T6" y="T7"/>
                  </a:cxn>
                  <a:cxn ang="0">
                    <a:pos x="T8" y="T9"/>
                  </a:cxn>
                </a:cxnLst>
                <a:rect l="0" t="0" r="r" b="b"/>
                <a:pathLst>
                  <a:path w="306" h="1467">
                    <a:moveTo>
                      <a:pt x="6" y="855"/>
                    </a:moveTo>
                    <a:cubicBezTo>
                      <a:pt x="9" y="1089"/>
                      <a:pt x="62" y="1303"/>
                      <a:pt x="148" y="1467"/>
                    </a:cubicBezTo>
                    <a:cubicBezTo>
                      <a:pt x="198" y="1451"/>
                      <a:pt x="251" y="1441"/>
                      <a:pt x="306" y="1438"/>
                    </a:cubicBezTo>
                    <a:cubicBezTo>
                      <a:pt x="306" y="0"/>
                      <a:pt x="306" y="0"/>
                      <a:pt x="306" y="0"/>
                    </a:cubicBezTo>
                    <a:cubicBezTo>
                      <a:pt x="123" y="161"/>
                      <a:pt x="0" y="484"/>
                      <a:pt x="6" y="855"/>
                    </a:cubicBezTo>
                    <a:close/>
                  </a:path>
                </a:pathLst>
              </a:custGeom>
              <a:solidFill>
                <a:srgbClr val="DDDDDD"/>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0" name="ïşļíḍê"/>
              <p:cNvSpPr/>
              <p:nvPr/>
            </p:nvSpPr>
            <p:spPr bwMode="auto">
              <a:xfrm>
                <a:off x="4562476" y="404813"/>
                <a:ext cx="315913" cy="1417637"/>
              </a:xfrm>
              <a:custGeom>
                <a:avLst/>
                <a:gdLst>
                  <a:gd name="T0" fmla="*/ 324 w 327"/>
                  <a:gd name="T1" fmla="*/ 847 h 1463"/>
                  <a:gd name="T2" fmla="*/ 0 w 327"/>
                  <a:gd name="T3" fmla="*/ 0 h 1463"/>
                  <a:gd name="T4" fmla="*/ 0 w 327"/>
                  <a:gd name="T5" fmla="*/ 1438 h 1463"/>
                  <a:gd name="T6" fmla="*/ 20 w 327"/>
                  <a:gd name="T7" fmla="*/ 1438 h 1463"/>
                  <a:gd name="T8" fmla="*/ 198 w 327"/>
                  <a:gd name="T9" fmla="*/ 1463 h 1463"/>
                  <a:gd name="T10" fmla="*/ 324 w 327"/>
                  <a:gd name="T11" fmla="*/ 847 h 1463"/>
                </a:gdLst>
                <a:ahLst/>
                <a:cxnLst>
                  <a:cxn ang="0">
                    <a:pos x="T0" y="T1"/>
                  </a:cxn>
                  <a:cxn ang="0">
                    <a:pos x="T2" y="T3"/>
                  </a:cxn>
                  <a:cxn ang="0">
                    <a:pos x="T4" y="T5"/>
                  </a:cxn>
                  <a:cxn ang="0">
                    <a:pos x="T6" y="T7"/>
                  </a:cxn>
                  <a:cxn ang="0">
                    <a:pos x="T8" y="T9"/>
                  </a:cxn>
                  <a:cxn ang="0">
                    <a:pos x="T10" y="T11"/>
                  </a:cxn>
                </a:cxnLst>
                <a:rect l="0" t="0" r="r" b="b"/>
                <a:pathLst>
                  <a:path w="327" h="1463">
                    <a:moveTo>
                      <a:pt x="324" y="847"/>
                    </a:moveTo>
                    <a:cubicBezTo>
                      <a:pt x="319" y="476"/>
                      <a:pt x="187" y="156"/>
                      <a:pt x="0" y="0"/>
                    </a:cubicBezTo>
                    <a:cubicBezTo>
                      <a:pt x="0" y="1438"/>
                      <a:pt x="0" y="1438"/>
                      <a:pt x="0" y="1438"/>
                    </a:cubicBezTo>
                    <a:cubicBezTo>
                      <a:pt x="6" y="1438"/>
                      <a:pt x="13" y="1438"/>
                      <a:pt x="20" y="1438"/>
                    </a:cubicBezTo>
                    <a:cubicBezTo>
                      <a:pt x="82" y="1437"/>
                      <a:pt x="142" y="1446"/>
                      <a:pt x="198" y="1463"/>
                    </a:cubicBezTo>
                    <a:cubicBezTo>
                      <a:pt x="280" y="1295"/>
                      <a:pt x="327" y="1081"/>
                      <a:pt x="324" y="847"/>
                    </a:cubicBezTo>
                    <a:close/>
                  </a:path>
                </a:pathLst>
              </a:custGeom>
              <a:solidFill>
                <a:srgbClr val="B2B2B2"/>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1" name="iSľiḑé"/>
              <p:cNvSpPr/>
              <p:nvPr/>
            </p:nvSpPr>
            <p:spPr bwMode="auto">
              <a:xfrm>
                <a:off x="4435476" y="930275"/>
                <a:ext cx="271463" cy="265112"/>
              </a:xfrm>
              <a:custGeom>
                <a:avLst/>
                <a:gdLst>
                  <a:gd name="T0" fmla="*/ 139 w 279"/>
                  <a:gd name="T1" fmla="*/ 0 h 272"/>
                  <a:gd name="T2" fmla="*/ 137 w 279"/>
                  <a:gd name="T3" fmla="*/ 0 h 272"/>
                  <a:gd name="T4" fmla="*/ 40 w 279"/>
                  <a:gd name="T5" fmla="*/ 41 h 272"/>
                  <a:gd name="T6" fmla="*/ 1 w 279"/>
                  <a:gd name="T7" fmla="*/ 138 h 272"/>
                  <a:gd name="T8" fmla="*/ 139 w 279"/>
                  <a:gd name="T9" fmla="*/ 272 h 272"/>
                  <a:gd name="T10" fmla="*/ 141 w 279"/>
                  <a:gd name="T11" fmla="*/ 272 h 272"/>
                  <a:gd name="T12" fmla="*/ 278 w 279"/>
                  <a:gd name="T13" fmla="*/ 134 h 272"/>
                  <a:gd name="T14" fmla="*/ 139 w 279"/>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272">
                    <a:moveTo>
                      <a:pt x="139" y="0"/>
                    </a:moveTo>
                    <a:cubicBezTo>
                      <a:pt x="137" y="0"/>
                      <a:pt x="137" y="0"/>
                      <a:pt x="137" y="0"/>
                    </a:cubicBezTo>
                    <a:cubicBezTo>
                      <a:pt x="100" y="0"/>
                      <a:pt x="66" y="15"/>
                      <a:pt x="40" y="41"/>
                    </a:cubicBezTo>
                    <a:cubicBezTo>
                      <a:pt x="14" y="67"/>
                      <a:pt x="0" y="102"/>
                      <a:pt x="1" y="138"/>
                    </a:cubicBezTo>
                    <a:cubicBezTo>
                      <a:pt x="2" y="212"/>
                      <a:pt x="64" y="272"/>
                      <a:pt x="139" y="272"/>
                    </a:cubicBezTo>
                    <a:cubicBezTo>
                      <a:pt x="141" y="272"/>
                      <a:pt x="141" y="272"/>
                      <a:pt x="141" y="272"/>
                    </a:cubicBezTo>
                    <a:cubicBezTo>
                      <a:pt x="217" y="271"/>
                      <a:pt x="279" y="209"/>
                      <a:pt x="278" y="134"/>
                    </a:cubicBezTo>
                    <a:cubicBezTo>
                      <a:pt x="277" y="60"/>
                      <a:pt x="215" y="0"/>
                      <a:pt x="139" y="0"/>
                    </a:cubicBezTo>
                    <a:close/>
                  </a:path>
                </a:pathLst>
              </a:custGeom>
              <a:solidFill>
                <a:sysClr val="window" lastClr="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2" name="ïsļïḍé"/>
              <p:cNvSpPr/>
              <p:nvPr/>
            </p:nvSpPr>
            <p:spPr bwMode="auto">
              <a:xfrm>
                <a:off x="4468813" y="962025"/>
                <a:ext cx="204788" cy="201612"/>
              </a:xfrm>
              <a:custGeom>
                <a:avLst/>
                <a:gdLst>
                  <a:gd name="T0" fmla="*/ 104 w 211"/>
                  <a:gd name="T1" fmla="*/ 1 h 208"/>
                  <a:gd name="T2" fmla="*/ 0 w 211"/>
                  <a:gd name="T3" fmla="*/ 105 h 208"/>
                  <a:gd name="T4" fmla="*/ 107 w 211"/>
                  <a:gd name="T5" fmla="*/ 207 h 208"/>
                  <a:gd name="T6" fmla="*/ 210 w 211"/>
                  <a:gd name="T7" fmla="*/ 102 h 208"/>
                  <a:gd name="T8" fmla="*/ 104 w 211"/>
                  <a:gd name="T9" fmla="*/ 1 h 208"/>
                </a:gdLst>
                <a:ahLst/>
                <a:cxnLst>
                  <a:cxn ang="0">
                    <a:pos x="T0" y="T1"/>
                  </a:cxn>
                  <a:cxn ang="0">
                    <a:pos x="T2" y="T3"/>
                  </a:cxn>
                  <a:cxn ang="0">
                    <a:pos x="T4" y="T5"/>
                  </a:cxn>
                  <a:cxn ang="0">
                    <a:pos x="T6" y="T7"/>
                  </a:cxn>
                  <a:cxn ang="0">
                    <a:pos x="T8" y="T9"/>
                  </a:cxn>
                </a:cxnLst>
                <a:rect l="0" t="0" r="r" b="b"/>
                <a:pathLst>
                  <a:path w="211" h="208">
                    <a:moveTo>
                      <a:pt x="104" y="1"/>
                    </a:moveTo>
                    <a:cubicBezTo>
                      <a:pt x="46" y="2"/>
                      <a:pt x="0" y="49"/>
                      <a:pt x="0" y="105"/>
                    </a:cubicBezTo>
                    <a:cubicBezTo>
                      <a:pt x="1" y="162"/>
                      <a:pt x="49" y="208"/>
                      <a:pt x="107" y="207"/>
                    </a:cubicBezTo>
                    <a:cubicBezTo>
                      <a:pt x="164" y="206"/>
                      <a:pt x="211" y="159"/>
                      <a:pt x="210" y="102"/>
                    </a:cubicBezTo>
                    <a:cubicBezTo>
                      <a:pt x="209" y="46"/>
                      <a:pt x="162" y="0"/>
                      <a:pt x="104" y="1"/>
                    </a:cubicBezTo>
                    <a:close/>
                  </a:path>
                </a:pathLst>
              </a:custGeom>
              <a:solidFill>
                <a:srgbClr val="4F81BD"/>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3" name="íŝliḍè"/>
              <p:cNvSpPr/>
              <p:nvPr/>
            </p:nvSpPr>
            <p:spPr bwMode="auto">
              <a:xfrm>
                <a:off x="4330701" y="736600"/>
                <a:ext cx="231775" cy="61912"/>
              </a:xfrm>
              <a:custGeom>
                <a:avLst/>
                <a:gdLst>
                  <a:gd name="T0" fmla="*/ 13 w 239"/>
                  <a:gd name="T1" fmla="*/ 20 h 63"/>
                  <a:gd name="T2" fmla="*/ 0 w 239"/>
                  <a:gd name="T3" fmla="*/ 63 h 63"/>
                  <a:gd name="T4" fmla="*/ 239 w 239"/>
                  <a:gd name="T5" fmla="*/ 48 h 63"/>
                  <a:gd name="T6" fmla="*/ 239 w 239"/>
                  <a:gd name="T7" fmla="*/ 0 h 63"/>
                  <a:gd name="T8" fmla="*/ 13 w 239"/>
                  <a:gd name="T9" fmla="*/ 20 h 63"/>
                </a:gdLst>
                <a:ahLst/>
                <a:cxnLst>
                  <a:cxn ang="0">
                    <a:pos x="T0" y="T1"/>
                  </a:cxn>
                  <a:cxn ang="0">
                    <a:pos x="T2" y="T3"/>
                  </a:cxn>
                  <a:cxn ang="0">
                    <a:pos x="T4" y="T5"/>
                  </a:cxn>
                  <a:cxn ang="0">
                    <a:pos x="T6" y="T7"/>
                  </a:cxn>
                  <a:cxn ang="0">
                    <a:pos x="T8" y="T9"/>
                  </a:cxn>
                </a:cxnLst>
                <a:rect l="0" t="0" r="r" b="b"/>
                <a:pathLst>
                  <a:path w="239" h="63">
                    <a:moveTo>
                      <a:pt x="13" y="20"/>
                    </a:moveTo>
                    <a:cubicBezTo>
                      <a:pt x="0" y="63"/>
                      <a:pt x="0" y="63"/>
                      <a:pt x="0" y="63"/>
                    </a:cubicBezTo>
                    <a:cubicBezTo>
                      <a:pt x="0" y="63"/>
                      <a:pt x="104" y="50"/>
                      <a:pt x="239" y="48"/>
                    </a:cubicBezTo>
                    <a:cubicBezTo>
                      <a:pt x="239" y="0"/>
                      <a:pt x="239" y="0"/>
                      <a:pt x="239" y="0"/>
                    </a:cubicBezTo>
                    <a:cubicBezTo>
                      <a:pt x="159" y="0"/>
                      <a:pt x="74" y="4"/>
                      <a:pt x="13" y="20"/>
                    </a:cubicBezTo>
                    <a:close/>
                  </a:path>
                </a:pathLst>
              </a:custGeom>
              <a:solidFill>
                <a:srgbClr val="B2B2B2"/>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4" name="í$ľîḑe"/>
              <p:cNvSpPr/>
              <p:nvPr/>
            </p:nvSpPr>
            <p:spPr bwMode="auto">
              <a:xfrm>
                <a:off x="4562476" y="736600"/>
                <a:ext cx="249238" cy="60325"/>
              </a:xfrm>
              <a:custGeom>
                <a:avLst/>
                <a:gdLst>
                  <a:gd name="T0" fmla="*/ 257 w 257"/>
                  <a:gd name="T1" fmla="*/ 61 h 61"/>
                  <a:gd name="T2" fmla="*/ 235 w 257"/>
                  <a:gd name="T3" fmla="*/ 13 h 61"/>
                  <a:gd name="T4" fmla="*/ 0 w 257"/>
                  <a:gd name="T5" fmla="*/ 0 h 61"/>
                  <a:gd name="T6" fmla="*/ 0 w 257"/>
                  <a:gd name="T7" fmla="*/ 48 h 61"/>
                  <a:gd name="T8" fmla="*/ 257 w 257"/>
                  <a:gd name="T9" fmla="*/ 61 h 61"/>
                </a:gdLst>
                <a:ahLst/>
                <a:cxnLst>
                  <a:cxn ang="0">
                    <a:pos x="T0" y="T1"/>
                  </a:cxn>
                  <a:cxn ang="0">
                    <a:pos x="T2" y="T3"/>
                  </a:cxn>
                  <a:cxn ang="0">
                    <a:pos x="T4" y="T5"/>
                  </a:cxn>
                  <a:cxn ang="0">
                    <a:pos x="T6" y="T7"/>
                  </a:cxn>
                  <a:cxn ang="0">
                    <a:pos x="T8" y="T9"/>
                  </a:cxn>
                </a:cxnLst>
                <a:rect l="0" t="0" r="r" b="b"/>
                <a:pathLst>
                  <a:path w="257" h="61">
                    <a:moveTo>
                      <a:pt x="257" y="61"/>
                    </a:moveTo>
                    <a:cubicBezTo>
                      <a:pt x="235" y="13"/>
                      <a:pt x="235" y="13"/>
                      <a:pt x="235" y="13"/>
                    </a:cubicBezTo>
                    <a:cubicBezTo>
                      <a:pt x="235" y="13"/>
                      <a:pt x="123" y="1"/>
                      <a:pt x="0" y="0"/>
                    </a:cubicBezTo>
                    <a:cubicBezTo>
                      <a:pt x="0" y="48"/>
                      <a:pt x="0" y="48"/>
                      <a:pt x="0" y="48"/>
                    </a:cubicBezTo>
                    <a:cubicBezTo>
                      <a:pt x="80" y="47"/>
                      <a:pt x="171" y="49"/>
                      <a:pt x="257" y="61"/>
                    </a:cubicBezTo>
                    <a:close/>
                  </a:path>
                </a:pathLst>
              </a:custGeom>
              <a:solidFill>
                <a:srgbClr val="808080"/>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5" name="iślîďé"/>
              <p:cNvSpPr/>
              <p:nvPr/>
            </p:nvSpPr>
            <p:spPr bwMode="auto">
              <a:xfrm>
                <a:off x="4343401" y="404813"/>
                <a:ext cx="219075" cy="352425"/>
              </a:xfrm>
              <a:custGeom>
                <a:avLst/>
                <a:gdLst>
                  <a:gd name="T0" fmla="*/ 0 w 226"/>
                  <a:gd name="T1" fmla="*/ 363 h 363"/>
                  <a:gd name="T2" fmla="*/ 226 w 226"/>
                  <a:gd name="T3" fmla="*/ 352 h 363"/>
                  <a:gd name="T4" fmla="*/ 226 w 226"/>
                  <a:gd name="T5" fmla="*/ 0 h 363"/>
                  <a:gd name="T6" fmla="*/ 0 w 226"/>
                  <a:gd name="T7" fmla="*/ 363 h 363"/>
                </a:gdLst>
                <a:ahLst/>
                <a:cxnLst>
                  <a:cxn ang="0">
                    <a:pos x="T0" y="T1"/>
                  </a:cxn>
                  <a:cxn ang="0">
                    <a:pos x="T2" y="T3"/>
                  </a:cxn>
                  <a:cxn ang="0">
                    <a:pos x="T4" y="T5"/>
                  </a:cxn>
                  <a:cxn ang="0">
                    <a:pos x="T6" y="T7"/>
                  </a:cxn>
                </a:cxnLst>
                <a:rect l="0" t="0" r="r" b="b"/>
                <a:pathLst>
                  <a:path w="226" h="363">
                    <a:moveTo>
                      <a:pt x="0" y="363"/>
                    </a:moveTo>
                    <a:cubicBezTo>
                      <a:pt x="74" y="357"/>
                      <a:pt x="149" y="353"/>
                      <a:pt x="226" y="352"/>
                    </a:cubicBezTo>
                    <a:cubicBezTo>
                      <a:pt x="226" y="0"/>
                      <a:pt x="226" y="0"/>
                      <a:pt x="226" y="0"/>
                    </a:cubicBezTo>
                    <a:cubicBezTo>
                      <a:pt x="132" y="83"/>
                      <a:pt x="53" y="209"/>
                      <a:pt x="0" y="363"/>
                    </a:cubicBezTo>
                    <a:close/>
                  </a:path>
                </a:pathLst>
              </a:custGeom>
              <a:solidFill>
                <a:srgbClr val="BE1E2D"/>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6" name="ïṡļïďè"/>
              <p:cNvSpPr/>
              <p:nvPr/>
            </p:nvSpPr>
            <p:spPr bwMode="auto">
              <a:xfrm>
                <a:off x="4562476" y="404813"/>
                <a:ext cx="227013" cy="344487"/>
              </a:xfrm>
              <a:custGeom>
                <a:avLst/>
                <a:gdLst>
                  <a:gd name="T0" fmla="*/ 0 w 235"/>
                  <a:gd name="T1" fmla="*/ 0 h 356"/>
                  <a:gd name="T2" fmla="*/ 0 w 235"/>
                  <a:gd name="T3" fmla="*/ 352 h 356"/>
                  <a:gd name="T4" fmla="*/ 5 w 235"/>
                  <a:gd name="T5" fmla="*/ 352 h 356"/>
                  <a:gd name="T6" fmla="*/ 235 w 235"/>
                  <a:gd name="T7" fmla="*/ 356 h 356"/>
                  <a:gd name="T8" fmla="*/ 0 w 235"/>
                  <a:gd name="T9" fmla="*/ 0 h 356"/>
                </a:gdLst>
                <a:ahLst/>
                <a:cxnLst>
                  <a:cxn ang="0">
                    <a:pos x="T0" y="T1"/>
                  </a:cxn>
                  <a:cxn ang="0">
                    <a:pos x="T2" y="T3"/>
                  </a:cxn>
                  <a:cxn ang="0">
                    <a:pos x="T4" y="T5"/>
                  </a:cxn>
                  <a:cxn ang="0">
                    <a:pos x="T6" y="T7"/>
                  </a:cxn>
                  <a:cxn ang="0">
                    <a:pos x="T8" y="T9"/>
                  </a:cxn>
                </a:cxnLst>
                <a:rect l="0" t="0" r="r" b="b"/>
                <a:pathLst>
                  <a:path w="235" h="356">
                    <a:moveTo>
                      <a:pt x="0" y="0"/>
                    </a:moveTo>
                    <a:cubicBezTo>
                      <a:pt x="0" y="352"/>
                      <a:pt x="0" y="352"/>
                      <a:pt x="0" y="352"/>
                    </a:cubicBezTo>
                    <a:cubicBezTo>
                      <a:pt x="1" y="352"/>
                      <a:pt x="3" y="352"/>
                      <a:pt x="5" y="352"/>
                    </a:cubicBezTo>
                    <a:cubicBezTo>
                      <a:pt x="83" y="351"/>
                      <a:pt x="160" y="353"/>
                      <a:pt x="235" y="356"/>
                    </a:cubicBezTo>
                    <a:cubicBezTo>
                      <a:pt x="178" y="204"/>
                      <a:pt x="96" y="80"/>
                      <a:pt x="0" y="0"/>
                    </a:cubicBezTo>
                    <a:close/>
                  </a:path>
                </a:pathLst>
              </a:custGeom>
              <a:solidFill>
                <a:srgbClr val="9F2E2C"/>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7" name="ïŝļidé"/>
              <p:cNvSpPr/>
              <p:nvPr/>
            </p:nvSpPr>
            <p:spPr bwMode="auto">
              <a:xfrm>
                <a:off x="4281488" y="1724025"/>
                <a:ext cx="596900" cy="236537"/>
              </a:xfrm>
              <a:custGeom>
                <a:avLst/>
                <a:gdLst>
                  <a:gd name="T0" fmla="*/ 532 w 616"/>
                  <a:gd name="T1" fmla="*/ 0 h 244"/>
                  <a:gd name="T2" fmla="*/ 451 w 616"/>
                  <a:gd name="T3" fmla="*/ 29 h 244"/>
                  <a:gd name="T4" fmla="*/ 451 w 616"/>
                  <a:gd name="T5" fmla="*/ 29 h 244"/>
                  <a:gd name="T6" fmla="*/ 173 w 616"/>
                  <a:gd name="T7" fmla="*/ 31 h 244"/>
                  <a:gd name="T8" fmla="*/ 173 w 616"/>
                  <a:gd name="T9" fmla="*/ 31 h 244"/>
                  <a:gd name="T10" fmla="*/ 84 w 616"/>
                  <a:gd name="T11" fmla="*/ 0 h 244"/>
                  <a:gd name="T12" fmla="*/ 45 w 616"/>
                  <a:gd name="T13" fmla="*/ 167 h 244"/>
                  <a:gd name="T14" fmla="*/ 117 w 616"/>
                  <a:gd name="T15" fmla="*/ 204 h 244"/>
                  <a:gd name="T16" fmla="*/ 117 w 616"/>
                  <a:gd name="T17" fmla="*/ 204 h 244"/>
                  <a:gd name="T18" fmla="*/ 153 w 616"/>
                  <a:gd name="T19" fmla="*/ 211 h 244"/>
                  <a:gd name="T20" fmla="*/ 153 w 616"/>
                  <a:gd name="T21" fmla="*/ 211 h 244"/>
                  <a:gd name="T22" fmla="*/ 481 w 616"/>
                  <a:gd name="T23" fmla="*/ 208 h 244"/>
                  <a:gd name="T24" fmla="*/ 499 w 616"/>
                  <a:gd name="T25" fmla="*/ 204 h 244"/>
                  <a:gd name="T26" fmla="*/ 499 w 616"/>
                  <a:gd name="T27" fmla="*/ 204 h 244"/>
                  <a:gd name="T28" fmla="*/ 571 w 616"/>
                  <a:gd name="T29" fmla="*/ 167 h 244"/>
                  <a:gd name="T30" fmla="*/ 532 w 616"/>
                  <a:gd name="T3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6" h="244">
                    <a:moveTo>
                      <a:pt x="532" y="0"/>
                    </a:moveTo>
                    <a:cubicBezTo>
                      <a:pt x="505" y="13"/>
                      <a:pt x="477" y="23"/>
                      <a:pt x="451" y="29"/>
                    </a:cubicBezTo>
                    <a:cubicBezTo>
                      <a:pt x="451" y="29"/>
                      <a:pt x="451" y="29"/>
                      <a:pt x="451" y="29"/>
                    </a:cubicBezTo>
                    <a:cubicBezTo>
                      <a:pt x="305" y="73"/>
                      <a:pt x="173" y="31"/>
                      <a:pt x="173" y="31"/>
                    </a:cubicBezTo>
                    <a:cubicBezTo>
                      <a:pt x="173" y="31"/>
                      <a:pt x="173" y="31"/>
                      <a:pt x="173" y="31"/>
                    </a:cubicBezTo>
                    <a:cubicBezTo>
                      <a:pt x="144" y="24"/>
                      <a:pt x="114" y="15"/>
                      <a:pt x="84" y="0"/>
                    </a:cubicBezTo>
                    <a:cubicBezTo>
                      <a:pt x="84" y="0"/>
                      <a:pt x="0" y="106"/>
                      <a:pt x="45" y="167"/>
                    </a:cubicBezTo>
                    <a:cubicBezTo>
                      <a:pt x="45" y="167"/>
                      <a:pt x="58" y="191"/>
                      <a:pt x="117" y="204"/>
                    </a:cubicBezTo>
                    <a:cubicBezTo>
                      <a:pt x="117" y="204"/>
                      <a:pt x="117" y="204"/>
                      <a:pt x="117" y="204"/>
                    </a:cubicBezTo>
                    <a:cubicBezTo>
                      <a:pt x="128" y="207"/>
                      <a:pt x="141" y="209"/>
                      <a:pt x="153" y="211"/>
                    </a:cubicBezTo>
                    <a:cubicBezTo>
                      <a:pt x="153" y="211"/>
                      <a:pt x="153" y="211"/>
                      <a:pt x="153" y="211"/>
                    </a:cubicBezTo>
                    <a:cubicBezTo>
                      <a:pt x="153" y="211"/>
                      <a:pt x="303" y="244"/>
                      <a:pt x="481" y="208"/>
                    </a:cubicBezTo>
                    <a:cubicBezTo>
                      <a:pt x="487" y="207"/>
                      <a:pt x="493" y="206"/>
                      <a:pt x="499" y="204"/>
                    </a:cubicBezTo>
                    <a:cubicBezTo>
                      <a:pt x="499" y="204"/>
                      <a:pt x="499" y="204"/>
                      <a:pt x="499" y="204"/>
                    </a:cubicBezTo>
                    <a:cubicBezTo>
                      <a:pt x="558" y="191"/>
                      <a:pt x="571" y="167"/>
                      <a:pt x="571" y="167"/>
                    </a:cubicBezTo>
                    <a:cubicBezTo>
                      <a:pt x="616" y="106"/>
                      <a:pt x="532" y="0"/>
                      <a:pt x="532" y="0"/>
                    </a:cubicBezTo>
                    <a:close/>
                  </a:path>
                </a:pathLst>
              </a:custGeom>
              <a:solidFill>
                <a:srgbClr val="C63A3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8" name="ï$1îḓe"/>
              <p:cNvSpPr/>
              <p:nvPr/>
            </p:nvSpPr>
            <p:spPr bwMode="auto">
              <a:xfrm>
                <a:off x="4484688" y="1482725"/>
                <a:ext cx="77788" cy="687387"/>
              </a:xfrm>
              <a:custGeom>
                <a:avLst/>
                <a:gdLst>
                  <a:gd name="T0" fmla="*/ 0 w 79"/>
                  <a:gd name="T1" fmla="*/ 354 h 708"/>
                  <a:gd name="T2" fmla="*/ 79 w 79"/>
                  <a:gd name="T3" fmla="*/ 708 h 708"/>
                  <a:gd name="T4" fmla="*/ 79 w 79"/>
                  <a:gd name="T5" fmla="*/ 0 h 708"/>
                  <a:gd name="T6" fmla="*/ 0 w 79"/>
                  <a:gd name="T7" fmla="*/ 354 h 708"/>
                </a:gdLst>
                <a:ahLst/>
                <a:cxnLst>
                  <a:cxn ang="0">
                    <a:pos x="T0" y="T1"/>
                  </a:cxn>
                  <a:cxn ang="0">
                    <a:pos x="T2" y="T3"/>
                  </a:cxn>
                  <a:cxn ang="0">
                    <a:pos x="T4" y="T5"/>
                  </a:cxn>
                  <a:cxn ang="0">
                    <a:pos x="T6" y="T7"/>
                  </a:cxn>
                </a:cxnLst>
                <a:rect l="0" t="0" r="r" b="b"/>
                <a:pathLst>
                  <a:path w="79" h="708">
                    <a:moveTo>
                      <a:pt x="0" y="354"/>
                    </a:moveTo>
                    <a:cubicBezTo>
                      <a:pt x="0" y="550"/>
                      <a:pt x="79" y="708"/>
                      <a:pt x="79" y="708"/>
                    </a:cubicBezTo>
                    <a:cubicBezTo>
                      <a:pt x="79" y="0"/>
                      <a:pt x="79" y="0"/>
                      <a:pt x="79" y="0"/>
                    </a:cubicBezTo>
                    <a:cubicBezTo>
                      <a:pt x="79" y="0"/>
                      <a:pt x="0" y="159"/>
                      <a:pt x="0" y="354"/>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sp>
            <p:nvSpPr>
              <p:cNvPr id="29" name="ïšľide"/>
              <p:cNvSpPr/>
              <p:nvPr/>
            </p:nvSpPr>
            <p:spPr bwMode="auto">
              <a:xfrm>
                <a:off x="4562476" y="1482725"/>
                <a:ext cx="76200" cy="687387"/>
              </a:xfrm>
              <a:custGeom>
                <a:avLst/>
                <a:gdLst>
                  <a:gd name="T0" fmla="*/ 0 w 79"/>
                  <a:gd name="T1" fmla="*/ 0 h 708"/>
                  <a:gd name="T2" fmla="*/ 0 w 79"/>
                  <a:gd name="T3" fmla="*/ 708 h 708"/>
                  <a:gd name="T4" fmla="*/ 79 w 79"/>
                  <a:gd name="T5" fmla="*/ 354 h 708"/>
                  <a:gd name="T6" fmla="*/ 0 w 79"/>
                  <a:gd name="T7" fmla="*/ 0 h 708"/>
                </a:gdLst>
                <a:ahLst/>
                <a:cxnLst>
                  <a:cxn ang="0">
                    <a:pos x="T0" y="T1"/>
                  </a:cxn>
                  <a:cxn ang="0">
                    <a:pos x="T2" y="T3"/>
                  </a:cxn>
                  <a:cxn ang="0">
                    <a:pos x="T4" y="T5"/>
                  </a:cxn>
                  <a:cxn ang="0">
                    <a:pos x="T6" y="T7"/>
                  </a:cxn>
                </a:cxnLst>
                <a:rect l="0" t="0" r="r" b="b"/>
                <a:pathLst>
                  <a:path w="79" h="708">
                    <a:moveTo>
                      <a:pt x="0" y="0"/>
                    </a:moveTo>
                    <a:cubicBezTo>
                      <a:pt x="0" y="708"/>
                      <a:pt x="0" y="708"/>
                      <a:pt x="0" y="708"/>
                    </a:cubicBezTo>
                    <a:cubicBezTo>
                      <a:pt x="0" y="708"/>
                      <a:pt x="79" y="550"/>
                      <a:pt x="79" y="354"/>
                    </a:cubicBezTo>
                    <a:cubicBezTo>
                      <a:pt x="79" y="159"/>
                      <a:pt x="0" y="0"/>
                      <a:pt x="0" y="0"/>
                    </a:cubicBezTo>
                    <a:close/>
                  </a:path>
                </a:pathLst>
              </a:custGeom>
              <a:solidFill>
                <a:srgbClr val="9F2E2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36" name="组合 35"/>
          <p:cNvGrpSpPr/>
          <p:nvPr/>
        </p:nvGrpSpPr>
        <p:grpSpPr>
          <a:xfrm>
            <a:off x="1812496" y="2353085"/>
            <a:ext cx="2304673" cy="1888708"/>
            <a:chOff x="1812496" y="2353085"/>
            <a:chExt cx="2304673" cy="1888708"/>
          </a:xfrm>
        </p:grpSpPr>
        <p:grpSp>
          <p:nvGrpSpPr>
            <p:cNvPr id="37" name="组合 36"/>
            <p:cNvGrpSpPr/>
            <p:nvPr/>
          </p:nvGrpSpPr>
          <p:grpSpPr>
            <a:xfrm>
              <a:off x="1854981" y="2483548"/>
              <a:ext cx="2262188" cy="1758245"/>
              <a:chOff x="4978472" y="441753"/>
              <a:chExt cx="2262188" cy="1758245"/>
            </a:xfrm>
          </p:grpSpPr>
          <p:sp>
            <p:nvSpPr>
              <p:cNvPr id="39" name="文本框 25"/>
              <p:cNvSpPr>
                <a:spLocks noChangeArrowheads="1"/>
              </p:cNvSpPr>
              <p:nvPr/>
            </p:nvSpPr>
            <p:spPr bwMode="auto">
              <a:xfrm>
                <a:off x="5801148" y="441753"/>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sym typeface="方正正黑简体" panose="02000000000000000000" pitchFamily="2" charset="-122"/>
                  </a:rPr>
                  <a:t>运动跑步</a:t>
                </a:r>
              </a:p>
            </p:txBody>
          </p:sp>
          <p:sp>
            <p:nvSpPr>
              <p:cNvPr id="40" name="矩形 26"/>
              <p:cNvSpPr>
                <a:spLocks noChangeArrowheads="1"/>
              </p:cNvSpPr>
              <p:nvPr/>
            </p:nvSpPr>
            <p:spPr bwMode="auto">
              <a:xfrm>
                <a:off x="4978472" y="1092002"/>
                <a:ext cx="22621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4572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41" name="矩形 27"/>
              <p:cNvSpPr>
                <a:spLocks noChangeArrowheads="1"/>
              </p:cNvSpPr>
              <p:nvPr/>
            </p:nvSpPr>
            <p:spPr bwMode="auto">
              <a:xfrm>
                <a:off x="5116493" y="841693"/>
                <a:ext cx="1914037" cy="34270"/>
              </a:xfrm>
              <a:prstGeom prst="rect">
                <a:avLst/>
              </a:prstGeom>
              <a:solidFill>
                <a:srgbClr val="4F81BD"/>
              </a:solid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white"/>
                  </a:solidFill>
                  <a:effectLst/>
                  <a:uLnTx/>
                  <a:uFillTx/>
                  <a:latin typeface="微软雅黑" panose="020B0503020204020204" pitchFamily="34" charset="-122"/>
                  <a:sym typeface="宋体" panose="02010600030101010101" pitchFamily="2" charset="-122"/>
                </a:endParaRPr>
              </a:p>
            </p:txBody>
          </p:sp>
        </p:grpSp>
        <p:pic>
          <p:nvPicPr>
            <p:cNvPr id="38" name="图片 37"/>
            <p:cNvPicPr>
              <a:picLocks noChangeAspect="1"/>
            </p:cNvPicPr>
            <p:nvPr/>
          </p:nvPicPr>
          <p:blipFill>
            <a:blip r:embed="rId4" cstate="email"/>
            <a:stretch>
              <a:fillRect/>
            </a:stretch>
          </p:blipFill>
          <p:spPr>
            <a:xfrm>
              <a:off x="1812496" y="2353085"/>
              <a:ext cx="953781" cy="493653"/>
            </a:xfrm>
            <a:prstGeom prst="rect">
              <a:avLst/>
            </a:prstGeom>
          </p:spPr>
        </p:pic>
      </p:grpSp>
      <p:grpSp>
        <p:nvGrpSpPr>
          <p:cNvPr id="42" name="组合 41"/>
          <p:cNvGrpSpPr/>
          <p:nvPr/>
        </p:nvGrpSpPr>
        <p:grpSpPr>
          <a:xfrm>
            <a:off x="4577888" y="694561"/>
            <a:ext cx="2455107" cy="1927142"/>
            <a:chOff x="4577888" y="694561"/>
            <a:chExt cx="2455107" cy="1927142"/>
          </a:xfrm>
        </p:grpSpPr>
        <p:grpSp>
          <p:nvGrpSpPr>
            <p:cNvPr id="43" name="组合 42"/>
            <p:cNvGrpSpPr/>
            <p:nvPr/>
          </p:nvGrpSpPr>
          <p:grpSpPr>
            <a:xfrm>
              <a:off x="4766045" y="885414"/>
              <a:ext cx="2266950" cy="1736289"/>
              <a:chOff x="5100365" y="3756125"/>
              <a:chExt cx="2266950" cy="1736289"/>
            </a:xfrm>
          </p:grpSpPr>
          <p:sp>
            <p:nvSpPr>
              <p:cNvPr id="45" name="文本框 30"/>
              <p:cNvSpPr>
                <a:spLocks noChangeArrowheads="1"/>
              </p:cNvSpPr>
              <p:nvPr/>
            </p:nvSpPr>
            <p:spPr bwMode="auto">
              <a:xfrm>
                <a:off x="5961692" y="3756125"/>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sym typeface="方正正黑简体" panose="02000000000000000000" pitchFamily="2" charset="-122"/>
                  </a:rPr>
                  <a:t>琴棋书画</a:t>
                </a:r>
              </a:p>
            </p:txBody>
          </p:sp>
          <p:sp>
            <p:nvSpPr>
              <p:cNvPr id="46" name="矩形 31"/>
              <p:cNvSpPr>
                <a:spLocks noChangeArrowheads="1"/>
              </p:cNvSpPr>
              <p:nvPr/>
            </p:nvSpPr>
            <p:spPr bwMode="auto">
              <a:xfrm>
                <a:off x="5100365" y="4384418"/>
                <a:ext cx="22669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4572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47" name="矩形 32"/>
              <p:cNvSpPr>
                <a:spLocks noChangeArrowheads="1"/>
              </p:cNvSpPr>
              <p:nvPr/>
            </p:nvSpPr>
            <p:spPr bwMode="auto">
              <a:xfrm>
                <a:off x="5238396" y="4134109"/>
                <a:ext cx="1914173" cy="34270"/>
              </a:xfrm>
              <a:prstGeom prst="rect">
                <a:avLst/>
              </a:prstGeom>
              <a:solidFill>
                <a:srgbClr val="C0504D"/>
              </a:solid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white"/>
                  </a:solidFill>
                  <a:effectLst/>
                  <a:uLnTx/>
                  <a:uFillTx/>
                  <a:latin typeface="微软雅黑" panose="020B0503020204020204" pitchFamily="34" charset="-122"/>
                  <a:sym typeface="宋体" panose="02010600030101010101" pitchFamily="2" charset="-122"/>
                </a:endParaRPr>
              </a:p>
            </p:txBody>
          </p:sp>
        </p:grpSp>
        <p:pic>
          <p:nvPicPr>
            <p:cNvPr id="44" name="图片 43"/>
            <p:cNvPicPr>
              <a:picLocks noChangeAspect="1"/>
            </p:cNvPicPr>
            <p:nvPr/>
          </p:nvPicPr>
          <p:blipFill>
            <a:blip r:embed="rId4" cstate="email"/>
            <a:stretch>
              <a:fillRect/>
            </a:stretch>
          </p:blipFill>
          <p:spPr>
            <a:xfrm>
              <a:off x="4577888" y="694561"/>
              <a:ext cx="953781" cy="493653"/>
            </a:xfrm>
            <a:prstGeom prst="rect">
              <a:avLst/>
            </a:prstGeom>
          </p:spPr>
        </p:pic>
      </p:grpSp>
      <p:grpSp>
        <p:nvGrpSpPr>
          <p:cNvPr id="48" name="组合 47"/>
          <p:cNvGrpSpPr/>
          <p:nvPr/>
        </p:nvGrpSpPr>
        <p:grpSpPr>
          <a:xfrm>
            <a:off x="7530342" y="2051293"/>
            <a:ext cx="2399162" cy="1942554"/>
            <a:chOff x="7530342" y="2051293"/>
            <a:chExt cx="2399162" cy="1942554"/>
          </a:xfrm>
        </p:grpSpPr>
        <p:grpSp>
          <p:nvGrpSpPr>
            <p:cNvPr id="49" name="组合 48"/>
            <p:cNvGrpSpPr/>
            <p:nvPr/>
          </p:nvGrpSpPr>
          <p:grpSpPr>
            <a:xfrm>
              <a:off x="7567304" y="2225382"/>
              <a:ext cx="2362200" cy="1768465"/>
              <a:chOff x="7847137" y="3723949"/>
              <a:chExt cx="2362200" cy="1768465"/>
            </a:xfrm>
          </p:grpSpPr>
          <p:sp>
            <p:nvSpPr>
              <p:cNvPr id="51" name="文本框 34"/>
              <p:cNvSpPr>
                <a:spLocks noChangeArrowheads="1"/>
              </p:cNvSpPr>
              <p:nvPr/>
            </p:nvSpPr>
            <p:spPr bwMode="auto">
              <a:xfrm>
                <a:off x="8763956" y="3723949"/>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sym typeface="方正正黑简体" panose="02000000000000000000" pitchFamily="2" charset="-122"/>
                  </a:rPr>
                  <a:t>朗诵主持</a:t>
                </a:r>
              </a:p>
            </p:txBody>
          </p:sp>
          <p:sp>
            <p:nvSpPr>
              <p:cNvPr id="52" name="矩形 35"/>
              <p:cNvSpPr>
                <a:spLocks noChangeArrowheads="1"/>
              </p:cNvSpPr>
              <p:nvPr/>
            </p:nvSpPr>
            <p:spPr bwMode="auto">
              <a:xfrm>
                <a:off x="7847137" y="4384418"/>
                <a:ext cx="2362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4572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53" name="矩形 36"/>
              <p:cNvSpPr>
                <a:spLocks noChangeArrowheads="1"/>
              </p:cNvSpPr>
              <p:nvPr/>
            </p:nvSpPr>
            <p:spPr bwMode="auto">
              <a:xfrm>
                <a:off x="7985232" y="4134109"/>
                <a:ext cx="1915071" cy="34270"/>
              </a:xfrm>
              <a:prstGeom prst="rect">
                <a:avLst/>
              </a:prstGeom>
              <a:solidFill>
                <a:srgbClr val="8064A2"/>
              </a:solid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white"/>
                  </a:solidFill>
                  <a:effectLst/>
                  <a:uLnTx/>
                  <a:uFillTx/>
                  <a:latin typeface="微软雅黑" panose="020B0503020204020204" pitchFamily="34" charset="-122"/>
                  <a:sym typeface="宋体" panose="02010600030101010101" pitchFamily="2" charset="-122"/>
                </a:endParaRPr>
              </a:p>
            </p:txBody>
          </p:sp>
        </p:grpSp>
        <p:pic>
          <p:nvPicPr>
            <p:cNvPr id="50" name="图片 49"/>
            <p:cNvPicPr>
              <a:picLocks noChangeAspect="1"/>
            </p:cNvPicPr>
            <p:nvPr/>
          </p:nvPicPr>
          <p:blipFill>
            <a:blip r:embed="rId4" cstate="email"/>
            <a:stretch>
              <a:fillRect/>
            </a:stretch>
          </p:blipFill>
          <p:spPr>
            <a:xfrm>
              <a:off x="7530342" y="2051293"/>
              <a:ext cx="953781" cy="493653"/>
            </a:xfrm>
            <a:prstGeom prst="rect">
              <a:avLst/>
            </a:prstGeom>
          </p:spPr>
        </p:pic>
      </p:grpSp>
      <p:pic>
        <p:nvPicPr>
          <p:cNvPr id="54" name="图片 53"/>
          <p:cNvPicPr>
            <a:picLocks noChangeAspect="1"/>
          </p:cNvPicPr>
          <p:nvPr/>
        </p:nvPicPr>
        <p:blipFill>
          <a:blip r:embed="rId5" cstate="email"/>
          <a:stretch>
            <a:fillRect/>
          </a:stretch>
        </p:blipFill>
        <p:spPr>
          <a:xfrm>
            <a:off x="0" y="4424256"/>
            <a:ext cx="2433743" cy="2433743"/>
          </a:xfrm>
          <a:prstGeom prst="rect">
            <a:avLst/>
          </a:prstGeom>
        </p:spPr>
      </p:pic>
      <p:pic>
        <p:nvPicPr>
          <p:cNvPr id="55" name="图片 54" descr="图片包含 就坐, 掌握, 室内, 人员&#10;&#10;已生成高可信度的说明"/>
          <p:cNvPicPr>
            <a:picLocks noChangeAspect="1"/>
          </p:cNvPicPr>
          <p:nvPr/>
        </p:nvPicPr>
        <p:blipFill>
          <a:blip r:embed="rId6" cstate="email"/>
          <a:stretch>
            <a:fillRect/>
          </a:stretch>
        </p:blipFill>
        <p:spPr>
          <a:xfrm>
            <a:off x="10798627" y="5121558"/>
            <a:ext cx="1218997" cy="1736442"/>
          </a:xfrm>
          <a:prstGeom prst="rect">
            <a:avLst/>
          </a:prstGeom>
        </p:spPr>
      </p:pic>
      <p:sp>
        <p:nvSpPr>
          <p:cNvPr id="56" name="文本框 38"/>
          <p:cNvSpPr txBox="1"/>
          <p:nvPr/>
        </p:nvSpPr>
        <p:spPr>
          <a:xfrm>
            <a:off x="223765" y="236087"/>
            <a:ext cx="3262432" cy="707886"/>
          </a:xfrm>
          <a:prstGeom prst="rect">
            <a:avLst/>
          </a:prstGeom>
          <a:noFill/>
        </p:spPr>
        <p:txBody>
          <a:bodyPr wrap="none" rtlCol="0">
            <a:spAutoFit/>
          </a:bodyPr>
          <a:lstStyle/>
          <a:p>
            <a:r>
              <a:rPr lang="zh-CN" altLang="en-US" sz="4000" b="1" dirty="0">
                <a:solidFill>
                  <a:schemeClr val="bg1"/>
                </a:solidFill>
                <a:effectLst>
                  <a:outerShdw blurRad="38100" dist="38100" dir="2700000" algn="tl">
                    <a:srgbClr val="000000">
                      <a:alpha val="43137"/>
                    </a:srgbClr>
                  </a:outerShdw>
                </a:effectLst>
                <a:cs typeface="+mn-ea"/>
                <a:sym typeface="+mn-lt"/>
              </a:rPr>
              <a:t>我的兴趣爱好</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14:presetBounceEnd="56000">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14:bounceEnd="56000">
                                          <p:cBhvr additive="base">
                                            <p:cTn id="30" dur="1500" fill="hold"/>
                                            <p:tgtEl>
                                              <p:spTgt spid="56"/>
                                            </p:tgtEl>
                                            <p:attrNameLst>
                                              <p:attrName>ppt_x</p:attrName>
                                            </p:attrNameLst>
                                          </p:cBhvr>
                                          <p:tavLst>
                                            <p:tav tm="0">
                                              <p:val>
                                                <p:strVal val="#ppt_x"/>
                                              </p:val>
                                            </p:tav>
                                            <p:tav tm="100000">
                                              <p:val>
                                                <p:strVal val="#ppt_x"/>
                                              </p:val>
                                            </p:tav>
                                          </p:tavLst>
                                        </p:anim>
                                        <p:anim calcmode="lin" valueType="num" p14:bounceEnd="56000">
                                          <p:cBhvr additive="base">
                                            <p:cTn id="31" dur="1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1500" fill="hold"/>
                                            <p:tgtEl>
                                              <p:spTgt spid="56"/>
                                            </p:tgtEl>
                                            <p:attrNameLst>
                                              <p:attrName>ppt_x</p:attrName>
                                            </p:attrNameLst>
                                          </p:cBhvr>
                                          <p:tavLst>
                                            <p:tav tm="0">
                                              <p:val>
                                                <p:strVal val="#ppt_x"/>
                                              </p:val>
                                            </p:tav>
                                            <p:tav tm="100000">
                                              <p:val>
                                                <p:strVal val="#ppt_x"/>
                                              </p:val>
                                            </p:tav>
                                          </p:tavLst>
                                        </p:anim>
                                        <p:anim calcmode="lin" valueType="num">
                                          <p:cBhvr additive="base">
                                            <p:cTn id="31" dur="1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stretch>
            <a:fillRect/>
          </a:stretch>
        </p:blipFill>
        <p:spPr>
          <a:xfrm>
            <a:off x="0" y="3757064"/>
            <a:ext cx="3100936" cy="3100936"/>
          </a:xfrm>
          <a:prstGeom prst="rect">
            <a:avLst/>
          </a:prstGeom>
        </p:spPr>
      </p:pic>
      <p:sp>
        <p:nvSpPr>
          <p:cNvPr id="60" name="五角星 40"/>
          <p:cNvSpPr/>
          <p:nvPr/>
        </p:nvSpPr>
        <p:spPr>
          <a:xfrm rot="1381998">
            <a:off x="1166009" y="4540951"/>
            <a:ext cx="835834" cy="787246"/>
          </a:xfrm>
          <a:prstGeom prst="star5">
            <a:avLst>
              <a:gd name="adj" fmla="val 26636"/>
              <a:gd name="hf" fmla="val 105146"/>
              <a:gd name="vf" fmla="val 110557"/>
            </a:avLst>
          </a:prstGeom>
          <a:solidFill>
            <a:sysClr val="window" lastClr="FFFFFF"/>
          </a:solidFill>
          <a:ln w="95250" cap="flat" cmpd="sng" algn="ctr">
            <a:solidFill>
              <a:srgbClr val="DFDA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106" name="直接连接符 105"/>
          <p:cNvCxnSpPr/>
          <p:nvPr/>
        </p:nvCxnSpPr>
        <p:spPr>
          <a:xfrm>
            <a:off x="8726070" y="4170947"/>
            <a:ext cx="0" cy="998621"/>
          </a:xfrm>
          <a:prstGeom prst="line">
            <a:avLst/>
          </a:prstGeom>
          <a:noFill/>
          <a:ln w="6350" cap="flat" cmpd="sng" algn="ctr">
            <a:solidFill>
              <a:srgbClr val="08CDE2"/>
            </a:solidFill>
            <a:prstDash val="dash"/>
            <a:miter lim="800000"/>
          </a:ln>
          <a:effectLst/>
        </p:spPr>
      </p:cxnSp>
      <p:grpSp>
        <p:nvGrpSpPr>
          <p:cNvPr id="5" name="组合 4"/>
          <p:cNvGrpSpPr/>
          <p:nvPr/>
        </p:nvGrpSpPr>
        <p:grpSpPr>
          <a:xfrm>
            <a:off x="2618649" y="3414379"/>
            <a:ext cx="4267116" cy="1712904"/>
            <a:chOff x="5113505" y="2004703"/>
            <a:chExt cx="4267116" cy="1712904"/>
          </a:xfrm>
        </p:grpSpPr>
        <p:grpSp>
          <p:nvGrpSpPr>
            <p:cNvPr id="113" name="组合 112"/>
            <p:cNvGrpSpPr/>
            <p:nvPr/>
          </p:nvGrpSpPr>
          <p:grpSpPr>
            <a:xfrm>
              <a:off x="5113505" y="2004703"/>
              <a:ext cx="2687044" cy="1712904"/>
              <a:chOff x="5113505" y="2004703"/>
              <a:chExt cx="2687044" cy="1712904"/>
            </a:xfrm>
          </p:grpSpPr>
          <p:sp>
            <p:nvSpPr>
              <p:cNvPr id="114" name="任意多边形 71"/>
              <p:cNvSpPr/>
              <p:nvPr/>
            </p:nvSpPr>
            <p:spPr>
              <a:xfrm rot="11317928">
                <a:off x="5113505" y="2004703"/>
                <a:ext cx="2687044" cy="1712904"/>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ysClr val="window" lastClr="FFFFFF"/>
              </a:solidFill>
              <a:ln w="12700" cap="flat" cmpd="sng" algn="ctr">
                <a:solidFill>
                  <a:srgbClr val="00B0F0"/>
                </a:solidFill>
                <a:prstDash val="solid"/>
                <a:miter lim="800000"/>
              </a:ln>
              <a:effectLst>
                <a:outerShdw blurRad="177800" dist="50800" dir="5400000" algn="t"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5" name="TextBox 68"/>
              <p:cNvSpPr txBox="1"/>
              <p:nvPr/>
            </p:nvSpPr>
            <p:spPr>
              <a:xfrm>
                <a:off x="5772857" y="2253990"/>
                <a:ext cx="1210588"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8CDE2"/>
                    </a:solidFill>
                    <a:effectLst/>
                    <a:uLnTx/>
                    <a:uFillTx/>
                    <a:cs typeface="+mn-ea"/>
                    <a:sym typeface="+mn-lt"/>
                  </a:rPr>
                  <a:t>关爱老人</a:t>
                </a:r>
              </a:p>
            </p:txBody>
          </p:sp>
          <p:sp>
            <p:nvSpPr>
              <p:cNvPr id="116" name="TextBox 41"/>
              <p:cNvSpPr txBox="1"/>
              <p:nvPr/>
            </p:nvSpPr>
            <p:spPr>
              <a:xfrm>
                <a:off x="5311101" y="2628593"/>
                <a:ext cx="2402443" cy="646331"/>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点击此处添加对此项运动的介绍。点击此处添加文本信  息。建议项正文</a:t>
                </a:r>
                <a:r>
                  <a:rPr kumimoji="1" lang="en-US" altLang="zh-CN" sz="1200" b="0" i="0" u="none" strike="noStrike" kern="1200" cap="none" spc="0" normalizeH="0" baseline="0" noProof="0" dirty="0">
                    <a:ln>
                      <a:noFill/>
                    </a:ln>
                    <a:solidFill>
                      <a:srgbClr val="E7E6E6">
                        <a:lumMod val="75000"/>
                      </a:srgbClr>
                    </a:solidFill>
                    <a:effectLst/>
                    <a:uLnTx/>
                    <a:uFillTx/>
                    <a:cs typeface="+mn-ea"/>
                    <a:sym typeface="+mn-lt"/>
                  </a:rPr>
                  <a:t>10</a:t>
                </a: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号字，</a:t>
                </a:r>
                <a:r>
                  <a:rPr kumimoji="1" lang="en-US" altLang="zh-CN" sz="1200" b="0" i="0" u="none" strike="noStrike" kern="1200" cap="none" spc="0" normalizeH="0" baseline="0" noProof="0" dirty="0">
                    <a:ln>
                      <a:noFill/>
                    </a:ln>
                    <a:solidFill>
                      <a:srgbClr val="E7E6E6">
                        <a:lumMod val="75000"/>
                      </a:srgbClr>
                    </a:solidFill>
                    <a:effectLst/>
                    <a:uLnTx/>
                    <a:uFillTx/>
                    <a:cs typeface="+mn-ea"/>
                    <a:sym typeface="+mn-lt"/>
                  </a:rPr>
                  <a:t>1.3</a:t>
                </a: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倍字间距。</a:t>
                </a:r>
                <a:endParaRPr kumimoji="0" lang="en-US" altLang="zh-CN" sz="1200" b="0" i="0" u="none" strike="noStrike" kern="1200" cap="none" spc="0" normalizeH="0" baseline="0" noProof="0" dirty="0">
                  <a:ln>
                    <a:noFill/>
                  </a:ln>
                  <a:solidFill>
                    <a:srgbClr val="E7E6E6">
                      <a:lumMod val="75000"/>
                    </a:srgbClr>
                  </a:solidFill>
                  <a:effectLst/>
                  <a:uLnTx/>
                  <a:uFillTx/>
                  <a:cs typeface="+mn-ea"/>
                  <a:sym typeface="+mn-lt"/>
                </a:endParaRPr>
              </a:p>
            </p:txBody>
          </p:sp>
        </p:grpSp>
        <p:cxnSp>
          <p:nvCxnSpPr>
            <p:cNvPr id="117" name="直接连接符 116"/>
            <p:cNvCxnSpPr/>
            <p:nvPr/>
          </p:nvCxnSpPr>
          <p:spPr>
            <a:xfrm>
              <a:off x="6966284" y="2468479"/>
              <a:ext cx="1141497" cy="0"/>
            </a:xfrm>
            <a:prstGeom prst="line">
              <a:avLst/>
            </a:prstGeom>
            <a:noFill/>
            <a:ln w="6350" cap="flat" cmpd="sng" algn="ctr">
              <a:solidFill>
                <a:schemeClr val="bg1"/>
              </a:solidFill>
              <a:prstDash val="dash"/>
              <a:miter lim="800000"/>
            </a:ln>
            <a:effectLst/>
          </p:spPr>
        </p:cxnSp>
        <p:cxnSp>
          <p:nvCxnSpPr>
            <p:cNvPr id="118" name="直接连接符 117"/>
            <p:cNvCxnSpPr/>
            <p:nvPr/>
          </p:nvCxnSpPr>
          <p:spPr>
            <a:xfrm>
              <a:off x="8120481" y="2462129"/>
              <a:ext cx="0" cy="768350"/>
            </a:xfrm>
            <a:prstGeom prst="line">
              <a:avLst/>
            </a:prstGeom>
            <a:noFill/>
            <a:ln w="6350" cap="flat" cmpd="sng" algn="ctr">
              <a:solidFill>
                <a:schemeClr val="bg1"/>
              </a:solidFill>
              <a:prstDash val="dash"/>
              <a:miter lim="800000"/>
            </a:ln>
            <a:effectLst/>
          </p:spPr>
        </p:cxnSp>
        <p:cxnSp>
          <p:nvCxnSpPr>
            <p:cNvPr id="119" name="直接连接符 118"/>
            <p:cNvCxnSpPr/>
            <p:nvPr/>
          </p:nvCxnSpPr>
          <p:spPr>
            <a:xfrm>
              <a:off x="8119813" y="3259054"/>
              <a:ext cx="1168566" cy="0"/>
            </a:xfrm>
            <a:prstGeom prst="line">
              <a:avLst/>
            </a:prstGeom>
            <a:noFill/>
            <a:ln w="6350" cap="flat" cmpd="sng" algn="ctr">
              <a:solidFill>
                <a:schemeClr val="bg1"/>
              </a:solidFill>
              <a:prstDash val="dash"/>
              <a:miter lim="800000"/>
            </a:ln>
            <a:effectLst/>
          </p:spPr>
        </p:cxnSp>
        <p:sp>
          <p:nvSpPr>
            <p:cNvPr id="130" name="椭圆 129"/>
            <p:cNvSpPr/>
            <p:nvPr/>
          </p:nvSpPr>
          <p:spPr>
            <a:xfrm>
              <a:off x="9212179" y="3172327"/>
              <a:ext cx="168442" cy="168442"/>
            </a:xfrm>
            <a:prstGeom prst="ellipse">
              <a:avLst/>
            </a:prstGeom>
            <a:solidFill>
              <a:srgbClr val="15E1F7"/>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147" name="组合 146"/>
          <p:cNvGrpSpPr/>
          <p:nvPr/>
        </p:nvGrpSpPr>
        <p:grpSpPr>
          <a:xfrm>
            <a:off x="577119" y="195333"/>
            <a:ext cx="2667898" cy="2288691"/>
            <a:chOff x="946186" y="1666112"/>
            <a:chExt cx="2784232" cy="2388491"/>
          </a:xfrm>
        </p:grpSpPr>
        <p:cxnSp>
          <p:nvCxnSpPr>
            <p:cNvPr id="148" name="直接连接符 147"/>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0" name="组合 149"/>
            <p:cNvGrpSpPr/>
            <p:nvPr/>
          </p:nvGrpSpPr>
          <p:grpSpPr>
            <a:xfrm>
              <a:off x="1057943" y="1666112"/>
              <a:ext cx="2565554" cy="1514842"/>
              <a:chOff x="477660" y="1791629"/>
              <a:chExt cx="2455159" cy="1449659"/>
            </a:xfrm>
          </p:grpSpPr>
          <p:sp>
            <p:nvSpPr>
              <p:cNvPr id="152" name="椭圆 151"/>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3"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4"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5"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6"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7"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8"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9"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0"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51"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1" name="文本框 160"/>
          <p:cNvSpPr txBox="1"/>
          <p:nvPr/>
        </p:nvSpPr>
        <p:spPr>
          <a:xfrm>
            <a:off x="744844" y="1912801"/>
            <a:ext cx="2378408" cy="523220"/>
          </a:xfrm>
          <a:prstGeom prst="rect">
            <a:avLst/>
          </a:prstGeom>
          <a:noFill/>
        </p:spPr>
        <p:txBody>
          <a:bodyPr wrap="square" rtlCol="0">
            <a:spAutoFit/>
          </a:bodyPr>
          <a:lstStyle/>
          <a:p>
            <a:pPr lvl="0" algn="ctr"/>
            <a:r>
              <a:rPr lang="zh-CN" altLang="en-US" sz="2800" b="1" dirty="0">
                <a:solidFill>
                  <a:prstClr val="white"/>
                </a:solidFill>
                <a:effectLst>
                  <a:outerShdw blurRad="38100" dist="38100" dir="2700000" algn="tl">
                    <a:srgbClr val="000000">
                      <a:alpha val="43137"/>
                    </a:srgbClr>
                  </a:outerShdw>
                </a:effectLst>
                <a:cs typeface="+mn-ea"/>
                <a:sym typeface="+mn-lt"/>
              </a:rPr>
              <a:t>参与社会实践</a:t>
            </a:r>
          </a:p>
        </p:txBody>
      </p:sp>
      <p:pic>
        <p:nvPicPr>
          <p:cNvPr id="3" name="图片 2" descr="图片包含 就坐, 掌握, 室内, 人员&#10;&#10;已生成高可信度的说明"/>
          <p:cNvPicPr>
            <a:picLocks noChangeAspect="1"/>
          </p:cNvPicPr>
          <p:nvPr/>
        </p:nvPicPr>
        <p:blipFill>
          <a:blip r:embed="rId4" cstate="email"/>
          <a:stretch>
            <a:fillRect/>
          </a:stretch>
        </p:blipFill>
        <p:spPr>
          <a:xfrm>
            <a:off x="10788574" y="4965032"/>
            <a:ext cx="1218997" cy="1736442"/>
          </a:xfrm>
          <a:prstGeom prst="rect">
            <a:avLst/>
          </a:prstGeom>
        </p:spPr>
      </p:pic>
      <p:grpSp>
        <p:nvGrpSpPr>
          <p:cNvPr id="6" name="组合 5"/>
          <p:cNvGrpSpPr/>
          <p:nvPr/>
        </p:nvGrpSpPr>
        <p:grpSpPr>
          <a:xfrm>
            <a:off x="3985764" y="1042854"/>
            <a:ext cx="6144786" cy="2786333"/>
            <a:chOff x="4937042" y="167882"/>
            <a:chExt cx="6144786" cy="2786333"/>
          </a:xfrm>
        </p:grpSpPr>
        <p:cxnSp>
          <p:nvCxnSpPr>
            <p:cNvPr id="104" name="直接连接符 103"/>
            <p:cNvCxnSpPr/>
            <p:nvPr/>
          </p:nvCxnSpPr>
          <p:spPr>
            <a:xfrm>
              <a:off x="7519738" y="1123448"/>
              <a:ext cx="2346157" cy="0"/>
            </a:xfrm>
            <a:prstGeom prst="line">
              <a:avLst/>
            </a:prstGeom>
            <a:noFill/>
            <a:ln w="6350" cap="flat" cmpd="sng" algn="ctr">
              <a:solidFill>
                <a:schemeClr val="bg1"/>
              </a:solidFill>
              <a:prstDash val="dash"/>
              <a:miter lim="800000"/>
            </a:ln>
            <a:effectLst/>
          </p:spPr>
        </p:cxnSp>
        <p:grpSp>
          <p:nvGrpSpPr>
            <p:cNvPr id="108" name="组合 107"/>
            <p:cNvGrpSpPr/>
            <p:nvPr/>
          </p:nvGrpSpPr>
          <p:grpSpPr>
            <a:xfrm>
              <a:off x="4937042" y="167882"/>
              <a:ext cx="2687044" cy="1712904"/>
              <a:chOff x="4937042" y="167882"/>
              <a:chExt cx="2687044" cy="1712904"/>
            </a:xfrm>
          </p:grpSpPr>
          <p:sp>
            <p:nvSpPr>
              <p:cNvPr id="109" name="任意多边形 70"/>
              <p:cNvSpPr/>
              <p:nvPr/>
            </p:nvSpPr>
            <p:spPr>
              <a:xfrm rot="11317928">
                <a:off x="4937042" y="167882"/>
                <a:ext cx="2687044" cy="1712904"/>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ysClr val="window" lastClr="FFFFFF"/>
              </a:solidFill>
              <a:ln w="12700" cap="flat" cmpd="sng" algn="ctr">
                <a:solidFill>
                  <a:srgbClr val="00B0F0"/>
                </a:solidFill>
                <a:prstDash val="solid"/>
                <a:miter lim="800000"/>
              </a:ln>
              <a:effectLst>
                <a:outerShdw blurRad="177800" dist="50800" dir="5400000" algn="t"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0" name="TextBox 41"/>
              <p:cNvSpPr txBox="1"/>
              <p:nvPr/>
            </p:nvSpPr>
            <p:spPr>
              <a:xfrm>
                <a:off x="5184267" y="844744"/>
                <a:ext cx="2402443" cy="646331"/>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点击此处添加对此项运动的介绍。点击此处添加文本信  息。建议项正文</a:t>
                </a:r>
                <a:r>
                  <a:rPr kumimoji="1" lang="en-US" altLang="zh-CN" sz="1200" b="0" i="0" u="none" strike="noStrike" kern="1200" cap="none" spc="0" normalizeH="0" baseline="0" noProof="0" dirty="0">
                    <a:ln>
                      <a:noFill/>
                    </a:ln>
                    <a:solidFill>
                      <a:srgbClr val="E7E6E6">
                        <a:lumMod val="75000"/>
                      </a:srgbClr>
                    </a:solidFill>
                    <a:effectLst/>
                    <a:uLnTx/>
                    <a:uFillTx/>
                    <a:cs typeface="+mn-ea"/>
                    <a:sym typeface="+mn-lt"/>
                  </a:rPr>
                  <a:t>10</a:t>
                </a: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号字，</a:t>
                </a:r>
                <a:r>
                  <a:rPr kumimoji="1" lang="en-US" altLang="zh-CN" sz="1200" b="0" i="0" u="none" strike="noStrike" kern="1200" cap="none" spc="0" normalizeH="0" baseline="0" noProof="0" dirty="0">
                    <a:ln>
                      <a:noFill/>
                    </a:ln>
                    <a:solidFill>
                      <a:srgbClr val="E7E6E6">
                        <a:lumMod val="75000"/>
                      </a:srgbClr>
                    </a:solidFill>
                    <a:effectLst/>
                    <a:uLnTx/>
                    <a:uFillTx/>
                    <a:cs typeface="+mn-ea"/>
                    <a:sym typeface="+mn-lt"/>
                  </a:rPr>
                  <a:t>1.3</a:t>
                </a: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倍字间距。</a:t>
                </a:r>
                <a:endParaRPr kumimoji="0" lang="en-US" altLang="zh-CN" sz="1200" b="0" i="0" u="none" strike="noStrike" kern="1200" cap="none" spc="0" normalizeH="0" baseline="0" noProof="0" dirty="0">
                  <a:ln>
                    <a:noFill/>
                  </a:ln>
                  <a:solidFill>
                    <a:srgbClr val="E7E6E6">
                      <a:lumMod val="75000"/>
                    </a:srgbClr>
                  </a:solidFill>
                  <a:effectLst/>
                  <a:uLnTx/>
                  <a:uFillTx/>
                  <a:cs typeface="+mn-ea"/>
                  <a:sym typeface="+mn-lt"/>
                </a:endParaRPr>
              </a:p>
            </p:txBody>
          </p:sp>
          <p:sp>
            <p:nvSpPr>
              <p:cNvPr id="111" name="TextBox 3"/>
              <p:cNvSpPr txBox="1"/>
              <p:nvPr/>
            </p:nvSpPr>
            <p:spPr>
              <a:xfrm>
                <a:off x="5606882" y="477865"/>
                <a:ext cx="1210588"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8CDE2"/>
                    </a:solidFill>
                    <a:effectLst/>
                    <a:uLnTx/>
                    <a:uFillTx/>
                    <a:cs typeface="+mn-ea"/>
                    <a:sym typeface="+mn-lt"/>
                  </a:rPr>
                  <a:t>爱护环境</a:t>
                </a:r>
              </a:p>
            </p:txBody>
          </p:sp>
        </p:grpSp>
        <p:sp>
          <p:nvSpPr>
            <p:cNvPr id="112" name="椭圆 111"/>
            <p:cNvSpPr/>
            <p:nvPr/>
          </p:nvSpPr>
          <p:spPr>
            <a:xfrm>
              <a:off x="9793705" y="1022685"/>
              <a:ext cx="168442" cy="168442"/>
            </a:xfrm>
            <a:prstGeom prst="ellipse">
              <a:avLst/>
            </a:prstGeom>
            <a:solidFill>
              <a:srgbClr val="15E1F7"/>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59" name="图片 58"/>
            <p:cNvPicPr>
              <a:picLocks noChangeAspect="1"/>
            </p:cNvPicPr>
            <p:nvPr/>
          </p:nvPicPr>
          <p:blipFill>
            <a:blip r:embed="rId5" cstate="email"/>
            <a:stretch>
              <a:fillRect/>
            </a:stretch>
          </p:blipFill>
          <p:spPr>
            <a:xfrm>
              <a:off x="8842466" y="1495754"/>
              <a:ext cx="2239362" cy="1458461"/>
            </a:xfrm>
            <a:prstGeom prst="rect">
              <a:avLst/>
            </a:prstGeom>
          </p:spPr>
        </p:pic>
      </p:grpSp>
      <p:pic>
        <p:nvPicPr>
          <p:cNvPr id="61" name="图片 60"/>
          <p:cNvPicPr>
            <a:picLocks noChangeAspect="1"/>
          </p:cNvPicPr>
          <p:nvPr/>
        </p:nvPicPr>
        <p:blipFill>
          <a:blip r:embed="rId6" cstate="email"/>
          <a:stretch>
            <a:fillRect/>
          </a:stretch>
        </p:blipFill>
        <p:spPr>
          <a:xfrm>
            <a:off x="6665385" y="4987781"/>
            <a:ext cx="2239362" cy="1480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750"/>
                                      </p:stCondLst>
                                      <p:childTnLst>
                                        <p:set>
                                          <p:cBhvr>
                                            <p:cTn id="6" dur="1" fill="hold">
                                              <p:stCondLst>
                                                <p:cond delay="0"/>
                                              </p:stCondLst>
                                            </p:cTn>
                                            <p:tgtEl>
                                              <p:spTgt spid="60"/>
                                            </p:tgtEl>
                                            <p:attrNameLst>
                                              <p:attrName>style.visibility</p:attrName>
                                            </p:attrNameLst>
                                          </p:cBhvr>
                                          <p:to>
                                            <p:strVal val="visible"/>
                                          </p:to>
                                        </p:set>
                                        <p:anim calcmode="lin" valueType="num">
                                          <p:cBhvr>
                                            <p:cTn id="7" dur="750" fill="hold"/>
                                            <p:tgtEl>
                                              <p:spTgt spid="60"/>
                                            </p:tgtEl>
                                            <p:attrNameLst>
                                              <p:attrName>ppt_w</p:attrName>
                                            </p:attrNameLst>
                                          </p:cBhvr>
                                          <p:tavLst>
                                            <p:tav tm="0">
                                              <p:val>
                                                <p:fltVal val="0"/>
                                              </p:val>
                                            </p:tav>
                                            <p:tav tm="100000">
                                              <p:val>
                                                <p:strVal val="#ppt_w"/>
                                              </p:val>
                                            </p:tav>
                                          </p:tavLst>
                                        </p:anim>
                                        <p:anim calcmode="lin" valueType="num">
                                          <p:cBhvr>
                                            <p:cTn id="8" dur="750" fill="hold"/>
                                            <p:tgtEl>
                                              <p:spTgt spid="60"/>
                                            </p:tgtEl>
                                            <p:attrNameLst>
                                              <p:attrName>ppt_h</p:attrName>
                                            </p:attrNameLst>
                                          </p:cBhvr>
                                          <p:tavLst>
                                            <p:tav tm="0">
                                              <p:val>
                                                <p:fltVal val="0"/>
                                              </p:val>
                                            </p:tav>
                                            <p:tav tm="100000">
                                              <p:val>
                                                <p:strVal val="#ppt_h"/>
                                              </p:val>
                                            </p:tav>
                                          </p:tavLst>
                                        </p:anim>
                                        <p:anim calcmode="lin" valueType="num">
                                          <p:cBhvr>
                                            <p:cTn id="9" dur="750" fill="hold"/>
                                            <p:tgtEl>
                                              <p:spTgt spid="60"/>
                                            </p:tgtEl>
                                            <p:attrNameLst>
                                              <p:attrName>style.rotation</p:attrName>
                                            </p:attrNameLst>
                                          </p:cBhvr>
                                          <p:tavLst>
                                            <p:tav tm="0">
                                              <p:val>
                                                <p:fltVal val="90"/>
                                              </p:val>
                                            </p:tav>
                                            <p:tav tm="100000">
                                              <p:val>
                                                <p:fltVal val="0"/>
                                              </p:val>
                                            </p:tav>
                                          </p:tavLst>
                                        </p:anim>
                                        <p:animEffect transition="in" filter="fade">
                                          <p:cBhvr>
                                            <p:cTn id="10" dur="750"/>
                                            <p:tgtEl>
                                              <p:spTgt spid="60"/>
                                            </p:tgtEl>
                                          </p:cBhvr>
                                        </p:animEffect>
                                      </p:childTnLst>
                                    </p:cTn>
                                  </p:par>
                                  <p:par>
                                    <p:cTn id="11" presetID="22" presetClass="entr" presetSubtype="4" fill="hold" nodeType="withEffect">
                                      <p:stCondLst>
                                        <p:cond delay="10500"/>
                                      </p:stCondLst>
                                      <p:childTnLst>
                                        <p:set>
                                          <p:cBhvr>
                                            <p:cTn id="12" dur="1" fill="hold">
                                              <p:stCondLst>
                                                <p:cond delay="0"/>
                                              </p:stCondLst>
                                            </p:cTn>
                                            <p:tgtEl>
                                              <p:spTgt spid="106"/>
                                            </p:tgtEl>
                                            <p:attrNameLst>
                                              <p:attrName>style.visibility</p:attrName>
                                            </p:attrNameLst>
                                          </p:cBhvr>
                                          <p:to>
                                            <p:strVal val="visible"/>
                                          </p:to>
                                        </p:set>
                                        <p:animEffect transition="in" filter="wipe(down)">
                                          <p:cBhvr>
                                            <p:cTn id="13" dur="250"/>
                                            <p:tgtEl>
                                              <p:spTgt spid="106"/>
                                            </p:tgtEl>
                                          </p:cBhvr>
                                        </p:animEffect>
                                      </p:childTnLst>
                                    </p:cTn>
                                  </p:par>
                                  <p:par>
                                    <p:cTn id="14" presetID="2" presetClass="entr" presetSubtype="1" fill="hold" nodeType="withEffect" p14:presetBounceEnd="50000">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14:bounceEnd="50000">
                                          <p:cBhvr additive="base">
                                            <p:cTn id="16" dur="2000" fill="hold"/>
                                            <p:tgtEl>
                                              <p:spTgt spid="147"/>
                                            </p:tgtEl>
                                            <p:attrNameLst>
                                              <p:attrName>ppt_x</p:attrName>
                                            </p:attrNameLst>
                                          </p:cBhvr>
                                          <p:tavLst>
                                            <p:tav tm="0">
                                              <p:val>
                                                <p:strVal val="#ppt_x"/>
                                              </p:val>
                                            </p:tav>
                                            <p:tav tm="100000">
                                              <p:val>
                                                <p:strVal val="#ppt_x"/>
                                              </p:val>
                                            </p:tav>
                                          </p:tavLst>
                                        </p:anim>
                                        <p:anim calcmode="lin" valueType="num" p14:bounceEnd="50000">
                                          <p:cBhvr additive="base">
                                            <p:cTn id="17" dur="2000" fill="hold"/>
                                            <p:tgtEl>
                                              <p:spTgt spid="147"/>
                                            </p:tgtEl>
                                            <p:attrNameLst>
                                              <p:attrName>ppt_y</p:attrName>
                                            </p:attrNameLst>
                                          </p:cBhvr>
                                          <p:tavLst>
                                            <p:tav tm="0">
                                              <p:val>
                                                <p:strVal val="0-#ppt_h/2"/>
                                              </p:val>
                                            </p:tav>
                                            <p:tav tm="100000">
                                              <p:val>
                                                <p:strVal val="#ppt_y"/>
                                              </p:val>
                                            </p:tav>
                                          </p:tavLst>
                                        </p:anim>
                                      </p:childTnLst>
                                    </p:cTn>
                                  </p:par>
                                  <p:par>
                                    <p:cTn id="18" presetID="52" presetClass="entr" presetSubtype="0" fill="hold" grpId="0" nodeType="withEffect">
                                      <p:stCondLst>
                                        <p:cond delay="1000"/>
                                      </p:stCondLst>
                                      <p:iterate type="lt">
                                        <p:tmPct val="10000"/>
                                      </p:iterate>
                                      <p:childTnLst>
                                        <p:set>
                                          <p:cBhvr>
                                            <p:cTn id="19" dur="1" fill="hold">
                                              <p:stCondLst>
                                                <p:cond delay="0"/>
                                              </p:stCondLst>
                                            </p:cTn>
                                            <p:tgtEl>
                                              <p:spTgt spid="161"/>
                                            </p:tgtEl>
                                            <p:attrNameLst>
                                              <p:attrName>style.visibility</p:attrName>
                                            </p:attrNameLst>
                                          </p:cBhvr>
                                          <p:to>
                                            <p:strVal val="visible"/>
                                          </p:to>
                                        </p:set>
                                        <p:animScale>
                                          <p:cBhvr>
                                            <p:cTn id="20" dur="1250" decel="50000" fill="hold">
                                              <p:stCondLst>
                                                <p:cond delay="0"/>
                                              </p:stCondLst>
                                            </p:cTn>
                                            <p:tgtEl>
                                              <p:spTgt spid="1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250" decel="50000" fill="hold">
                                              <p:stCondLst>
                                                <p:cond delay="0"/>
                                              </p:stCondLst>
                                            </p:cTn>
                                            <p:tgtEl>
                                              <p:spTgt spid="161"/>
                                            </p:tgtEl>
                                            <p:attrNameLst>
                                              <p:attrName>ppt_x</p:attrName>
                                              <p:attrName>ppt_y</p:attrName>
                                            </p:attrNameLst>
                                          </p:cBhvr>
                                        </p:animMotion>
                                        <p:animEffect transition="in" filter="fade">
                                          <p:cBhvr>
                                            <p:cTn id="22" dur="12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750"/>
                                      </p:stCondLst>
                                      <p:childTnLst>
                                        <p:set>
                                          <p:cBhvr>
                                            <p:cTn id="6" dur="1" fill="hold">
                                              <p:stCondLst>
                                                <p:cond delay="0"/>
                                              </p:stCondLst>
                                            </p:cTn>
                                            <p:tgtEl>
                                              <p:spTgt spid="60"/>
                                            </p:tgtEl>
                                            <p:attrNameLst>
                                              <p:attrName>style.visibility</p:attrName>
                                            </p:attrNameLst>
                                          </p:cBhvr>
                                          <p:to>
                                            <p:strVal val="visible"/>
                                          </p:to>
                                        </p:set>
                                        <p:anim calcmode="lin" valueType="num">
                                          <p:cBhvr>
                                            <p:cTn id="7" dur="750" fill="hold"/>
                                            <p:tgtEl>
                                              <p:spTgt spid="60"/>
                                            </p:tgtEl>
                                            <p:attrNameLst>
                                              <p:attrName>ppt_w</p:attrName>
                                            </p:attrNameLst>
                                          </p:cBhvr>
                                          <p:tavLst>
                                            <p:tav tm="0">
                                              <p:val>
                                                <p:fltVal val="0"/>
                                              </p:val>
                                            </p:tav>
                                            <p:tav tm="100000">
                                              <p:val>
                                                <p:strVal val="#ppt_w"/>
                                              </p:val>
                                            </p:tav>
                                          </p:tavLst>
                                        </p:anim>
                                        <p:anim calcmode="lin" valueType="num">
                                          <p:cBhvr>
                                            <p:cTn id="8" dur="750" fill="hold"/>
                                            <p:tgtEl>
                                              <p:spTgt spid="60"/>
                                            </p:tgtEl>
                                            <p:attrNameLst>
                                              <p:attrName>ppt_h</p:attrName>
                                            </p:attrNameLst>
                                          </p:cBhvr>
                                          <p:tavLst>
                                            <p:tav tm="0">
                                              <p:val>
                                                <p:fltVal val="0"/>
                                              </p:val>
                                            </p:tav>
                                            <p:tav tm="100000">
                                              <p:val>
                                                <p:strVal val="#ppt_h"/>
                                              </p:val>
                                            </p:tav>
                                          </p:tavLst>
                                        </p:anim>
                                        <p:anim calcmode="lin" valueType="num">
                                          <p:cBhvr>
                                            <p:cTn id="9" dur="750" fill="hold"/>
                                            <p:tgtEl>
                                              <p:spTgt spid="60"/>
                                            </p:tgtEl>
                                            <p:attrNameLst>
                                              <p:attrName>style.rotation</p:attrName>
                                            </p:attrNameLst>
                                          </p:cBhvr>
                                          <p:tavLst>
                                            <p:tav tm="0">
                                              <p:val>
                                                <p:fltVal val="90"/>
                                              </p:val>
                                            </p:tav>
                                            <p:tav tm="100000">
                                              <p:val>
                                                <p:fltVal val="0"/>
                                              </p:val>
                                            </p:tav>
                                          </p:tavLst>
                                        </p:anim>
                                        <p:animEffect transition="in" filter="fade">
                                          <p:cBhvr>
                                            <p:cTn id="10" dur="750"/>
                                            <p:tgtEl>
                                              <p:spTgt spid="60"/>
                                            </p:tgtEl>
                                          </p:cBhvr>
                                        </p:animEffect>
                                      </p:childTnLst>
                                    </p:cTn>
                                  </p:par>
                                  <p:par>
                                    <p:cTn id="11" presetID="22" presetClass="entr" presetSubtype="4" fill="hold" nodeType="withEffect">
                                      <p:stCondLst>
                                        <p:cond delay="10500"/>
                                      </p:stCondLst>
                                      <p:childTnLst>
                                        <p:set>
                                          <p:cBhvr>
                                            <p:cTn id="12" dur="1" fill="hold">
                                              <p:stCondLst>
                                                <p:cond delay="0"/>
                                              </p:stCondLst>
                                            </p:cTn>
                                            <p:tgtEl>
                                              <p:spTgt spid="106"/>
                                            </p:tgtEl>
                                            <p:attrNameLst>
                                              <p:attrName>style.visibility</p:attrName>
                                            </p:attrNameLst>
                                          </p:cBhvr>
                                          <p:to>
                                            <p:strVal val="visible"/>
                                          </p:to>
                                        </p:set>
                                        <p:animEffect transition="in" filter="wipe(down)">
                                          <p:cBhvr>
                                            <p:cTn id="13" dur="250"/>
                                            <p:tgtEl>
                                              <p:spTgt spid="106"/>
                                            </p:tgtEl>
                                          </p:cBhvr>
                                        </p:animEffect>
                                      </p:childTnLst>
                                    </p:cTn>
                                  </p:par>
                                  <p:par>
                                    <p:cTn id="14" presetID="2" presetClass="entr" presetSubtype="1" fill="hold" nodeType="with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2000" fill="hold"/>
                                            <p:tgtEl>
                                              <p:spTgt spid="147"/>
                                            </p:tgtEl>
                                            <p:attrNameLst>
                                              <p:attrName>ppt_x</p:attrName>
                                            </p:attrNameLst>
                                          </p:cBhvr>
                                          <p:tavLst>
                                            <p:tav tm="0">
                                              <p:val>
                                                <p:strVal val="#ppt_x"/>
                                              </p:val>
                                            </p:tav>
                                            <p:tav tm="100000">
                                              <p:val>
                                                <p:strVal val="#ppt_x"/>
                                              </p:val>
                                            </p:tav>
                                          </p:tavLst>
                                        </p:anim>
                                        <p:anim calcmode="lin" valueType="num">
                                          <p:cBhvr additive="base">
                                            <p:cTn id="17" dur="2000" fill="hold"/>
                                            <p:tgtEl>
                                              <p:spTgt spid="147"/>
                                            </p:tgtEl>
                                            <p:attrNameLst>
                                              <p:attrName>ppt_y</p:attrName>
                                            </p:attrNameLst>
                                          </p:cBhvr>
                                          <p:tavLst>
                                            <p:tav tm="0">
                                              <p:val>
                                                <p:strVal val="0-#ppt_h/2"/>
                                              </p:val>
                                            </p:tav>
                                            <p:tav tm="100000">
                                              <p:val>
                                                <p:strVal val="#ppt_y"/>
                                              </p:val>
                                            </p:tav>
                                          </p:tavLst>
                                        </p:anim>
                                      </p:childTnLst>
                                    </p:cTn>
                                  </p:par>
                                  <p:par>
                                    <p:cTn id="18" presetID="52" presetClass="entr" presetSubtype="0" fill="hold" grpId="0" nodeType="withEffect">
                                      <p:stCondLst>
                                        <p:cond delay="1000"/>
                                      </p:stCondLst>
                                      <p:iterate type="lt">
                                        <p:tmPct val="10000"/>
                                      </p:iterate>
                                      <p:childTnLst>
                                        <p:set>
                                          <p:cBhvr>
                                            <p:cTn id="19" dur="1" fill="hold">
                                              <p:stCondLst>
                                                <p:cond delay="0"/>
                                              </p:stCondLst>
                                            </p:cTn>
                                            <p:tgtEl>
                                              <p:spTgt spid="161"/>
                                            </p:tgtEl>
                                            <p:attrNameLst>
                                              <p:attrName>style.visibility</p:attrName>
                                            </p:attrNameLst>
                                          </p:cBhvr>
                                          <p:to>
                                            <p:strVal val="visible"/>
                                          </p:to>
                                        </p:set>
                                        <p:animScale>
                                          <p:cBhvr>
                                            <p:cTn id="20" dur="1250" decel="50000" fill="hold">
                                              <p:stCondLst>
                                                <p:cond delay="0"/>
                                              </p:stCondLst>
                                            </p:cTn>
                                            <p:tgtEl>
                                              <p:spTgt spid="1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250" decel="50000" fill="hold">
                                              <p:stCondLst>
                                                <p:cond delay="0"/>
                                              </p:stCondLst>
                                            </p:cTn>
                                            <p:tgtEl>
                                              <p:spTgt spid="161"/>
                                            </p:tgtEl>
                                            <p:attrNameLst>
                                              <p:attrName>ppt_x</p:attrName>
                                              <p:attrName>ppt_y</p:attrName>
                                            </p:attrNameLst>
                                          </p:cBhvr>
                                        </p:animMotion>
                                        <p:animEffect transition="in" filter="fade">
                                          <p:cBhvr>
                                            <p:cTn id="22" dur="12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6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stretch>
            <a:fillRect/>
          </a:stretch>
        </p:blipFill>
        <p:spPr>
          <a:xfrm>
            <a:off x="0" y="3757064"/>
            <a:ext cx="3100936" cy="3100936"/>
          </a:xfrm>
          <a:prstGeom prst="rect">
            <a:avLst/>
          </a:prstGeom>
        </p:spPr>
      </p:pic>
      <p:sp>
        <p:nvSpPr>
          <p:cNvPr id="60" name="五角星 40"/>
          <p:cNvSpPr/>
          <p:nvPr/>
        </p:nvSpPr>
        <p:spPr>
          <a:xfrm rot="1381998">
            <a:off x="1166009" y="4540951"/>
            <a:ext cx="835834" cy="787246"/>
          </a:xfrm>
          <a:prstGeom prst="star5">
            <a:avLst>
              <a:gd name="adj" fmla="val 26636"/>
              <a:gd name="hf" fmla="val 105146"/>
              <a:gd name="vf" fmla="val 110557"/>
            </a:avLst>
          </a:prstGeom>
          <a:solidFill>
            <a:sysClr val="window" lastClr="FFFFFF"/>
          </a:solidFill>
          <a:ln w="95250" cap="flat" cmpd="sng" algn="ctr">
            <a:solidFill>
              <a:srgbClr val="DFDA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6" name="组合 5"/>
          <p:cNvGrpSpPr/>
          <p:nvPr/>
        </p:nvGrpSpPr>
        <p:grpSpPr>
          <a:xfrm>
            <a:off x="2880605" y="3819617"/>
            <a:ext cx="4086642" cy="1712904"/>
            <a:chOff x="461295" y="4282681"/>
            <a:chExt cx="4086642" cy="1712904"/>
          </a:xfrm>
        </p:grpSpPr>
        <p:cxnSp>
          <p:nvCxnSpPr>
            <p:cNvPr id="102" name="直接连接符 101"/>
            <p:cNvCxnSpPr/>
            <p:nvPr/>
          </p:nvCxnSpPr>
          <p:spPr>
            <a:xfrm>
              <a:off x="3319379" y="4803273"/>
              <a:ext cx="0" cy="707189"/>
            </a:xfrm>
            <a:prstGeom prst="line">
              <a:avLst/>
            </a:prstGeom>
            <a:noFill/>
            <a:ln w="6350" cap="flat" cmpd="sng" algn="ctr">
              <a:solidFill>
                <a:schemeClr val="bg1"/>
              </a:solidFill>
              <a:prstDash val="dash"/>
              <a:miter lim="800000"/>
            </a:ln>
            <a:effectLst/>
          </p:spPr>
        </p:cxnSp>
        <p:cxnSp>
          <p:nvCxnSpPr>
            <p:cNvPr id="107" name="直接连接符 106"/>
            <p:cNvCxnSpPr/>
            <p:nvPr/>
          </p:nvCxnSpPr>
          <p:spPr>
            <a:xfrm>
              <a:off x="3344779" y="5532521"/>
              <a:ext cx="1203158" cy="0"/>
            </a:xfrm>
            <a:prstGeom prst="line">
              <a:avLst/>
            </a:prstGeom>
            <a:noFill/>
            <a:ln w="6350" cap="flat" cmpd="sng" algn="ctr">
              <a:solidFill>
                <a:schemeClr val="bg1"/>
              </a:solidFill>
              <a:prstDash val="dash"/>
              <a:miter lim="800000"/>
            </a:ln>
            <a:effectLst/>
          </p:spPr>
        </p:cxnSp>
        <p:grpSp>
          <p:nvGrpSpPr>
            <p:cNvPr id="125" name="组合 124"/>
            <p:cNvGrpSpPr/>
            <p:nvPr/>
          </p:nvGrpSpPr>
          <p:grpSpPr>
            <a:xfrm>
              <a:off x="461295" y="4282681"/>
              <a:ext cx="2687044" cy="1712904"/>
              <a:chOff x="461295" y="4282681"/>
              <a:chExt cx="2687044" cy="1712904"/>
            </a:xfrm>
          </p:grpSpPr>
          <p:sp>
            <p:nvSpPr>
              <p:cNvPr id="126" name="任意多边形 74"/>
              <p:cNvSpPr/>
              <p:nvPr/>
            </p:nvSpPr>
            <p:spPr>
              <a:xfrm rot="11317928">
                <a:off x="461295" y="4282681"/>
                <a:ext cx="2687044" cy="1712904"/>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ysClr val="window" lastClr="FFFFFF"/>
              </a:solidFill>
              <a:ln w="12700" cap="flat" cmpd="sng" algn="ctr">
                <a:solidFill>
                  <a:srgbClr val="00B0F0"/>
                </a:solidFill>
                <a:prstDash val="solid"/>
                <a:miter lim="800000"/>
              </a:ln>
              <a:effectLst>
                <a:outerShdw blurRad="177800" dist="50800" dir="5400000" algn="t"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7" name="TextBox 2"/>
              <p:cNvSpPr txBox="1"/>
              <p:nvPr/>
            </p:nvSpPr>
            <p:spPr>
              <a:xfrm>
                <a:off x="979458" y="4588117"/>
                <a:ext cx="1210588"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8CDE2"/>
                    </a:solidFill>
                    <a:effectLst/>
                    <a:uLnTx/>
                    <a:uFillTx/>
                    <a:cs typeface="+mn-ea"/>
                    <a:sym typeface="+mn-lt"/>
                  </a:rPr>
                  <a:t>社区活动</a:t>
                </a:r>
              </a:p>
            </p:txBody>
          </p:sp>
          <p:sp>
            <p:nvSpPr>
              <p:cNvPr id="128" name="TextBox 41"/>
              <p:cNvSpPr txBox="1"/>
              <p:nvPr/>
            </p:nvSpPr>
            <p:spPr>
              <a:xfrm>
                <a:off x="698493" y="4966563"/>
                <a:ext cx="2402443" cy="646331"/>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点击此处添加对此项运动的介绍。点击此处添加文本信  息。建议项正文</a:t>
                </a:r>
                <a:r>
                  <a:rPr kumimoji="1" lang="en-US" altLang="zh-CN" sz="1200" b="0" i="0" u="none" strike="noStrike" kern="1200" cap="none" spc="0" normalizeH="0" baseline="0" noProof="0" dirty="0">
                    <a:ln>
                      <a:noFill/>
                    </a:ln>
                    <a:solidFill>
                      <a:srgbClr val="E7E6E6">
                        <a:lumMod val="75000"/>
                      </a:srgbClr>
                    </a:solidFill>
                    <a:effectLst/>
                    <a:uLnTx/>
                    <a:uFillTx/>
                    <a:cs typeface="+mn-ea"/>
                    <a:sym typeface="+mn-lt"/>
                  </a:rPr>
                  <a:t>10</a:t>
                </a: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号字，</a:t>
                </a:r>
                <a:r>
                  <a:rPr kumimoji="1" lang="en-US" altLang="zh-CN" sz="1200" b="0" i="0" u="none" strike="noStrike" kern="1200" cap="none" spc="0" normalizeH="0" baseline="0" noProof="0" dirty="0">
                    <a:ln>
                      <a:noFill/>
                    </a:ln>
                    <a:solidFill>
                      <a:srgbClr val="E7E6E6">
                        <a:lumMod val="75000"/>
                      </a:srgbClr>
                    </a:solidFill>
                    <a:effectLst/>
                    <a:uLnTx/>
                    <a:uFillTx/>
                    <a:cs typeface="+mn-ea"/>
                    <a:sym typeface="+mn-lt"/>
                  </a:rPr>
                  <a:t>1.3</a:t>
                </a: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倍字间距。</a:t>
                </a:r>
                <a:endParaRPr kumimoji="0" lang="en-US" altLang="zh-CN" sz="1200" b="0" i="0" u="none" strike="noStrike" kern="1200" cap="none" spc="0" normalizeH="0" baseline="0" noProof="0" dirty="0">
                  <a:ln>
                    <a:noFill/>
                  </a:ln>
                  <a:solidFill>
                    <a:srgbClr val="E7E6E6">
                      <a:lumMod val="75000"/>
                    </a:srgbClr>
                  </a:solidFill>
                  <a:effectLst/>
                  <a:uLnTx/>
                  <a:uFillTx/>
                  <a:cs typeface="+mn-ea"/>
                  <a:sym typeface="+mn-lt"/>
                </a:endParaRPr>
              </a:p>
            </p:txBody>
          </p:sp>
        </p:grpSp>
        <p:cxnSp>
          <p:nvCxnSpPr>
            <p:cNvPr id="129" name="直接连接符 128"/>
            <p:cNvCxnSpPr/>
            <p:nvPr/>
          </p:nvCxnSpPr>
          <p:spPr>
            <a:xfrm>
              <a:off x="2111541" y="4790574"/>
              <a:ext cx="1219200" cy="0"/>
            </a:xfrm>
            <a:prstGeom prst="line">
              <a:avLst/>
            </a:prstGeom>
            <a:noFill/>
            <a:ln w="6350" cap="flat" cmpd="sng" algn="ctr">
              <a:solidFill>
                <a:schemeClr val="bg1"/>
              </a:solidFill>
              <a:prstDash val="dash"/>
              <a:miter lim="800000"/>
            </a:ln>
            <a:effectLst/>
          </p:spPr>
        </p:cxnSp>
      </p:grpSp>
      <p:grpSp>
        <p:nvGrpSpPr>
          <p:cNvPr id="5" name="组合 4"/>
          <p:cNvGrpSpPr/>
          <p:nvPr/>
        </p:nvGrpSpPr>
        <p:grpSpPr>
          <a:xfrm>
            <a:off x="3422275" y="935981"/>
            <a:ext cx="6785725" cy="1712904"/>
            <a:chOff x="2029411" y="2578207"/>
            <a:chExt cx="6785725" cy="1712904"/>
          </a:xfrm>
        </p:grpSpPr>
        <p:cxnSp>
          <p:nvCxnSpPr>
            <p:cNvPr id="103" name="直接连接符 102"/>
            <p:cNvCxnSpPr/>
            <p:nvPr/>
          </p:nvCxnSpPr>
          <p:spPr>
            <a:xfrm>
              <a:off x="4867944" y="3200400"/>
              <a:ext cx="0" cy="998621"/>
            </a:xfrm>
            <a:prstGeom prst="line">
              <a:avLst/>
            </a:prstGeom>
            <a:noFill/>
            <a:ln w="6350" cap="flat" cmpd="sng" algn="ctr">
              <a:solidFill>
                <a:schemeClr val="bg1"/>
              </a:solidFill>
              <a:prstDash val="dash"/>
              <a:miter lim="800000"/>
            </a:ln>
            <a:effectLst/>
          </p:spPr>
        </p:cxnSp>
        <p:cxnSp>
          <p:nvCxnSpPr>
            <p:cNvPr id="105" name="直接连接符 104"/>
            <p:cNvCxnSpPr/>
            <p:nvPr/>
          </p:nvCxnSpPr>
          <p:spPr>
            <a:xfrm>
              <a:off x="4907381" y="4180968"/>
              <a:ext cx="3815514" cy="0"/>
            </a:xfrm>
            <a:prstGeom prst="line">
              <a:avLst/>
            </a:prstGeom>
            <a:noFill/>
            <a:ln w="6350" cap="flat" cmpd="sng" algn="ctr">
              <a:solidFill>
                <a:schemeClr val="bg1"/>
              </a:solidFill>
              <a:prstDash val="dash"/>
              <a:miter lim="800000"/>
            </a:ln>
            <a:effectLst/>
          </p:spPr>
        </p:cxnSp>
        <p:grpSp>
          <p:nvGrpSpPr>
            <p:cNvPr id="120" name="组合 119"/>
            <p:cNvGrpSpPr/>
            <p:nvPr/>
          </p:nvGrpSpPr>
          <p:grpSpPr>
            <a:xfrm>
              <a:off x="2029411" y="2578207"/>
              <a:ext cx="2687044" cy="1712904"/>
              <a:chOff x="2029411" y="2578207"/>
              <a:chExt cx="2687044" cy="1712904"/>
            </a:xfrm>
          </p:grpSpPr>
          <p:sp>
            <p:nvSpPr>
              <p:cNvPr id="121" name="任意多边形 73"/>
              <p:cNvSpPr/>
              <p:nvPr/>
            </p:nvSpPr>
            <p:spPr>
              <a:xfrm rot="11317928">
                <a:off x="2029411" y="2578207"/>
                <a:ext cx="2687044" cy="1712904"/>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ysClr val="window" lastClr="FFFFFF"/>
              </a:solidFill>
              <a:ln w="12700" cap="flat" cmpd="sng" algn="ctr">
                <a:solidFill>
                  <a:srgbClr val="00B0F0"/>
                </a:solidFill>
                <a:prstDash val="solid"/>
                <a:miter lim="800000"/>
              </a:ln>
              <a:effectLst>
                <a:outerShdw blurRad="177800" dist="50800" dir="5400000" algn="t"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2" name="TextBox 4"/>
              <p:cNvSpPr txBox="1"/>
              <p:nvPr/>
            </p:nvSpPr>
            <p:spPr>
              <a:xfrm>
                <a:off x="2568241" y="2915203"/>
                <a:ext cx="1210588"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8CDE2"/>
                    </a:solidFill>
                    <a:effectLst/>
                    <a:uLnTx/>
                    <a:uFillTx/>
                    <a:cs typeface="+mn-ea"/>
                    <a:sym typeface="+mn-lt"/>
                  </a:rPr>
                  <a:t>义务劳动</a:t>
                </a:r>
              </a:p>
            </p:txBody>
          </p:sp>
          <p:sp>
            <p:nvSpPr>
              <p:cNvPr id="123" name="TextBox 41"/>
              <p:cNvSpPr txBox="1"/>
              <p:nvPr/>
            </p:nvSpPr>
            <p:spPr>
              <a:xfrm>
                <a:off x="2246557" y="3278126"/>
                <a:ext cx="2402443" cy="646331"/>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点击此处添加对此项运动的介绍。点击此处添加文本信  息。建议项正文</a:t>
                </a:r>
                <a:r>
                  <a:rPr kumimoji="1" lang="en-US" altLang="zh-CN" sz="1200" b="0" i="0" u="none" strike="noStrike" kern="1200" cap="none" spc="0" normalizeH="0" baseline="0" noProof="0" dirty="0">
                    <a:ln>
                      <a:noFill/>
                    </a:ln>
                    <a:solidFill>
                      <a:srgbClr val="E7E6E6">
                        <a:lumMod val="75000"/>
                      </a:srgbClr>
                    </a:solidFill>
                    <a:effectLst/>
                    <a:uLnTx/>
                    <a:uFillTx/>
                    <a:cs typeface="+mn-ea"/>
                    <a:sym typeface="+mn-lt"/>
                  </a:rPr>
                  <a:t>10</a:t>
                </a: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号字，</a:t>
                </a:r>
                <a:r>
                  <a:rPr kumimoji="1" lang="en-US" altLang="zh-CN" sz="1200" b="0" i="0" u="none" strike="noStrike" kern="1200" cap="none" spc="0" normalizeH="0" baseline="0" noProof="0" dirty="0">
                    <a:ln>
                      <a:noFill/>
                    </a:ln>
                    <a:solidFill>
                      <a:srgbClr val="E7E6E6">
                        <a:lumMod val="75000"/>
                      </a:srgbClr>
                    </a:solidFill>
                    <a:effectLst/>
                    <a:uLnTx/>
                    <a:uFillTx/>
                    <a:cs typeface="+mn-ea"/>
                    <a:sym typeface="+mn-lt"/>
                  </a:rPr>
                  <a:t>1.3</a:t>
                </a:r>
                <a:r>
                  <a:rPr kumimoji="1" lang="zh-CN" altLang="en-US" sz="1200" b="0" i="0" u="none" strike="noStrike" kern="1200" cap="none" spc="0" normalizeH="0" baseline="0" noProof="0" dirty="0">
                    <a:ln>
                      <a:noFill/>
                    </a:ln>
                    <a:solidFill>
                      <a:srgbClr val="E7E6E6">
                        <a:lumMod val="75000"/>
                      </a:srgbClr>
                    </a:solidFill>
                    <a:effectLst/>
                    <a:uLnTx/>
                    <a:uFillTx/>
                    <a:cs typeface="+mn-ea"/>
                    <a:sym typeface="+mn-lt"/>
                  </a:rPr>
                  <a:t>倍字间距。</a:t>
                </a:r>
                <a:endParaRPr kumimoji="0" lang="en-US" altLang="zh-CN" sz="1200" b="0" i="0" u="none" strike="noStrike" kern="1200" cap="none" spc="0" normalizeH="0" baseline="0" noProof="0" dirty="0">
                  <a:ln>
                    <a:noFill/>
                  </a:ln>
                  <a:solidFill>
                    <a:srgbClr val="E7E6E6">
                      <a:lumMod val="75000"/>
                    </a:srgbClr>
                  </a:solidFill>
                  <a:effectLst/>
                  <a:uLnTx/>
                  <a:uFillTx/>
                  <a:cs typeface="+mn-ea"/>
                  <a:sym typeface="+mn-lt"/>
                </a:endParaRPr>
              </a:p>
            </p:txBody>
          </p:sp>
        </p:grpSp>
        <p:cxnSp>
          <p:nvCxnSpPr>
            <p:cNvPr id="124" name="直接连接符 123"/>
            <p:cNvCxnSpPr/>
            <p:nvPr/>
          </p:nvCxnSpPr>
          <p:spPr>
            <a:xfrm>
              <a:off x="3801979" y="3162295"/>
              <a:ext cx="1053265" cy="0"/>
            </a:xfrm>
            <a:prstGeom prst="line">
              <a:avLst/>
            </a:prstGeom>
            <a:noFill/>
            <a:ln w="6350" cap="flat" cmpd="sng" algn="ctr">
              <a:solidFill>
                <a:schemeClr val="bg1"/>
              </a:solidFill>
              <a:prstDash val="dash"/>
              <a:miter lim="800000"/>
            </a:ln>
            <a:effectLst/>
          </p:spPr>
        </p:cxnSp>
        <p:sp>
          <p:nvSpPr>
            <p:cNvPr id="131" name="椭圆 130"/>
            <p:cNvSpPr/>
            <p:nvPr/>
          </p:nvSpPr>
          <p:spPr>
            <a:xfrm>
              <a:off x="8646694" y="4096747"/>
              <a:ext cx="168442" cy="168442"/>
            </a:xfrm>
            <a:prstGeom prst="ellipse">
              <a:avLst/>
            </a:prstGeom>
            <a:solidFill>
              <a:srgbClr val="15E1F7"/>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132" name="椭圆 131"/>
          <p:cNvSpPr/>
          <p:nvPr/>
        </p:nvSpPr>
        <p:spPr>
          <a:xfrm>
            <a:off x="6967247" y="4985236"/>
            <a:ext cx="168442" cy="168442"/>
          </a:xfrm>
          <a:prstGeom prst="ellipse">
            <a:avLst/>
          </a:prstGeom>
          <a:solidFill>
            <a:srgbClr val="15E1F7"/>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147" name="组合 146"/>
          <p:cNvGrpSpPr/>
          <p:nvPr/>
        </p:nvGrpSpPr>
        <p:grpSpPr>
          <a:xfrm>
            <a:off x="577119" y="195333"/>
            <a:ext cx="2667898" cy="2288691"/>
            <a:chOff x="946186" y="1666112"/>
            <a:chExt cx="2784232" cy="2388491"/>
          </a:xfrm>
        </p:grpSpPr>
        <p:cxnSp>
          <p:nvCxnSpPr>
            <p:cNvPr id="148" name="直接连接符 147"/>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0" name="组合 149"/>
            <p:cNvGrpSpPr/>
            <p:nvPr/>
          </p:nvGrpSpPr>
          <p:grpSpPr>
            <a:xfrm>
              <a:off x="1057943" y="1666112"/>
              <a:ext cx="2565554" cy="1514842"/>
              <a:chOff x="477660" y="1791629"/>
              <a:chExt cx="2455159" cy="1449659"/>
            </a:xfrm>
          </p:grpSpPr>
          <p:sp>
            <p:nvSpPr>
              <p:cNvPr id="152" name="椭圆 151"/>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3"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4"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5"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6"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7"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8"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9"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0"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51"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61" name="文本框 160"/>
          <p:cNvSpPr txBox="1"/>
          <p:nvPr/>
        </p:nvSpPr>
        <p:spPr>
          <a:xfrm>
            <a:off x="744844" y="1912801"/>
            <a:ext cx="2378408" cy="523220"/>
          </a:xfrm>
          <a:prstGeom prst="rect">
            <a:avLst/>
          </a:prstGeom>
          <a:noFill/>
        </p:spPr>
        <p:txBody>
          <a:bodyPr wrap="square" rtlCol="0">
            <a:spAutoFit/>
          </a:bodyPr>
          <a:lstStyle/>
          <a:p>
            <a:pPr lvl="0" algn="ctr"/>
            <a:r>
              <a:rPr lang="zh-CN" altLang="en-US" sz="2800" b="1" dirty="0">
                <a:solidFill>
                  <a:prstClr val="white"/>
                </a:solidFill>
                <a:effectLst>
                  <a:outerShdw blurRad="38100" dist="38100" dir="2700000" algn="tl">
                    <a:srgbClr val="000000">
                      <a:alpha val="43137"/>
                    </a:srgbClr>
                  </a:outerShdw>
                </a:effectLst>
                <a:cs typeface="+mn-ea"/>
                <a:sym typeface="+mn-lt"/>
              </a:rPr>
              <a:t>参与社会实践</a:t>
            </a:r>
          </a:p>
        </p:txBody>
      </p:sp>
      <p:pic>
        <p:nvPicPr>
          <p:cNvPr id="3" name="图片 2" descr="图片包含 就坐, 掌握, 室内, 人员&#10;&#10;已生成高可信度的说明"/>
          <p:cNvPicPr>
            <a:picLocks noChangeAspect="1"/>
          </p:cNvPicPr>
          <p:nvPr/>
        </p:nvPicPr>
        <p:blipFill>
          <a:blip r:embed="rId4" cstate="email"/>
          <a:stretch>
            <a:fillRect/>
          </a:stretch>
        </p:blipFill>
        <p:spPr>
          <a:xfrm>
            <a:off x="10788574" y="4965032"/>
            <a:ext cx="1218997" cy="1736442"/>
          </a:xfrm>
          <a:prstGeom prst="rect">
            <a:avLst/>
          </a:prstGeom>
        </p:spPr>
      </p:pic>
      <p:pic>
        <p:nvPicPr>
          <p:cNvPr id="2" name="图片 1"/>
          <p:cNvPicPr>
            <a:picLocks noChangeAspect="1"/>
          </p:cNvPicPr>
          <p:nvPr/>
        </p:nvPicPr>
        <p:blipFill>
          <a:blip r:embed="rId5" cstate="email"/>
          <a:stretch>
            <a:fillRect/>
          </a:stretch>
        </p:blipFill>
        <p:spPr>
          <a:xfrm>
            <a:off x="7405615" y="4693803"/>
            <a:ext cx="2115501" cy="1377792"/>
          </a:xfrm>
          <a:prstGeom prst="rect">
            <a:avLst/>
          </a:prstGeom>
        </p:spPr>
      </p:pic>
      <p:pic>
        <p:nvPicPr>
          <p:cNvPr id="4" name="图片 3"/>
          <p:cNvPicPr>
            <a:picLocks noChangeAspect="1"/>
          </p:cNvPicPr>
          <p:nvPr/>
        </p:nvPicPr>
        <p:blipFill>
          <a:blip r:embed="rId6" cstate="email"/>
          <a:stretch>
            <a:fillRect/>
          </a:stretch>
        </p:blipFill>
        <p:spPr>
          <a:xfrm>
            <a:off x="9033538" y="2803798"/>
            <a:ext cx="2180481" cy="14412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750"/>
                                      </p:stCondLst>
                                      <p:childTnLst>
                                        <p:set>
                                          <p:cBhvr>
                                            <p:cTn id="6" dur="1" fill="hold">
                                              <p:stCondLst>
                                                <p:cond delay="0"/>
                                              </p:stCondLst>
                                            </p:cTn>
                                            <p:tgtEl>
                                              <p:spTgt spid="60"/>
                                            </p:tgtEl>
                                            <p:attrNameLst>
                                              <p:attrName>style.visibility</p:attrName>
                                            </p:attrNameLst>
                                          </p:cBhvr>
                                          <p:to>
                                            <p:strVal val="visible"/>
                                          </p:to>
                                        </p:set>
                                        <p:anim calcmode="lin" valueType="num">
                                          <p:cBhvr>
                                            <p:cTn id="7" dur="750" fill="hold"/>
                                            <p:tgtEl>
                                              <p:spTgt spid="60"/>
                                            </p:tgtEl>
                                            <p:attrNameLst>
                                              <p:attrName>ppt_w</p:attrName>
                                            </p:attrNameLst>
                                          </p:cBhvr>
                                          <p:tavLst>
                                            <p:tav tm="0">
                                              <p:val>
                                                <p:fltVal val="0"/>
                                              </p:val>
                                            </p:tav>
                                            <p:tav tm="100000">
                                              <p:val>
                                                <p:strVal val="#ppt_w"/>
                                              </p:val>
                                            </p:tav>
                                          </p:tavLst>
                                        </p:anim>
                                        <p:anim calcmode="lin" valueType="num">
                                          <p:cBhvr>
                                            <p:cTn id="8" dur="750" fill="hold"/>
                                            <p:tgtEl>
                                              <p:spTgt spid="60"/>
                                            </p:tgtEl>
                                            <p:attrNameLst>
                                              <p:attrName>ppt_h</p:attrName>
                                            </p:attrNameLst>
                                          </p:cBhvr>
                                          <p:tavLst>
                                            <p:tav tm="0">
                                              <p:val>
                                                <p:fltVal val="0"/>
                                              </p:val>
                                            </p:tav>
                                            <p:tav tm="100000">
                                              <p:val>
                                                <p:strVal val="#ppt_h"/>
                                              </p:val>
                                            </p:tav>
                                          </p:tavLst>
                                        </p:anim>
                                        <p:anim calcmode="lin" valueType="num">
                                          <p:cBhvr>
                                            <p:cTn id="9" dur="750" fill="hold"/>
                                            <p:tgtEl>
                                              <p:spTgt spid="60"/>
                                            </p:tgtEl>
                                            <p:attrNameLst>
                                              <p:attrName>style.rotation</p:attrName>
                                            </p:attrNameLst>
                                          </p:cBhvr>
                                          <p:tavLst>
                                            <p:tav tm="0">
                                              <p:val>
                                                <p:fltVal val="90"/>
                                              </p:val>
                                            </p:tav>
                                            <p:tav tm="100000">
                                              <p:val>
                                                <p:fltVal val="0"/>
                                              </p:val>
                                            </p:tav>
                                          </p:tavLst>
                                        </p:anim>
                                        <p:animEffect transition="in" filter="fade">
                                          <p:cBhvr>
                                            <p:cTn id="10" dur="750"/>
                                            <p:tgtEl>
                                              <p:spTgt spid="60"/>
                                            </p:tgtEl>
                                          </p:cBhvr>
                                        </p:animEffect>
                                      </p:childTnLst>
                                    </p:cTn>
                                  </p:par>
                                  <p:par>
                                    <p:cTn id="11" presetID="10" presetClass="entr" presetSubtype="0" fill="hold" grpId="1" nodeType="withEffect">
                                      <p:stCondLst>
                                        <p:cond delay="1250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250"/>
                                            <p:tgtEl>
                                              <p:spTgt spid="132"/>
                                            </p:tgtEl>
                                          </p:cBhvr>
                                        </p:animEffect>
                                      </p:childTnLst>
                                    </p:cTn>
                                  </p:par>
                                  <p:par>
                                    <p:cTn id="14" presetID="35" presetClass="emph" presetSubtype="0" repeatCount="2000" fill="hold" grpId="0" nodeType="withEffect">
                                      <p:stCondLst>
                                        <p:cond delay="12500"/>
                                      </p:stCondLst>
                                      <p:childTnLst>
                                        <p:anim calcmode="discrete" valueType="str">
                                          <p:cBhvr>
                                            <p:cTn id="15" dur="500" fill="hold"/>
                                            <p:tgtEl>
                                              <p:spTgt spid="132"/>
                                            </p:tgtEl>
                                            <p:attrNameLst>
                                              <p:attrName>style.visibility</p:attrName>
                                            </p:attrNameLst>
                                          </p:cBhvr>
                                          <p:tavLst>
                                            <p:tav tm="0">
                                              <p:val>
                                                <p:strVal val="hidden"/>
                                              </p:val>
                                            </p:tav>
                                            <p:tav tm="50000">
                                              <p:val>
                                                <p:strVal val="visible"/>
                                              </p:val>
                                            </p:tav>
                                          </p:tavLst>
                                        </p:anim>
                                      </p:childTnLst>
                                    </p:cTn>
                                  </p:par>
                                  <p:par>
                                    <p:cTn id="16" presetID="2" presetClass="entr" presetSubtype="1" fill="hold" nodeType="withEffect" p14:presetBounceEnd="50000">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14:bounceEnd="50000">
                                          <p:cBhvr additive="base">
                                            <p:cTn id="18" dur="2000" fill="hold"/>
                                            <p:tgtEl>
                                              <p:spTgt spid="147"/>
                                            </p:tgtEl>
                                            <p:attrNameLst>
                                              <p:attrName>ppt_x</p:attrName>
                                            </p:attrNameLst>
                                          </p:cBhvr>
                                          <p:tavLst>
                                            <p:tav tm="0">
                                              <p:val>
                                                <p:strVal val="#ppt_x"/>
                                              </p:val>
                                            </p:tav>
                                            <p:tav tm="100000">
                                              <p:val>
                                                <p:strVal val="#ppt_x"/>
                                              </p:val>
                                            </p:tav>
                                          </p:tavLst>
                                        </p:anim>
                                        <p:anim calcmode="lin" valueType="num" p14:bounceEnd="50000">
                                          <p:cBhvr additive="base">
                                            <p:cTn id="19" dur="2000" fill="hold"/>
                                            <p:tgtEl>
                                              <p:spTgt spid="147"/>
                                            </p:tgtEl>
                                            <p:attrNameLst>
                                              <p:attrName>ppt_y</p:attrName>
                                            </p:attrNameLst>
                                          </p:cBhvr>
                                          <p:tavLst>
                                            <p:tav tm="0">
                                              <p:val>
                                                <p:strVal val="0-#ppt_h/2"/>
                                              </p:val>
                                            </p:tav>
                                            <p:tav tm="100000">
                                              <p:val>
                                                <p:strVal val="#ppt_y"/>
                                              </p:val>
                                            </p:tav>
                                          </p:tavLst>
                                        </p:anim>
                                      </p:childTnLst>
                                    </p:cTn>
                                  </p:par>
                                  <p:par>
                                    <p:cTn id="20" presetID="52" presetClass="entr" presetSubtype="0" fill="hold" grpId="0" nodeType="withEffect">
                                      <p:stCondLst>
                                        <p:cond delay="1000"/>
                                      </p:stCondLst>
                                      <p:iterate type="lt">
                                        <p:tmPct val="10000"/>
                                      </p:iterate>
                                      <p:childTnLst>
                                        <p:set>
                                          <p:cBhvr>
                                            <p:cTn id="21" dur="1" fill="hold">
                                              <p:stCondLst>
                                                <p:cond delay="0"/>
                                              </p:stCondLst>
                                            </p:cTn>
                                            <p:tgtEl>
                                              <p:spTgt spid="161"/>
                                            </p:tgtEl>
                                            <p:attrNameLst>
                                              <p:attrName>style.visibility</p:attrName>
                                            </p:attrNameLst>
                                          </p:cBhvr>
                                          <p:to>
                                            <p:strVal val="visible"/>
                                          </p:to>
                                        </p:set>
                                        <p:animScale>
                                          <p:cBhvr>
                                            <p:cTn id="22" dur="1250" decel="50000" fill="hold">
                                              <p:stCondLst>
                                                <p:cond delay="0"/>
                                              </p:stCondLst>
                                            </p:cTn>
                                            <p:tgtEl>
                                              <p:spTgt spid="1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250" decel="50000" fill="hold">
                                              <p:stCondLst>
                                                <p:cond delay="0"/>
                                              </p:stCondLst>
                                            </p:cTn>
                                            <p:tgtEl>
                                              <p:spTgt spid="161"/>
                                            </p:tgtEl>
                                            <p:attrNameLst>
                                              <p:attrName>ppt_x</p:attrName>
                                              <p:attrName>ppt_y</p:attrName>
                                            </p:attrNameLst>
                                          </p:cBhvr>
                                        </p:animMotion>
                                        <p:animEffect transition="in" filter="fade">
                                          <p:cBhvr>
                                            <p:cTn id="24" dur="12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32" grpId="0" animBg="1"/>
          <p:bldP spid="132" grpId="1" animBg="1"/>
          <p:bldP spid="1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750"/>
                                      </p:stCondLst>
                                      <p:childTnLst>
                                        <p:set>
                                          <p:cBhvr>
                                            <p:cTn id="6" dur="1" fill="hold">
                                              <p:stCondLst>
                                                <p:cond delay="0"/>
                                              </p:stCondLst>
                                            </p:cTn>
                                            <p:tgtEl>
                                              <p:spTgt spid="60"/>
                                            </p:tgtEl>
                                            <p:attrNameLst>
                                              <p:attrName>style.visibility</p:attrName>
                                            </p:attrNameLst>
                                          </p:cBhvr>
                                          <p:to>
                                            <p:strVal val="visible"/>
                                          </p:to>
                                        </p:set>
                                        <p:anim calcmode="lin" valueType="num">
                                          <p:cBhvr>
                                            <p:cTn id="7" dur="750" fill="hold"/>
                                            <p:tgtEl>
                                              <p:spTgt spid="60"/>
                                            </p:tgtEl>
                                            <p:attrNameLst>
                                              <p:attrName>ppt_w</p:attrName>
                                            </p:attrNameLst>
                                          </p:cBhvr>
                                          <p:tavLst>
                                            <p:tav tm="0">
                                              <p:val>
                                                <p:fltVal val="0"/>
                                              </p:val>
                                            </p:tav>
                                            <p:tav tm="100000">
                                              <p:val>
                                                <p:strVal val="#ppt_w"/>
                                              </p:val>
                                            </p:tav>
                                          </p:tavLst>
                                        </p:anim>
                                        <p:anim calcmode="lin" valueType="num">
                                          <p:cBhvr>
                                            <p:cTn id="8" dur="750" fill="hold"/>
                                            <p:tgtEl>
                                              <p:spTgt spid="60"/>
                                            </p:tgtEl>
                                            <p:attrNameLst>
                                              <p:attrName>ppt_h</p:attrName>
                                            </p:attrNameLst>
                                          </p:cBhvr>
                                          <p:tavLst>
                                            <p:tav tm="0">
                                              <p:val>
                                                <p:fltVal val="0"/>
                                              </p:val>
                                            </p:tav>
                                            <p:tav tm="100000">
                                              <p:val>
                                                <p:strVal val="#ppt_h"/>
                                              </p:val>
                                            </p:tav>
                                          </p:tavLst>
                                        </p:anim>
                                        <p:anim calcmode="lin" valueType="num">
                                          <p:cBhvr>
                                            <p:cTn id="9" dur="750" fill="hold"/>
                                            <p:tgtEl>
                                              <p:spTgt spid="60"/>
                                            </p:tgtEl>
                                            <p:attrNameLst>
                                              <p:attrName>style.rotation</p:attrName>
                                            </p:attrNameLst>
                                          </p:cBhvr>
                                          <p:tavLst>
                                            <p:tav tm="0">
                                              <p:val>
                                                <p:fltVal val="90"/>
                                              </p:val>
                                            </p:tav>
                                            <p:tav tm="100000">
                                              <p:val>
                                                <p:fltVal val="0"/>
                                              </p:val>
                                            </p:tav>
                                          </p:tavLst>
                                        </p:anim>
                                        <p:animEffect transition="in" filter="fade">
                                          <p:cBhvr>
                                            <p:cTn id="10" dur="750"/>
                                            <p:tgtEl>
                                              <p:spTgt spid="60"/>
                                            </p:tgtEl>
                                          </p:cBhvr>
                                        </p:animEffect>
                                      </p:childTnLst>
                                    </p:cTn>
                                  </p:par>
                                  <p:par>
                                    <p:cTn id="11" presetID="10" presetClass="entr" presetSubtype="0" fill="hold" grpId="1" nodeType="withEffect">
                                      <p:stCondLst>
                                        <p:cond delay="1250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250"/>
                                            <p:tgtEl>
                                              <p:spTgt spid="132"/>
                                            </p:tgtEl>
                                          </p:cBhvr>
                                        </p:animEffect>
                                      </p:childTnLst>
                                    </p:cTn>
                                  </p:par>
                                  <p:par>
                                    <p:cTn id="14" presetID="35" presetClass="emph" presetSubtype="0" repeatCount="2000" fill="hold" grpId="0" nodeType="withEffect">
                                      <p:stCondLst>
                                        <p:cond delay="12500"/>
                                      </p:stCondLst>
                                      <p:childTnLst>
                                        <p:anim calcmode="discrete" valueType="str">
                                          <p:cBhvr>
                                            <p:cTn id="15" dur="500" fill="hold"/>
                                            <p:tgtEl>
                                              <p:spTgt spid="132"/>
                                            </p:tgtEl>
                                            <p:attrNameLst>
                                              <p:attrName>style.visibility</p:attrName>
                                            </p:attrNameLst>
                                          </p:cBhvr>
                                          <p:tavLst>
                                            <p:tav tm="0">
                                              <p:val>
                                                <p:strVal val="hidden"/>
                                              </p:val>
                                            </p:tav>
                                            <p:tav tm="50000">
                                              <p:val>
                                                <p:strVal val="visible"/>
                                              </p:val>
                                            </p:tav>
                                          </p:tavLst>
                                        </p:anim>
                                      </p:childTnLst>
                                    </p:cTn>
                                  </p:par>
                                  <p:par>
                                    <p:cTn id="16" presetID="2" presetClass="entr" presetSubtype="1"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additive="base">
                                            <p:cTn id="18" dur="2000" fill="hold"/>
                                            <p:tgtEl>
                                              <p:spTgt spid="147"/>
                                            </p:tgtEl>
                                            <p:attrNameLst>
                                              <p:attrName>ppt_x</p:attrName>
                                            </p:attrNameLst>
                                          </p:cBhvr>
                                          <p:tavLst>
                                            <p:tav tm="0">
                                              <p:val>
                                                <p:strVal val="#ppt_x"/>
                                              </p:val>
                                            </p:tav>
                                            <p:tav tm="100000">
                                              <p:val>
                                                <p:strVal val="#ppt_x"/>
                                              </p:val>
                                            </p:tav>
                                          </p:tavLst>
                                        </p:anim>
                                        <p:anim calcmode="lin" valueType="num">
                                          <p:cBhvr additive="base">
                                            <p:cTn id="19" dur="2000" fill="hold"/>
                                            <p:tgtEl>
                                              <p:spTgt spid="147"/>
                                            </p:tgtEl>
                                            <p:attrNameLst>
                                              <p:attrName>ppt_y</p:attrName>
                                            </p:attrNameLst>
                                          </p:cBhvr>
                                          <p:tavLst>
                                            <p:tav tm="0">
                                              <p:val>
                                                <p:strVal val="0-#ppt_h/2"/>
                                              </p:val>
                                            </p:tav>
                                            <p:tav tm="100000">
                                              <p:val>
                                                <p:strVal val="#ppt_y"/>
                                              </p:val>
                                            </p:tav>
                                          </p:tavLst>
                                        </p:anim>
                                      </p:childTnLst>
                                    </p:cTn>
                                  </p:par>
                                  <p:par>
                                    <p:cTn id="20" presetID="52" presetClass="entr" presetSubtype="0" fill="hold" grpId="0" nodeType="withEffect">
                                      <p:stCondLst>
                                        <p:cond delay="1000"/>
                                      </p:stCondLst>
                                      <p:iterate type="lt">
                                        <p:tmPct val="10000"/>
                                      </p:iterate>
                                      <p:childTnLst>
                                        <p:set>
                                          <p:cBhvr>
                                            <p:cTn id="21" dur="1" fill="hold">
                                              <p:stCondLst>
                                                <p:cond delay="0"/>
                                              </p:stCondLst>
                                            </p:cTn>
                                            <p:tgtEl>
                                              <p:spTgt spid="161"/>
                                            </p:tgtEl>
                                            <p:attrNameLst>
                                              <p:attrName>style.visibility</p:attrName>
                                            </p:attrNameLst>
                                          </p:cBhvr>
                                          <p:to>
                                            <p:strVal val="visible"/>
                                          </p:to>
                                        </p:set>
                                        <p:animScale>
                                          <p:cBhvr>
                                            <p:cTn id="22" dur="1250" decel="50000" fill="hold">
                                              <p:stCondLst>
                                                <p:cond delay="0"/>
                                              </p:stCondLst>
                                            </p:cTn>
                                            <p:tgtEl>
                                              <p:spTgt spid="1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250" decel="50000" fill="hold">
                                              <p:stCondLst>
                                                <p:cond delay="0"/>
                                              </p:stCondLst>
                                            </p:cTn>
                                            <p:tgtEl>
                                              <p:spTgt spid="161"/>
                                            </p:tgtEl>
                                            <p:attrNameLst>
                                              <p:attrName>ppt_x</p:attrName>
                                              <p:attrName>ppt_y</p:attrName>
                                            </p:attrNameLst>
                                          </p:cBhvr>
                                        </p:animMotion>
                                        <p:animEffect transition="in" filter="fade">
                                          <p:cBhvr>
                                            <p:cTn id="24" dur="12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32" grpId="0" animBg="1"/>
          <p:bldP spid="132" grpId="1" animBg="1"/>
          <p:bldP spid="16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9804722" y="4710815"/>
            <a:ext cx="1879737" cy="2677656"/>
          </a:xfrm>
          <a:prstGeom prst="rect">
            <a:avLst/>
          </a:prstGeom>
        </p:spPr>
      </p:pic>
      <p:pic>
        <p:nvPicPr>
          <p:cNvPr id="14" name="图片 13"/>
          <p:cNvPicPr>
            <a:picLocks noChangeAspect="1"/>
          </p:cNvPicPr>
          <p:nvPr/>
        </p:nvPicPr>
        <p:blipFill>
          <a:blip r:embed="rId4" cstate="email"/>
          <a:stretch>
            <a:fillRect/>
          </a:stretch>
        </p:blipFill>
        <p:spPr>
          <a:xfrm>
            <a:off x="0" y="4424256"/>
            <a:ext cx="2433743" cy="2433743"/>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5599450" y="272120"/>
            <a:ext cx="1611861" cy="1588322"/>
          </a:xfrm>
          <a:prstGeom prst="rect">
            <a:avLst/>
          </a:prstGeom>
        </p:spPr>
      </p:pic>
      <p:grpSp>
        <p:nvGrpSpPr>
          <p:cNvPr id="109" name="组合 108"/>
          <p:cNvGrpSpPr/>
          <p:nvPr/>
        </p:nvGrpSpPr>
        <p:grpSpPr>
          <a:xfrm>
            <a:off x="1134099" y="151823"/>
            <a:ext cx="2667898" cy="2288691"/>
            <a:chOff x="946186" y="1666112"/>
            <a:chExt cx="2784232" cy="2388491"/>
          </a:xfrm>
        </p:grpSpPr>
        <p:cxnSp>
          <p:nvCxnSpPr>
            <p:cNvPr id="110" name="直接连接符 109"/>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1057943" y="1666112"/>
              <a:ext cx="2565554" cy="1514842"/>
              <a:chOff x="477660" y="1791629"/>
              <a:chExt cx="2455159" cy="1449659"/>
            </a:xfrm>
          </p:grpSpPr>
          <p:sp>
            <p:nvSpPr>
              <p:cNvPr id="114" name="椭圆 113"/>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7"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9"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0"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1"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2"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13"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23" name="文本框 122"/>
          <p:cNvSpPr txBox="1"/>
          <p:nvPr/>
        </p:nvSpPr>
        <p:spPr>
          <a:xfrm>
            <a:off x="1029787" y="1871889"/>
            <a:ext cx="2869269" cy="523220"/>
          </a:xfrm>
          <a:prstGeom prst="rect">
            <a:avLst/>
          </a:prstGeom>
          <a:noFill/>
        </p:spPr>
        <p:txBody>
          <a:bodyPr wrap="square" rtlCol="0">
            <a:spAutoFit/>
          </a:bodyPr>
          <a:lstStyle/>
          <a:p>
            <a:pPr lvl="0" algn="ctr"/>
            <a:r>
              <a:rPr lang="zh-CN" altLang="en-US" sz="2800" b="1" dirty="0">
                <a:solidFill>
                  <a:prstClr val="white"/>
                </a:solidFill>
                <a:effectLst>
                  <a:outerShdw blurRad="38100" dist="38100" dir="2700000" algn="tl">
                    <a:srgbClr val="000000">
                      <a:alpha val="43137"/>
                    </a:srgbClr>
                  </a:outerShdw>
                </a:effectLst>
                <a:cs typeface="+mn-ea"/>
                <a:sym typeface="+mn-lt"/>
              </a:rPr>
              <a:t>如果我当选班长</a:t>
            </a:r>
          </a:p>
        </p:txBody>
      </p:sp>
      <p:sp>
        <p:nvSpPr>
          <p:cNvPr id="30" name="文本框 29"/>
          <p:cNvSpPr txBox="1"/>
          <p:nvPr/>
        </p:nvSpPr>
        <p:spPr>
          <a:xfrm>
            <a:off x="9561418" y="1335207"/>
            <a:ext cx="2435344" cy="26776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      </a:t>
            </a:r>
            <a:endParaRPr kumimoji="0" lang="zh-CN" altLang="en-US" sz="1600" b="0"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我会和其他班干部团结协作，做好班务工作。让五（</a:t>
            </a:r>
            <a:r>
              <a:rPr kumimoji="0" lang="en-US" altLang="zh-CN" sz="1600" b="0" i="0" u="none" strike="noStrike" kern="1200" cap="none" spc="0" normalizeH="0" baseline="0" noProof="0" dirty="0">
                <a:ln>
                  <a:noFill/>
                </a:ln>
                <a:solidFill>
                  <a:schemeClr val="bg1"/>
                </a:solidFill>
                <a:effectLst/>
                <a:uLnTx/>
                <a:uFillTx/>
                <a:cs typeface="+mn-ea"/>
                <a:sym typeface="+mn-lt"/>
              </a:rPr>
              <a:t>2</a:t>
            </a:r>
            <a:r>
              <a:rPr kumimoji="0" lang="zh-CN" altLang="en-US" sz="1600" b="0" i="0" u="none" strike="noStrike" kern="1200" cap="none" spc="0" normalizeH="0" baseline="0" noProof="0" dirty="0">
                <a:ln>
                  <a:noFill/>
                </a:ln>
                <a:solidFill>
                  <a:schemeClr val="bg1"/>
                </a:solidFill>
                <a:effectLst/>
                <a:uLnTx/>
                <a:uFillTx/>
                <a:cs typeface="+mn-ea"/>
                <a:sym typeface="+mn-lt"/>
              </a:rPr>
              <a:t>）班更加团结，大家共同进步。</a:t>
            </a:r>
          </a:p>
        </p:txBody>
      </p:sp>
      <p:sp>
        <p:nvSpPr>
          <p:cNvPr id="31" name="文本框 30"/>
          <p:cNvSpPr txBox="1"/>
          <p:nvPr/>
        </p:nvSpPr>
        <p:spPr>
          <a:xfrm>
            <a:off x="903992" y="4429768"/>
            <a:ext cx="2432095" cy="1569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发挥模范带头作用，用自己的言行感染身边的同学们，营造和谐的班级氛围。</a:t>
            </a:r>
          </a:p>
        </p:txBody>
      </p:sp>
      <p:sp>
        <p:nvSpPr>
          <p:cNvPr id="32" name="文本框 31"/>
          <p:cNvSpPr txBox="1"/>
          <p:nvPr/>
        </p:nvSpPr>
        <p:spPr>
          <a:xfrm>
            <a:off x="3849894" y="4176031"/>
            <a:ext cx="2229394"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我会和大家共同努力，为班级争取更多的荣誉。</a:t>
            </a:r>
          </a:p>
        </p:txBody>
      </p:sp>
      <p:sp>
        <p:nvSpPr>
          <p:cNvPr id="33" name="文本框 32"/>
          <p:cNvSpPr txBox="1"/>
          <p:nvPr/>
        </p:nvSpPr>
        <p:spPr>
          <a:xfrm>
            <a:off x="6726776" y="3514819"/>
            <a:ext cx="2317780"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bg1"/>
                </a:solidFill>
                <a:effectLst/>
                <a:uLnTx/>
                <a:uFillTx/>
                <a:cs typeface="+mn-ea"/>
                <a:sym typeface="+mn-lt"/>
              </a:rPr>
              <a:t>我会继续热心帮助同学，为大家服务好，</a:t>
            </a:r>
          </a:p>
        </p:txBody>
      </p:sp>
      <p:grpSp>
        <p:nvGrpSpPr>
          <p:cNvPr id="34" name="组合 33"/>
          <p:cNvGrpSpPr/>
          <p:nvPr/>
        </p:nvGrpSpPr>
        <p:grpSpPr>
          <a:xfrm>
            <a:off x="1023961" y="2785459"/>
            <a:ext cx="2168434" cy="1461676"/>
            <a:chOff x="927463" y="2113089"/>
            <a:chExt cx="2168434" cy="1461676"/>
          </a:xfrm>
        </p:grpSpPr>
        <p:sp>
          <p:nvSpPr>
            <p:cNvPr id="35" name="任意多边形 40"/>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8C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任意多边形 39"/>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文本框 36"/>
            <p:cNvSpPr txBox="1"/>
            <p:nvPr/>
          </p:nvSpPr>
          <p:spPr>
            <a:xfrm>
              <a:off x="1672046" y="2442755"/>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cs typeface="+mn-ea"/>
                  <a:sym typeface="+mn-lt"/>
                </a:rPr>
                <a:t>01</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grpSp>
      <p:grpSp>
        <p:nvGrpSpPr>
          <p:cNvPr id="38" name="组合 37"/>
          <p:cNvGrpSpPr/>
          <p:nvPr/>
        </p:nvGrpSpPr>
        <p:grpSpPr>
          <a:xfrm>
            <a:off x="3801997" y="2428407"/>
            <a:ext cx="2168434" cy="1461676"/>
            <a:chOff x="927463" y="2113089"/>
            <a:chExt cx="2168434" cy="1461676"/>
          </a:xfrm>
        </p:grpSpPr>
        <p:sp>
          <p:nvSpPr>
            <p:cNvPr id="39" name="任意多边形 38"/>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DFDA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0" name="任意多边形 51"/>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DFD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文本框 40"/>
            <p:cNvSpPr txBox="1"/>
            <p:nvPr/>
          </p:nvSpPr>
          <p:spPr>
            <a:xfrm>
              <a:off x="1672046" y="2442755"/>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cs typeface="+mn-ea"/>
                  <a:sym typeface="+mn-lt"/>
                </a:rPr>
                <a:t>02</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grpSp>
      <p:grpSp>
        <p:nvGrpSpPr>
          <p:cNvPr id="42" name="组合 41"/>
          <p:cNvGrpSpPr/>
          <p:nvPr/>
        </p:nvGrpSpPr>
        <p:grpSpPr>
          <a:xfrm>
            <a:off x="6606156" y="1773216"/>
            <a:ext cx="2168434" cy="1461676"/>
            <a:chOff x="927463" y="2113089"/>
            <a:chExt cx="2168434" cy="1461676"/>
          </a:xfrm>
        </p:grpSpPr>
        <p:sp>
          <p:nvSpPr>
            <p:cNvPr id="43" name="任意多边形 54"/>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069AA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4" name="任意多边形 55"/>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069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5" name="文本框 54"/>
            <p:cNvSpPr txBox="1"/>
            <p:nvPr/>
          </p:nvSpPr>
          <p:spPr>
            <a:xfrm>
              <a:off x="1672046" y="2442755"/>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cs typeface="+mn-ea"/>
                  <a:sym typeface="+mn-lt"/>
                </a:rPr>
                <a:t>03</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grpSp>
      <p:grpSp>
        <p:nvGrpSpPr>
          <p:cNvPr id="56" name="组合 55"/>
          <p:cNvGrpSpPr/>
          <p:nvPr/>
        </p:nvGrpSpPr>
        <p:grpSpPr>
          <a:xfrm>
            <a:off x="9418768" y="808357"/>
            <a:ext cx="2168434" cy="1461676"/>
            <a:chOff x="927463" y="2113089"/>
            <a:chExt cx="2168434" cy="1461676"/>
          </a:xfrm>
        </p:grpSpPr>
        <p:sp>
          <p:nvSpPr>
            <p:cNvPr id="57" name="任意多边形 58"/>
            <p:cNvSpPr/>
            <p:nvPr/>
          </p:nvSpPr>
          <p:spPr>
            <a:xfrm>
              <a:off x="927463" y="2113089"/>
              <a:ext cx="2168434" cy="146167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chemeClr val="bg1"/>
            </a:solid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8" name="任意多边形 59"/>
            <p:cNvSpPr/>
            <p:nvPr/>
          </p:nvSpPr>
          <p:spPr>
            <a:xfrm>
              <a:off x="1024745" y="2207930"/>
              <a:ext cx="1992776" cy="1287656"/>
            </a:xfrm>
            <a:custGeom>
              <a:avLst/>
              <a:gdLst>
                <a:gd name="connsiteX0" fmla="*/ 848295 w 2193721"/>
                <a:gd name="connsiteY0" fmla="*/ 0 h 1287656"/>
                <a:gd name="connsiteX1" fmla="*/ 1245190 w 2193721"/>
                <a:gd name="connsiteY1" fmla="*/ 187175 h 1287656"/>
                <a:gd name="connsiteX2" fmla="*/ 1247057 w 2193721"/>
                <a:gd name="connsiteY2" fmla="*/ 190251 h 1287656"/>
                <a:gd name="connsiteX3" fmla="*/ 1293798 w 2193721"/>
                <a:gd name="connsiteY3" fmla="*/ 151686 h 1287656"/>
                <a:gd name="connsiteX4" fmla="*/ 1546059 w 2193721"/>
                <a:gd name="connsiteY4" fmla="*/ 74631 h 1287656"/>
                <a:gd name="connsiteX5" fmla="*/ 1988077 w 2193721"/>
                <a:gd name="connsiteY5" fmla="*/ 434886 h 1287656"/>
                <a:gd name="connsiteX6" fmla="*/ 1996026 w 2193721"/>
                <a:gd name="connsiteY6" fmla="*/ 513739 h 1287656"/>
                <a:gd name="connsiteX7" fmla="*/ 1997899 w 2193721"/>
                <a:gd name="connsiteY7" fmla="*/ 514320 h 1287656"/>
                <a:gd name="connsiteX8" fmla="*/ 2193721 w 2193721"/>
                <a:gd name="connsiteY8" fmla="*/ 809747 h 1287656"/>
                <a:gd name="connsiteX9" fmla="*/ 2168525 w 2193721"/>
                <a:gd name="connsiteY9" fmla="*/ 934548 h 1287656"/>
                <a:gd name="connsiteX10" fmla="*/ 2158204 w 2193721"/>
                <a:gd name="connsiteY10" fmla="*/ 949857 h 1287656"/>
                <a:gd name="connsiteX11" fmla="*/ 2155874 w 2193721"/>
                <a:gd name="connsiteY11" fmla="*/ 961402 h 1287656"/>
                <a:gd name="connsiteX12" fmla="*/ 1967977 w 2193721"/>
                <a:gd name="connsiteY12" fmla="*/ 1115513 h 1287656"/>
                <a:gd name="connsiteX13" fmla="*/ 1962965 w 2193721"/>
                <a:gd name="connsiteY13" fmla="*/ 1116019 h 1287656"/>
                <a:gd name="connsiteX14" fmla="*/ 1937714 w 2193721"/>
                <a:gd name="connsiteY14" fmla="*/ 1123857 h 1287656"/>
                <a:gd name="connsiteX15" fmla="*/ 1873098 w 2193721"/>
                <a:gd name="connsiteY15" fmla="*/ 1130370 h 1287656"/>
                <a:gd name="connsiteX16" fmla="*/ 1314788 w 2193721"/>
                <a:gd name="connsiteY16" fmla="*/ 1130370 h 1287656"/>
                <a:gd name="connsiteX17" fmla="*/ 1116911 w 2193721"/>
                <a:gd name="connsiteY17" fmla="*/ 1287656 h 1287656"/>
                <a:gd name="connsiteX18" fmla="*/ 919033 w 2193721"/>
                <a:gd name="connsiteY18" fmla="*/ 1130370 h 1287656"/>
                <a:gd name="connsiteX19" fmla="*/ 458163 w 2193721"/>
                <a:gd name="connsiteY19" fmla="*/ 1130370 h 1287656"/>
                <a:gd name="connsiteX20" fmla="*/ 427122 w 2193721"/>
                <a:gd name="connsiteY20" fmla="*/ 1133411 h 1287656"/>
                <a:gd name="connsiteX21" fmla="*/ 396082 w 2193721"/>
                <a:gd name="connsiteY21" fmla="*/ 1130370 h 1287656"/>
                <a:gd name="connsiteX22" fmla="*/ 360720 w 2193721"/>
                <a:gd name="connsiteY22" fmla="*/ 1130370 h 1287656"/>
                <a:gd name="connsiteX23" fmla="*/ 94854 w 2193721"/>
                <a:gd name="connsiteY23" fmla="*/ 989011 h 1287656"/>
                <a:gd name="connsiteX24" fmla="*/ 75586 w 2193721"/>
                <a:gd name="connsiteY24" fmla="*/ 953512 h 1287656"/>
                <a:gd name="connsiteX25" fmla="*/ 72946 w 2193721"/>
                <a:gd name="connsiteY25" fmla="*/ 950402 h 1287656"/>
                <a:gd name="connsiteX26" fmla="*/ 0 w 2193721"/>
                <a:gd name="connsiteY26" fmla="*/ 718321 h 1287656"/>
                <a:gd name="connsiteX27" fmla="*/ 341042 w 2193721"/>
                <a:gd name="connsiteY27" fmla="*/ 311664 h 1287656"/>
                <a:gd name="connsiteX28" fmla="*/ 378437 w 2193721"/>
                <a:gd name="connsiteY28" fmla="*/ 308001 h 1287656"/>
                <a:gd name="connsiteX29" fmla="*/ 408412 w 2193721"/>
                <a:gd name="connsiteY29" fmla="*/ 247639 h 1287656"/>
                <a:gd name="connsiteX30" fmla="*/ 848295 w 2193721"/>
                <a:gd name="connsiteY30" fmla="*/ 0 h 12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93721" h="1287656">
                  <a:moveTo>
                    <a:pt x="848295" y="0"/>
                  </a:moveTo>
                  <a:cubicBezTo>
                    <a:pt x="1008082" y="0"/>
                    <a:pt x="1150852" y="72863"/>
                    <a:pt x="1245190" y="187175"/>
                  </a:cubicBezTo>
                  <a:lnTo>
                    <a:pt x="1247057" y="190251"/>
                  </a:lnTo>
                  <a:lnTo>
                    <a:pt x="1293798" y="151686"/>
                  </a:lnTo>
                  <a:cubicBezTo>
                    <a:pt x="1365807" y="103038"/>
                    <a:pt x="1452616" y="74631"/>
                    <a:pt x="1546059" y="74631"/>
                  </a:cubicBezTo>
                  <a:cubicBezTo>
                    <a:pt x="1764093" y="74631"/>
                    <a:pt x="1946005" y="229289"/>
                    <a:pt x="1988077" y="434886"/>
                  </a:cubicBezTo>
                  <a:lnTo>
                    <a:pt x="1996026" y="513739"/>
                  </a:lnTo>
                  <a:lnTo>
                    <a:pt x="1997899" y="514320"/>
                  </a:lnTo>
                  <a:cubicBezTo>
                    <a:pt x="2112977" y="562993"/>
                    <a:pt x="2193721" y="676941"/>
                    <a:pt x="2193721" y="809747"/>
                  </a:cubicBezTo>
                  <a:cubicBezTo>
                    <a:pt x="2193721" y="854017"/>
                    <a:pt x="2184750" y="896189"/>
                    <a:pt x="2168525" y="934548"/>
                  </a:cubicBezTo>
                  <a:lnTo>
                    <a:pt x="2158204" y="949857"/>
                  </a:lnTo>
                  <a:lnTo>
                    <a:pt x="2155874" y="961402"/>
                  </a:lnTo>
                  <a:cubicBezTo>
                    <a:pt x="2122854" y="1039470"/>
                    <a:pt x="2052932" y="1098129"/>
                    <a:pt x="1967977" y="1115513"/>
                  </a:cubicBezTo>
                  <a:lnTo>
                    <a:pt x="1962965" y="1116019"/>
                  </a:lnTo>
                  <a:lnTo>
                    <a:pt x="1937714" y="1123857"/>
                  </a:lnTo>
                  <a:cubicBezTo>
                    <a:pt x="1916843" y="1128128"/>
                    <a:pt x="1895231" y="1130370"/>
                    <a:pt x="1873098" y="1130370"/>
                  </a:cubicBezTo>
                  <a:lnTo>
                    <a:pt x="1314788" y="1130370"/>
                  </a:lnTo>
                  <a:lnTo>
                    <a:pt x="1116911" y="1287656"/>
                  </a:lnTo>
                  <a:lnTo>
                    <a:pt x="919033" y="1130370"/>
                  </a:lnTo>
                  <a:lnTo>
                    <a:pt x="458163" y="1130370"/>
                  </a:lnTo>
                  <a:lnTo>
                    <a:pt x="427122" y="1133411"/>
                  </a:lnTo>
                  <a:lnTo>
                    <a:pt x="396082" y="1130370"/>
                  </a:lnTo>
                  <a:lnTo>
                    <a:pt x="360720" y="1130370"/>
                  </a:lnTo>
                  <a:cubicBezTo>
                    <a:pt x="250048" y="1130370"/>
                    <a:pt x="152472" y="1074297"/>
                    <a:pt x="94854" y="989011"/>
                  </a:cubicBezTo>
                  <a:lnTo>
                    <a:pt x="75586" y="953512"/>
                  </a:lnTo>
                  <a:lnTo>
                    <a:pt x="72946" y="950402"/>
                  </a:lnTo>
                  <a:cubicBezTo>
                    <a:pt x="26892" y="884153"/>
                    <a:pt x="0" y="804289"/>
                    <a:pt x="0" y="718321"/>
                  </a:cubicBezTo>
                  <a:cubicBezTo>
                    <a:pt x="0" y="517729"/>
                    <a:pt x="146410" y="350370"/>
                    <a:pt x="341042" y="311664"/>
                  </a:cubicBezTo>
                  <a:lnTo>
                    <a:pt x="378437" y="308001"/>
                  </a:lnTo>
                  <a:lnTo>
                    <a:pt x="408412" y="247639"/>
                  </a:lnTo>
                  <a:cubicBezTo>
                    <a:pt x="498622" y="99173"/>
                    <a:pt x="661877" y="0"/>
                    <a:pt x="848295"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 name="文本框 58"/>
            <p:cNvSpPr txBox="1"/>
            <p:nvPr/>
          </p:nvSpPr>
          <p:spPr>
            <a:xfrm>
              <a:off x="1672046" y="2442755"/>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cs typeface="+mn-ea"/>
                  <a:sym typeface="+mn-lt"/>
                </a:rPr>
                <a:t>04</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grpSp>
      <p:sp>
        <p:nvSpPr>
          <p:cNvPr id="60" name="矩形 59"/>
          <p:cNvSpPr/>
          <p:nvPr/>
        </p:nvSpPr>
        <p:spPr>
          <a:xfrm>
            <a:off x="976321" y="5700034"/>
            <a:ext cx="2356693" cy="24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1" name="矩形 60"/>
          <p:cNvSpPr/>
          <p:nvPr/>
        </p:nvSpPr>
        <p:spPr>
          <a:xfrm>
            <a:off x="3821976" y="5153956"/>
            <a:ext cx="2329541" cy="228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2" name="矩形 61"/>
          <p:cNvSpPr/>
          <p:nvPr/>
        </p:nvSpPr>
        <p:spPr>
          <a:xfrm>
            <a:off x="6693754" y="4516438"/>
            <a:ext cx="2233236" cy="21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3" name="矩形 62"/>
          <p:cNvSpPr/>
          <p:nvPr/>
        </p:nvSpPr>
        <p:spPr>
          <a:xfrm>
            <a:off x="9673623" y="4101499"/>
            <a:ext cx="2216331" cy="19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50000">
                                          <p:cBhvr additive="base">
                                            <p:cTn id="7" dur="2000" fill="hold"/>
                                            <p:tgtEl>
                                              <p:spTgt spid="10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2" presetClass="entr" presetSubtype="8" fill="hold" grpId="0" nodeType="withEffect">
                                      <p:stCondLst>
                                        <p:cond delay="350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750" fill="hold"/>
                                            <p:tgtEl>
                                              <p:spTgt spid="60"/>
                                            </p:tgtEl>
                                            <p:attrNameLst>
                                              <p:attrName>ppt_x</p:attrName>
                                            </p:attrNameLst>
                                          </p:cBhvr>
                                          <p:tavLst>
                                            <p:tav tm="0">
                                              <p:val>
                                                <p:strVal val="0-#ppt_w/2"/>
                                              </p:val>
                                            </p:tav>
                                            <p:tav tm="100000">
                                              <p:val>
                                                <p:strVal val="#ppt_x"/>
                                              </p:val>
                                            </p:tav>
                                          </p:tavLst>
                                        </p:anim>
                                        <p:anim calcmode="lin" valueType="num">
                                          <p:cBhvr additive="base">
                                            <p:cTn id="17" dur="750" fill="hold"/>
                                            <p:tgtEl>
                                              <p:spTgt spid="6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400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750" fill="hold"/>
                                            <p:tgtEl>
                                              <p:spTgt spid="61"/>
                                            </p:tgtEl>
                                            <p:attrNameLst>
                                              <p:attrName>ppt_x</p:attrName>
                                            </p:attrNameLst>
                                          </p:cBhvr>
                                          <p:tavLst>
                                            <p:tav tm="0">
                                              <p:val>
                                                <p:strVal val="0-#ppt_w/2"/>
                                              </p:val>
                                            </p:tav>
                                            <p:tav tm="100000">
                                              <p:val>
                                                <p:strVal val="#ppt_x"/>
                                              </p:val>
                                            </p:tav>
                                          </p:tavLst>
                                        </p:anim>
                                        <p:anim calcmode="lin" valueType="num">
                                          <p:cBhvr additive="base">
                                            <p:cTn id="21" dur="750" fill="hold"/>
                                            <p:tgtEl>
                                              <p:spTgt spid="6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450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750" fill="hold"/>
                                            <p:tgtEl>
                                              <p:spTgt spid="62"/>
                                            </p:tgtEl>
                                            <p:attrNameLst>
                                              <p:attrName>ppt_x</p:attrName>
                                            </p:attrNameLst>
                                          </p:cBhvr>
                                          <p:tavLst>
                                            <p:tav tm="0">
                                              <p:val>
                                                <p:strVal val="0-#ppt_w/2"/>
                                              </p:val>
                                            </p:tav>
                                            <p:tav tm="100000">
                                              <p:val>
                                                <p:strVal val="#ppt_x"/>
                                              </p:val>
                                            </p:tav>
                                          </p:tavLst>
                                        </p:anim>
                                        <p:anim calcmode="lin" valueType="num">
                                          <p:cBhvr additive="base">
                                            <p:cTn id="25" dur="750" fill="hold"/>
                                            <p:tgtEl>
                                              <p:spTgt spid="6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750" fill="hold"/>
                                            <p:tgtEl>
                                              <p:spTgt spid="63"/>
                                            </p:tgtEl>
                                            <p:attrNameLst>
                                              <p:attrName>ppt_x</p:attrName>
                                            </p:attrNameLst>
                                          </p:cBhvr>
                                          <p:tavLst>
                                            <p:tav tm="0">
                                              <p:val>
                                                <p:strVal val="0-#ppt_w/2"/>
                                              </p:val>
                                            </p:tav>
                                            <p:tav tm="100000">
                                              <p:val>
                                                <p:strVal val="#ppt_x"/>
                                              </p:val>
                                            </p:tav>
                                          </p:tavLst>
                                        </p:anim>
                                        <p:anim calcmode="lin" valueType="num">
                                          <p:cBhvr additive="base">
                                            <p:cTn id="29" dur="750" fill="hold"/>
                                            <p:tgtEl>
                                              <p:spTgt spid="63"/>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575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650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1000"/>
                                            <p:tgtEl>
                                              <p:spTgt spid="31"/>
                                            </p:tgtEl>
                                          </p:cBhvr>
                                        </p:animEffect>
                                      </p:childTnLst>
                                    </p:cTn>
                                  </p:par>
                                  <p:par>
                                    <p:cTn id="38" presetID="42" presetClass="entr" presetSubtype="0" fill="hold" nodeType="withEffect">
                                      <p:stCondLst>
                                        <p:cond delay="750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par>
                                    <p:cTn id="43" presetID="22" presetClass="entr" presetSubtype="1" fill="hold" grpId="0" nodeType="withEffect">
                                      <p:stCondLst>
                                        <p:cond delay="825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1000"/>
                                            <p:tgtEl>
                                              <p:spTgt spid="32"/>
                                            </p:tgtEl>
                                          </p:cBhvr>
                                        </p:animEffect>
                                      </p:childTnLst>
                                    </p:cTn>
                                  </p:par>
                                  <p:par>
                                    <p:cTn id="46" presetID="42" presetClass="entr" presetSubtype="0" fill="hold" nodeType="withEffect">
                                      <p:stCondLst>
                                        <p:cond delay="925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975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1000"/>
                                            <p:tgtEl>
                                              <p:spTgt spid="33"/>
                                            </p:tgtEl>
                                          </p:cBhvr>
                                        </p:animEffect>
                                      </p:childTnLst>
                                    </p:cTn>
                                  </p:par>
                                  <p:par>
                                    <p:cTn id="54" presetID="42" presetClass="entr" presetSubtype="0" fill="hold" nodeType="withEffect">
                                      <p:stCondLst>
                                        <p:cond delay="1075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22" presetClass="entr" presetSubtype="1" fill="hold" grpId="0" nodeType="withEffect">
                                      <p:stCondLst>
                                        <p:cond delay="1125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30" grpId="0"/>
          <p:bldP spid="31" grpId="0"/>
          <p:bldP spid="32" grpId="0"/>
          <p:bldP spid="33" grpId="0"/>
          <p:bldP spid="60" grpId="0" animBg="1"/>
          <p:bldP spid="61" grpId="0" animBg="1"/>
          <p:bldP spid="62"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2" presetClass="entr" presetSubtype="8" fill="hold" grpId="0" nodeType="withEffect">
                                      <p:stCondLst>
                                        <p:cond delay="350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750" fill="hold"/>
                                            <p:tgtEl>
                                              <p:spTgt spid="60"/>
                                            </p:tgtEl>
                                            <p:attrNameLst>
                                              <p:attrName>ppt_x</p:attrName>
                                            </p:attrNameLst>
                                          </p:cBhvr>
                                          <p:tavLst>
                                            <p:tav tm="0">
                                              <p:val>
                                                <p:strVal val="0-#ppt_w/2"/>
                                              </p:val>
                                            </p:tav>
                                            <p:tav tm="100000">
                                              <p:val>
                                                <p:strVal val="#ppt_x"/>
                                              </p:val>
                                            </p:tav>
                                          </p:tavLst>
                                        </p:anim>
                                        <p:anim calcmode="lin" valueType="num">
                                          <p:cBhvr additive="base">
                                            <p:cTn id="17" dur="750" fill="hold"/>
                                            <p:tgtEl>
                                              <p:spTgt spid="6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400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750" fill="hold"/>
                                            <p:tgtEl>
                                              <p:spTgt spid="61"/>
                                            </p:tgtEl>
                                            <p:attrNameLst>
                                              <p:attrName>ppt_x</p:attrName>
                                            </p:attrNameLst>
                                          </p:cBhvr>
                                          <p:tavLst>
                                            <p:tav tm="0">
                                              <p:val>
                                                <p:strVal val="0-#ppt_w/2"/>
                                              </p:val>
                                            </p:tav>
                                            <p:tav tm="100000">
                                              <p:val>
                                                <p:strVal val="#ppt_x"/>
                                              </p:val>
                                            </p:tav>
                                          </p:tavLst>
                                        </p:anim>
                                        <p:anim calcmode="lin" valueType="num">
                                          <p:cBhvr additive="base">
                                            <p:cTn id="21" dur="750" fill="hold"/>
                                            <p:tgtEl>
                                              <p:spTgt spid="6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450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750" fill="hold"/>
                                            <p:tgtEl>
                                              <p:spTgt spid="62"/>
                                            </p:tgtEl>
                                            <p:attrNameLst>
                                              <p:attrName>ppt_x</p:attrName>
                                            </p:attrNameLst>
                                          </p:cBhvr>
                                          <p:tavLst>
                                            <p:tav tm="0">
                                              <p:val>
                                                <p:strVal val="0-#ppt_w/2"/>
                                              </p:val>
                                            </p:tav>
                                            <p:tav tm="100000">
                                              <p:val>
                                                <p:strVal val="#ppt_x"/>
                                              </p:val>
                                            </p:tav>
                                          </p:tavLst>
                                        </p:anim>
                                        <p:anim calcmode="lin" valueType="num">
                                          <p:cBhvr additive="base">
                                            <p:cTn id="25" dur="750" fill="hold"/>
                                            <p:tgtEl>
                                              <p:spTgt spid="6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750" fill="hold"/>
                                            <p:tgtEl>
                                              <p:spTgt spid="63"/>
                                            </p:tgtEl>
                                            <p:attrNameLst>
                                              <p:attrName>ppt_x</p:attrName>
                                            </p:attrNameLst>
                                          </p:cBhvr>
                                          <p:tavLst>
                                            <p:tav tm="0">
                                              <p:val>
                                                <p:strVal val="0-#ppt_w/2"/>
                                              </p:val>
                                            </p:tav>
                                            <p:tav tm="100000">
                                              <p:val>
                                                <p:strVal val="#ppt_x"/>
                                              </p:val>
                                            </p:tav>
                                          </p:tavLst>
                                        </p:anim>
                                        <p:anim calcmode="lin" valueType="num">
                                          <p:cBhvr additive="base">
                                            <p:cTn id="29" dur="750" fill="hold"/>
                                            <p:tgtEl>
                                              <p:spTgt spid="63"/>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575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650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1000"/>
                                            <p:tgtEl>
                                              <p:spTgt spid="31"/>
                                            </p:tgtEl>
                                          </p:cBhvr>
                                        </p:animEffect>
                                      </p:childTnLst>
                                    </p:cTn>
                                  </p:par>
                                  <p:par>
                                    <p:cTn id="38" presetID="42" presetClass="entr" presetSubtype="0" fill="hold" nodeType="withEffect">
                                      <p:stCondLst>
                                        <p:cond delay="750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par>
                                    <p:cTn id="43" presetID="22" presetClass="entr" presetSubtype="1" fill="hold" grpId="0" nodeType="withEffect">
                                      <p:stCondLst>
                                        <p:cond delay="825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1000"/>
                                            <p:tgtEl>
                                              <p:spTgt spid="32"/>
                                            </p:tgtEl>
                                          </p:cBhvr>
                                        </p:animEffect>
                                      </p:childTnLst>
                                    </p:cTn>
                                  </p:par>
                                  <p:par>
                                    <p:cTn id="46" presetID="42" presetClass="entr" presetSubtype="0" fill="hold" nodeType="withEffect">
                                      <p:stCondLst>
                                        <p:cond delay="925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975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1000"/>
                                            <p:tgtEl>
                                              <p:spTgt spid="33"/>
                                            </p:tgtEl>
                                          </p:cBhvr>
                                        </p:animEffect>
                                      </p:childTnLst>
                                    </p:cTn>
                                  </p:par>
                                  <p:par>
                                    <p:cTn id="54" presetID="42" presetClass="entr" presetSubtype="0" fill="hold" nodeType="withEffect">
                                      <p:stCondLst>
                                        <p:cond delay="1075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22" presetClass="entr" presetSubtype="1" fill="hold" grpId="0" nodeType="withEffect">
                                      <p:stCondLst>
                                        <p:cond delay="1125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30" grpId="0"/>
          <p:bldP spid="31" grpId="0"/>
          <p:bldP spid="32" grpId="0"/>
          <p:bldP spid="33" grpId="0"/>
          <p:bldP spid="60" grpId="0" animBg="1"/>
          <p:bldP spid="61" grpId="0" animBg="1"/>
          <p:bldP spid="62" grpId="0" animBg="1"/>
          <p:bldP spid="6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5"/>
          <p:cNvSpPr/>
          <p:nvPr/>
        </p:nvSpPr>
        <p:spPr>
          <a:xfrm>
            <a:off x="1073179" y="2562888"/>
            <a:ext cx="8219863" cy="3179807"/>
          </a:xfrm>
          <a:prstGeom prst="roundRect">
            <a:avLst/>
          </a:prstGeom>
          <a:solidFill>
            <a:srgbClr val="0D2B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842598" y="2686517"/>
            <a:ext cx="2475634" cy="3401989"/>
            <a:chOff x="4419757" y="1249337"/>
            <a:chExt cx="3352483" cy="4606944"/>
          </a:xfrm>
        </p:grpSpPr>
        <p:sp>
          <p:nvSpPr>
            <p:cNvPr id="6" name="ïŝ1ïḑe"/>
            <p:cNvSpPr/>
            <p:nvPr/>
          </p:nvSpPr>
          <p:spPr bwMode="auto">
            <a:xfrm>
              <a:off x="4419757" y="4370333"/>
              <a:ext cx="2411909" cy="1485948"/>
            </a:xfrm>
            <a:custGeom>
              <a:avLst/>
              <a:gdLst>
                <a:gd name="T0" fmla="*/ 7522 w 7524"/>
                <a:gd name="T1" fmla="*/ 2706 h 4633"/>
                <a:gd name="T2" fmla="*/ 7522 w 7524"/>
                <a:gd name="T3" fmla="*/ 2706 h 4633"/>
                <a:gd name="T4" fmla="*/ 6871 w 7524"/>
                <a:gd name="T5" fmla="*/ 2067 h 4633"/>
                <a:gd name="T6" fmla="*/ 6719 w 7524"/>
                <a:gd name="T7" fmla="*/ 2087 h 4633"/>
                <a:gd name="T8" fmla="*/ 6254 w 7524"/>
                <a:gd name="T9" fmla="*/ 2740 h 4633"/>
                <a:gd name="T10" fmla="*/ 6167 w 7524"/>
                <a:gd name="T11" fmla="*/ 2827 h 4633"/>
                <a:gd name="T12" fmla="*/ 6080 w 7524"/>
                <a:gd name="T13" fmla="*/ 2740 h 4633"/>
                <a:gd name="T14" fmla="*/ 6168 w 7524"/>
                <a:gd name="T15" fmla="*/ 2360 h 4633"/>
                <a:gd name="T16" fmla="*/ 5984 w 7524"/>
                <a:gd name="T17" fmla="*/ 2317 h 4633"/>
                <a:gd name="T18" fmla="*/ 5844 w 7524"/>
                <a:gd name="T19" fmla="*/ 2342 h 4633"/>
                <a:gd name="T20" fmla="*/ 5855 w 7524"/>
                <a:gd name="T21" fmla="*/ 2236 h 4633"/>
                <a:gd name="T22" fmla="*/ 5023 w 7524"/>
                <a:gd name="T23" fmla="*/ 1398 h 4633"/>
                <a:gd name="T24" fmla="*/ 4710 w 7524"/>
                <a:gd name="T25" fmla="*/ 1461 h 4633"/>
                <a:gd name="T26" fmla="*/ 4247 w 7524"/>
                <a:gd name="T27" fmla="*/ 2159 h 4633"/>
                <a:gd name="T28" fmla="*/ 4156 w 7524"/>
                <a:gd name="T29" fmla="*/ 2249 h 4633"/>
                <a:gd name="T30" fmla="*/ 4155 w 7524"/>
                <a:gd name="T31" fmla="*/ 2249 h 4633"/>
                <a:gd name="T32" fmla="*/ 4066 w 7524"/>
                <a:gd name="T33" fmla="*/ 2156 h 4633"/>
                <a:gd name="T34" fmla="*/ 4617 w 7524"/>
                <a:gd name="T35" fmla="*/ 1303 h 4633"/>
                <a:gd name="T36" fmla="*/ 4291 w 7524"/>
                <a:gd name="T37" fmla="*/ 0 h 4633"/>
                <a:gd name="T38" fmla="*/ 4070 w 7524"/>
                <a:gd name="T39" fmla="*/ 120 h 4633"/>
                <a:gd name="T40" fmla="*/ 4113 w 7524"/>
                <a:gd name="T41" fmla="*/ 903 h 4633"/>
                <a:gd name="T42" fmla="*/ 3904 w 7524"/>
                <a:gd name="T43" fmla="*/ 681 h 4633"/>
                <a:gd name="T44" fmla="*/ 3754 w 7524"/>
                <a:gd name="T45" fmla="*/ 1029 h 4633"/>
                <a:gd name="T46" fmla="*/ 3599 w 7524"/>
                <a:gd name="T47" fmla="*/ 681 h 4633"/>
                <a:gd name="T48" fmla="*/ 3376 w 7524"/>
                <a:gd name="T49" fmla="*/ 903 h 4633"/>
                <a:gd name="T50" fmla="*/ 3420 w 7524"/>
                <a:gd name="T51" fmla="*/ 114 h 4633"/>
                <a:gd name="T52" fmla="*/ 3215 w 7524"/>
                <a:gd name="T53" fmla="*/ 1 h 4633"/>
                <a:gd name="T54" fmla="*/ 2755 w 7524"/>
                <a:gd name="T55" fmla="*/ 1560 h 4633"/>
                <a:gd name="T56" fmla="*/ 2630 w 7524"/>
                <a:gd name="T57" fmla="*/ 1548 h 4633"/>
                <a:gd name="T58" fmla="*/ 1855 w 7524"/>
                <a:gd name="T59" fmla="*/ 2172 h 4633"/>
                <a:gd name="T60" fmla="*/ 1643 w 7524"/>
                <a:gd name="T61" fmla="*/ 2115 h 4633"/>
                <a:gd name="T62" fmla="*/ 1426 w 7524"/>
                <a:gd name="T63" fmla="*/ 2177 h 4633"/>
                <a:gd name="T64" fmla="*/ 1565 w 7524"/>
                <a:gd name="T65" fmla="*/ 2634 h 4633"/>
                <a:gd name="T66" fmla="*/ 1478 w 7524"/>
                <a:gd name="T67" fmla="*/ 2721 h 4633"/>
                <a:gd name="T68" fmla="*/ 1392 w 7524"/>
                <a:gd name="T69" fmla="*/ 2634 h 4633"/>
                <a:gd name="T70" fmla="*/ 1129 w 7524"/>
                <a:gd name="T71" fmla="*/ 2117 h 4633"/>
                <a:gd name="T72" fmla="*/ 743 w 7524"/>
                <a:gd name="T73" fmla="*/ 2005 h 4633"/>
                <a:gd name="T74" fmla="*/ 11 w 7524"/>
                <a:gd name="T75" fmla="*/ 2724 h 4633"/>
                <a:gd name="T76" fmla="*/ 8 w 7524"/>
                <a:gd name="T77" fmla="*/ 2724 h 4633"/>
                <a:gd name="T78" fmla="*/ 8 w 7524"/>
                <a:gd name="T79" fmla="*/ 3266 h 4633"/>
                <a:gd name="T80" fmla="*/ 7524 w 7524"/>
                <a:gd name="T81" fmla="*/ 3266 h 4633"/>
                <a:gd name="T82" fmla="*/ 7524 w 7524"/>
                <a:gd name="T83" fmla="*/ 2705 h 4633"/>
                <a:gd name="T84" fmla="*/ 7522 w 7524"/>
                <a:gd name="T85" fmla="*/ 2705 h 4633"/>
                <a:gd name="T86" fmla="*/ 7522 w 7524"/>
                <a:gd name="T87" fmla="*/ 2706 h 4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24" h="4633">
                  <a:moveTo>
                    <a:pt x="7522" y="2706"/>
                  </a:moveTo>
                  <a:lnTo>
                    <a:pt x="7522" y="2706"/>
                  </a:lnTo>
                  <a:cubicBezTo>
                    <a:pt x="7512" y="2352"/>
                    <a:pt x="7225" y="2067"/>
                    <a:pt x="6871" y="2067"/>
                  </a:cubicBezTo>
                  <a:cubicBezTo>
                    <a:pt x="6819" y="2067"/>
                    <a:pt x="6768" y="2075"/>
                    <a:pt x="6719" y="2087"/>
                  </a:cubicBezTo>
                  <a:cubicBezTo>
                    <a:pt x="6449" y="2181"/>
                    <a:pt x="6254" y="2437"/>
                    <a:pt x="6254" y="2740"/>
                  </a:cubicBezTo>
                  <a:cubicBezTo>
                    <a:pt x="6254" y="2788"/>
                    <a:pt x="6215" y="2827"/>
                    <a:pt x="6167" y="2827"/>
                  </a:cubicBezTo>
                  <a:cubicBezTo>
                    <a:pt x="6119" y="2827"/>
                    <a:pt x="6080" y="2788"/>
                    <a:pt x="6080" y="2740"/>
                  </a:cubicBezTo>
                  <a:cubicBezTo>
                    <a:pt x="6080" y="2604"/>
                    <a:pt x="6112" y="2475"/>
                    <a:pt x="6168" y="2360"/>
                  </a:cubicBezTo>
                  <a:cubicBezTo>
                    <a:pt x="6112" y="2333"/>
                    <a:pt x="6050" y="2317"/>
                    <a:pt x="5984" y="2317"/>
                  </a:cubicBezTo>
                  <a:cubicBezTo>
                    <a:pt x="5935" y="2317"/>
                    <a:pt x="5889" y="2327"/>
                    <a:pt x="5844" y="2342"/>
                  </a:cubicBezTo>
                  <a:cubicBezTo>
                    <a:pt x="5849" y="2307"/>
                    <a:pt x="5855" y="2272"/>
                    <a:pt x="5855" y="2236"/>
                  </a:cubicBezTo>
                  <a:cubicBezTo>
                    <a:pt x="5855" y="1773"/>
                    <a:pt x="5483" y="1398"/>
                    <a:pt x="5023" y="1398"/>
                  </a:cubicBezTo>
                  <a:cubicBezTo>
                    <a:pt x="4912" y="1398"/>
                    <a:pt x="4807" y="1421"/>
                    <a:pt x="4710" y="1461"/>
                  </a:cubicBezTo>
                  <a:cubicBezTo>
                    <a:pt x="4443" y="1580"/>
                    <a:pt x="4253" y="1846"/>
                    <a:pt x="4247" y="2159"/>
                  </a:cubicBezTo>
                  <a:cubicBezTo>
                    <a:pt x="4245" y="2209"/>
                    <a:pt x="4205" y="2249"/>
                    <a:pt x="4156" y="2249"/>
                  </a:cubicBezTo>
                  <a:lnTo>
                    <a:pt x="4155" y="2249"/>
                  </a:lnTo>
                  <a:cubicBezTo>
                    <a:pt x="4105" y="2247"/>
                    <a:pt x="4065" y="2206"/>
                    <a:pt x="4066" y="2156"/>
                  </a:cubicBezTo>
                  <a:cubicBezTo>
                    <a:pt x="4074" y="1777"/>
                    <a:pt x="4298" y="1454"/>
                    <a:pt x="4617" y="1303"/>
                  </a:cubicBezTo>
                  <a:cubicBezTo>
                    <a:pt x="4429" y="906"/>
                    <a:pt x="4313" y="466"/>
                    <a:pt x="4291" y="0"/>
                  </a:cubicBezTo>
                  <a:cubicBezTo>
                    <a:pt x="4221" y="51"/>
                    <a:pt x="4147" y="90"/>
                    <a:pt x="4070" y="120"/>
                  </a:cubicBezTo>
                  <a:cubicBezTo>
                    <a:pt x="4070" y="338"/>
                    <a:pt x="4077" y="693"/>
                    <a:pt x="4113" y="903"/>
                  </a:cubicBezTo>
                  <a:lnTo>
                    <a:pt x="3904" y="681"/>
                  </a:lnTo>
                  <a:lnTo>
                    <a:pt x="3754" y="1029"/>
                  </a:lnTo>
                  <a:lnTo>
                    <a:pt x="3599" y="681"/>
                  </a:lnTo>
                  <a:lnTo>
                    <a:pt x="3376" y="903"/>
                  </a:lnTo>
                  <a:cubicBezTo>
                    <a:pt x="3414" y="726"/>
                    <a:pt x="3420" y="342"/>
                    <a:pt x="3420" y="114"/>
                  </a:cubicBezTo>
                  <a:cubicBezTo>
                    <a:pt x="3349" y="85"/>
                    <a:pt x="3280" y="49"/>
                    <a:pt x="3215" y="1"/>
                  </a:cubicBezTo>
                  <a:cubicBezTo>
                    <a:pt x="3188" y="570"/>
                    <a:pt x="3023" y="1101"/>
                    <a:pt x="2755" y="1560"/>
                  </a:cubicBezTo>
                  <a:cubicBezTo>
                    <a:pt x="2714" y="1554"/>
                    <a:pt x="2673" y="1548"/>
                    <a:pt x="2630" y="1548"/>
                  </a:cubicBezTo>
                  <a:cubicBezTo>
                    <a:pt x="2251" y="1548"/>
                    <a:pt x="1935" y="1815"/>
                    <a:pt x="1855" y="2172"/>
                  </a:cubicBezTo>
                  <a:cubicBezTo>
                    <a:pt x="1792" y="2137"/>
                    <a:pt x="1720" y="2115"/>
                    <a:pt x="1643" y="2115"/>
                  </a:cubicBezTo>
                  <a:cubicBezTo>
                    <a:pt x="1563" y="2115"/>
                    <a:pt x="1490" y="2139"/>
                    <a:pt x="1426" y="2177"/>
                  </a:cubicBezTo>
                  <a:cubicBezTo>
                    <a:pt x="1513" y="2308"/>
                    <a:pt x="1565" y="2465"/>
                    <a:pt x="1565" y="2634"/>
                  </a:cubicBezTo>
                  <a:cubicBezTo>
                    <a:pt x="1565" y="2682"/>
                    <a:pt x="1526" y="2721"/>
                    <a:pt x="1478" y="2721"/>
                  </a:cubicBezTo>
                  <a:cubicBezTo>
                    <a:pt x="1430" y="2721"/>
                    <a:pt x="1392" y="2682"/>
                    <a:pt x="1392" y="2634"/>
                  </a:cubicBezTo>
                  <a:cubicBezTo>
                    <a:pt x="1392" y="2421"/>
                    <a:pt x="1287" y="2234"/>
                    <a:pt x="1129" y="2117"/>
                  </a:cubicBezTo>
                  <a:cubicBezTo>
                    <a:pt x="1017" y="2046"/>
                    <a:pt x="885" y="2005"/>
                    <a:pt x="743" y="2005"/>
                  </a:cubicBezTo>
                  <a:cubicBezTo>
                    <a:pt x="345" y="2005"/>
                    <a:pt x="22" y="2325"/>
                    <a:pt x="11" y="2724"/>
                  </a:cubicBezTo>
                  <a:lnTo>
                    <a:pt x="8" y="2724"/>
                  </a:lnTo>
                  <a:lnTo>
                    <a:pt x="8" y="3266"/>
                  </a:lnTo>
                  <a:cubicBezTo>
                    <a:pt x="0" y="4134"/>
                    <a:pt x="6407" y="4633"/>
                    <a:pt x="7524" y="3266"/>
                  </a:cubicBezTo>
                  <a:lnTo>
                    <a:pt x="7524" y="2705"/>
                  </a:lnTo>
                  <a:lnTo>
                    <a:pt x="7522" y="2705"/>
                  </a:lnTo>
                  <a:lnTo>
                    <a:pt x="7522" y="2706"/>
                  </a:lnTo>
                  <a:close/>
                </a:path>
              </a:pathLst>
            </a:custGeom>
            <a:solidFill>
              <a:schemeClr val="tx2">
                <a:lumMod val="20000"/>
                <a:lumOff val="80000"/>
              </a:schemeClr>
            </a:solidFill>
            <a:ln w="0">
              <a:noFill/>
              <a:prstDash val="solid"/>
              <a:round/>
            </a:ln>
          </p:spPr>
          <p:txBody>
            <a:bodyPr anchor="ctr"/>
            <a:lstStyle/>
            <a:p>
              <a:pPr algn="ctr"/>
              <a:endParaRPr/>
            </a:p>
          </p:txBody>
        </p:sp>
        <p:grpSp>
          <p:nvGrpSpPr>
            <p:cNvPr id="7" name="íşḻïḍe"/>
            <p:cNvGrpSpPr/>
            <p:nvPr/>
          </p:nvGrpSpPr>
          <p:grpSpPr>
            <a:xfrm>
              <a:off x="5098983" y="1249337"/>
              <a:ext cx="2673257" cy="3480776"/>
              <a:chOff x="4118760" y="4761439"/>
              <a:chExt cx="3447200" cy="4488502"/>
            </a:xfrm>
          </p:grpSpPr>
          <p:sp>
            <p:nvSpPr>
              <p:cNvPr id="8" name="ïṡḻidé"/>
              <p:cNvSpPr/>
              <p:nvPr/>
            </p:nvSpPr>
            <p:spPr bwMode="auto">
              <a:xfrm rot="1809314">
                <a:off x="4469495" y="7715814"/>
                <a:ext cx="1233004" cy="1531658"/>
              </a:xfrm>
              <a:custGeom>
                <a:avLst/>
                <a:gdLst>
                  <a:gd name="T0" fmla="*/ 263 w 4756"/>
                  <a:gd name="T1" fmla="*/ 0 h 5914"/>
                  <a:gd name="T2" fmla="*/ 0 w 4756"/>
                  <a:gd name="T3" fmla="*/ 3528 h 5914"/>
                  <a:gd name="T4" fmla="*/ 970 w 4756"/>
                  <a:gd name="T5" fmla="*/ 2841 h 5914"/>
                  <a:gd name="T6" fmla="*/ 2410 w 4756"/>
                  <a:gd name="T7" fmla="*/ 5913 h 5914"/>
                  <a:gd name="T8" fmla="*/ 3785 w 4756"/>
                  <a:gd name="T9" fmla="*/ 2834 h 5914"/>
                  <a:gd name="T10" fmla="*/ 4755 w 4756"/>
                  <a:gd name="T11" fmla="*/ 3528 h 5914"/>
                  <a:gd name="T12" fmla="*/ 4518 w 4756"/>
                  <a:gd name="T13" fmla="*/ 0 h 5914"/>
                  <a:gd name="T14" fmla="*/ 263 w 4756"/>
                  <a:gd name="T15" fmla="*/ 0 h 59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6" h="5914">
                    <a:moveTo>
                      <a:pt x="263" y="0"/>
                    </a:moveTo>
                    <a:lnTo>
                      <a:pt x="0" y="3528"/>
                    </a:lnTo>
                    <a:lnTo>
                      <a:pt x="970" y="2841"/>
                    </a:lnTo>
                    <a:lnTo>
                      <a:pt x="2410" y="5913"/>
                    </a:lnTo>
                    <a:lnTo>
                      <a:pt x="3785" y="2834"/>
                    </a:lnTo>
                    <a:lnTo>
                      <a:pt x="4755" y="3528"/>
                    </a:lnTo>
                    <a:lnTo>
                      <a:pt x="4518" y="0"/>
                    </a:lnTo>
                    <a:lnTo>
                      <a:pt x="263" y="0"/>
                    </a:lnTo>
                  </a:path>
                </a:pathLst>
              </a:custGeom>
              <a:solidFill>
                <a:srgbClr val="FF6400"/>
              </a:solidFill>
              <a:ln>
                <a:noFill/>
              </a:ln>
              <a:effectLst/>
            </p:spPr>
            <p:txBody>
              <a:bodyPr anchor="ctr"/>
              <a:lstStyle/>
              <a:p>
                <a:pPr algn="ctr"/>
                <a:endParaRPr/>
              </a:p>
            </p:txBody>
          </p:sp>
          <p:sp>
            <p:nvSpPr>
              <p:cNvPr id="9" name="iSliḓê"/>
              <p:cNvSpPr/>
              <p:nvPr/>
            </p:nvSpPr>
            <p:spPr bwMode="auto">
              <a:xfrm rot="1809314">
                <a:off x="4731911" y="7756928"/>
                <a:ext cx="999671" cy="975003"/>
              </a:xfrm>
              <a:custGeom>
                <a:avLst/>
                <a:gdLst>
                  <a:gd name="T0" fmla="*/ 3619 w 3858"/>
                  <a:gd name="T1" fmla="*/ 0 h 3767"/>
                  <a:gd name="T2" fmla="*/ 174 w 3858"/>
                  <a:gd name="T3" fmla="*/ 0 h 3767"/>
                  <a:gd name="T4" fmla="*/ 244 w 3858"/>
                  <a:gd name="T5" fmla="*/ 154 h 3767"/>
                  <a:gd name="T6" fmla="*/ 0 w 3858"/>
                  <a:gd name="T7" fmla="*/ 2442 h 3767"/>
                  <a:gd name="T8" fmla="*/ 945 w 3858"/>
                  <a:gd name="T9" fmla="*/ 1645 h 3767"/>
                  <a:gd name="T10" fmla="*/ 1935 w 3858"/>
                  <a:gd name="T11" fmla="*/ 3766 h 3767"/>
                  <a:gd name="T12" fmla="*/ 2892 w 3858"/>
                  <a:gd name="T13" fmla="*/ 1626 h 3767"/>
                  <a:gd name="T14" fmla="*/ 3857 w 3858"/>
                  <a:gd name="T15" fmla="*/ 2442 h 3767"/>
                  <a:gd name="T16" fmla="*/ 3599 w 3858"/>
                  <a:gd name="T17" fmla="*/ 45 h 3767"/>
                  <a:gd name="T18" fmla="*/ 3619 w 3858"/>
                  <a:gd name="T19" fmla="*/ 0 h 3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8" h="3767">
                    <a:moveTo>
                      <a:pt x="3619" y="0"/>
                    </a:moveTo>
                    <a:lnTo>
                      <a:pt x="174" y="0"/>
                    </a:lnTo>
                    <a:lnTo>
                      <a:pt x="244" y="154"/>
                    </a:lnTo>
                    <a:lnTo>
                      <a:pt x="0" y="2442"/>
                    </a:lnTo>
                    <a:lnTo>
                      <a:pt x="945" y="1645"/>
                    </a:lnTo>
                    <a:lnTo>
                      <a:pt x="1935" y="3766"/>
                    </a:lnTo>
                    <a:lnTo>
                      <a:pt x="2892" y="1626"/>
                    </a:lnTo>
                    <a:lnTo>
                      <a:pt x="3857" y="2442"/>
                    </a:lnTo>
                    <a:lnTo>
                      <a:pt x="3599" y="45"/>
                    </a:lnTo>
                    <a:lnTo>
                      <a:pt x="3619" y="0"/>
                    </a:lnTo>
                  </a:path>
                </a:pathLst>
              </a:custGeom>
              <a:solidFill>
                <a:srgbClr val="FFC000"/>
              </a:solidFill>
              <a:ln>
                <a:noFill/>
              </a:ln>
              <a:effectLst/>
            </p:spPr>
            <p:txBody>
              <a:bodyPr anchor="ctr"/>
              <a:lstStyle/>
              <a:p>
                <a:pPr algn="ctr"/>
                <a:endParaRPr/>
              </a:p>
            </p:txBody>
          </p:sp>
          <p:sp>
            <p:nvSpPr>
              <p:cNvPr id="10" name="ïsļïḓè"/>
              <p:cNvSpPr/>
              <p:nvPr/>
            </p:nvSpPr>
            <p:spPr bwMode="auto">
              <a:xfrm rot="1809314">
                <a:off x="4118760" y="5940647"/>
                <a:ext cx="733169" cy="1979725"/>
              </a:xfrm>
              <a:custGeom>
                <a:avLst/>
                <a:gdLst>
                  <a:gd name="T0" fmla="*/ 2507 w 2829"/>
                  <a:gd name="T1" fmla="*/ 0 h 7642"/>
                  <a:gd name="T2" fmla="*/ 328 w 2829"/>
                  <a:gd name="T3" fmla="*/ 2076 h 7642"/>
                  <a:gd name="T4" fmla="*/ 0 w 2829"/>
                  <a:gd name="T5" fmla="*/ 7641 h 7642"/>
                  <a:gd name="T6" fmla="*/ 663 w 2829"/>
                  <a:gd name="T7" fmla="*/ 7641 h 7642"/>
                  <a:gd name="T8" fmla="*/ 1498 w 2829"/>
                  <a:gd name="T9" fmla="*/ 4518 h 7642"/>
                  <a:gd name="T10" fmla="*/ 2828 w 2829"/>
                  <a:gd name="T11" fmla="*/ 3933 h 7642"/>
                  <a:gd name="T12" fmla="*/ 2507 w 2829"/>
                  <a:gd name="T13" fmla="*/ 0 h 7642"/>
                </a:gdLst>
                <a:ahLst/>
                <a:cxnLst>
                  <a:cxn ang="0">
                    <a:pos x="T0" y="T1"/>
                  </a:cxn>
                  <a:cxn ang="0">
                    <a:pos x="T2" y="T3"/>
                  </a:cxn>
                  <a:cxn ang="0">
                    <a:pos x="T4" y="T5"/>
                  </a:cxn>
                  <a:cxn ang="0">
                    <a:pos x="T6" y="T7"/>
                  </a:cxn>
                  <a:cxn ang="0">
                    <a:pos x="T8" y="T9"/>
                  </a:cxn>
                  <a:cxn ang="0">
                    <a:pos x="T10" y="T11"/>
                  </a:cxn>
                  <a:cxn ang="0">
                    <a:pos x="T12" y="T13"/>
                  </a:cxn>
                </a:cxnLst>
                <a:rect l="0" t="0" r="r" b="b"/>
                <a:pathLst>
                  <a:path w="2829" h="7642">
                    <a:moveTo>
                      <a:pt x="2507" y="0"/>
                    </a:moveTo>
                    <a:lnTo>
                      <a:pt x="328" y="2076"/>
                    </a:lnTo>
                    <a:lnTo>
                      <a:pt x="0" y="7641"/>
                    </a:lnTo>
                    <a:lnTo>
                      <a:pt x="663" y="7641"/>
                    </a:lnTo>
                    <a:lnTo>
                      <a:pt x="1498" y="4518"/>
                    </a:lnTo>
                    <a:lnTo>
                      <a:pt x="2828" y="3933"/>
                    </a:lnTo>
                    <a:lnTo>
                      <a:pt x="2507" y="0"/>
                    </a:lnTo>
                  </a:path>
                </a:pathLst>
              </a:custGeom>
              <a:solidFill>
                <a:schemeClr val="accent1"/>
              </a:solidFill>
              <a:ln>
                <a:noFill/>
              </a:ln>
              <a:effectLst/>
            </p:spPr>
            <p:txBody>
              <a:bodyPr anchor="ctr"/>
              <a:lstStyle/>
              <a:p>
                <a:pPr algn="ctr"/>
                <a:endParaRPr/>
              </a:p>
            </p:txBody>
          </p:sp>
          <p:sp>
            <p:nvSpPr>
              <p:cNvPr id="11" name="í$1íḋe"/>
              <p:cNvSpPr/>
              <p:nvPr/>
            </p:nvSpPr>
            <p:spPr bwMode="auto">
              <a:xfrm rot="1809314">
                <a:off x="6407299" y="7270216"/>
                <a:ext cx="733169" cy="1979725"/>
              </a:xfrm>
              <a:custGeom>
                <a:avLst/>
                <a:gdLst>
                  <a:gd name="T0" fmla="*/ 321 w 2829"/>
                  <a:gd name="T1" fmla="*/ 0 h 7642"/>
                  <a:gd name="T2" fmla="*/ 2500 w 2829"/>
                  <a:gd name="T3" fmla="*/ 2076 h 7642"/>
                  <a:gd name="T4" fmla="*/ 2828 w 2829"/>
                  <a:gd name="T5" fmla="*/ 7641 h 7642"/>
                  <a:gd name="T6" fmla="*/ 2159 w 2829"/>
                  <a:gd name="T7" fmla="*/ 7641 h 7642"/>
                  <a:gd name="T8" fmla="*/ 1330 w 2829"/>
                  <a:gd name="T9" fmla="*/ 4518 h 7642"/>
                  <a:gd name="T10" fmla="*/ 0 w 2829"/>
                  <a:gd name="T11" fmla="*/ 3933 h 7642"/>
                  <a:gd name="T12" fmla="*/ 321 w 2829"/>
                  <a:gd name="T13" fmla="*/ 0 h 7642"/>
                </a:gdLst>
                <a:ahLst/>
                <a:cxnLst>
                  <a:cxn ang="0">
                    <a:pos x="T0" y="T1"/>
                  </a:cxn>
                  <a:cxn ang="0">
                    <a:pos x="T2" y="T3"/>
                  </a:cxn>
                  <a:cxn ang="0">
                    <a:pos x="T4" y="T5"/>
                  </a:cxn>
                  <a:cxn ang="0">
                    <a:pos x="T6" y="T7"/>
                  </a:cxn>
                  <a:cxn ang="0">
                    <a:pos x="T8" y="T9"/>
                  </a:cxn>
                  <a:cxn ang="0">
                    <a:pos x="T10" y="T11"/>
                  </a:cxn>
                  <a:cxn ang="0">
                    <a:pos x="T12" y="T13"/>
                  </a:cxn>
                </a:cxnLst>
                <a:rect l="0" t="0" r="r" b="b"/>
                <a:pathLst>
                  <a:path w="2829" h="7642">
                    <a:moveTo>
                      <a:pt x="321" y="0"/>
                    </a:moveTo>
                    <a:lnTo>
                      <a:pt x="2500" y="2076"/>
                    </a:lnTo>
                    <a:lnTo>
                      <a:pt x="2828" y="7641"/>
                    </a:lnTo>
                    <a:lnTo>
                      <a:pt x="2159" y="7641"/>
                    </a:lnTo>
                    <a:lnTo>
                      <a:pt x="1330" y="4518"/>
                    </a:lnTo>
                    <a:lnTo>
                      <a:pt x="0" y="3933"/>
                    </a:lnTo>
                    <a:lnTo>
                      <a:pt x="321" y="0"/>
                    </a:lnTo>
                  </a:path>
                </a:pathLst>
              </a:custGeom>
              <a:solidFill>
                <a:schemeClr val="accent1"/>
              </a:solidFill>
              <a:ln>
                <a:noFill/>
              </a:ln>
              <a:effectLst/>
            </p:spPr>
            <p:txBody>
              <a:bodyPr anchor="ctr"/>
              <a:lstStyle/>
              <a:p>
                <a:pPr algn="ctr"/>
                <a:endParaRPr/>
              </a:p>
            </p:txBody>
          </p:sp>
          <p:sp>
            <p:nvSpPr>
              <p:cNvPr id="12" name="í$ľidè"/>
              <p:cNvSpPr/>
              <p:nvPr/>
            </p:nvSpPr>
            <p:spPr bwMode="auto">
              <a:xfrm rot="1809314">
                <a:off x="5239860" y="4761439"/>
                <a:ext cx="2099995" cy="3397080"/>
              </a:xfrm>
              <a:custGeom>
                <a:avLst/>
                <a:gdLst>
                  <a:gd name="T0" fmla="*/ 7339 w 8099"/>
                  <a:gd name="T1" fmla="*/ 13110 h 13111"/>
                  <a:gd name="T2" fmla="*/ 7339 w 8099"/>
                  <a:gd name="T3" fmla="*/ 13110 h 13111"/>
                  <a:gd name="T4" fmla="*/ 8098 w 8099"/>
                  <a:gd name="T5" fmla="*/ 8734 h 13111"/>
                  <a:gd name="T6" fmla="*/ 4049 w 8099"/>
                  <a:gd name="T7" fmla="*/ 0 h 13111"/>
                  <a:gd name="T8" fmla="*/ 0 w 8099"/>
                  <a:gd name="T9" fmla="*/ 8734 h 13111"/>
                  <a:gd name="T10" fmla="*/ 759 w 8099"/>
                  <a:gd name="T11" fmla="*/ 13110 h 13111"/>
                  <a:gd name="T12" fmla="*/ 7339 w 8099"/>
                  <a:gd name="T13" fmla="*/ 13110 h 13111"/>
                </a:gdLst>
                <a:ahLst/>
                <a:cxnLst>
                  <a:cxn ang="0">
                    <a:pos x="T0" y="T1"/>
                  </a:cxn>
                  <a:cxn ang="0">
                    <a:pos x="T2" y="T3"/>
                  </a:cxn>
                  <a:cxn ang="0">
                    <a:pos x="T4" y="T5"/>
                  </a:cxn>
                  <a:cxn ang="0">
                    <a:pos x="T6" y="T7"/>
                  </a:cxn>
                  <a:cxn ang="0">
                    <a:pos x="T8" y="T9"/>
                  </a:cxn>
                  <a:cxn ang="0">
                    <a:pos x="T10" y="T11"/>
                  </a:cxn>
                  <a:cxn ang="0">
                    <a:pos x="T12" y="T13"/>
                  </a:cxn>
                </a:cxnLst>
                <a:rect l="0" t="0" r="r" b="b"/>
                <a:pathLst>
                  <a:path w="8099" h="13111">
                    <a:moveTo>
                      <a:pt x="7339" y="13110"/>
                    </a:moveTo>
                    <a:lnTo>
                      <a:pt x="7339" y="13110"/>
                    </a:lnTo>
                    <a:cubicBezTo>
                      <a:pt x="7821" y="11799"/>
                      <a:pt x="8098" y="10309"/>
                      <a:pt x="8098" y="8734"/>
                    </a:cubicBezTo>
                    <a:cubicBezTo>
                      <a:pt x="8098" y="4846"/>
                      <a:pt x="6440" y="1504"/>
                      <a:pt x="4049" y="0"/>
                    </a:cubicBezTo>
                    <a:cubicBezTo>
                      <a:pt x="1665" y="1504"/>
                      <a:pt x="0" y="4846"/>
                      <a:pt x="0" y="8734"/>
                    </a:cubicBezTo>
                    <a:cubicBezTo>
                      <a:pt x="0" y="10309"/>
                      <a:pt x="277" y="11799"/>
                      <a:pt x="759" y="13110"/>
                    </a:cubicBezTo>
                    <a:lnTo>
                      <a:pt x="7339" y="13110"/>
                    </a:lnTo>
                  </a:path>
                </a:pathLst>
              </a:custGeom>
              <a:solidFill>
                <a:schemeClr val="accent1">
                  <a:lumMod val="20000"/>
                  <a:lumOff val="80000"/>
                </a:schemeClr>
              </a:solidFill>
              <a:ln>
                <a:noFill/>
              </a:ln>
              <a:effectLst/>
            </p:spPr>
            <p:txBody>
              <a:bodyPr anchor="ctr"/>
              <a:lstStyle/>
              <a:p>
                <a:pPr algn="ctr"/>
                <a:endParaRPr/>
              </a:p>
            </p:txBody>
          </p:sp>
          <p:sp>
            <p:nvSpPr>
              <p:cNvPr id="13" name="ïślíḑè"/>
              <p:cNvSpPr/>
              <p:nvPr/>
            </p:nvSpPr>
            <p:spPr bwMode="auto">
              <a:xfrm rot="1809314">
                <a:off x="6441616" y="4953927"/>
                <a:ext cx="1124344" cy="556655"/>
              </a:xfrm>
              <a:custGeom>
                <a:avLst/>
                <a:gdLst>
                  <a:gd name="T0" fmla="*/ 4337 w 4338"/>
                  <a:gd name="T1" fmla="*/ 2153 h 2154"/>
                  <a:gd name="T2" fmla="*/ 4337 w 4338"/>
                  <a:gd name="T3" fmla="*/ 2153 h 2154"/>
                  <a:gd name="T4" fmla="*/ 2165 w 4338"/>
                  <a:gd name="T5" fmla="*/ 0 h 2154"/>
                  <a:gd name="T6" fmla="*/ 0 w 4338"/>
                  <a:gd name="T7" fmla="*/ 2153 h 2154"/>
                  <a:gd name="T8" fmla="*/ 4337 w 4338"/>
                  <a:gd name="T9" fmla="*/ 2153 h 2154"/>
                </a:gdLst>
                <a:ahLst/>
                <a:cxnLst>
                  <a:cxn ang="0">
                    <a:pos x="T0" y="T1"/>
                  </a:cxn>
                  <a:cxn ang="0">
                    <a:pos x="T2" y="T3"/>
                  </a:cxn>
                  <a:cxn ang="0">
                    <a:pos x="T4" y="T5"/>
                  </a:cxn>
                  <a:cxn ang="0">
                    <a:pos x="T6" y="T7"/>
                  </a:cxn>
                  <a:cxn ang="0">
                    <a:pos x="T8" y="T9"/>
                  </a:cxn>
                </a:cxnLst>
                <a:rect l="0" t="0" r="r" b="b"/>
                <a:pathLst>
                  <a:path w="4338" h="2154">
                    <a:moveTo>
                      <a:pt x="4337" y="2153"/>
                    </a:moveTo>
                    <a:lnTo>
                      <a:pt x="4337" y="2153"/>
                    </a:lnTo>
                    <a:cubicBezTo>
                      <a:pt x="3721" y="1253"/>
                      <a:pt x="2988" y="514"/>
                      <a:pt x="2165" y="0"/>
                    </a:cubicBezTo>
                    <a:cubicBezTo>
                      <a:pt x="1343" y="514"/>
                      <a:pt x="610" y="1253"/>
                      <a:pt x="0" y="2153"/>
                    </a:cubicBezTo>
                    <a:lnTo>
                      <a:pt x="4337" y="2153"/>
                    </a:lnTo>
                  </a:path>
                </a:pathLst>
              </a:custGeom>
              <a:solidFill>
                <a:schemeClr val="accent1"/>
              </a:solidFill>
              <a:ln>
                <a:noFill/>
              </a:ln>
              <a:effectLst/>
            </p:spPr>
            <p:txBody>
              <a:bodyPr anchor="ctr"/>
              <a:lstStyle/>
              <a:p>
                <a:pPr algn="ctr"/>
                <a:endParaRPr/>
              </a:p>
            </p:txBody>
          </p:sp>
          <p:sp>
            <p:nvSpPr>
              <p:cNvPr id="14" name="ïş1ide"/>
              <p:cNvSpPr/>
              <p:nvPr/>
            </p:nvSpPr>
            <p:spPr bwMode="auto">
              <a:xfrm rot="1809314">
                <a:off x="5261122" y="6435272"/>
                <a:ext cx="2029081" cy="93728"/>
              </a:xfrm>
              <a:custGeom>
                <a:avLst/>
                <a:gdLst>
                  <a:gd name="T0" fmla="*/ 58 w 7829"/>
                  <a:gd name="T1" fmla="*/ 0 h 367"/>
                  <a:gd name="T2" fmla="*/ 58 w 7829"/>
                  <a:gd name="T3" fmla="*/ 0 h 367"/>
                  <a:gd name="T4" fmla="*/ 0 w 7829"/>
                  <a:gd name="T5" fmla="*/ 366 h 367"/>
                  <a:gd name="T6" fmla="*/ 7828 w 7829"/>
                  <a:gd name="T7" fmla="*/ 366 h 367"/>
                  <a:gd name="T8" fmla="*/ 7770 w 7829"/>
                  <a:gd name="T9" fmla="*/ 0 h 367"/>
                  <a:gd name="T10" fmla="*/ 58 w 7829"/>
                  <a:gd name="T11" fmla="*/ 0 h 367"/>
                </a:gdLst>
                <a:ahLst/>
                <a:cxnLst>
                  <a:cxn ang="0">
                    <a:pos x="T0" y="T1"/>
                  </a:cxn>
                  <a:cxn ang="0">
                    <a:pos x="T2" y="T3"/>
                  </a:cxn>
                  <a:cxn ang="0">
                    <a:pos x="T4" y="T5"/>
                  </a:cxn>
                  <a:cxn ang="0">
                    <a:pos x="T6" y="T7"/>
                  </a:cxn>
                  <a:cxn ang="0">
                    <a:pos x="T8" y="T9"/>
                  </a:cxn>
                  <a:cxn ang="0">
                    <a:pos x="T10" y="T11"/>
                  </a:cxn>
                </a:cxnLst>
                <a:rect l="0" t="0" r="r" b="b"/>
                <a:pathLst>
                  <a:path w="7829" h="367">
                    <a:moveTo>
                      <a:pt x="58" y="0"/>
                    </a:moveTo>
                    <a:lnTo>
                      <a:pt x="58" y="0"/>
                    </a:lnTo>
                    <a:cubicBezTo>
                      <a:pt x="39" y="122"/>
                      <a:pt x="20" y="244"/>
                      <a:pt x="0" y="366"/>
                    </a:cubicBezTo>
                    <a:cubicBezTo>
                      <a:pt x="7828" y="366"/>
                      <a:pt x="7828" y="366"/>
                      <a:pt x="7828" y="366"/>
                    </a:cubicBezTo>
                    <a:cubicBezTo>
                      <a:pt x="7808" y="244"/>
                      <a:pt x="7789" y="122"/>
                      <a:pt x="7770" y="0"/>
                    </a:cubicBezTo>
                    <a:lnTo>
                      <a:pt x="58" y="0"/>
                    </a:lnTo>
                  </a:path>
                </a:pathLst>
              </a:custGeom>
              <a:solidFill>
                <a:schemeClr val="accent1"/>
              </a:solidFill>
              <a:ln>
                <a:noFill/>
              </a:ln>
              <a:effectLst/>
            </p:spPr>
            <p:txBody>
              <a:bodyPr anchor="ctr"/>
              <a:lstStyle/>
              <a:p>
                <a:pPr algn="ctr"/>
                <a:endParaRPr/>
              </a:p>
            </p:txBody>
          </p:sp>
          <p:sp>
            <p:nvSpPr>
              <p:cNvPr id="15" name="îṥ1íḓê"/>
              <p:cNvSpPr/>
              <p:nvPr/>
            </p:nvSpPr>
            <p:spPr bwMode="auto">
              <a:xfrm rot="1809314">
                <a:off x="5149287" y="6589619"/>
                <a:ext cx="2071401" cy="104016"/>
              </a:xfrm>
              <a:custGeom>
                <a:avLst/>
                <a:gdLst>
                  <a:gd name="T0" fmla="*/ 7988 w 7989"/>
                  <a:gd name="T1" fmla="*/ 405 h 406"/>
                  <a:gd name="T2" fmla="*/ 7988 w 7989"/>
                  <a:gd name="T3" fmla="*/ 405 h 406"/>
                  <a:gd name="T4" fmla="*/ 7950 w 7989"/>
                  <a:gd name="T5" fmla="*/ 0 h 406"/>
                  <a:gd name="T6" fmla="*/ 33 w 7989"/>
                  <a:gd name="T7" fmla="*/ 0 h 406"/>
                  <a:gd name="T8" fmla="*/ 0 w 7989"/>
                  <a:gd name="T9" fmla="*/ 405 h 406"/>
                  <a:gd name="T10" fmla="*/ 7988 w 7989"/>
                  <a:gd name="T11" fmla="*/ 405 h 406"/>
                </a:gdLst>
                <a:ahLst/>
                <a:cxnLst>
                  <a:cxn ang="0">
                    <a:pos x="T0" y="T1"/>
                  </a:cxn>
                  <a:cxn ang="0">
                    <a:pos x="T2" y="T3"/>
                  </a:cxn>
                  <a:cxn ang="0">
                    <a:pos x="T4" y="T5"/>
                  </a:cxn>
                  <a:cxn ang="0">
                    <a:pos x="T6" y="T7"/>
                  </a:cxn>
                  <a:cxn ang="0">
                    <a:pos x="T8" y="T9"/>
                  </a:cxn>
                  <a:cxn ang="0">
                    <a:pos x="T10" y="T11"/>
                  </a:cxn>
                </a:cxnLst>
                <a:rect l="0" t="0" r="r" b="b"/>
                <a:pathLst>
                  <a:path w="7989" h="406">
                    <a:moveTo>
                      <a:pt x="7988" y="405"/>
                    </a:moveTo>
                    <a:lnTo>
                      <a:pt x="7988" y="405"/>
                    </a:lnTo>
                    <a:cubicBezTo>
                      <a:pt x="7975" y="263"/>
                      <a:pt x="7962" y="122"/>
                      <a:pt x="7950" y="0"/>
                    </a:cubicBezTo>
                    <a:cubicBezTo>
                      <a:pt x="33" y="0"/>
                      <a:pt x="33" y="0"/>
                      <a:pt x="33" y="0"/>
                    </a:cubicBezTo>
                    <a:cubicBezTo>
                      <a:pt x="20" y="122"/>
                      <a:pt x="7" y="263"/>
                      <a:pt x="0" y="405"/>
                    </a:cubicBezTo>
                    <a:lnTo>
                      <a:pt x="7988" y="405"/>
                    </a:lnTo>
                  </a:path>
                </a:pathLst>
              </a:custGeom>
              <a:solidFill>
                <a:schemeClr val="accent1"/>
              </a:solidFill>
              <a:ln>
                <a:noFill/>
              </a:ln>
              <a:effectLst/>
            </p:spPr>
            <p:txBody>
              <a:bodyPr anchor="ctr"/>
              <a:lstStyle/>
              <a:p>
                <a:pPr algn="ctr"/>
                <a:endParaRPr/>
              </a:p>
            </p:txBody>
          </p:sp>
          <p:sp>
            <p:nvSpPr>
              <p:cNvPr id="16" name="işḻïḍè"/>
              <p:cNvSpPr/>
              <p:nvPr/>
            </p:nvSpPr>
            <p:spPr bwMode="auto">
              <a:xfrm rot="1809314">
                <a:off x="4589372" y="7801591"/>
                <a:ext cx="1668788" cy="296045"/>
              </a:xfrm>
              <a:custGeom>
                <a:avLst/>
                <a:gdLst>
                  <a:gd name="T0" fmla="*/ 6091 w 6440"/>
                  <a:gd name="T1" fmla="*/ 1144 h 1145"/>
                  <a:gd name="T2" fmla="*/ 6091 w 6440"/>
                  <a:gd name="T3" fmla="*/ 1144 h 1145"/>
                  <a:gd name="T4" fmla="*/ 6439 w 6440"/>
                  <a:gd name="T5" fmla="*/ 0 h 1145"/>
                  <a:gd name="T6" fmla="*/ 0 w 6440"/>
                  <a:gd name="T7" fmla="*/ 0 h 1145"/>
                  <a:gd name="T8" fmla="*/ 347 w 6440"/>
                  <a:gd name="T9" fmla="*/ 1144 h 1145"/>
                  <a:gd name="T10" fmla="*/ 6091 w 6440"/>
                  <a:gd name="T11" fmla="*/ 1144 h 1145"/>
                </a:gdLst>
                <a:ahLst/>
                <a:cxnLst>
                  <a:cxn ang="0">
                    <a:pos x="T0" y="T1"/>
                  </a:cxn>
                  <a:cxn ang="0">
                    <a:pos x="T2" y="T3"/>
                  </a:cxn>
                  <a:cxn ang="0">
                    <a:pos x="T4" y="T5"/>
                  </a:cxn>
                  <a:cxn ang="0">
                    <a:pos x="T6" y="T7"/>
                  </a:cxn>
                  <a:cxn ang="0">
                    <a:pos x="T8" y="T9"/>
                  </a:cxn>
                  <a:cxn ang="0">
                    <a:pos x="T10" y="T11"/>
                  </a:cxn>
                </a:cxnLst>
                <a:rect l="0" t="0" r="r" b="b"/>
                <a:pathLst>
                  <a:path w="6440" h="1145">
                    <a:moveTo>
                      <a:pt x="6091" y="1144"/>
                    </a:moveTo>
                    <a:lnTo>
                      <a:pt x="6091" y="1144"/>
                    </a:lnTo>
                    <a:cubicBezTo>
                      <a:pt x="6227" y="778"/>
                      <a:pt x="6342" y="399"/>
                      <a:pt x="6439" y="0"/>
                    </a:cubicBezTo>
                    <a:cubicBezTo>
                      <a:pt x="0" y="0"/>
                      <a:pt x="0" y="0"/>
                      <a:pt x="0" y="0"/>
                    </a:cubicBezTo>
                    <a:cubicBezTo>
                      <a:pt x="96" y="399"/>
                      <a:pt x="212" y="778"/>
                      <a:pt x="347" y="1144"/>
                    </a:cubicBezTo>
                    <a:lnTo>
                      <a:pt x="6091" y="1144"/>
                    </a:lnTo>
                  </a:path>
                </a:pathLst>
              </a:custGeom>
              <a:solidFill>
                <a:schemeClr val="accent1">
                  <a:lumMod val="50000"/>
                </a:schemeClr>
              </a:solidFill>
              <a:ln>
                <a:noFill/>
              </a:ln>
              <a:effectLst/>
            </p:spPr>
            <p:txBody>
              <a:bodyPr anchor="ctr"/>
              <a:lstStyle/>
              <a:p>
                <a:pPr algn="ctr"/>
                <a:endParaRPr/>
              </a:p>
            </p:txBody>
          </p:sp>
          <p:sp>
            <p:nvSpPr>
              <p:cNvPr id="17" name="iṡ1ïḓê"/>
              <p:cNvSpPr/>
              <p:nvPr/>
            </p:nvSpPr>
            <p:spPr bwMode="auto">
              <a:xfrm rot="1809314">
                <a:off x="5526857" y="7885938"/>
                <a:ext cx="853266" cy="296045"/>
              </a:xfrm>
              <a:custGeom>
                <a:avLst/>
                <a:gdLst>
                  <a:gd name="T0" fmla="*/ 3291 w 3292"/>
                  <a:gd name="T1" fmla="*/ 0 h 1145"/>
                  <a:gd name="T2" fmla="*/ 3291 w 3292"/>
                  <a:gd name="T3" fmla="*/ 0 h 1145"/>
                  <a:gd name="T4" fmla="*/ 0 w 3292"/>
                  <a:gd name="T5" fmla="*/ 0 h 1145"/>
                  <a:gd name="T6" fmla="*/ 0 w 3292"/>
                  <a:gd name="T7" fmla="*/ 1144 h 1145"/>
                  <a:gd name="T8" fmla="*/ 2944 w 3292"/>
                  <a:gd name="T9" fmla="*/ 1144 h 1145"/>
                  <a:gd name="T10" fmla="*/ 3291 w 3292"/>
                  <a:gd name="T11" fmla="*/ 0 h 1145"/>
                </a:gdLst>
                <a:ahLst/>
                <a:cxnLst>
                  <a:cxn ang="0">
                    <a:pos x="T0" y="T1"/>
                  </a:cxn>
                  <a:cxn ang="0">
                    <a:pos x="T2" y="T3"/>
                  </a:cxn>
                  <a:cxn ang="0">
                    <a:pos x="T4" y="T5"/>
                  </a:cxn>
                  <a:cxn ang="0">
                    <a:pos x="T6" y="T7"/>
                  </a:cxn>
                  <a:cxn ang="0">
                    <a:pos x="T8" y="T9"/>
                  </a:cxn>
                  <a:cxn ang="0">
                    <a:pos x="T10" y="T11"/>
                  </a:cxn>
                </a:cxnLst>
                <a:rect l="0" t="0" r="r" b="b"/>
                <a:pathLst>
                  <a:path w="3292" h="1145">
                    <a:moveTo>
                      <a:pt x="3291" y="0"/>
                    </a:moveTo>
                    <a:lnTo>
                      <a:pt x="3291" y="0"/>
                    </a:lnTo>
                    <a:cubicBezTo>
                      <a:pt x="0" y="0"/>
                      <a:pt x="0" y="0"/>
                      <a:pt x="0" y="0"/>
                    </a:cubicBezTo>
                    <a:cubicBezTo>
                      <a:pt x="0" y="1144"/>
                      <a:pt x="0" y="1144"/>
                      <a:pt x="0" y="1144"/>
                    </a:cubicBezTo>
                    <a:cubicBezTo>
                      <a:pt x="2944" y="1144"/>
                      <a:pt x="2944" y="1144"/>
                      <a:pt x="2944" y="1144"/>
                    </a:cubicBezTo>
                    <a:cubicBezTo>
                      <a:pt x="3079" y="778"/>
                      <a:pt x="3194" y="392"/>
                      <a:pt x="3291" y="0"/>
                    </a:cubicBezTo>
                  </a:path>
                </a:pathLst>
              </a:custGeom>
              <a:solidFill>
                <a:srgbClr val="B6B3B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sp>
            <p:nvSpPr>
              <p:cNvPr id="18" name="işḻïḍé"/>
              <p:cNvSpPr/>
              <p:nvPr/>
            </p:nvSpPr>
            <p:spPr bwMode="auto">
              <a:xfrm rot="1809314">
                <a:off x="4564103" y="7613700"/>
                <a:ext cx="1912414" cy="337194"/>
              </a:xfrm>
              <a:custGeom>
                <a:avLst/>
                <a:gdLst>
                  <a:gd name="T0" fmla="*/ 6979 w 7379"/>
                  <a:gd name="T1" fmla="*/ 1305 h 1306"/>
                  <a:gd name="T2" fmla="*/ 6979 w 7379"/>
                  <a:gd name="T3" fmla="*/ 1305 h 1306"/>
                  <a:gd name="T4" fmla="*/ 7378 w 7379"/>
                  <a:gd name="T5" fmla="*/ 0 h 1306"/>
                  <a:gd name="T6" fmla="*/ 0 w 7379"/>
                  <a:gd name="T7" fmla="*/ 0 h 1306"/>
                  <a:gd name="T8" fmla="*/ 399 w 7379"/>
                  <a:gd name="T9" fmla="*/ 1305 h 1306"/>
                  <a:gd name="T10" fmla="*/ 6979 w 7379"/>
                  <a:gd name="T11" fmla="*/ 1305 h 1306"/>
                </a:gdLst>
                <a:ahLst/>
                <a:cxnLst>
                  <a:cxn ang="0">
                    <a:pos x="T0" y="T1"/>
                  </a:cxn>
                  <a:cxn ang="0">
                    <a:pos x="T2" y="T3"/>
                  </a:cxn>
                  <a:cxn ang="0">
                    <a:pos x="T4" y="T5"/>
                  </a:cxn>
                  <a:cxn ang="0">
                    <a:pos x="T6" y="T7"/>
                  </a:cxn>
                  <a:cxn ang="0">
                    <a:pos x="T8" y="T9"/>
                  </a:cxn>
                  <a:cxn ang="0">
                    <a:pos x="T10" y="T11"/>
                  </a:cxn>
                </a:cxnLst>
                <a:rect l="0" t="0" r="r" b="b"/>
                <a:pathLst>
                  <a:path w="7379" h="1306">
                    <a:moveTo>
                      <a:pt x="6979" y="1305"/>
                    </a:moveTo>
                    <a:lnTo>
                      <a:pt x="6979" y="1305"/>
                    </a:lnTo>
                    <a:cubicBezTo>
                      <a:pt x="7134" y="887"/>
                      <a:pt x="7268" y="450"/>
                      <a:pt x="7378" y="0"/>
                    </a:cubicBezTo>
                    <a:cubicBezTo>
                      <a:pt x="0" y="0"/>
                      <a:pt x="0" y="0"/>
                      <a:pt x="0" y="0"/>
                    </a:cubicBezTo>
                    <a:cubicBezTo>
                      <a:pt x="110" y="450"/>
                      <a:pt x="245" y="887"/>
                      <a:pt x="399" y="1305"/>
                    </a:cubicBezTo>
                    <a:lnTo>
                      <a:pt x="6979" y="1305"/>
                    </a:lnTo>
                  </a:path>
                </a:pathLst>
              </a:custGeom>
              <a:solidFill>
                <a:schemeClr val="accent1"/>
              </a:solidFill>
              <a:ln>
                <a:noFill/>
              </a:ln>
              <a:effectLst/>
            </p:spPr>
            <p:txBody>
              <a:bodyPr anchor="ctr"/>
              <a:lstStyle/>
              <a:p>
                <a:pPr algn="ctr"/>
                <a:endParaRPr/>
              </a:p>
            </p:txBody>
          </p:sp>
          <p:sp>
            <p:nvSpPr>
              <p:cNvPr id="19" name="îśļídê"/>
              <p:cNvSpPr/>
              <p:nvPr/>
            </p:nvSpPr>
            <p:spPr bwMode="auto">
              <a:xfrm rot="1809314">
                <a:off x="5520419" y="6593703"/>
                <a:ext cx="220752" cy="1990012"/>
              </a:xfrm>
              <a:custGeom>
                <a:avLst/>
                <a:gdLst>
                  <a:gd name="T0" fmla="*/ 617 w 855"/>
                  <a:gd name="T1" fmla="*/ 7680 h 7681"/>
                  <a:gd name="T2" fmla="*/ 237 w 855"/>
                  <a:gd name="T3" fmla="*/ 7680 h 7681"/>
                  <a:gd name="T4" fmla="*/ 0 w 855"/>
                  <a:gd name="T5" fmla="*/ 0 h 7681"/>
                  <a:gd name="T6" fmla="*/ 854 w 855"/>
                  <a:gd name="T7" fmla="*/ 0 h 7681"/>
                  <a:gd name="T8" fmla="*/ 617 w 855"/>
                  <a:gd name="T9" fmla="*/ 7680 h 7681"/>
                </a:gdLst>
                <a:ahLst/>
                <a:cxnLst>
                  <a:cxn ang="0">
                    <a:pos x="T0" y="T1"/>
                  </a:cxn>
                  <a:cxn ang="0">
                    <a:pos x="T2" y="T3"/>
                  </a:cxn>
                  <a:cxn ang="0">
                    <a:pos x="T4" y="T5"/>
                  </a:cxn>
                  <a:cxn ang="0">
                    <a:pos x="T6" y="T7"/>
                  </a:cxn>
                  <a:cxn ang="0">
                    <a:pos x="T8" y="T9"/>
                  </a:cxn>
                </a:cxnLst>
                <a:rect l="0" t="0" r="r" b="b"/>
                <a:pathLst>
                  <a:path w="855" h="7681">
                    <a:moveTo>
                      <a:pt x="617" y="7680"/>
                    </a:moveTo>
                    <a:lnTo>
                      <a:pt x="237" y="7680"/>
                    </a:lnTo>
                    <a:lnTo>
                      <a:pt x="0" y="0"/>
                    </a:lnTo>
                    <a:lnTo>
                      <a:pt x="854" y="0"/>
                    </a:lnTo>
                    <a:lnTo>
                      <a:pt x="617" y="7680"/>
                    </a:lnTo>
                  </a:path>
                </a:pathLst>
              </a:custGeom>
              <a:solidFill>
                <a:schemeClr val="accent1"/>
              </a:solidFill>
              <a:ln>
                <a:noFill/>
              </a:ln>
              <a:effectLst/>
            </p:spPr>
            <p:txBody>
              <a:bodyPr anchor="ctr"/>
              <a:lstStyle/>
              <a:p>
                <a:pPr algn="ctr"/>
                <a:endParaRPr/>
              </a:p>
            </p:txBody>
          </p:sp>
          <p:sp>
            <p:nvSpPr>
              <p:cNvPr id="20" name="í$1ïďé"/>
              <p:cNvSpPr/>
              <p:nvPr/>
            </p:nvSpPr>
            <p:spPr bwMode="auto">
              <a:xfrm rot="1809314">
                <a:off x="6093487" y="5486708"/>
                <a:ext cx="953920" cy="953285"/>
              </a:xfrm>
              <a:custGeom>
                <a:avLst/>
                <a:gdLst>
                  <a:gd name="T0" fmla="*/ 3681 w 3682"/>
                  <a:gd name="T1" fmla="*/ 1845 h 3684"/>
                  <a:gd name="T2" fmla="*/ 3681 w 3682"/>
                  <a:gd name="T3" fmla="*/ 1845 h 3684"/>
                  <a:gd name="T4" fmla="*/ 1838 w 3682"/>
                  <a:gd name="T5" fmla="*/ 3683 h 3684"/>
                  <a:gd name="T6" fmla="*/ 0 w 3682"/>
                  <a:gd name="T7" fmla="*/ 1845 h 3684"/>
                  <a:gd name="T8" fmla="*/ 1838 w 3682"/>
                  <a:gd name="T9" fmla="*/ 0 h 3684"/>
                  <a:gd name="T10" fmla="*/ 3681 w 3682"/>
                  <a:gd name="T11" fmla="*/ 1845 h 3684"/>
                </a:gdLst>
                <a:ahLst/>
                <a:cxnLst>
                  <a:cxn ang="0">
                    <a:pos x="T0" y="T1"/>
                  </a:cxn>
                  <a:cxn ang="0">
                    <a:pos x="T2" y="T3"/>
                  </a:cxn>
                  <a:cxn ang="0">
                    <a:pos x="T4" y="T5"/>
                  </a:cxn>
                  <a:cxn ang="0">
                    <a:pos x="T6" y="T7"/>
                  </a:cxn>
                  <a:cxn ang="0">
                    <a:pos x="T8" y="T9"/>
                  </a:cxn>
                  <a:cxn ang="0">
                    <a:pos x="T10" y="T11"/>
                  </a:cxn>
                </a:cxnLst>
                <a:rect l="0" t="0" r="r" b="b"/>
                <a:pathLst>
                  <a:path w="3682" h="3684">
                    <a:moveTo>
                      <a:pt x="3681" y="1845"/>
                    </a:moveTo>
                    <a:lnTo>
                      <a:pt x="3681" y="1845"/>
                    </a:lnTo>
                    <a:cubicBezTo>
                      <a:pt x="3681" y="2860"/>
                      <a:pt x="2853" y="3683"/>
                      <a:pt x="1838" y="3683"/>
                    </a:cubicBezTo>
                    <a:cubicBezTo>
                      <a:pt x="822" y="3683"/>
                      <a:pt x="0" y="2860"/>
                      <a:pt x="0" y="1845"/>
                    </a:cubicBezTo>
                    <a:cubicBezTo>
                      <a:pt x="0" y="829"/>
                      <a:pt x="822" y="0"/>
                      <a:pt x="1838" y="0"/>
                    </a:cubicBezTo>
                    <a:cubicBezTo>
                      <a:pt x="2853" y="0"/>
                      <a:pt x="3681" y="829"/>
                      <a:pt x="3681" y="1845"/>
                    </a:cubicBezTo>
                  </a:path>
                </a:pathLst>
              </a:custGeom>
              <a:solidFill>
                <a:schemeClr val="accent1"/>
              </a:solidFill>
              <a:ln>
                <a:noFill/>
              </a:ln>
              <a:effectLst/>
            </p:spPr>
            <p:txBody>
              <a:bodyPr anchor="ctr"/>
              <a:lstStyle/>
              <a:p>
                <a:pPr algn="ctr"/>
                <a:endParaRPr/>
              </a:p>
            </p:txBody>
          </p:sp>
          <p:sp>
            <p:nvSpPr>
              <p:cNvPr id="21" name="išľîde"/>
              <p:cNvSpPr/>
              <p:nvPr/>
            </p:nvSpPr>
            <p:spPr bwMode="auto">
              <a:xfrm rot="1809314">
                <a:off x="6190134" y="5584853"/>
                <a:ext cx="759475" cy="758971"/>
              </a:xfrm>
              <a:custGeom>
                <a:avLst/>
                <a:gdLst>
                  <a:gd name="T0" fmla="*/ 2931 w 2932"/>
                  <a:gd name="T1" fmla="*/ 1466 h 2932"/>
                  <a:gd name="T2" fmla="*/ 2931 w 2932"/>
                  <a:gd name="T3" fmla="*/ 1466 h 2932"/>
                  <a:gd name="T4" fmla="*/ 1466 w 2932"/>
                  <a:gd name="T5" fmla="*/ 2931 h 2932"/>
                  <a:gd name="T6" fmla="*/ 0 w 2932"/>
                  <a:gd name="T7" fmla="*/ 1466 h 2932"/>
                  <a:gd name="T8" fmla="*/ 1466 w 2932"/>
                  <a:gd name="T9" fmla="*/ 0 h 2932"/>
                  <a:gd name="T10" fmla="*/ 2931 w 2932"/>
                  <a:gd name="T11" fmla="*/ 1466 h 2932"/>
                </a:gdLst>
                <a:ahLst/>
                <a:cxnLst>
                  <a:cxn ang="0">
                    <a:pos x="T0" y="T1"/>
                  </a:cxn>
                  <a:cxn ang="0">
                    <a:pos x="T2" y="T3"/>
                  </a:cxn>
                  <a:cxn ang="0">
                    <a:pos x="T4" y="T5"/>
                  </a:cxn>
                  <a:cxn ang="0">
                    <a:pos x="T6" y="T7"/>
                  </a:cxn>
                  <a:cxn ang="0">
                    <a:pos x="T8" y="T9"/>
                  </a:cxn>
                  <a:cxn ang="0">
                    <a:pos x="T10" y="T11"/>
                  </a:cxn>
                </a:cxnLst>
                <a:rect l="0" t="0" r="r" b="b"/>
                <a:pathLst>
                  <a:path w="2932" h="2932">
                    <a:moveTo>
                      <a:pt x="2931" y="1466"/>
                    </a:moveTo>
                    <a:lnTo>
                      <a:pt x="2931" y="1466"/>
                    </a:lnTo>
                    <a:cubicBezTo>
                      <a:pt x="2931" y="2275"/>
                      <a:pt x="2276" y="2931"/>
                      <a:pt x="1466" y="2931"/>
                    </a:cubicBezTo>
                    <a:cubicBezTo>
                      <a:pt x="656" y="2931"/>
                      <a:pt x="0" y="2275"/>
                      <a:pt x="0" y="1466"/>
                    </a:cubicBezTo>
                    <a:cubicBezTo>
                      <a:pt x="0" y="656"/>
                      <a:pt x="656" y="0"/>
                      <a:pt x="1466" y="0"/>
                    </a:cubicBezTo>
                    <a:cubicBezTo>
                      <a:pt x="2276" y="0"/>
                      <a:pt x="2931" y="656"/>
                      <a:pt x="2931" y="1466"/>
                    </a:cubicBezTo>
                  </a:path>
                </a:pathLst>
              </a:custGeom>
              <a:solidFill>
                <a:schemeClr val="accent1">
                  <a:lumMod val="20000"/>
                  <a:lumOff val="80000"/>
                </a:schemeClr>
              </a:solidFill>
              <a:ln>
                <a:noFill/>
              </a:ln>
              <a:effectLst/>
            </p:spPr>
            <p:txBody>
              <a:bodyPr anchor="ctr"/>
              <a:lstStyle/>
              <a:p>
                <a:pPr algn="ctr"/>
                <a:endParaRPr/>
              </a:p>
            </p:txBody>
          </p:sp>
        </p:grpSp>
      </p:grpSp>
      <p:sp>
        <p:nvSpPr>
          <p:cNvPr id="22" name="矩形 21"/>
          <p:cNvSpPr/>
          <p:nvPr/>
        </p:nvSpPr>
        <p:spPr>
          <a:xfrm>
            <a:off x="883591" y="3579694"/>
            <a:ext cx="8849541" cy="1569660"/>
          </a:xfrm>
          <a:prstGeom prst="rect">
            <a:avLst/>
          </a:prstGeom>
        </p:spPr>
        <p:txBody>
          <a:bodyPr wrap="square">
            <a:spAutoFit/>
          </a:bodyPr>
          <a:lstStyle/>
          <a:p>
            <a:pPr lvl="0" algn="ctr">
              <a:defRPr/>
            </a:pPr>
            <a:r>
              <a:rPr lang="zh-CN" altLang="en-US" sz="3200" dirty="0">
                <a:solidFill>
                  <a:prstClr val="white"/>
                </a:solidFill>
                <a:cs typeface="+mn-ea"/>
                <a:sym typeface="+mn-lt"/>
              </a:rPr>
              <a:t> 我仍 然像我说的那样去做，</a:t>
            </a:r>
          </a:p>
          <a:p>
            <a:pPr lvl="0" algn="ctr">
              <a:defRPr/>
            </a:pPr>
            <a:r>
              <a:rPr lang="zh-CN" altLang="en-US" sz="3200" dirty="0">
                <a:solidFill>
                  <a:prstClr val="white"/>
                </a:solidFill>
                <a:cs typeface="+mn-ea"/>
                <a:sym typeface="+mn-lt"/>
              </a:rPr>
              <a:t>   刻苦学习，团结同学，乐于助人，</a:t>
            </a:r>
            <a:endParaRPr lang="en-US" altLang="zh-CN" sz="3200" dirty="0">
              <a:solidFill>
                <a:prstClr val="white"/>
              </a:solidFill>
              <a:cs typeface="+mn-ea"/>
              <a:sym typeface="+mn-lt"/>
            </a:endParaRPr>
          </a:p>
          <a:p>
            <a:pPr lvl="0" algn="ctr">
              <a:defRPr/>
            </a:pPr>
            <a:r>
              <a:rPr lang="zh-CN" altLang="en-US" sz="3200" dirty="0">
                <a:solidFill>
                  <a:prstClr val="white"/>
                </a:solidFill>
                <a:cs typeface="+mn-ea"/>
                <a:sym typeface="+mn-lt"/>
              </a:rPr>
              <a:t>为三（</a:t>
            </a:r>
            <a:r>
              <a:rPr lang="en-US" altLang="zh-CN" sz="3200" dirty="0">
                <a:solidFill>
                  <a:prstClr val="white"/>
                </a:solidFill>
                <a:cs typeface="+mn-ea"/>
                <a:sym typeface="+mn-lt"/>
              </a:rPr>
              <a:t>1</a:t>
            </a:r>
            <a:r>
              <a:rPr lang="zh-CN" altLang="en-US" sz="3200" dirty="0">
                <a:solidFill>
                  <a:prstClr val="white"/>
                </a:solidFill>
                <a:cs typeface="+mn-ea"/>
                <a:sym typeface="+mn-lt"/>
              </a:rPr>
              <a:t>）班的进步奉献自己的力量。</a:t>
            </a:r>
          </a:p>
        </p:txBody>
      </p:sp>
      <p:grpSp>
        <p:nvGrpSpPr>
          <p:cNvPr id="23" name="组合 22"/>
          <p:cNvGrpSpPr/>
          <p:nvPr/>
        </p:nvGrpSpPr>
        <p:grpSpPr>
          <a:xfrm>
            <a:off x="1134099" y="151823"/>
            <a:ext cx="2667898" cy="2288691"/>
            <a:chOff x="946186" y="1666112"/>
            <a:chExt cx="2784232" cy="2388491"/>
          </a:xfrm>
        </p:grpSpPr>
        <p:cxnSp>
          <p:nvCxnSpPr>
            <p:cNvPr id="24" name="直接连接符 23"/>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057943" y="1666112"/>
              <a:ext cx="2565554" cy="1514842"/>
              <a:chOff x="477660" y="1791629"/>
              <a:chExt cx="2455159" cy="1449659"/>
            </a:xfrm>
          </p:grpSpPr>
          <p:sp>
            <p:nvSpPr>
              <p:cNvPr id="28" name="椭圆 27"/>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9"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5"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7"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37" name="文本框 122"/>
          <p:cNvSpPr txBox="1"/>
          <p:nvPr/>
        </p:nvSpPr>
        <p:spPr>
          <a:xfrm>
            <a:off x="1029787" y="1871889"/>
            <a:ext cx="2869269" cy="523220"/>
          </a:xfrm>
          <a:prstGeom prst="rect">
            <a:avLst/>
          </a:prstGeom>
          <a:noFill/>
        </p:spPr>
        <p:txBody>
          <a:bodyPr wrap="square" rtlCol="0">
            <a:spAutoFit/>
          </a:bodyPr>
          <a:lstStyle/>
          <a:p>
            <a:pPr lvl="0" algn="ctr"/>
            <a:r>
              <a:rPr lang="zh-CN" altLang="en-US" sz="2800" b="1" dirty="0">
                <a:solidFill>
                  <a:prstClr val="white"/>
                </a:solidFill>
                <a:effectLst>
                  <a:outerShdw blurRad="38100" dist="38100" dir="2700000" algn="tl">
                    <a:srgbClr val="000000">
                      <a:alpha val="43137"/>
                    </a:srgbClr>
                  </a:outerShdw>
                </a:effectLst>
                <a:cs typeface="+mn-ea"/>
                <a:sym typeface="+mn-lt"/>
              </a:rPr>
              <a:t>如果我当选班长</a:t>
            </a:r>
          </a:p>
        </p:txBody>
      </p:sp>
      <p:pic>
        <p:nvPicPr>
          <p:cNvPr id="38" name="图片 37"/>
          <p:cNvPicPr>
            <a:picLocks noChangeAspect="1"/>
          </p:cNvPicPr>
          <p:nvPr/>
        </p:nvPicPr>
        <p:blipFill>
          <a:blip r:embed="rId4" cstate="email"/>
          <a:stretch>
            <a:fillRect/>
          </a:stretch>
        </p:blipFill>
        <p:spPr>
          <a:xfrm>
            <a:off x="0" y="4424256"/>
            <a:ext cx="2433743" cy="24337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0000">
                                          <p:cBhvr additive="base">
                                            <p:cTn id="11" dur="2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2" dur="2000" fill="hold"/>
                                            <p:tgtEl>
                                              <p:spTgt spid="23"/>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1000"/>
                                      </p:stCondLst>
                                      <p:iterate type="lt">
                                        <p:tmPct val="10000"/>
                                      </p:iterate>
                                      <p:childTnLst>
                                        <p:set>
                                          <p:cBhvr>
                                            <p:cTn id="14" dur="1" fill="hold">
                                              <p:stCondLst>
                                                <p:cond delay="0"/>
                                              </p:stCondLst>
                                            </p:cTn>
                                            <p:tgtEl>
                                              <p:spTgt spid="37"/>
                                            </p:tgtEl>
                                            <p:attrNameLst>
                                              <p:attrName>style.visibility</p:attrName>
                                            </p:attrNameLst>
                                          </p:cBhvr>
                                          <p:to>
                                            <p:strVal val="visible"/>
                                          </p:to>
                                        </p:set>
                                        <p:animScale>
                                          <p:cBhvr>
                                            <p:cTn id="15" dur="125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250" decel="50000" fill="hold">
                                              <p:stCondLst>
                                                <p:cond delay="0"/>
                                              </p:stCondLst>
                                            </p:cTn>
                                            <p:tgtEl>
                                              <p:spTgt spid="37"/>
                                            </p:tgtEl>
                                            <p:attrNameLst>
                                              <p:attrName>ppt_x</p:attrName>
                                              <p:attrName>ppt_y</p:attrName>
                                            </p:attrNameLst>
                                          </p:cBhvr>
                                        </p:animMotion>
                                        <p:animEffect transition="in" filter="fade">
                                          <p:cBhvr>
                                            <p:cTn id="17"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000" fill="hold"/>
                                            <p:tgtEl>
                                              <p:spTgt spid="23"/>
                                            </p:tgtEl>
                                            <p:attrNameLst>
                                              <p:attrName>ppt_x</p:attrName>
                                            </p:attrNameLst>
                                          </p:cBhvr>
                                          <p:tavLst>
                                            <p:tav tm="0">
                                              <p:val>
                                                <p:strVal val="#ppt_x"/>
                                              </p:val>
                                            </p:tav>
                                            <p:tav tm="100000">
                                              <p:val>
                                                <p:strVal val="#ppt_x"/>
                                              </p:val>
                                            </p:tav>
                                          </p:tavLst>
                                        </p:anim>
                                        <p:anim calcmode="lin" valueType="num">
                                          <p:cBhvr additive="base">
                                            <p:cTn id="12" dur="2000" fill="hold"/>
                                            <p:tgtEl>
                                              <p:spTgt spid="23"/>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1000"/>
                                      </p:stCondLst>
                                      <p:iterate type="lt">
                                        <p:tmPct val="10000"/>
                                      </p:iterate>
                                      <p:childTnLst>
                                        <p:set>
                                          <p:cBhvr>
                                            <p:cTn id="14" dur="1" fill="hold">
                                              <p:stCondLst>
                                                <p:cond delay="0"/>
                                              </p:stCondLst>
                                            </p:cTn>
                                            <p:tgtEl>
                                              <p:spTgt spid="37"/>
                                            </p:tgtEl>
                                            <p:attrNameLst>
                                              <p:attrName>style.visibility</p:attrName>
                                            </p:attrNameLst>
                                          </p:cBhvr>
                                          <p:to>
                                            <p:strVal val="visible"/>
                                          </p:to>
                                        </p:set>
                                        <p:animScale>
                                          <p:cBhvr>
                                            <p:cTn id="15" dur="125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250" decel="50000" fill="hold">
                                              <p:stCondLst>
                                                <p:cond delay="0"/>
                                              </p:stCondLst>
                                            </p:cTn>
                                            <p:tgtEl>
                                              <p:spTgt spid="37"/>
                                            </p:tgtEl>
                                            <p:attrNameLst>
                                              <p:attrName>ppt_x</p:attrName>
                                              <p:attrName>ppt_y</p:attrName>
                                            </p:attrNameLst>
                                          </p:cBhvr>
                                        </p:animMotion>
                                        <p:animEffect transition="in" filter="fade">
                                          <p:cBhvr>
                                            <p:cTn id="17"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2946400"/>
            <a:ext cx="3911600" cy="3911600"/>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sp>
        <p:nvSpPr>
          <p:cNvPr id="11" name="矩形 10"/>
          <p:cNvSpPr/>
          <p:nvPr/>
        </p:nvSpPr>
        <p:spPr>
          <a:xfrm>
            <a:off x="1949086" y="4430368"/>
            <a:ext cx="8849541" cy="1569660"/>
          </a:xfrm>
          <a:prstGeom prst="rect">
            <a:avLst/>
          </a:prstGeom>
        </p:spPr>
        <p:txBody>
          <a:bodyPr wrap="square">
            <a:spAutoFit/>
          </a:bodyPr>
          <a:lstStyle/>
          <a:p>
            <a:pPr lvl="0" algn="ctr">
              <a:defRPr/>
            </a:pPr>
            <a:r>
              <a:rPr lang="zh-CN" altLang="en-US" sz="3200" dirty="0">
                <a:solidFill>
                  <a:prstClr val="white"/>
                </a:solidFill>
                <a:cs typeface="+mn-ea"/>
                <a:sym typeface="+mn-lt"/>
              </a:rPr>
              <a:t> 我仍 然像我说的那样去做，</a:t>
            </a:r>
          </a:p>
          <a:p>
            <a:pPr lvl="0" algn="ctr">
              <a:defRPr/>
            </a:pPr>
            <a:r>
              <a:rPr lang="zh-CN" altLang="en-US" sz="3200" dirty="0">
                <a:solidFill>
                  <a:prstClr val="white"/>
                </a:solidFill>
                <a:cs typeface="+mn-ea"/>
                <a:sym typeface="+mn-lt"/>
              </a:rPr>
              <a:t>   刻苦学习，团结同学，乐于助人，</a:t>
            </a:r>
            <a:endParaRPr lang="en-US" altLang="zh-CN" sz="3200" dirty="0">
              <a:solidFill>
                <a:prstClr val="white"/>
              </a:solidFill>
              <a:cs typeface="+mn-ea"/>
              <a:sym typeface="+mn-lt"/>
            </a:endParaRPr>
          </a:p>
          <a:p>
            <a:pPr lvl="0" algn="ctr">
              <a:defRPr/>
            </a:pPr>
            <a:r>
              <a:rPr lang="zh-CN" altLang="en-US" sz="3200" dirty="0">
                <a:solidFill>
                  <a:prstClr val="white"/>
                </a:solidFill>
                <a:cs typeface="+mn-ea"/>
                <a:sym typeface="+mn-lt"/>
              </a:rPr>
              <a:t>为三（</a:t>
            </a:r>
            <a:r>
              <a:rPr lang="en-US" altLang="zh-CN" sz="3200" dirty="0">
                <a:solidFill>
                  <a:prstClr val="white"/>
                </a:solidFill>
                <a:cs typeface="+mn-ea"/>
                <a:sym typeface="+mn-lt"/>
              </a:rPr>
              <a:t>1</a:t>
            </a:r>
            <a:r>
              <a:rPr lang="zh-CN" altLang="en-US" sz="3200" dirty="0">
                <a:solidFill>
                  <a:prstClr val="white"/>
                </a:solidFill>
                <a:cs typeface="+mn-ea"/>
                <a:sym typeface="+mn-lt"/>
              </a:rPr>
              <a:t>）班的进步奉献自己的力量。</a:t>
            </a:r>
          </a:p>
        </p:txBody>
      </p:sp>
      <p:pic>
        <p:nvPicPr>
          <p:cNvPr id="4" name="图片 3"/>
          <p:cNvPicPr>
            <a:picLocks noChangeAspect="1"/>
          </p:cNvPicPr>
          <p:nvPr/>
        </p:nvPicPr>
        <p:blipFill>
          <a:blip r:embed="rId6" cstate="email"/>
          <a:stretch>
            <a:fillRect/>
          </a:stretch>
        </p:blipFill>
        <p:spPr>
          <a:xfrm>
            <a:off x="3861577" y="562740"/>
            <a:ext cx="4414186" cy="37758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2946400"/>
            <a:ext cx="3911600" cy="3911600"/>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pic>
        <p:nvPicPr>
          <p:cNvPr id="18" name="图片 17"/>
          <p:cNvPicPr>
            <a:picLocks noChangeAspect="1"/>
          </p:cNvPicPr>
          <p:nvPr/>
        </p:nvPicPr>
        <p:blipFill>
          <a:blip r:embed="rId6" cstate="email"/>
          <a:stretch>
            <a:fillRect/>
          </a:stretch>
        </p:blipFill>
        <p:spPr>
          <a:xfrm>
            <a:off x="2441460" y="0"/>
            <a:ext cx="7309079" cy="6858000"/>
          </a:xfrm>
          <a:prstGeom prst="rect">
            <a:avLst/>
          </a:prstGeom>
          <a:noFill/>
        </p:spPr>
      </p:pic>
      <p:sp>
        <p:nvSpPr>
          <p:cNvPr id="10" name="文本框 9"/>
          <p:cNvSpPr txBox="1"/>
          <p:nvPr/>
        </p:nvSpPr>
        <p:spPr>
          <a:xfrm>
            <a:off x="4371319" y="2238514"/>
            <a:ext cx="3775393" cy="707886"/>
          </a:xfrm>
          <a:prstGeom prst="rect">
            <a:avLst/>
          </a:prstGeom>
          <a:noFill/>
        </p:spPr>
        <p:txBody>
          <a:bodyPr wrap="none" rtlCol="0">
            <a:spAutoFit/>
          </a:bodyPr>
          <a:lstStyle/>
          <a:p>
            <a:r>
              <a:rPr lang="zh-CN" altLang="en-US" sz="4000" b="1" dirty="0">
                <a:solidFill>
                  <a:schemeClr val="bg1"/>
                </a:solidFill>
                <a:effectLst>
                  <a:outerShdw blurRad="38100" dist="38100" dir="2700000" algn="tl">
                    <a:srgbClr val="000000">
                      <a:alpha val="43137"/>
                    </a:srgbClr>
                  </a:outerShdw>
                </a:effectLst>
                <a:cs typeface="+mn-ea"/>
                <a:sym typeface="+mn-lt"/>
              </a:rPr>
              <a:t>老师们，同学们</a:t>
            </a:r>
          </a:p>
        </p:txBody>
      </p:sp>
      <p:sp>
        <p:nvSpPr>
          <p:cNvPr id="11" name="文本框 10"/>
          <p:cNvSpPr txBox="1"/>
          <p:nvPr/>
        </p:nvSpPr>
        <p:spPr>
          <a:xfrm>
            <a:off x="3695342" y="2986114"/>
            <a:ext cx="4801314" cy="830997"/>
          </a:xfrm>
          <a:prstGeom prst="rect">
            <a:avLst/>
          </a:prstGeom>
          <a:noFill/>
        </p:spPr>
        <p:txBody>
          <a:bodyPr wrap="none" rtlCol="0">
            <a:spAutoFit/>
          </a:bodyPr>
          <a:lstStyle/>
          <a:p>
            <a:r>
              <a:rPr lang="zh-CN" altLang="en-US" sz="3600" dirty="0">
                <a:solidFill>
                  <a:schemeClr val="bg1"/>
                </a:solidFill>
                <a:effectLst>
                  <a:outerShdw blurRad="38100" dist="38100" dir="2700000" algn="tl">
                    <a:srgbClr val="000000">
                      <a:alpha val="43137"/>
                    </a:srgbClr>
                  </a:outerShdw>
                </a:effectLst>
                <a:cs typeface="+mn-ea"/>
                <a:sym typeface="+mn-lt"/>
              </a:rPr>
              <a:t>请你们</a:t>
            </a:r>
            <a:r>
              <a:rPr lang="zh-CN" altLang="en-US" sz="4800" b="1" dirty="0">
                <a:solidFill>
                  <a:srgbClr val="FFFF00"/>
                </a:solidFill>
                <a:effectLst>
                  <a:outerShdw blurRad="38100" dist="38100" dir="2700000" algn="tl">
                    <a:srgbClr val="000000">
                      <a:alpha val="43137"/>
                    </a:srgbClr>
                  </a:outerShdw>
                </a:effectLst>
                <a:cs typeface="+mn-ea"/>
                <a:sym typeface="+mn-lt"/>
              </a:rPr>
              <a:t>相信我</a:t>
            </a:r>
            <a:r>
              <a:rPr lang="zh-CN" altLang="en-US" sz="3600" dirty="0">
                <a:solidFill>
                  <a:schemeClr val="bg1"/>
                </a:solidFill>
                <a:effectLst>
                  <a:outerShdw blurRad="38100" dist="38100" dir="2700000" algn="tl">
                    <a:srgbClr val="000000">
                      <a:alpha val="43137"/>
                    </a:srgbClr>
                  </a:outerShdw>
                </a:effectLst>
                <a:cs typeface="+mn-ea"/>
                <a:sym typeface="+mn-lt"/>
              </a:rPr>
              <a:t>的实力</a:t>
            </a:r>
            <a:endParaRPr lang="zh-CN" altLang="en-US" sz="4800" b="1"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4277738" y="3850744"/>
            <a:ext cx="4090737" cy="1938992"/>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cs typeface="+mn-ea"/>
                <a:sym typeface="+mn-lt"/>
              </a:rPr>
              <a:t>投我一票</a:t>
            </a:r>
            <a:r>
              <a:rPr lang="en-US" altLang="zh-CN" sz="6000" b="1" dirty="0">
                <a:solidFill>
                  <a:schemeClr val="bg1"/>
                </a:solidFill>
                <a:effectLst>
                  <a:outerShdw blurRad="38100" dist="38100" dir="2700000" algn="tl">
                    <a:srgbClr val="000000">
                      <a:alpha val="43137"/>
                    </a:srgbClr>
                  </a:outerShdw>
                </a:effectLst>
                <a:cs typeface="+mn-ea"/>
                <a:sym typeface="+mn-lt"/>
              </a:rPr>
              <a:t>!</a:t>
            </a:r>
            <a:endParaRPr lang="zh-CN" altLang="en-US" sz="6000" b="1" dirty="0">
              <a:solidFill>
                <a:schemeClr val="bg1"/>
              </a:solidFill>
              <a:effectLst>
                <a:outerShdw blurRad="38100" dist="38100" dir="2700000" algn="tl">
                  <a:srgbClr val="000000">
                    <a:alpha val="43137"/>
                  </a:srgbClr>
                </a:outerShdw>
              </a:effectLst>
              <a:cs typeface="+mn-ea"/>
              <a:sym typeface="+mn-lt"/>
            </a:endParaRPr>
          </a:p>
          <a:p>
            <a:pPr algn="dist"/>
            <a:endParaRPr lang="zh-CN" altLang="en-US" sz="60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750"/>
                                  </p:stCondLst>
                                  <p:iterate type="lt">
                                    <p:tmPct val="6000"/>
                                  </p:iterate>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0"/>
                                        </p:tgtEl>
                                        <p:attrNameLst>
                                          <p:attrName>ppt_y</p:attrName>
                                        </p:attrNameLst>
                                      </p:cBhvr>
                                      <p:tavLst>
                                        <p:tav tm="0">
                                          <p:val>
                                            <p:strVal val="#ppt_y"/>
                                          </p:val>
                                        </p:tav>
                                        <p:tav tm="100000">
                                          <p:val>
                                            <p:strVal val="#ppt_y"/>
                                          </p:val>
                                        </p:tav>
                                      </p:tavLst>
                                    </p:anim>
                                    <p:anim calcmode="lin" valueType="num">
                                      <p:cBhvr>
                                        <p:cTn id="9" dur="7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0"/>
                                        </p:tgtEl>
                                      </p:cBhvr>
                                    </p:animEffect>
                                  </p:childTnLst>
                                </p:cTn>
                              </p:par>
                              <p:par>
                                <p:cTn id="12" presetID="22" presetClass="entr" presetSubtype="8" fill="hold" grpId="0" nodeType="withEffect">
                                  <p:stCondLst>
                                    <p:cond delay="6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2500"/>
                                        <p:tgtEl>
                                          <p:spTgt spid="11"/>
                                        </p:tgtEl>
                                      </p:cBhvr>
                                    </p:animEffect>
                                  </p:childTnLst>
                                </p:cTn>
                              </p:par>
                              <p:par>
                                <p:cTn id="15" presetID="52" presetClass="entr" presetSubtype="0" fill="hold" grpId="0" nodeType="withEffect">
                                  <p:stCondLst>
                                    <p:cond delay="9500"/>
                                  </p:stCondLst>
                                  <p:iterate type="lt">
                                    <p:tmPct val="10000"/>
                                  </p:iterate>
                                  <p:childTnLst>
                                    <p:set>
                                      <p:cBhvr>
                                        <p:cTn id="16" dur="1" fill="hold">
                                          <p:stCondLst>
                                            <p:cond delay="0"/>
                                          </p:stCondLst>
                                        </p:cTn>
                                        <p:tgtEl>
                                          <p:spTgt spid="12"/>
                                        </p:tgtEl>
                                        <p:attrNameLst>
                                          <p:attrName>style.visibility</p:attrName>
                                        </p:attrNameLst>
                                      </p:cBhvr>
                                      <p:to>
                                        <p:strVal val="visible"/>
                                      </p:to>
                                    </p:set>
                                    <p:animScale>
                                      <p:cBhvr>
                                        <p:cTn id="1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tgtEl>
                                        <p:attrNameLst>
                                          <p:attrName>ppt_x</p:attrName>
                                          <p:attrName>ppt_y</p:attrName>
                                        </p:attrNameLst>
                                      </p:cBhvr>
                                    </p:animMotion>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2946400"/>
            <a:ext cx="3911600" cy="3911600"/>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sp>
        <p:nvSpPr>
          <p:cNvPr id="35" name="文本框 34"/>
          <p:cNvSpPr txBox="1"/>
          <p:nvPr/>
        </p:nvSpPr>
        <p:spPr>
          <a:xfrm>
            <a:off x="2869001" y="4586431"/>
            <a:ext cx="2520301" cy="769441"/>
          </a:xfrm>
          <a:prstGeom prst="rect">
            <a:avLst/>
          </a:prstGeom>
          <a:noFill/>
        </p:spPr>
        <p:txBody>
          <a:bodyPr wrap="square" rtlCol="0">
            <a:spAutoFit/>
          </a:bodyPr>
          <a:lstStyle/>
          <a:p>
            <a:pPr algn="dist"/>
            <a:r>
              <a:rPr lang="zh-CN" altLang="en-US" sz="4400" b="1" dirty="0">
                <a:solidFill>
                  <a:schemeClr val="bg1"/>
                </a:solidFill>
                <a:effectLst>
                  <a:outerShdw blurRad="38100" dist="38100" dir="2700000" algn="tl">
                    <a:srgbClr val="000000">
                      <a:alpha val="43137"/>
                    </a:srgbClr>
                  </a:outerShdw>
                </a:effectLst>
                <a:cs typeface="+mn-ea"/>
                <a:sym typeface="+mn-lt"/>
              </a:rPr>
              <a:t>自我介绍</a:t>
            </a:r>
          </a:p>
        </p:txBody>
      </p:sp>
      <p:sp>
        <p:nvSpPr>
          <p:cNvPr id="36" name="文本框 35"/>
          <p:cNvSpPr txBox="1"/>
          <p:nvPr/>
        </p:nvSpPr>
        <p:spPr>
          <a:xfrm>
            <a:off x="5395415" y="1441679"/>
            <a:ext cx="4493538" cy="523220"/>
          </a:xfrm>
          <a:prstGeom prst="rect">
            <a:avLst/>
          </a:prstGeom>
          <a:noFill/>
        </p:spPr>
        <p:txBody>
          <a:bodyPr wrap="none" rtlCol="0">
            <a:spAutoFit/>
          </a:bodyPr>
          <a:lstStyle/>
          <a:p>
            <a:r>
              <a:rPr lang="zh-CN" altLang="en-US" sz="2800" dirty="0">
                <a:solidFill>
                  <a:schemeClr val="bg1"/>
                </a:solidFill>
                <a:cs typeface="+mn-ea"/>
                <a:sym typeface="+mn-lt"/>
              </a:rPr>
              <a:t>亲爱的同学，敬爱的老师：</a:t>
            </a:r>
          </a:p>
        </p:txBody>
      </p:sp>
      <p:sp>
        <p:nvSpPr>
          <p:cNvPr id="37" name="文本框 36"/>
          <p:cNvSpPr txBox="1"/>
          <p:nvPr/>
        </p:nvSpPr>
        <p:spPr>
          <a:xfrm>
            <a:off x="6061314" y="2034549"/>
            <a:ext cx="4493538" cy="646331"/>
          </a:xfrm>
          <a:prstGeom prst="rect">
            <a:avLst/>
          </a:prstGeom>
          <a:noFill/>
        </p:spPr>
        <p:txBody>
          <a:bodyPr wrap="square" rtlCol="0">
            <a:spAutoFit/>
          </a:bodyPr>
          <a:lstStyle/>
          <a:p>
            <a:pPr algn="dist"/>
            <a:r>
              <a:rPr lang="zh-CN" altLang="en-US" sz="3600" b="1" dirty="0">
                <a:solidFill>
                  <a:schemeClr val="bg1"/>
                </a:solidFill>
                <a:effectLst>
                  <a:outerShdw blurRad="38100" dist="38100" dir="2700000" algn="tl">
                    <a:srgbClr val="000000">
                      <a:alpha val="43137"/>
                    </a:srgbClr>
                  </a:outerShdw>
                </a:effectLst>
                <a:cs typeface="+mn-ea"/>
                <a:sym typeface="+mn-lt"/>
              </a:rPr>
              <a:t>大家好！我叫芒果派</a:t>
            </a:r>
          </a:p>
        </p:txBody>
      </p:sp>
      <p:sp>
        <p:nvSpPr>
          <p:cNvPr id="38" name="TextBox 18"/>
          <p:cNvSpPr txBox="1"/>
          <p:nvPr/>
        </p:nvSpPr>
        <p:spPr>
          <a:xfrm>
            <a:off x="5531695" y="1919535"/>
            <a:ext cx="223138" cy="2071144"/>
          </a:xfrm>
          <a:prstGeom prst="rect">
            <a:avLst/>
          </a:prstGeom>
          <a:noFill/>
        </p:spPr>
        <p:txBody>
          <a:bodyPr wrap="none" rtlCol="0">
            <a:spAutoFit/>
          </a:bodyPr>
          <a:lstStyle/>
          <a:p>
            <a:pPr>
              <a:lnSpc>
                <a:spcPct val="200000"/>
              </a:lnSpc>
            </a:pPr>
            <a:r>
              <a:rPr lang="zh-CN" altLang="en-US" sz="1100" dirty="0">
                <a:solidFill>
                  <a:prstClr val="black"/>
                </a:solidFill>
                <a:cs typeface="+mn-ea"/>
                <a:sym typeface="+mn-lt"/>
              </a:rPr>
              <a:t> </a:t>
            </a:r>
          </a:p>
          <a:p>
            <a:pPr>
              <a:lnSpc>
                <a:spcPct val="200000"/>
              </a:lnSpc>
            </a:pPr>
            <a:r>
              <a:rPr lang="zh-CN" altLang="en-US" sz="1100" dirty="0">
                <a:solidFill>
                  <a:prstClr val="black"/>
                </a:solidFill>
                <a:cs typeface="+mn-ea"/>
                <a:sym typeface="+mn-lt"/>
              </a:rPr>
              <a:t> </a:t>
            </a:r>
          </a:p>
          <a:p>
            <a:pPr>
              <a:lnSpc>
                <a:spcPct val="200000"/>
              </a:lnSpc>
            </a:pPr>
            <a:r>
              <a:rPr lang="zh-CN" altLang="en-US" sz="1100" dirty="0">
                <a:solidFill>
                  <a:prstClr val="black"/>
                </a:solidFill>
                <a:cs typeface="+mn-ea"/>
                <a:sym typeface="+mn-lt"/>
              </a:rPr>
              <a:t> </a:t>
            </a:r>
          </a:p>
          <a:p>
            <a:pPr>
              <a:lnSpc>
                <a:spcPct val="200000"/>
              </a:lnSpc>
            </a:pPr>
            <a:br>
              <a:rPr lang="zh-CN" altLang="en-US" sz="1100" dirty="0">
                <a:solidFill>
                  <a:prstClr val="black"/>
                </a:solidFill>
                <a:cs typeface="+mn-ea"/>
                <a:sym typeface="+mn-lt"/>
              </a:rPr>
            </a:br>
            <a:endParaRPr lang="zh-CN" altLang="en-US" sz="1100" dirty="0">
              <a:solidFill>
                <a:prstClr val="black"/>
              </a:solidFill>
              <a:cs typeface="+mn-ea"/>
              <a:sym typeface="+mn-lt"/>
            </a:endParaRPr>
          </a:p>
          <a:p>
            <a:pPr>
              <a:lnSpc>
                <a:spcPct val="200000"/>
              </a:lnSpc>
            </a:pPr>
            <a:endParaRPr lang="zh-CN" altLang="en-US" sz="1100" dirty="0">
              <a:solidFill>
                <a:prstClr val="black"/>
              </a:solidFill>
              <a:cs typeface="+mn-ea"/>
              <a:sym typeface="+mn-lt"/>
            </a:endParaRPr>
          </a:p>
        </p:txBody>
      </p:sp>
      <p:sp>
        <p:nvSpPr>
          <p:cNvPr id="39" name="文本框 38"/>
          <p:cNvSpPr txBox="1"/>
          <p:nvPr/>
        </p:nvSpPr>
        <p:spPr>
          <a:xfrm>
            <a:off x="5986409" y="2913009"/>
            <a:ext cx="4310172" cy="2677656"/>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        我来自三（</a:t>
            </a:r>
            <a:r>
              <a:rPr lang="en-US" altLang="zh-CN" sz="1600" dirty="0">
                <a:solidFill>
                  <a:schemeClr val="bg1"/>
                </a:solidFill>
                <a:cs typeface="+mn-ea"/>
                <a:sym typeface="+mn-lt"/>
              </a:rPr>
              <a:t>1</a:t>
            </a:r>
            <a:r>
              <a:rPr lang="zh-CN" altLang="en-US" sz="1600" dirty="0">
                <a:solidFill>
                  <a:schemeClr val="bg1"/>
                </a:solidFill>
                <a:cs typeface="+mn-ea"/>
                <a:sym typeface="+mn-lt"/>
              </a:rPr>
              <a:t>）班，在老师。三年来的辛勤培育教导下，我长大了，连年被评为“三好”学生和优秀班干部。老师给我的评价是：做事认真、主动，组织能力强；同学们给我的评价是学习成绩好，举止大方；我给自己的评价是：充满自信，喜欢挑战，于奉献。</a:t>
            </a:r>
          </a:p>
          <a:p>
            <a:pPr>
              <a:lnSpc>
                <a:spcPct val="150000"/>
              </a:lnSpc>
            </a:pPr>
            <a:endParaRPr lang="zh-CN" altLang="en-US" sz="1600" dirty="0">
              <a:solidFill>
                <a:schemeClr val="bg1"/>
              </a:solidFill>
              <a:cs typeface="+mn-ea"/>
              <a:sym typeface="+mn-lt"/>
            </a:endParaRPr>
          </a:p>
        </p:txBody>
      </p:sp>
      <p:cxnSp>
        <p:nvCxnSpPr>
          <p:cNvPr id="40" name="直接连接符 39"/>
          <p:cNvCxnSpPr/>
          <p:nvPr/>
        </p:nvCxnSpPr>
        <p:spPr>
          <a:xfrm>
            <a:off x="6072702" y="2824332"/>
            <a:ext cx="4360984" cy="0"/>
          </a:xfrm>
          <a:prstGeom prst="line">
            <a:avLst/>
          </a:prstGeom>
          <a:noFill/>
          <a:ln w="6350" cap="flat" cmpd="sng" algn="ctr">
            <a:solidFill>
              <a:srgbClr val="08CDE2"/>
            </a:solidFill>
            <a:prstDash val="solid"/>
            <a:miter lim="800000"/>
          </a:ln>
          <a:effectLst/>
        </p:spPr>
      </p:cxnSp>
      <p:grpSp>
        <p:nvGrpSpPr>
          <p:cNvPr id="41" name="组合 40"/>
          <p:cNvGrpSpPr/>
          <p:nvPr/>
        </p:nvGrpSpPr>
        <p:grpSpPr>
          <a:xfrm>
            <a:off x="2746102" y="2282996"/>
            <a:ext cx="2565554" cy="2153723"/>
            <a:chOff x="1485252" y="732780"/>
            <a:chExt cx="2565554" cy="2153723"/>
          </a:xfrm>
        </p:grpSpPr>
        <p:grpSp>
          <p:nvGrpSpPr>
            <p:cNvPr id="42" name="组合 41"/>
            <p:cNvGrpSpPr/>
            <p:nvPr/>
          </p:nvGrpSpPr>
          <p:grpSpPr>
            <a:xfrm>
              <a:off x="1485252" y="1034168"/>
              <a:ext cx="2565554" cy="1514842"/>
              <a:chOff x="477660" y="1791629"/>
              <a:chExt cx="2455159" cy="1449659"/>
            </a:xfrm>
          </p:grpSpPr>
          <p:sp>
            <p:nvSpPr>
              <p:cNvPr id="46" name="椭圆 45"/>
              <p:cNvSpPr/>
              <p:nvPr/>
            </p:nvSpPr>
            <p:spPr>
              <a:xfrm>
                <a:off x="485077" y="2070410"/>
                <a:ext cx="2432824" cy="880947"/>
              </a:xfrm>
              <a:prstGeom prst="ellipse">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7" name="任意多边形 63"/>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任意多边形 64"/>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9" name="任意多边形 65"/>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任意多边形 66"/>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1" name="任意多边形 67"/>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任意多边形 68"/>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3" name="任意多边形 69"/>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4" name="任意多边形 70"/>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44" name="椭圆 42"/>
            <p:cNvSpPr/>
            <p:nvPr/>
          </p:nvSpPr>
          <p:spPr>
            <a:xfrm>
              <a:off x="1719579" y="732780"/>
              <a:ext cx="2153723" cy="2153723"/>
            </a:xfrm>
            <a:custGeom>
              <a:avLst/>
              <a:gdLst/>
              <a:ahLst/>
              <a:cxnLst/>
              <a:rect l="l" t="t" r="r" b="b"/>
              <a:pathLst>
                <a:path w="2088232" h="2088232">
                  <a:moveTo>
                    <a:pt x="1044116" y="121762"/>
                  </a:moveTo>
                  <a:cubicBezTo>
                    <a:pt x="534714" y="121762"/>
                    <a:pt x="121762" y="534714"/>
                    <a:pt x="121762" y="1044116"/>
                  </a:cubicBezTo>
                  <a:cubicBezTo>
                    <a:pt x="121762" y="1553518"/>
                    <a:pt x="534714" y="1966470"/>
                    <a:pt x="1044116" y="1966470"/>
                  </a:cubicBezTo>
                  <a:cubicBezTo>
                    <a:pt x="1553518" y="1966470"/>
                    <a:pt x="1966470" y="1553518"/>
                    <a:pt x="1966470" y="1044116"/>
                  </a:cubicBezTo>
                  <a:cubicBezTo>
                    <a:pt x="1966470" y="534714"/>
                    <a:pt x="1553518" y="121762"/>
                    <a:pt x="1044116" y="121762"/>
                  </a:cubicBezTo>
                  <a:close/>
                  <a:moveTo>
                    <a:pt x="1044116" y="0"/>
                  </a:moveTo>
                  <a:cubicBezTo>
                    <a:pt x="1620765" y="0"/>
                    <a:pt x="2088232" y="467467"/>
                    <a:pt x="2088232" y="1044116"/>
                  </a:cubicBezTo>
                  <a:cubicBezTo>
                    <a:pt x="2088232" y="1620765"/>
                    <a:pt x="1620765" y="2088232"/>
                    <a:pt x="1044116" y="2088232"/>
                  </a:cubicBezTo>
                  <a:cubicBezTo>
                    <a:pt x="467467" y="2088232"/>
                    <a:pt x="0" y="1620765"/>
                    <a:pt x="0" y="1044116"/>
                  </a:cubicBezTo>
                  <a:cubicBezTo>
                    <a:pt x="0" y="467467"/>
                    <a:pt x="467467" y="0"/>
                    <a:pt x="1044116" y="0"/>
                  </a:cubicBezTo>
                  <a:close/>
                </a:path>
              </a:pathLst>
            </a:custGeom>
            <a:solidFill>
              <a:srgbClr val="08CD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5" name="椭圆 44"/>
            <p:cNvSpPr/>
            <p:nvPr/>
          </p:nvSpPr>
          <p:spPr>
            <a:xfrm>
              <a:off x="1791614" y="798286"/>
              <a:ext cx="2017486" cy="2017487"/>
            </a:xfrm>
            <a:prstGeom prst="ellipse">
              <a:avLst/>
            </a:prstGeom>
            <a:noFill/>
            <a:ln w="12700" cap="flat" cmpd="sng" algn="ctr">
              <a:solidFill>
                <a:sysClr val="window" lastClr="FFFF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grpSp>
        <p:nvGrpSpPr>
          <p:cNvPr id="55" name="组合 54"/>
          <p:cNvGrpSpPr/>
          <p:nvPr/>
        </p:nvGrpSpPr>
        <p:grpSpPr>
          <a:xfrm>
            <a:off x="2232318" y="1733878"/>
            <a:ext cx="1378857" cy="931216"/>
            <a:chOff x="4891314" y="261152"/>
            <a:chExt cx="1378857" cy="931216"/>
          </a:xfrm>
        </p:grpSpPr>
        <p:sp>
          <p:nvSpPr>
            <p:cNvPr id="56" name="任意多边形 72"/>
            <p:cNvSpPr/>
            <p:nvPr/>
          </p:nvSpPr>
          <p:spPr>
            <a:xfrm>
              <a:off x="4891314" y="261152"/>
              <a:ext cx="1378857" cy="929018"/>
            </a:xfrm>
            <a:custGeom>
              <a:avLst/>
              <a:gdLst>
                <a:gd name="connsiteX0" fmla="*/ 986970 w 2046514"/>
                <a:gd name="connsiteY0" fmla="*/ 0 h 1378858"/>
                <a:gd name="connsiteX1" fmla="*/ 1655283 w 2046514"/>
                <a:gd name="connsiteY1" fmla="*/ 544691 h 1378858"/>
                <a:gd name="connsiteX2" fmla="*/ 1659018 w 2046514"/>
                <a:gd name="connsiteY2" fmla="*/ 581746 h 1378858"/>
                <a:gd name="connsiteX3" fmla="*/ 1727813 w 2046514"/>
                <a:gd name="connsiteY3" fmla="*/ 588681 h 1378858"/>
                <a:gd name="connsiteX4" fmla="*/ 2046514 w 2046514"/>
                <a:gd name="connsiteY4" fmla="*/ 979715 h 1378858"/>
                <a:gd name="connsiteX5" fmla="*/ 1647371 w 2046514"/>
                <a:gd name="connsiteY5" fmla="*/ 1378858 h 1378858"/>
                <a:gd name="connsiteX6" fmla="*/ 399143 w 2046514"/>
                <a:gd name="connsiteY6" fmla="*/ 1378858 h 1378858"/>
                <a:gd name="connsiteX7" fmla="*/ 0 w 2046514"/>
                <a:gd name="connsiteY7" fmla="*/ 979715 h 1378858"/>
                <a:gd name="connsiteX8" fmla="*/ 243778 w 2046514"/>
                <a:gd name="connsiteY8" fmla="*/ 611939 h 1378858"/>
                <a:gd name="connsiteX9" fmla="*/ 314078 w 2046514"/>
                <a:gd name="connsiteY9" fmla="*/ 590116 h 1378858"/>
                <a:gd name="connsiteX10" fmla="*/ 318657 w 2046514"/>
                <a:gd name="connsiteY10" fmla="*/ 544691 h 1378858"/>
                <a:gd name="connsiteX11" fmla="*/ 986970 w 2046514"/>
                <a:gd name="connsiteY11" fmla="*/ 0 h 137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6514" h="1378858">
                  <a:moveTo>
                    <a:pt x="986970" y="0"/>
                  </a:moveTo>
                  <a:cubicBezTo>
                    <a:pt x="1316629" y="0"/>
                    <a:pt x="1591673" y="233837"/>
                    <a:pt x="1655283" y="544691"/>
                  </a:cubicBezTo>
                  <a:lnTo>
                    <a:pt x="1659018" y="581746"/>
                  </a:lnTo>
                  <a:lnTo>
                    <a:pt x="1727813" y="588681"/>
                  </a:lnTo>
                  <a:cubicBezTo>
                    <a:pt x="1909696" y="625900"/>
                    <a:pt x="2046514" y="786829"/>
                    <a:pt x="2046514" y="979715"/>
                  </a:cubicBezTo>
                  <a:cubicBezTo>
                    <a:pt x="2046514" y="1200156"/>
                    <a:pt x="1867812" y="1378858"/>
                    <a:pt x="1647371" y="1378858"/>
                  </a:cubicBezTo>
                  <a:lnTo>
                    <a:pt x="399143" y="1378858"/>
                  </a:lnTo>
                  <a:cubicBezTo>
                    <a:pt x="178702" y="1378858"/>
                    <a:pt x="0" y="1200156"/>
                    <a:pt x="0" y="979715"/>
                  </a:cubicBezTo>
                  <a:cubicBezTo>
                    <a:pt x="0" y="814384"/>
                    <a:pt x="100520" y="672532"/>
                    <a:pt x="243778" y="611939"/>
                  </a:cubicBezTo>
                  <a:lnTo>
                    <a:pt x="314078" y="590116"/>
                  </a:lnTo>
                  <a:lnTo>
                    <a:pt x="318657" y="544691"/>
                  </a:lnTo>
                  <a:cubicBezTo>
                    <a:pt x="382268" y="233837"/>
                    <a:pt x="657311" y="0"/>
                    <a:pt x="986970" y="0"/>
                  </a:cubicBezTo>
                  <a:close/>
                </a:path>
              </a:pathLst>
            </a:cu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文本框 56"/>
            <p:cNvSpPr txBox="1"/>
            <p:nvPr/>
          </p:nvSpPr>
          <p:spPr>
            <a:xfrm>
              <a:off x="5134835" y="411011"/>
              <a:ext cx="853119"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cs typeface="+mn-ea"/>
                  <a:sym typeface="+mn-lt"/>
                </a:rPr>
                <a:t>三</a:t>
              </a:r>
              <a:r>
                <a:rPr kumimoji="0" lang="en-US" altLang="zh-CN" sz="1600" b="0" i="0" u="none" strike="noStrike" kern="0" cap="none" spc="0" normalizeH="0" baseline="0" noProof="0">
                  <a:ln>
                    <a:noFill/>
                  </a:ln>
                  <a:solidFill>
                    <a:prstClr val="white"/>
                  </a:solidFill>
                  <a:effectLst/>
                  <a:uLnTx/>
                  <a:uFillTx/>
                  <a:cs typeface="+mn-ea"/>
                  <a:sym typeface="+mn-lt"/>
                </a:rPr>
                <a:t>(1)</a:t>
              </a:r>
              <a:r>
                <a:rPr kumimoji="0" lang="zh-CN" altLang="en-US" sz="1600" b="0" i="0" u="none" strike="noStrike" kern="0" cap="none" spc="0" normalizeH="0" baseline="0" noProof="0" dirty="0">
                  <a:ln>
                    <a:noFill/>
                  </a:ln>
                  <a:solidFill>
                    <a:prstClr val="white"/>
                  </a:solidFill>
                  <a:effectLst/>
                  <a:uLnTx/>
                  <a:uFillTx/>
                  <a:cs typeface="+mn-ea"/>
                  <a:sym typeface="+mn-lt"/>
                </a:rPr>
                <a:t>班</a:t>
              </a:r>
            </a:p>
          </p:txBody>
        </p:sp>
        <p:sp>
          <p:nvSpPr>
            <p:cNvPr id="58" name="TextBox 6"/>
            <p:cNvSpPr txBox="1"/>
            <p:nvPr/>
          </p:nvSpPr>
          <p:spPr>
            <a:xfrm>
              <a:off x="4954912" y="730703"/>
              <a:ext cx="1251660" cy="461665"/>
            </a:xfrm>
            <a:prstGeom prst="rect">
              <a:avLst/>
            </a:prstGeom>
            <a:noFill/>
          </p:spPr>
          <p:txBody>
            <a:bodyPr wrap="square" rtlCol="0">
              <a:spAutoFit/>
            </a:bodyPr>
            <a:lstStyle/>
            <a:p>
              <a:pPr lvl="0" algn="dist"/>
              <a:r>
                <a:rPr lang="zh-CN" altLang="en-US" sz="2400" b="1" kern="0" dirty="0">
                  <a:solidFill>
                    <a:prstClr val="white"/>
                  </a:solidFill>
                  <a:effectLst>
                    <a:outerShdw blurRad="38100" dist="38100" dir="2700000" algn="tl">
                      <a:srgbClr val="000000">
                        <a:alpha val="43137"/>
                      </a:srgbClr>
                    </a:outerShdw>
                  </a:effectLst>
                  <a:cs typeface="+mn-ea"/>
                  <a:sym typeface="+mn-lt"/>
                </a:rPr>
                <a:t>千小库</a:t>
              </a:r>
              <a:endParaRPr kumimoji="0" lang="zh-CN" alt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pic>
        <p:nvPicPr>
          <p:cNvPr id="2" name="图片 1"/>
          <p:cNvPicPr>
            <a:picLocks noChangeAspect="1"/>
          </p:cNvPicPr>
          <p:nvPr/>
        </p:nvPicPr>
        <p:blipFill>
          <a:blip r:embed="rId6" cstate="email"/>
          <a:stretch>
            <a:fillRect/>
          </a:stretch>
        </p:blipFill>
        <p:spPr>
          <a:xfrm>
            <a:off x="3067647" y="2381957"/>
            <a:ext cx="2014634" cy="1955799"/>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7000">
                                      <p:stCondLst>
                                        <p:cond delay="2250"/>
                                      </p:stCondLst>
                                      <p:childTnLst>
                                        <p:set>
                                          <p:cBhvr>
                                            <p:cTn id="6" dur="1" fill="hold">
                                              <p:stCondLst>
                                                <p:cond delay="0"/>
                                              </p:stCondLst>
                                            </p:cTn>
                                            <p:tgtEl>
                                              <p:spTgt spid="41"/>
                                            </p:tgtEl>
                                            <p:attrNameLst>
                                              <p:attrName>style.visibility</p:attrName>
                                            </p:attrNameLst>
                                          </p:cBhvr>
                                          <p:to>
                                            <p:strVal val="visible"/>
                                          </p:to>
                                        </p:set>
                                        <p:anim calcmode="lin" valueType="num" p14:bounceEnd="57000">
                                          <p:cBhvr additive="base">
                                            <p:cTn id="7" dur="1750" fill="hold"/>
                                            <p:tgtEl>
                                              <p:spTgt spid="41"/>
                                            </p:tgtEl>
                                            <p:attrNameLst>
                                              <p:attrName>ppt_x</p:attrName>
                                            </p:attrNameLst>
                                          </p:cBhvr>
                                          <p:tavLst>
                                            <p:tav tm="0">
                                              <p:val>
                                                <p:strVal val="#ppt_x"/>
                                              </p:val>
                                            </p:tav>
                                            <p:tav tm="100000">
                                              <p:val>
                                                <p:strVal val="#ppt_x"/>
                                              </p:val>
                                            </p:tav>
                                          </p:tavLst>
                                        </p:anim>
                                        <p:anim calcmode="lin" valueType="num" p14:bounceEnd="57000">
                                          <p:cBhvr additive="base">
                                            <p:cTn id="8" dur="175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57000">
                                      <p:stCondLst>
                                        <p:cond delay="2250"/>
                                      </p:stCondLst>
                                      <p:childTnLst>
                                        <p:set>
                                          <p:cBhvr>
                                            <p:cTn id="10" dur="1" fill="hold">
                                              <p:stCondLst>
                                                <p:cond delay="0"/>
                                              </p:stCondLst>
                                            </p:cTn>
                                            <p:tgtEl>
                                              <p:spTgt spid="55"/>
                                            </p:tgtEl>
                                            <p:attrNameLst>
                                              <p:attrName>style.visibility</p:attrName>
                                            </p:attrNameLst>
                                          </p:cBhvr>
                                          <p:to>
                                            <p:strVal val="visible"/>
                                          </p:to>
                                        </p:set>
                                        <p:anim calcmode="lin" valueType="num" p14:bounceEnd="57000">
                                          <p:cBhvr additive="base">
                                            <p:cTn id="11" dur="1750" fill="hold"/>
                                            <p:tgtEl>
                                              <p:spTgt spid="55"/>
                                            </p:tgtEl>
                                            <p:attrNameLst>
                                              <p:attrName>ppt_x</p:attrName>
                                            </p:attrNameLst>
                                          </p:cBhvr>
                                          <p:tavLst>
                                            <p:tav tm="0">
                                              <p:val>
                                                <p:strVal val="#ppt_x"/>
                                              </p:val>
                                            </p:tav>
                                            <p:tav tm="100000">
                                              <p:val>
                                                <p:strVal val="#ppt_x"/>
                                              </p:val>
                                            </p:tav>
                                          </p:tavLst>
                                        </p:anim>
                                        <p:anim calcmode="lin" valueType="num" p14:bounceEnd="57000">
                                          <p:cBhvr additive="base">
                                            <p:cTn id="12" dur="1750" fill="hold"/>
                                            <p:tgtEl>
                                              <p:spTgt spid="55"/>
                                            </p:tgtEl>
                                            <p:attrNameLst>
                                              <p:attrName>ppt_y</p:attrName>
                                            </p:attrNameLst>
                                          </p:cBhvr>
                                          <p:tavLst>
                                            <p:tav tm="0">
                                              <p:val>
                                                <p:strVal val="1+#ppt_h/2"/>
                                              </p:val>
                                            </p:tav>
                                            <p:tav tm="100000">
                                              <p:val>
                                                <p:strVal val="#ppt_y"/>
                                              </p:val>
                                            </p:tav>
                                          </p:tavLst>
                                        </p:anim>
                                      </p:childTnLst>
                                    </p:cTn>
                                  </p:par>
                                  <p:par>
                                    <p:cTn id="13" presetID="52" presetClass="entr" presetSubtype="0" fill="hold" grpId="0" nodeType="withEffect">
                                      <p:stCondLst>
                                        <p:cond delay="3500"/>
                                      </p:stCondLst>
                                      <p:iterate type="lt">
                                        <p:tmPct val="15000"/>
                                      </p:iterate>
                                      <p:childTnLst>
                                        <p:set>
                                          <p:cBhvr>
                                            <p:cTn id="14" dur="1" fill="hold">
                                              <p:stCondLst>
                                                <p:cond delay="0"/>
                                              </p:stCondLst>
                                            </p:cTn>
                                            <p:tgtEl>
                                              <p:spTgt spid="35"/>
                                            </p:tgtEl>
                                            <p:attrNameLst>
                                              <p:attrName>style.visibility</p:attrName>
                                            </p:attrNameLst>
                                          </p:cBhvr>
                                          <p:to>
                                            <p:strVal val="visible"/>
                                          </p:to>
                                        </p:set>
                                        <p:animScale>
                                          <p:cBhvr>
                                            <p:cTn id="15"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5"/>
                                            </p:tgtEl>
                                            <p:attrNameLst>
                                              <p:attrName>ppt_x</p:attrName>
                                              <p:attrName>ppt_y</p:attrName>
                                            </p:attrNameLst>
                                          </p:cBhvr>
                                        </p:animMotion>
                                        <p:animEffect transition="in" filter="fade">
                                          <p:cBhvr>
                                            <p:cTn id="17" dur="1000"/>
                                            <p:tgtEl>
                                              <p:spTgt spid="35"/>
                                            </p:tgtEl>
                                          </p:cBhvr>
                                        </p:animEffect>
                                      </p:childTnLst>
                                    </p:cTn>
                                  </p:par>
                                  <p:par>
                                    <p:cTn id="18" presetID="22" presetClass="entr" presetSubtype="8" fill="hold" grpId="0" nodeType="withEffect">
                                      <p:stCondLst>
                                        <p:cond delay="500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2750"/>
                                            <p:tgtEl>
                                              <p:spTgt spid="36"/>
                                            </p:tgtEl>
                                          </p:cBhvr>
                                        </p:animEffect>
                                      </p:childTnLst>
                                    </p:cTn>
                                  </p:par>
                                  <p:par>
                                    <p:cTn id="21" presetID="41" presetClass="entr" presetSubtype="0" fill="hold" grpId="0" nodeType="withEffect">
                                      <p:stCondLst>
                                        <p:cond delay="7500"/>
                                      </p:stCondLst>
                                      <p:iterate type="lt">
                                        <p:tmPct val="10000"/>
                                      </p:iterate>
                                      <p:childTnLst>
                                        <p:set>
                                          <p:cBhvr>
                                            <p:cTn id="22" dur="1" fill="hold">
                                              <p:stCondLst>
                                                <p:cond delay="0"/>
                                              </p:stCondLst>
                                            </p:cTn>
                                            <p:tgtEl>
                                              <p:spTgt spid="37"/>
                                            </p:tgtEl>
                                            <p:attrNameLst>
                                              <p:attrName>style.visibility</p:attrName>
                                            </p:attrNameLst>
                                          </p:cBhvr>
                                          <p:to>
                                            <p:strVal val="visible"/>
                                          </p:to>
                                        </p:set>
                                        <p:anim calcmode="lin" valueType="num">
                                          <p:cBhvr>
                                            <p:cTn id="23" dur="7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4" dur="750" fill="hold"/>
                                            <p:tgtEl>
                                              <p:spTgt spid="37"/>
                                            </p:tgtEl>
                                            <p:attrNameLst>
                                              <p:attrName>ppt_y</p:attrName>
                                            </p:attrNameLst>
                                          </p:cBhvr>
                                          <p:tavLst>
                                            <p:tav tm="0">
                                              <p:val>
                                                <p:strVal val="#ppt_y"/>
                                              </p:val>
                                            </p:tav>
                                            <p:tav tm="100000">
                                              <p:val>
                                                <p:strVal val="#ppt_y"/>
                                              </p:val>
                                            </p:tav>
                                          </p:tavLst>
                                        </p:anim>
                                        <p:anim calcmode="lin" valueType="num">
                                          <p:cBhvr>
                                            <p:cTn id="25" dur="7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6" dur="7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750" tmFilter="0,0; .5, 1; 1, 1"/>
                                            <p:tgtEl>
                                              <p:spTgt spid="37"/>
                                            </p:tgtEl>
                                          </p:cBhvr>
                                        </p:animEffect>
                                      </p:childTnLst>
                                    </p:cTn>
                                  </p:par>
                                  <p:par>
                                    <p:cTn id="28" presetID="22" presetClass="entr" presetSubtype="8" fill="hold" nodeType="withEffect">
                                      <p:stCondLst>
                                        <p:cond delay="750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1500"/>
                                            <p:tgtEl>
                                              <p:spTgt spid="40"/>
                                            </p:tgtEl>
                                          </p:cBhvr>
                                        </p:animEffect>
                                      </p:childTnLst>
                                    </p:cTn>
                                  </p:par>
                                  <p:par>
                                    <p:cTn id="31" presetID="22" presetClass="entr" presetSubtype="1" fill="hold" grpId="0" nodeType="withEffect">
                                      <p:stCondLst>
                                        <p:cond delay="900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25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750" fill="hold"/>
                                            <p:tgtEl>
                                              <p:spTgt spid="41"/>
                                            </p:tgtEl>
                                            <p:attrNameLst>
                                              <p:attrName>ppt_x</p:attrName>
                                            </p:attrNameLst>
                                          </p:cBhvr>
                                          <p:tavLst>
                                            <p:tav tm="0">
                                              <p:val>
                                                <p:strVal val="#ppt_x"/>
                                              </p:val>
                                            </p:tav>
                                            <p:tav tm="100000">
                                              <p:val>
                                                <p:strVal val="#ppt_x"/>
                                              </p:val>
                                            </p:tav>
                                          </p:tavLst>
                                        </p:anim>
                                        <p:anim calcmode="lin" valueType="num">
                                          <p:cBhvr additive="base">
                                            <p:cTn id="8" dur="175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25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750" fill="hold"/>
                                            <p:tgtEl>
                                              <p:spTgt spid="55"/>
                                            </p:tgtEl>
                                            <p:attrNameLst>
                                              <p:attrName>ppt_x</p:attrName>
                                            </p:attrNameLst>
                                          </p:cBhvr>
                                          <p:tavLst>
                                            <p:tav tm="0">
                                              <p:val>
                                                <p:strVal val="#ppt_x"/>
                                              </p:val>
                                            </p:tav>
                                            <p:tav tm="100000">
                                              <p:val>
                                                <p:strVal val="#ppt_x"/>
                                              </p:val>
                                            </p:tav>
                                          </p:tavLst>
                                        </p:anim>
                                        <p:anim calcmode="lin" valueType="num">
                                          <p:cBhvr additive="base">
                                            <p:cTn id="12" dur="1750" fill="hold"/>
                                            <p:tgtEl>
                                              <p:spTgt spid="55"/>
                                            </p:tgtEl>
                                            <p:attrNameLst>
                                              <p:attrName>ppt_y</p:attrName>
                                            </p:attrNameLst>
                                          </p:cBhvr>
                                          <p:tavLst>
                                            <p:tav tm="0">
                                              <p:val>
                                                <p:strVal val="1+#ppt_h/2"/>
                                              </p:val>
                                            </p:tav>
                                            <p:tav tm="100000">
                                              <p:val>
                                                <p:strVal val="#ppt_y"/>
                                              </p:val>
                                            </p:tav>
                                          </p:tavLst>
                                        </p:anim>
                                      </p:childTnLst>
                                    </p:cTn>
                                  </p:par>
                                  <p:par>
                                    <p:cTn id="13" presetID="52" presetClass="entr" presetSubtype="0" fill="hold" grpId="0" nodeType="withEffect">
                                      <p:stCondLst>
                                        <p:cond delay="3500"/>
                                      </p:stCondLst>
                                      <p:iterate type="lt">
                                        <p:tmPct val="15000"/>
                                      </p:iterate>
                                      <p:childTnLst>
                                        <p:set>
                                          <p:cBhvr>
                                            <p:cTn id="14" dur="1" fill="hold">
                                              <p:stCondLst>
                                                <p:cond delay="0"/>
                                              </p:stCondLst>
                                            </p:cTn>
                                            <p:tgtEl>
                                              <p:spTgt spid="35"/>
                                            </p:tgtEl>
                                            <p:attrNameLst>
                                              <p:attrName>style.visibility</p:attrName>
                                            </p:attrNameLst>
                                          </p:cBhvr>
                                          <p:to>
                                            <p:strVal val="visible"/>
                                          </p:to>
                                        </p:set>
                                        <p:animScale>
                                          <p:cBhvr>
                                            <p:cTn id="15"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5"/>
                                            </p:tgtEl>
                                            <p:attrNameLst>
                                              <p:attrName>ppt_x</p:attrName>
                                              <p:attrName>ppt_y</p:attrName>
                                            </p:attrNameLst>
                                          </p:cBhvr>
                                        </p:animMotion>
                                        <p:animEffect transition="in" filter="fade">
                                          <p:cBhvr>
                                            <p:cTn id="17" dur="1000"/>
                                            <p:tgtEl>
                                              <p:spTgt spid="35"/>
                                            </p:tgtEl>
                                          </p:cBhvr>
                                        </p:animEffect>
                                      </p:childTnLst>
                                    </p:cTn>
                                  </p:par>
                                  <p:par>
                                    <p:cTn id="18" presetID="22" presetClass="entr" presetSubtype="8" fill="hold" grpId="0" nodeType="withEffect">
                                      <p:stCondLst>
                                        <p:cond delay="500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2750"/>
                                            <p:tgtEl>
                                              <p:spTgt spid="36"/>
                                            </p:tgtEl>
                                          </p:cBhvr>
                                        </p:animEffect>
                                      </p:childTnLst>
                                    </p:cTn>
                                  </p:par>
                                  <p:par>
                                    <p:cTn id="21" presetID="41" presetClass="entr" presetSubtype="0" fill="hold" grpId="0" nodeType="withEffect">
                                      <p:stCondLst>
                                        <p:cond delay="7500"/>
                                      </p:stCondLst>
                                      <p:iterate type="lt">
                                        <p:tmPct val="10000"/>
                                      </p:iterate>
                                      <p:childTnLst>
                                        <p:set>
                                          <p:cBhvr>
                                            <p:cTn id="22" dur="1" fill="hold">
                                              <p:stCondLst>
                                                <p:cond delay="0"/>
                                              </p:stCondLst>
                                            </p:cTn>
                                            <p:tgtEl>
                                              <p:spTgt spid="37"/>
                                            </p:tgtEl>
                                            <p:attrNameLst>
                                              <p:attrName>style.visibility</p:attrName>
                                            </p:attrNameLst>
                                          </p:cBhvr>
                                          <p:to>
                                            <p:strVal val="visible"/>
                                          </p:to>
                                        </p:set>
                                        <p:anim calcmode="lin" valueType="num">
                                          <p:cBhvr>
                                            <p:cTn id="23" dur="7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4" dur="750" fill="hold"/>
                                            <p:tgtEl>
                                              <p:spTgt spid="37"/>
                                            </p:tgtEl>
                                            <p:attrNameLst>
                                              <p:attrName>ppt_y</p:attrName>
                                            </p:attrNameLst>
                                          </p:cBhvr>
                                          <p:tavLst>
                                            <p:tav tm="0">
                                              <p:val>
                                                <p:strVal val="#ppt_y"/>
                                              </p:val>
                                            </p:tav>
                                            <p:tav tm="100000">
                                              <p:val>
                                                <p:strVal val="#ppt_y"/>
                                              </p:val>
                                            </p:tav>
                                          </p:tavLst>
                                        </p:anim>
                                        <p:anim calcmode="lin" valueType="num">
                                          <p:cBhvr>
                                            <p:cTn id="25" dur="7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6" dur="7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750" tmFilter="0,0; .5, 1; 1, 1"/>
                                            <p:tgtEl>
                                              <p:spTgt spid="37"/>
                                            </p:tgtEl>
                                          </p:cBhvr>
                                        </p:animEffect>
                                      </p:childTnLst>
                                    </p:cTn>
                                  </p:par>
                                  <p:par>
                                    <p:cTn id="28" presetID="22" presetClass="entr" presetSubtype="8" fill="hold" nodeType="withEffect">
                                      <p:stCondLst>
                                        <p:cond delay="750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1500"/>
                                            <p:tgtEl>
                                              <p:spTgt spid="40"/>
                                            </p:tgtEl>
                                          </p:cBhvr>
                                        </p:animEffect>
                                      </p:childTnLst>
                                    </p:cTn>
                                  </p:par>
                                  <p:par>
                                    <p:cTn id="31" presetID="22" presetClass="entr" presetSubtype="1" fill="hold" grpId="0" nodeType="withEffect">
                                      <p:stCondLst>
                                        <p:cond delay="900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4424256"/>
            <a:ext cx="2433743" cy="2433743"/>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cxnSp>
        <p:nvCxnSpPr>
          <p:cNvPr id="89" name="直接连接符 88"/>
          <p:cNvCxnSpPr/>
          <p:nvPr/>
        </p:nvCxnSpPr>
        <p:spPr>
          <a:xfrm flipV="1">
            <a:off x="2122994" y="1923422"/>
            <a:ext cx="1600200" cy="77372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899040" y="1941006"/>
            <a:ext cx="2250831" cy="135401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6554317" y="2415791"/>
            <a:ext cx="1776046" cy="82647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8752393" y="2398206"/>
            <a:ext cx="1987062" cy="38686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707141" y="3751952"/>
            <a:ext cx="2309334" cy="19389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FFC000"/>
              </a:buClr>
              <a:buSzTx/>
              <a:buFontTx/>
              <a:buNone/>
              <a:defRPr/>
            </a:pPr>
            <a:r>
              <a:rPr kumimoji="0" lang="zh-CN"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从自我做起，严格要求自己，起表率作用</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94" name="文本框 93"/>
          <p:cNvSpPr txBox="1"/>
          <p:nvPr/>
        </p:nvSpPr>
        <p:spPr>
          <a:xfrm>
            <a:off x="3492220" y="3719299"/>
            <a:ext cx="2749672" cy="19389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任何时候，任何情况下，都能想同学之所想，急同学之所急。</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95" name="文本框 94"/>
          <p:cNvSpPr txBox="1"/>
          <p:nvPr/>
        </p:nvSpPr>
        <p:spPr>
          <a:xfrm>
            <a:off x="6913547" y="3764249"/>
            <a:ext cx="2104571" cy="14773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r>
              <a:rPr kumimoji="0" lang="zh-CN"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坚持原则，敢于积极为同学们谋求正当的权益</a:t>
            </a:r>
          </a:p>
        </p:txBody>
      </p:sp>
      <p:sp>
        <p:nvSpPr>
          <p:cNvPr id="96" name="矩形 95"/>
          <p:cNvSpPr/>
          <p:nvPr/>
        </p:nvSpPr>
        <p:spPr>
          <a:xfrm>
            <a:off x="9683372" y="3710013"/>
            <a:ext cx="2209634" cy="14773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班集体的带头人，处理好班上同学之间的矛盾</a:t>
            </a:r>
          </a:p>
        </p:txBody>
      </p:sp>
      <p:sp>
        <p:nvSpPr>
          <p:cNvPr id="97" name="五角星 7"/>
          <p:cNvSpPr/>
          <p:nvPr/>
        </p:nvSpPr>
        <p:spPr>
          <a:xfrm>
            <a:off x="10491933" y="2418024"/>
            <a:ext cx="595086" cy="595086"/>
          </a:xfrm>
          <a:prstGeom prst="star5">
            <a:avLst>
              <a:gd name="adj" fmla="val 30128"/>
              <a:gd name="hf" fmla="val 105146"/>
              <a:gd name="vf" fmla="val 11055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8" name="五角星 8"/>
          <p:cNvSpPr/>
          <p:nvPr/>
        </p:nvSpPr>
        <p:spPr>
          <a:xfrm rot="1235633">
            <a:off x="1673331" y="2244410"/>
            <a:ext cx="820058" cy="820058"/>
          </a:xfrm>
          <a:prstGeom prst="star5">
            <a:avLst>
              <a:gd name="adj" fmla="val 30128"/>
              <a:gd name="hf" fmla="val 105146"/>
              <a:gd name="vf" fmla="val 110557"/>
            </a:avLst>
          </a:prstGeom>
          <a:solidFill>
            <a:srgbClr val="08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9" name="五角星 9"/>
          <p:cNvSpPr/>
          <p:nvPr/>
        </p:nvSpPr>
        <p:spPr>
          <a:xfrm rot="20575739">
            <a:off x="3548802" y="1601710"/>
            <a:ext cx="595086" cy="595086"/>
          </a:xfrm>
          <a:prstGeom prst="star5">
            <a:avLst>
              <a:gd name="adj" fmla="val 30128"/>
              <a:gd name="hf" fmla="val 105146"/>
              <a:gd name="vf" fmla="val 110557"/>
            </a:avLst>
          </a:prstGeom>
          <a:solidFill>
            <a:srgbClr val="FE9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0" name="五角星 10"/>
          <p:cNvSpPr/>
          <p:nvPr/>
        </p:nvSpPr>
        <p:spPr>
          <a:xfrm rot="645635">
            <a:off x="8147214" y="1901874"/>
            <a:ext cx="878114" cy="878114"/>
          </a:xfrm>
          <a:prstGeom prst="star5">
            <a:avLst>
              <a:gd name="adj" fmla="val 30128"/>
              <a:gd name="hf" fmla="val 105146"/>
              <a:gd name="vf" fmla="val 1105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1" name="五角星 12"/>
          <p:cNvSpPr/>
          <p:nvPr/>
        </p:nvSpPr>
        <p:spPr>
          <a:xfrm rot="3078546">
            <a:off x="5890290" y="2766867"/>
            <a:ext cx="946232" cy="946232"/>
          </a:xfrm>
          <a:prstGeom prst="star5">
            <a:avLst>
              <a:gd name="adj" fmla="val 30128"/>
              <a:gd name="hf" fmla="val 105146"/>
              <a:gd name="vf" fmla="val 110557"/>
            </a:avLst>
          </a:prstGeom>
          <a:solidFill>
            <a:srgbClr val="D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102" name="直接连接符 101"/>
          <p:cNvCxnSpPr/>
          <p:nvPr/>
        </p:nvCxnSpPr>
        <p:spPr>
          <a:xfrm>
            <a:off x="3220301" y="3555961"/>
            <a:ext cx="0" cy="2141621"/>
          </a:xfrm>
          <a:prstGeom prst="line">
            <a:avLst/>
          </a:prstGeom>
          <a:ln>
            <a:solidFill>
              <a:srgbClr val="069AAA"/>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6369486" y="3745648"/>
            <a:ext cx="0" cy="2141621"/>
          </a:xfrm>
          <a:prstGeom prst="line">
            <a:avLst/>
          </a:prstGeom>
          <a:ln>
            <a:solidFill>
              <a:srgbClr val="069AAA"/>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9387572" y="3529380"/>
            <a:ext cx="0" cy="2141621"/>
          </a:xfrm>
          <a:prstGeom prst="line">
            <a:avLst/>
          </a:prstGeom>
          <a:ln>
            <a:solidFill>
              <a:srgbClr val="069AAA"/>
            </a:solidFill>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715223" y="3818541"/>
            <a:ext cx="457199" cy="457199"/>
          </a:xfrm>
          <a:prstGeom prst="ellipse">
            <a:avLst/>
          </a:prstGeom>
          <a:solidFill>
            <a:srgbClr val="08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1</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06" name="椭圆 105"/>
          <p:cNvSpPr/>
          <p:nvPr/>
        </p:nvSpPr>
        <p:spPr>
          <a:xfrm>
            <a:off x="3528425" y="3766457"/>
            <a:ext cx="457199" cy="457199"/>
          </a:xfrm>
          <a:prstGeom prst="ellipse">
            <a:avLst/>
          </a:prstGeom>
          <a:solidFill>
            <a:srgbClr val="FE9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2</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07" name="椭圆 106"/>
          <p:cNvSpPr/>
          <p:nvPr/>
        </p:nvSpPr>
        <p:spPr>
          <a:xfrm>
            <a:off x="6802848" y="3775166"/>
            <a:ext cx="457199" cy="4571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3</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08" name="椭圆 107"/>
          <p:cNvSpPr/>
          <p:nvPr/>
        </p:nvSpPr>
        <p:spPr>
          <a:xfrm>
            <a:off x="9593945" y="3744686"/>
            <a:ext cx="457199" cy="45719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3</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09" name="组合 108"/>
          <p:cNvGrpSpPr/>
          <p:nvPr/>
        </p:nvGrpSpPr>
        <p:grpSpPr>
          <a:xfrm>
            <a:off x="4997355" y="362320"/>
            <a:ext cx="2667898" cy="2288691"/>
            <a:chOff x="946186" y="1666112"/>
            <a:chExt cx="2784232" cy="2388491"/>
          </a:xfrm>
        </p:grpSpPr>
        <p:cxnSp>
          <p:nvCxnSpPr>
            <p:cNvPr id="110" name="直接连接符 109"/>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1057943" y="1666112"/>
              <a:ext cx="2565554" cy="1514842"/>
              <a:chOff x="477660" y="1791629"/>
              <a:chExt cx="2455159" cy="1449659"/>
            </a:xfrm>
          </p:grpSpPr>
          <p:sp>
            <p:nvSpPr>
              <p:cNvPr id="114" name="椭圆 113"/>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7"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9"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0"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1"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2"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13"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23" name="文本框 122"/>
          <p:cNvSpPr txBox="1"/>
          <p:nvPr/>
        </p:nvSpPr>
        <p:spPr>
          <a:xfrm>
            <a:off x="5165080" y="2079788"/>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对自己的认识</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50000">
                                          <p:cBhvr additive="base">
                                            <p:cTn id="7" dur="2000" fill="hold"/>
                                            <p:tgtEl>
                                              <p:spTgt spid="10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31" presetClass="entr" presetSubtype="0" fill="hold" grpId="0" nodeType="withEffect">
                                      <p:stCondLst>
                                        <p:cond delay="2750"/>
                                      </p:stCondLst>
                                      <p:childTnLst>
                                        <p:set>
                                          <p:cBhvr>
                                            <p:cTn id="15" dur="1" fill="hold">
                                              <p:stCondLst>
                                                <p:cond delay="0"/>
                                              </p:stCondLst>
                                            </p:cTn>
                                            <p:tgtEl>
                                              <p:spTgt spid="98"/>
                                            </p:tgtEl>
                                            <p:attrNameLst>
                                              <p:attrName>style.visibility</p:attrName>
                                            </p:attrNameLst>
                                          </p:cBhvr>
                                          <p:to>
                                            <p:strVal val="visible"/>
                                          </p:to>
                                        </p:set>
                                        <p:anim calcmode="lin" valueType="num">
                                          <p:cBhvr>
                                            <p:cTn id="16" dur="750" fill="hold"/>
                                            <p:tgtEl>
                                              <p:spTgt spid="98"/>
                                            </p:tgtEl>
                                            <p:attrNameLst>
                                              <p:attrName>ppt_w</p:attrName>
                                            </p:attrNameLst>
                                          </p:cBhvr>
                                          <p:tavLst>
                                            <p:tav tm="0">
                                              <p:val>
                                                <p:fltVal val="0"/>
                                              </p:val>
                                            </p:tav>
                                            <p:tav tm="100000">
                                              <p:val>
                                                <p:strVal val="#ppt_w"/>
                                              </p:val>
                                            </p:tav>
                                          </p:tavLst>
                                        </p:anim>
                                        <p:anim calcmode="lin" valueType="num">
                                          <p:cBhvr>
                                            <p:cTn id="17" dur="750" fill="hold"/>
                                            <p:tgtEl>
                                              <p:spTgt spid="98"/>
                                            </p:tgtEl>
                                            <p:attrNameLst>
                                              <p:attrName>ppt_h</p:attrName>
                                            </p:attrNameLst>
                                          </p:cBhvr>
                                          <p:tavLst>
                                            <p:tav tm="0">
                                              <p:val>
                                                <p:fltVal val="0"/>
                                              </p:val>
                                            </p:tav>
                                            <p:tav tm="100000">
                                              <p:val>
                                                <p:strVal val="#ppt_h"/>
                                              </p:val>
                                            </p:tav>
                                          </p:tavLst>
                                        </p:anim>
                                        <p:anim calcmode="lin" valueType="num">
                                          <p:cBhvr>
                                            <p:cTn id="18" dur="750" fill="hold"/>
                                            <p:tgtEl>
                                              <p:spTgt spid="98"/>
                                            </p:tgtEl>
                                            <p:attrNameLst>
                                              <p:attrName>style.rotation</p:attrName>
                                            </p:attrNameLst>
                                          </p:cBhvr>
                                          <p:tavLst>
                                            <p:tav tm="0">
                                              <p:val>
                                                <p:fltVal val="90"/>
                                              </p:val>
                                            </p:tav>
                                            <p:tav tm="100000">
                                              <p:val>
                                                <p:fltVal val="0"/>
                                              </p:val>
                                            </p:tav>
                                          </p:tavLst>
                                        </p:anim>
                                        <p:animEffect transition="in" filter="fade">
                                          <p:cBhvr>
                                            <p:cTn id="19" dur="750"/>
                                            <p:tgtEl>
                                              <p:spTgt spid="98"/>
                                            </p:tgtEl>
                                          </p:cBhvr>
                                        </p:animEffect>
                                      </p:childTnLst>
                                    </p:cTn>
                                  </p:par>
                                  <p:par>
                                    <p:cTn id="20" presetID="22" presetClass="entr" presetSubtype="8" fill="hold" nodeType="withEffect">
                                      <p:stCondLst>
                                        <p:cond delay="350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par>
                                    <p:cTn id="23" presetID="31" presetClass="entr" presetSubtype="0" fill="hold" grpId="0" nodeType="withEffect">
                                      <p:stCondLst>
                                        <p:cond delay="4000"/>
                                      </p:stCondLst>
                                      <p:childTnLst>
                                        <p:set>
                                          <p:cBhvr>
                                            <p:cTn id="24" dur="1" fill="hold">
                                              <p:stCondLst>
                                                <p:cond delay="0"/>
                                              </p:stCondLst>
                                            </p:cTn>
                                            <p:tgtEl>
                                              <p:spTgt spid="99"/>
                                            </p:tgtEl>
                                            <p:attrNameLst>
                                              <p:attrName>style.visibility</p:attrName>
                                            </p:attrNameLst>
                                          </p:cBhvr>
                                          <p:to>
                                            <p:strVal val="visible"/>
                                          </p:to>
                                        </p:set>
                                        <p:anim calcmode="lin" valueType="num">
                                          <p:cBhvr>
                                            <p:cTn id="25" dur="750" fill="hold"/>
                                            <p:tgtEl>
                                              <p:spTgt spid="99"/>
                                            </p:tgtEl>
                                            <p:attrNameLst>
                                              <p:attrName>ppt_w</p:attrName>
                                            </p:attrNameLst>
                                          </p:cBhvr>
                                          <p:tavLst>
                                            <p:tav tm="0">
                                              <p:val>
                                                <p:fltVal val="0"/>
                                              </p:val>
                                            </p:tav>
                                            <p:tav tm="100000">
                                              <p:val>
                                                <p:strVal val="#ppt_w"/>
                                              </p:val>
                                            </p:tav>
                                          </p:tavLst>
                                        </p:anim>
                                        <p:anim calcmode="lin" valueType="num">
                                          <p:cBhvr>
                                            <p:cTn id="26" dur="750" fill="hold"/>
                                            <p:tgtEl>
                                              <p:spTgt spid="99"/>
                                            </p:tgtEl>
                                            <p:attrNameLst>
                                              <p:attrName>ppt_h</p:attrName>
                                            </p:attrNameLst>
                                          </p:cBhvr>
                                          <p:tavLst>
                                            <p:tav tm="0">
                                              <p:val>
                                                <p:fltVal val="0"/>
                                              </p:val>
                                            </p:tav>
                                            <p:tav tm="100000">
                                              <p:val>
                                                <p:strVal val="#ppt_h"/>
                                              </p:val>
                                            </p:tav>
                                          </p:tavLst>
                                        </p:anim>
                                        <p:anim calcmode="lin" valueType="num">
                                          <p:cBhvr>
                                            <p:cTn id="27" dur="750" fill="hold"/>
                                            <p:tgtEl>
                                              <p:spTgt spid="99"/>
                                            </p:tgtEl>
                                            <p:attrNameLst>
                                              <p:attrName>style.rotation</p:attrName>
                                            </p:attrNameLst>
                                          </p:cBhvr>
                                          <p:tavLst>
                                            <p:tav tm="0">
                                              <p:val>
                                                <p:fltVal val="90"/>
                                              </p:val>
                                            </p:tav>
                                            <p:tav tm="100000">
                                              <p:val>
                                                <p:fltVal val="0"/>
                                              </p:val>
                                            </p:tav>
                                          </p:tavLst>
                                        </p:anim>
                                        <p:animEffect transition="in" filter="fade">
                                          <p:cBhvr>
                                            <p:cTn id="28" dur="750"/>
                                            <p:tgtEl>
                                              <p:spTgt spid="99"/>
                                            </p:tgtEl>
                                          </p:cBhvr>
                                        </p:animEffect>
                                      </p:childTnLst>
                                    </p:cTn>
                                  </p:par>
                                  <p:par>
                                    <p:cTn id="29" presetID="22" presetClass="entr" presetSubtype="8" fill="hold" nodeType="withEffect">
                                      <p:stCondLst>
                                        <p:cond delay="475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par>
                                    <p:cTn id="32" presetID="31" presetClass="entr" presetSubtype="0" fill="hold" grpId="0" nodeType="withEffect">
                                      <p:stCondLst>
                                        <p:cond delay="5250"/>
                                      </p:stCondLst>
                                      <p:childTnLst>
                                        <p:set>
                                          <p:cBhvr>
                                            <p:cTn id="33" dur="1" fill="hold">
                                              <p:stCondLst>
                                                <p:cond delay="0"/>
                                              </p:stCondLst>
                                            </p:cTn>
                                            <p:tgtEl>
                                              <p:spTgt spid="101"/>
                                            </p:tgtEl>
                                            <p:attrNameLst>
                                              <p:attrName>style.visibility</p:attrName>
                                            </p:attrNameLst>
                                          </p:cBhvr>
                                          <p:to>
                                            <p:strVal val="visible"/>
                                          </p:to>
                                        </p:set>
                                        <p:anim calcmode="lin" valueType="num">
                                          <p:cBhvr>
                                            <p:cTn id="34" dur="750" fill="hold"/>
                                            <p:tgtEl>
                                              <p:spTgt spid="101"/>
                                            </p:tgtEl>
                                            <p:attrNameLst>
                                              <p:attrName>ppt_w</p:attrName>
                                            </p:attrNameLst>
                                          </p:cBhvr>
                                          <p:tavLst>
                                            <p:tav tm="0">
                                              <p:val>
                                                <p:fltVal val="0"/>
                                              </p:val>
                                            </p:tav>
                                            <p:tav tm="100000">
                                              <p:val>
                                                <p:strVal val="#ppt_w"/>
                                              </p:val>
                                            </p:tav>
                                          </p:tavLst>
                                        </p:anim>
                                        <p:anim calcmode="lin" valueType="num">
                                          <p:cBhvr>
                                            <p:cTn id="35" dur="750" fill="hold"/>
                                            <p:tgtEl>
                                              <p:spTgt spid="101"/>
                                            </p:tgtEl>
                                            <p:attrNameLst>
                                              <p:attrName>ppt_h</p:attrName>
                                            </p:attrNameLst>
                                          </p:cBhvr>
                                          <p:tavLst>
                                            <p:tav tm="0">
                                              <p:val>
                                                <p:fltVal val="0"/>
                                              </p:val>
                                            </p:tav>
                                            <p:tav tm="100000">
                                              <p:val>
                                                <p:strVal val="#ppt_h"/>
                                              </p:val>
                                            </p:tav>
                                          </p:tavLst>
                                        </p:anim>
                                        <p:anim calcmode="lin" valueType="num">
                                          <p:cBhvr>
                                            <p:cTn id="36" dur="750" fill="hold"/>
                                            <p:tgtEl>
                                              <p:spTgt spid="101"/>
                                            </p:tgtEl>
                                            <p:attrNameLst>
                                              <p:attrName>style.rotation</p:attrName>
                                            </p:attrNameLst>
                                          </p:cBhvr>
                                          <p:tavLst>
                                            <p:tav tm="0">
                                              <p:val>
                                                <p:fltVal val="90"/>
                                              </p:val>
                                            </p:tav>
                                            <p:tav tm="100000">
                                              <p:val>
                                                <p:fltVal val="0"/>
                                              </p:val>
                                            </p:tav>
                                          </p:tavLst>
                                        </p:anim>
                                        <p:animEffect transition="in" filter="fade">
                                          <p:cBhvr>
                                            <p:cTn id="37" dur="750"/>
                                            <p:tgtEl>
                                              <p:spTgt spid="101"/>
                                            </p:tgtEl>
                                          </p:cBhvr>
                                        </p:animEffect>
                                      </p:childTnLst>
                                    </p:cTn>
                                  </p:par>
                                  <p:par>
                                    <p:cTn id="38" presetID="22" presetClass="entr" presetSubtype="8" fill="hold" nodeType="withEffect">
                                      <p:stCondLst>
                                        <p:cond delay="600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31" presetClass="entr" presetSubtype="0" fill="hold" grpId="0" nodeType="withEffect">
                                      <p:stCondLst>
                                        <p:cond delay="650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750" fill="hold"/>
                                            <p:tgtEl>
                                              <p:spTgt spid="100"/>
                                            </p:tgtEl>
                                            <p:attrNameLst>
                                              <p:attrName>ppt_w</p:attrName>
                                            </p:attrNameLst>
                                          </p:cBhvr>
                                          <p:tavLst>
                                            <p:tav tm="0">
                                              <p:val>
                                                <p:fltVal val="0"/>
                                              </p:val>
                                            </p:tav>
                                            <p:tav tm="100000">
                                              <p:val>
                                                <p:strVal val="#ppt_w"/>
                                              </p:val>
                                            </p:tav>
                                          </p:tavLst>
                                        </p:anim>
                                        <p:anim calcmode="lin" valueType="num">
                                          <p:cBhvr>
                                            <p:cTn id="44" dur="750" fill="hold"/>
                                            <p:tgtEl>
                                              <p:spTgt spid="100"/>
                                            </p:tgtEl>
                                            <p:attrNameLst>
                                              <p:attrName>ppt_h</p:attrName>
                                            </p:attrNameLst>
                                          </p:cBhvr>
                                          <p:tavLst>
                                            <p:tav tm="0">
                                              <p:val>
                                                <p:fltVal val="0"/>
                                              </p:val>
                                            </p:tav>
                                            <p:tav tm="100000">
                                              <p:val>
                                                <p:strVal val="#ppt_h"/>
                                              </p:val>
                                            </p:tav>
                                          </p:tavLst>
                                        </p:anim>
                                        <p:anim calcmode="lin" valueType="num">
                                          <p:cBhvr>
                                            <p:cTn id="45" dur="750" fill="hold"/>
                                            <p:tgtEl>
                                              <p:spTgt spid="100"/>
                                            </p:tgtEl>
                                            <p:attrNameLst>
                                              <p:attrName>style.rotation</p:attrName>
                                            </p:attrNameLst>
                                          </p:cBhvr>
                                          <p:tavLst>
                                            <p:tav tm="0">
                                              <p:val>
                                                <p:fltVal val="90"/>
                                              </p:val>
                                            </p:tav>
                                            <p:tav tm="100000">
                                              <p:val>
                                                <p:fltVal val="0"/>
                                              </p:val>
                                            </p:tav>
                                          </p:tavLst>
                                        </p:anim>
                                        <p:animEffect transition="in" filter="fade">
                                          <p:cBhvr>
                                            <p:cTn id="46" dur="750"/>
                                            <p:tgtEl>
                                              <p:spTgt spid="100"/>
                                            </p:tgtEl>
                                          </p:cBhvr>
                                        </p:animEffect>
                                      </p:childTnLst>
                                    </p:cTn>
                                  </p:par>
                                  <p:par>
                                    <p:cTn id="47" presetID="22" presetClass="entr" presetSubtype="8" fill="hold" nodeType="withEffect">
                                      <p:stCondLst>
                                        <p:cond delay="7250"/>
                                      </p:stCondLst>
                                      <p:childTnLst>
                                        <p:set>
                                          <p:cBhvr>
                                            <p:cTn id="48" dur="1" fill="hold">
                                              <p:stCondLst>
                                                <p:cond delay="0"/>
                                              </p:stCondLst>
                                            </p:cTn>
                                            <p:tgtEl>
                                              <p:spTgt spid="92"/>
                                            </p:tgtEl>
                                            <p:attrNameLst>
                                              <p:attrName>style.visibility</p:attrName>
                                            </p:attrNameLst>
                                          </p:cBhvr>
                                          <p:to>
                                            <p:strVal val="visible"/>
                                          </p:to>
                                        </p:set>
                                        <p:animEffect transition="in" filter="wipe(left)">
                                          <p:cBhvr>
                                            <p:cTn id="49" dur="500"/>
                                            <p:tgtEl>
                                              <p:spTgt spid="92"/>
                                            </p:tgtEl>
                                          </p:cBhvr>
                                        </p:animEffect>
                                      </p:childTnLst>
                                    </p:cTn>
                                  </p:par>
                                  <p:par>
                                    <p:cTn id="50" presetID="31" presetClass="entr" presetSubtype="0" fill="hold" grpId="0" nodeType="withEffect">
                                      <p:stCondLst>
                                        <p:cond delay="7750"/>
                                      </p:stCondLst>
                                      <p:childTnLst>
                                        <p:set>
                                          <p:cBhvr>
                                            <p:cTn id="51" dur="1" fill="hold">
                                              <p:stCondLst>
                                                <p:cond delay="0"/>
                                              </p:stCondLst>
                                            </p:cTn>
                                            <p:tgtEl>
                                              <p:spTgt spid="97"/>
                                            </p:tgtEl>
                                            <p:attrNameLst>
                                              <p:attrName>style.visibility</p:attrName>
                                            </p:attrNameLst>
                                          </p:cBhvr>
                                          <p:to>
                                            <p:strVal val="visible"/>
                                          </p:to>
                                        </p:set>
                                        <p:anim calcmode="lin" valueType="num">
                                          <p:cBhvr>
                                            <p:cTn id="52" dur="750" fill="hold"/>
                                            <p:tgtEl>
                                              <p:spTgt spid="97"/>
                                            </p:tgtEl>
                                            <p:attrNameLst>
                                              <p:attrName>ppt_w</p:attrName>
                                            </p:attrNameLst>
                                          </p:cBhvr>
                                          <p:tavLst>
                                            <p:tav tm="0">
                                              <p:val>
                                                <p:fltVal val="0"/>
                                              </p:val>
                                            </p:tav>
                                            <p:tav tm="100000">
                                              <p:val>
                                                <p:strVal val="#ppt_w"/>
                                              </p:val>
                                            </p:tav>
                                          </p:tavLst>
                                        </p:anim>
                                        <p:anim calcmode="lin" valueType="num">
                                          <p:cBhvr>
                                            <p:cTn id="53" dur="750" fill="hold"/>
                                            <p:tgtEl>
                                              <p:spTgt spid="97"/>
                                            </p:tgtEl>
                                            <p:attrNameLst>
                                              <p:attrName>ppt_h</p:attrName>
                                            </p:attrNameLst>
                                          </p:cBhvr>
                                          <p:tavLst>
                                            <p:tav tm="0">
                                              <p:val>
                                                <p:fltVal val="0"/>
                                              </p:val>
                                            </p:tav>
                                            <p:tav tm="100000">
                                              <p:val>
                                                <p:strVal val="#ppt_h"/>
                                              </p:val>
                                            </p:tav>
                                          </p:tavLst>
                                        </p:anim>
                                        <p:anim calcmode="lin" valueType="num">
                                          <p:cBhvr>
                                            <p:cTn id="54" dur="750" fill="hold"/>
                                            <p:tgtEl>
                                              <p:spTgt spid="97"/>
                                            </p:tgtEl>
                                            <p:attrNameLst>
                                              <p:attrName>style.rotation</p:attrName>
                                            </p:attrNameLst>
                                          </p:cBhvr>
                                          <p:tavLst>
                                            <p:tav tm="0">
                                              <p:val>
                                                <p:fltVal val="90"/>
                                              </p:val>
                                            </p:tav>
                                            <p:tav tm="100000">
                                              <p:val>
                                                <p:fltVal val="0"/>
                                              </p:val>
                                            </p:tav>
                                          </p:tavLst>
                                        </p:anim>
                                        <p:animEffect transition="in" filter="fade">
                                          <p:cBhvr>
                                            <p:cTn id="55" dur="750"/>
                                            <p:tgtEl>
                                              <p:spTgt spid="97"/>
                                            </p:tgtEl>
                                          </p:cBhvr>
                                        </p:animEffect>
                                      </p:childTnLst>
                                    </p:cTn>
                                  </p:par>
                                  <p:par>
                                    <p:cTn id="56" presetID="53" presetClass="entr" presetSubtype="16" fill="hold" grpId="0" nodeType="withEffect">
                                      <p:stCondLst>
                                        <p:cond delay="8500"/>
                                      </p:stCondLst>
                                      <p:childTnLst>
                                        <p:set>
                                          <p:cBhvr>
                                            <p:cTn id="57" dur="1" fill="hold">
                                              <p:stCondLst>
                                                <p:cond delay="0"/>
                                              </p:stCondLst>
                                            </p:cTn>
                                            <p:tgtEl>
                                              <p:spTgt spid="105"/>
                                            </p:tgtEl>
                                            <p:attrNameLst>
                                              <p:attrName>style.visibility</p:attrName>
                                            </p:attrNameLst>
                                          </p:cBhvr>
                                          <p:to>
                                            <p:strVal val="visible"/>
                                          </p:to>
                                        </p:set>
                                        <p:anim calcmode="lin" valueType="num">
                                          <p:cBhvr>
                                            <p:cTn id="58" dur="500" fill="hold"/>
                                            <p:tgtEl>
                                              <p:spTgt spid="105"/>
                                            </p:tgtEl>
                                            <p:attrNameLst>
                                              <p:attrName>ppt_w</p:attrName>
                                            </p:attrNameLst>
                                          </p:cBhvr>
                                          <p:tavLst>
                                            <p:tav tm="0">
                                              <p:val>
                                                <p:fltVal val="0"/>
                                              </p:val>
                                            </p:tav>
                                            <p:tav tm="100000">
                                              <p:val>
                                                <p:strVal val="#ppt_w"/>
                                              </p:val>
                                            </p:tav>
                                          </p:tavLst>
                                        </p:anim>
                                        <p:anim calcmode="lin" valueType="num">
                                          <p:cBhvr>
                                            <p:cTn id="59" dur="500" fill="hold"/>
                                            <p:tgtEl>
                                              <p:spTgt spid="105"/>
                                            </p:tgtEl>
                                            <p:attrNameLst>
                                              <p:attrName>ppt_h</p:attrName>
                                            </p:attrNameLst>
                                          </p:cBhvr>
                                          <p:tavLst>
                                            <p:tav tm="0">
                                              <p:val>
                                                <p:fltVal val="0"/>
                                              </p:val>
                                            </p:tav>
                                            <p:tav tm="100000">
                                              <p:val>
                                                <p:strVal val="#ppt_h"/>
                                              </p:val>
                                            </p:tav>
                                          </p:tavLst>
                                        </p:anim>
                                        <p:animEffect transition="in" filter="fade">
                                          <p:cBhvr>
                                            <p:cTn id="60" dur="500"/>
                                            <p:tgtEl>
                                              <p:spTgt spid="105"/>
                                            </p:tgtEl>
                                          </p:cBhvr>
                                        </p:animEffect>
                                      </p:childTnLst>
                                    </p:cTn>
                                  </p:par>
                                  <p:par>
                                    <p:cTn id="61" presetID="22" presetClass="entr" presetSubtype="1" fill="hold" grpId="0" nodeType="withEffect">
                                      <p:stCondLst>
                                        <p:cond delay="8500"/>
                                      </p:stCondLst>
                                      <p:childTnLst>
                                        <p:set>
                                          <p:cBhvr>
                                            <p:cTn id="62" dur="1" fill="hold">
                                              <p:stCondLst>
                                                <p:cond delay="0"/>
                                              </p:stCondLst>
                                            </p:cTn>
                                            <p:tgtEl>
                                              <p:spTgt spid="93"/>
                                            </p:tgtEl>
                                            <p:attrNameLst>
                                              <p:attrName>style.visibility</p:attrName>
                                            </p:attrNameLst>
                                          </p:cBhvr>
                                          <p:to>
                                            <p:strVal val="visible"/>
                                          </p:to>
                                        </p:set>
                                        <p:animEffect transition="in" filter="wipe(up)">
                                          <p:cBhvr>
                                            <p:cTn id="63" dur="1500"/>
                                            <p:tgtEl>
                                              <p:spTgt spid="93"/>
                                            </p:tgtEl>
                                          </p:cBhvr>
                                        </p:animEffect>
                                      </p:childTnLst>
                                    </p:cTn>
                                  </p:par>
                                  <p:par>
                                    <p:cTn id="64" presetID="22" presetClass="entr" presetSubtype="1" fill="hold" nodeType="withEffect">
                                      <p:stCondLst>
                                        <p:cond delay="10000"/>
                                      </p:stCondLst>
                                      <p:childTnLst>
                                        <p:set>
                                          <p:cBhvr>
                                            <p:cTn id="65" dur="1" fill="hold">
                                              <p:stCondLst>
                                                <p:cond delay="0"/>
                                              </p:stCondLst>
                                            </p:cTn>
                                            <p:tgtEl>
                                              <p:spTgt spid="102"/>
                                            </p:tgtEl>
                                            <p:attrNameLst>
                                              <p:attrName>style.visibility</p:attrName>
                                            </p:attrNameLst>
                                          </p:cBhvr>
                                          <p:to>
                                            <p:strVal val="visible"/>
                                          </p:to>
                                        </p:set>
                                        <p:animEffect transition="in" filter="wipe(up)">
                                          <p:cBhvr>
                                            <p:cTn id="66" dur="500"/>
                                            <p:tgtEl>
                                              <p:spTgt spid="102"/>
                                            </p:tgtEl>
                                          </p:cBhvr>
                                        </p:animEffect>
                                      </p:childTnLst>
                                    </p:cTn>
                                  </p:par>
                                  <p:par>
                                    <p:cTn id="67" presetID="53" presetClass="entr" presetSubtype="16" fill="hold" grpId="0" nodeType="withEffect">
                                      <p:stCondLst>
                                        <p:cond delay="1050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fltVal val="0"/>
                                              </p:val>
                                            </p:tav>
                                            <p:tav tm="100000">
                                              <p:val>
                                                <p:strVal val="#ppt_w"/>
                                              </p:val>
                                            </p:tav>
                                          </p:tavLst>
                                        </p:anim>
                                        <p:anim calcmode="lin" valueType="num">
                                          <p:cBhvr>
                                            <p:cTn id="70" dur="500" fill="hold"/>
                                            <p:tgtEl>
                                              <p:spTgt spid="106"/>
                                            </p:tgtEl>
                                            <p:attrNameLst>
                                              <p:attrName>ppt_h</p:attrName>
                                            </p:attrNameLst>
                                          </p:cBhvr>
                                          <p:tavLst>
                                            <p:tav tm="0">
                                              <p:val>
                                                <p:fltVal val="0"/>
                                              </p:val>
                                            </p:tav>
                                            <p:tav tm="100000">
                                              <p:val>
                                                <p:strVal val="#ppt_h"/>
                                              </p:val>
                                            </p:tav>
                                          </p:tavLst>
                                        </p:anim>
                                        <p:animEffect transition="in" filter="fade">
                                          <p:cBhvr>
                                            <p:cTn id="71" dur="500"/>
                                            <p:tgtEl>
                                              <p:spTgt spid="106"/>
                                            </p:tgtEl>
                                          </p:cBhvr>
                                        </p:animEffect>
                                      </p:childTnLst>
                                    </p:cTn>
                                  </p:par>
                                  <p:par>
                                    <p:cTn id="72" presetID="22" presetClass="entr" presetSubtype="1" fill="hold" grpId="0" nodeType="withEffect">
                                      <p:stCondLst>
                                        <p:cond delay="10500"/>
                                      </p:stCondLst>
                                      <p:childTnLst>
                                        <p:set>
                                          <p:cBhvr>
                                            <p:cTn id="73" dur="1" fill="hold">
                                              <p:stCondLst>
                                                <p:cond delay="0"/>
                                              </p:stCondLst>
                                            </p:cTn>
                                            <p:tgtEl>
                                              <p:spTgt spid="94"/>
                                            </p:tgtEl>
                                            <p:attrNameLst>
                                              <p:attrName>style.visibility</p:attrName>
                                            </p:attrNameLst>
                                          </p:cBhvr>
                                          <p:to>
                                            <p:strVal val="visible"/>
                                          </p:to>
                                        </p:set>
                                        <p:animEffect transition="in" filter="wipe(up)">
                                          <p:cBhvr>
                                            <p:cTn id="74" dur="1500"/>
                                            <p:tgtEl>
                                              <p:spTgt spid="94"/>
                                            </p:tgtEl>
                                          </p:cBhvr>
                                        </p:animEffect>
                                      </p:childTnLst>
                                    </p:cTn>
                                  </p:par>
                                  <p:par>
                                    <p:cTn id="75" presetID="22" presetClass="entr" presetSubtype="1" fill="hold" nodeType="withEffect">
                                      <p:stCondLst>
                                        <p:cond delay="12000"/>
                                      </p:stCondLst>
                                      <p:childTnLst>
                                        <p:set>
                                          <p:cBhvr>
                                            <p:cTn id="76" dur="1" fill="hold">
                                              <p:stCondLst>
                                                <p:cond delay="0"/>
                                              </p:stCondLst>
                                            </p:cTn>
                                            <p:tgtEl>
                                              <p:spTgt spid="103"/>
                                            </p:tgtEl>
                                            <p:attrNameLst>
                                              <p:attrName>style.visibility</p:attrName>
                                            </p:attrNameLst>
                                          </p:cBhvr>
                                          <p:to>
                                            <p:strVal val="visible"/>
                                          </p:to>
                                        </p:set>
                                        <p:animEffect transition="in" filter="wipe(up)">
                                          <p:cBhvr>
                                            <p:cTn id="77" dur="500"/>
                                            <p:tgtEl>
                                              <p:spTgt spid="103"/>
                                            </p:tgtEl>
                                          </p:cBhvr>
                                        </p:animEffect>
                                      </p:childTnLst>
                                    </p:cTn>
                                  </p:par>
                                  <p:par>
                                    <p:cTn id="78" presetID="53" presetClass="entr" presetSubtype="16" fill="hold" grpId="0" nodeType="withEffect">
                                      <p:stCondLst>
                                        <p:cond delay="12500"/>
                                      </p:stCondLst>
                                      <p:childTnLst>
                                        <p:set>
                                          <p:cBhvr>
                                            <p:cTn id="79" dur="1" fill="hold">
                                              <p:stCondLst>
                                                <p:cond delay="0"/>
                                              </p:stCondLst>
                                            </p:cTn>
                                            <p:tgtEl>
                                              <p:spTgt spid="107"/>
                                            </p:tgtEl>
                                            <p:attrNameLst>
                                              <p:attrName>style.visibility</p:attrName>
                                            </p:attrNameLst>
                                          </p:cBhvr>
                                          <p:to>
                                            <p:strVal val="visible"/>
                                          </p:to>
                                        </p:set>
                                        <p:anim calcmode="lin" valueType="num">
                                          <p:cBhvr>
                                            <p:cTn id="80" dur="500" fill="hold"/>
                                            <p:tgtEl>
                                              <p:spTgt spid="107"/>
                                            </p:tgtEl>
                                            <p:attrNameLst>
                                              <p:attrName>ppt_w</p:attrName>
                                            </p:attrNameLst>
                                          </p:cBhvr>
                                          <p:tavLst>
                                            <p:tav tm="0">
                                              <p:val>
                                                <p:fltVal val="0"/>
                                              </p:val>
                                            </p:tav>
                                            <p:tav tm="100000">
                                              <p:val>
                                                <p:strVal val="#ppt_w"/>
                                              </p:val>
                                            </p:tav>
                                          </p:tavLst>
                                        </p:anim>
                                        <p:anim calcmode="lin" valueType="num">
                                          <p:cBhvr>
                                            <p:cTn id="81" dur="500" fill="hold"/>
                                            <p:tgtEl>
                                              <p:spTgt spid="107"/>
                                            </p:tgtEl>
                                            <p:attrNameLst>
                                              <p:attrName>ppt_h</p:attrName>
                                            </p:attrNameLst>
                                          </p:cBhvr>
                                          <p:tavLst>
                                            <p:tav tm="0">
                                              <p:val>
                                                <p:fltVal val="0"/>
                                              </p:val>
                                            </p:tav>
                                            <p:tav tm="100000">
                                              <p:val>
                                                <p:strVal val="#ppt_h"/>
                                              </p:val>
                                            </p:tav>
                                          </p:tavLst>
                                        </p:anim>
                                        <p:animEffect transition="in" filter="fade">
                                          <p:cBhvr>
                                            <p:cTn id="82" dur="500"/>
                                            <p:tgtEl>
                                              <p:spTgt spid="107"/>
                                            </p:tgtEl>
                                          </p:cBhvr>
                                        </p:animEffect>
                                      </p:childTnLst>
                                    </p:cTn>
                                  </p:par>
                                  <p:par>
                                    <p:cTn id="83" presetID="22" presetClass="entr" presetSubtype="1" fill="hold" grpId="0" nodeType="withEffect">
                                      <p:stCondLst>
                                        <p:cond delay="12500"/>
                                      </p:stCondLst>
                                      <p:childTnLst>
                                        <p:set>
                                          <p:cBhvr>
                                            <p:cTn id="84" dur="1" fill="hold">
                                              <p:stCondLst>
                                                <p:cond delay="0"/>
                                              </p:stCondLst>
                                            </p:cTn>
                                            <p:tgtEl>
                                              <p:spTgt spid="95"/>
                                            </p:tgtEl>
                                            <p:attrNameLst>
                                              <p:attrName>style.visibility</p:attrName>
                                            </p:attrNameLst>
                                          </p:cBhvr>
                                          <p:to>
                                            <p:strVal val="visible"/>
                                          </p:to>
                                        </p:set>
                                        <p:animEffect transition="in" filter="wipe(up)">
                                          <p:cBhvr>
                                            <p:cTn id="85" dur="1500"/>
                                            <p:tgtEl>
                                              <p:spTgt spid="95"/>
                                            </p:tgtEl>
                                          </p:cBhvr>
                                        </p:animEffect>
                                      </p:childTnLst>
                                    </p:cTn>
                                  </p:par>
                                  <p:par>
                                    <p:cTn id="86" presetID="22" presetClass="entr" presetSubtype="1" fill="hold" nodeType="withEffect">
                                      <p:stCondLst>
                                        <p:cond delay="14000"/>
                                      </p:stCondLst>
                                      <p:childTnLst>
                                        <p:set>
                                          <p:cBhvr>
                                            <p:cTn id="87" dur="1" fill="hold">
                                              <p:stCondLst>
                                                <p:cond delay="0"/>
                                              </p:stCondLst>
                                            </p:cTn>
                                            <p:tgtEl>
                                              <p:spTgt spid="104"/>
                                            </p:tgtEl>
                                            <p:attrNameLst>
                                              <p:attrName>style.visibility</p:attrName>
                                            </p:attrNameLst>
                                          </p:cBhvr>
                                          <p:to>
                                            <p:strVal val="visible"/>
                                          </p:to>
                                        </p:set>
                                        <p:animEffect transition="in" filter="wipe(up)">
                                          <p:cBhvr>
                                            <p:cTn id="88" dur="500"/>
                                            <p:tgtEl>
                                              <p:spTgt spid="104"/>
                                            </p:tgtEl>
                                          </p:cBhvr>
                                        </p:animEffect>
                                      </p:childTnLst>
                                    </p:cTn>
                                  </p:par>
                                  <p:par>
                                    <p:cTn id="89" presetID="53" presetClass="entr" presetSubtype="16" fill="hold" grpId="0" nodeType="withEffect">
                                      <p:stCondLst>
                                        <p:cond delay="14500"/>
                                      </p:stCondLst>
                                      <p:childTnLst>
                                        <p:set>
                                          <p:cBhvr>
                                            <p:cTn id="90" dur="1" fill="hold">
                                              <p:stCondLst>
                                                <p:cond delay="0"/>
                                              </p:stCondLst>
                                            </p:cTn>
                                            <p:tgtEl>
                                              <p:spTgt spid="108"/>
                                            </p:tgtEl>
                                            <p:attrNameLst>
                                              <p:attrName>style.visibility</p:attrName>
                                            </p:attrNameLst>
                                          </p:cBhvr>
                                          <p:to>
                                            <p:strVal val="visible"/>
                                          </p:to>
                                        </p:set>
                                        <p:anim calcmode="lin" valueType="num">
                                          <p:cBhvr>
                                            <p:cTn id="91" dur="500" fill="hold"/>
                                            <p:tgtEl>
                                              <p:spTgt spid="108"/>
                                            </p:tgtEl>
                                            <p:attrNameLst>
                                              <p:attrName>ppt_w</p:attrName>
                                            </p:attrNameLst>
                                          </p:cBhvr>
                                          <p:tavLst>
                                            <p:tav tm="0">
                                              <p:val>
                                                <p:fltVal val="0"/>
                                              </p:val>
                                            </p:tav>
                                            <p:tav tm="100000">
                                              <p:val>
                                                <p:strVal val="#ppt_w"/>
                                              </p:val>
                                            </p:tav>
                                          </p:tavLst>
                                        </p:anim>
                                        <p:anim calcmode="lin" valueType="num">
                                          <p:cBhvr>
                                            <p:cTn id="92" dur="500" fill="hold"/>
                                            <p:tgtEl>
                                              <p:spTgt spid="108"/>
                                            </p:tgtEl>
                                            <p:attrNameLst>
                                              <p:attrName>ppt_h</p:attrName>
                                            </p:attrNameLst>
                                          </p:cBhvr>
                                          <p:tavLst>
                                            <p:tav tm="0">
                                              <p:val>
                                                <p:fltVal val="0"/>
                                              </p:val>
                                            </p:tav>
                                            <p:tav tm="100000">
                                              <p:val>
                                                <p:strVal val="#ppt_h"/>
                                              </p:val>
                                            </p:tav>
                                          </p:tavLst>
                                        </p:anim>
                                        <p:animEffect transition="in" filter="fade">
                                          <p:cBhvr>
                                            <p:cTn id="93" dur="500"/>
                                            <p:tgtEl>
                                              <p:spTgt spid="108"/>
                                            </p:tgtEl>
                                          </p:cBhvr>
                                        </p:animEffect>
                                      </p:childTnLst>
                                    </p:cTn>
                                  </p:par>
                                  <p:par>
                                    <p:cTn id="94" presetID="22" presetClass="entr" presetSubtype="1" fill="hold" grpId="0" nodeType="withEffect">
                                      <p:stCondLst>
                                        <p:cond delay="14500"/>
                                      </p:stCondLst>
                                      <p:childTnLst>
                                        <p:set>
                                          <p:cBhvr>
                                            <p:cTn id="95" dur="1" fill="hold">
                                              <p:stCondLst>
                                                <p:cond delay="0"/>
                                              </p:stCondLst>
                                            </p:cTn>
                                            <p:tgtEl>
                                              <p:spTgt spid="96"/>
                                            </p:tgtEl>
                                            <p:attrNameLst>
                                              <p:attrName>style.visibility</p:attrName>
                                            </p:attrNameLst>
                                          </p:cBhvr>
                                          <p:to>
                                            <p:strVal val="visible"/>
                                          </p:to>
                                        </p:set>
                                        <p:animEffect transition="in" filter="wipe(up)">
                                          <p:cBhvr>
                                            <p:cTn id="96" dur="1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animBg="1"/>
          <p:bldP spid="98" grpId="0" animBg="1"/>
          <p:bldP spid="99" grpId="0" animBg="1"/>
          <p:bldP spid="100" grpId="0" animBg="1"/>
          <p:bldP spid="101" grpId="0" animBg="1"/>
          <p:bldP spid="105" grpId="0" animBg="1"/>
          <p:bldP spid="106" grpId="0" animBg="1"/>
          <p:bldP spid="107" grpId="0" animBg="1"/>
          <p:bldP spid="108" grpId="0" animBg="1"/>
          <p:bldP spid="1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31" presetClass="entr" presetSubtype="0" fill="hold" grpId="0" nodeType="withEffect">
                                      <p:stCondLst>
                                        <p:cond delay="2750"/>
                                      </p:stCondLst>
                                      <p:childTnLst>
                                        <p:set>
                                          <p:cBhvr>
                                            <p:cTn id="15" dur="1" fill="hold">
                                              <p:stCondLst>
                                                <p:cond delay="0"/>
                                              </p:stCondLst>
                                            </p:cTn>
                                            <p:tgtEl>
                                              <p:spTgt spid="98"/>
                                            </p:tgtEl>
                                            <p:attrNameLst>
                                              <p:attrName>style.visibility</p:attrName>
                                            </p:attrNameLst>
                                          </p:cBhvr>
                                          <p:to>
                                            <p:strVal val="visible"/>
                                          </p:to>
                                        </p:set>
                                        <p:anim calcmode="lin" valueType="num">
                                          <p:cBhvr>
                                            <p:cTn id="16" dur="750" fill="hold"/>
                                            <p:tgtEl>
                                              <p:spTgt spid="98"/>
                                            </p:tgtEl>
                                            <p:attrNameLst>
                                              <p:attrName>ppt_w</p:attrName>
                                            </p:attrNameLst>
                                          </p:cBhvr>
                                          <p:tavLst>
                                            <p:tav tm="0">
                                              <p:val>
                                                <p:fltVal val="0"/>
                                              </p:val>
                                            </p:tav>
                                            <p:tav tm="100000">
                                              <p:val>
                                                <p:strVal val="#ppt_w"/>
                                              </p:val>
                                            </p:tav>
                                          </p:tavLst>
                                        </p:anim>
                                        <p:anim calcmode="lin" valueType="num">
                                          <p:cBhvr>
                                            <p:cTn id="17" dur="750" fill="hold"/>
                                            <p:tgtEl>
                                              <p:spTgt spid="98"/>
                                            </p:tgtEl>
                                            <p:attrNameLst>
                                              <p:attrName>ppt_h</p:attrName>
                                            </p:attrNameLst>
                                          </p:cBhvr>
                                          <p:tavLst>
                                            <p:tav tm="0">
                                              <p:val>
                                                <p:fltVal val="0"/>
                                              </p:val>
                                            </p:tav>
                                            <p:tav tm="100000">
                                              <p:val>
                                                <p:strVal val="#ppt_h"/>
                                              </p:val>
                                            </p:tav>
                                          </p:tavLst>
                                        </p:anim>
                                        <p:anim calcmode="lin" valueType="num">
                                          <p:cBhvr>
                                            <p:cTn id="18" dur="750" fill="hold"/>
                                            <p:tgtEl>
                                              <p:spTgt spid="98"/>
                                            </p:tgtEl>
                                            <p:attrNameLst>
                                              <p:attrName>style.rotation</p:attrName>
                                            </p:attrNameLst>
                                          </p:cBhvr>
                                          <p:tavLst>
                                            <p:tav tm="0">
                                              <p:val>
                                                <p:fltVal val="90"/>
                                              </p:val>
                                            </p:tav>
                                            <p:tav tm="100000">
                                              <p:val>
                                                <p:fltVal val="0"/>
                                              </p:val>
                                            </p:tav>
                                          </p:tavLst>
                                        </p:anim>
                                        <p:animEffect transition="in" filter="fade">
                                          <p:cBhvr>
                                            <p:cTn id="19" dur="750"/>
                                            <p:tgtEl>
                                              <p:spTgt spid="98"/>
                                            </p:tgtEl>
                                          </p:cBhvr>
                                        </p:animEffect>
                                      </p:childTnLst>
                                    </p:cTn>
                                  </p:par>
                                  <p:par>
                                    <p:cTn id="20" presetID="22" presetClass="entr" presetSubtype="8" fill="hold" nodeType="withEffect">
                                      <p:stCondLst>
                                        <p:cond delay="350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par>
                                    <p:cTn id="23" presetID="31" presetClass="entr" presetSubtype="0" fill="hold" grpId="0" nodeType="withEffect">
                                      <p:stCondLst>
                                        <p:cond delay="4000"/>
                                      </p:stCondLst>
                                      <p:childTnLst>
                                        <p:set>
                                          <p:cBhvr>
                                            <p:cTn id="24" dur="1" fill="hold">
                                              <p:stCondLst>
                                                <p:cond delay="0"/>
                                              </p:stCondLst>
                                            </p:cTn>
                                            <p:tgtEl>
                                              <p:spTgt spid="99"/>
                                            </p:tgtEl>
                                            <p:attrNameLst>
                                              <p:attrName>style.visibility</p:attrName>
                                            </p:attrNameLst>
                                          </p:cBhvr>
                                          <p:to>
                                            <p:strVal val="visible"/>
                                          </p:to>
                                        </p:set>
                                        <p:anim calcmode="lin" valueType="num">
                                          <p:cBhvr>
                                            <p:cTn id="25" dur="750" fill="hold"/>
                                            <p:tgtEl>
                                              <p:spTgt spid="99"/>
                                            </p:tgtEl>
                                            <p:attrNameLst>
                                              <p:attrName>ppt_w</p:attrName>
                                            </p:attrNameLst>
                                          </p:cBhvr>
                                          <p:tavLst>
                                            <p:tav tm="0">
                                              <p:val>
                                                <p:fltVal val="0"/>
                                              </p:val>
                                            </p:tav>
                                            <p:tav tm="100000">
                                              <p:val>
                                                <p:strVal val="#ppt_w"/>
                                              </p:val>
                                            </p:tav>
                                          </p:tavLst>
                                        </p:anim>
                                        <p:anim calcmode="lin" valueType="num">
                                          <p:cBhvr>
                                            <p:cTn id="26" dur="750" fill="hold"/>
                                            <p:tgtEl>
                                              <p:spTgt spid="99"/>
                                            </p:tgtEl>
                                            <p:attrNameLst>
                                              <p:attrName>ppt_h</p:attrName>
                                            </p:attrNameLst>
                                          </p:cBhvr>
                                          <p:tavLst>
                                            <p:tav tm="0">
                                              <p:val>
                                                <p:fltVal val="0"/>
                                              </p:val>
                                            </p:tav>
                                            <p:tav tm="100000">
                                              <p:val>
                                                <p:strVal val="#ppt_h"/>
                                              </p:val>
                                            </p:tav>
                                          </p:tavLst>
                                        </p:anim>
                                        <p:anim calcmode="lin" valueType="num">
                                          <p:cBhvr>
                                            <p:cTn id="27" dur="750" fill="hold"/>
                                            <p:tgtEl>
                                              <p:spTgt spid="99"/>
                                            </p:tgtEl>
                                            <p:attrNameLst>
                                              <p:attrName>style.rotation</p:attrName>
                                            </p:attrNameLst>
                                          </p:cBhvr>
                                          <p:tavLst>
                                            <p:tav tm="0">
                                              <p:val>
                                                <p:fltVal val="90"/>
                                              </p:val>
                                            </p:tav>
                                            <p:tav tm="100000">
                                              <p:val>
                                                <p:fltVal val="0"/>
                                              </p:val>
                                            </p:tav>
                                          </p:tavLst>
                                        </p:anim>
                                        <p:animEffect transition="in" filter="fade">
                                          <p:cBhvr>
                                            <p:cTn id="28" dur="750"/>
                                            <p:tgtEl>
                                              <p:spTgt spid="99"/>
                                            </p:tgtEl>
                                          </p:cBhvr>
                                        </p:animEffect>
                                      </p:childTnLst>
                                    </p:cTn>
                                  </p:par>
                                  <p:par>
                                    <p:cTn id="29" presetID="22" presetClass="entr" presetSubtype="8" fill="hold" nodeType="withEffect">
                                      <p:stCondLst>
                                        <p:cond delay="475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par>
                                    <p:cTn id="32" presetID="31" presetClass="entr" presetSubtype="0" fill="hold" grpId="0" nodeType="withEffect">
                                      <p:stCondLst>
                                        <p:cond delay="5250"/>
                                      </p:stCondLst>
                                      <p:childTnLst>
                                        <p:set>
                                          <p:cBhvr>
                                            <p:cTn id="33" dur="1" fill="hold">
                                              <p:stCondLst>
                                                <p:cond delay="0"/>
                                              </p:stCondLst>
                                            </p:cTn>
                                            <p:tgtEl>
                                              <p:spTgt spid="101"/>
                                            </p:tgtEl>
                                            <p:attrNameLst>
                                              <p:attrName>style.visibility</p:attrName>
                                            </p:attrNameLst>
                                          </p:cBhvr>
                                          <p:to>
                                            <p:strVal val="visible"/>
                                          </p:to>
                                        </p:set>
                                        <p:anim calcmode="lin" valueType="num">
                                          <p:cBhvr>
                                            <p:cTn id="34" dur="750" fill="hold"/>
                                            <p:tgtEl>
                                              <p:spTgt spid="101"/>
                                            </p:tgtEl>
                                            <p:attrNameLst>
                                              <p:attrName>ppt_w</p:attrName>
                                            </p:attrNameLst>
                                          </p:cBhvr>
                                          <p:tavLst>
                                            <p:tav tm="0">
                                              <p:val>
                                                <p:fltVal val="0"/>
                                              </p:val>
                                            </p:tav>
                                            <p:tav tm="100000">
                                              <p:val>
                                                <p:strVal val="#ppt_w"/>
                                              </p:val>
                                            </p:tav>
                                          </p:tavLst>
                                        </p:anim>
                                        <p:anim calcmode="lin" valueType="num">
                                          <p:cBhvr>
                                            <p:cTn id="35" dur="750" fill="hold"/>
                                            <p:tgtEl>
                                              <p:spTgt spid="101"/>
                                            </p:tgtEl>
                                            <p:attrNameLst>
                                              <p:attrName>ppt_h</p:attrName>
                                            </p:attrNameLst>
                                          </p:cBhvr>
                                          <p:tavLst>
                                            <p:tav tm="0">
                                              <p:val>
                                                <p:fltVal val="0"/>
                                              </p:val>
                                            </p:tav>
                                            <p:tav tm="100000">
                                              <p:val>
                                                <p:strVal val="#ppt_h"/>
                                              </p:val>
                                            </p:tav>
                                          </p:tavLst>
                                        </p:anim>
                                        <p:anim calcmode="lin" valueType="num">
                                          <p:cBhvr>
                                            <p:cTn id="36" dur="750" fill="hold"/>
                                            <p:tgtEl>
                                              <p:spTgt spid="101"/>
                                            </p:tgtEl>
                                            <p:attrNameLst>
                                              <p:attrName>style.rotation</p:attrName>
                                            </p:attrNameLst>
                                          </p:cBhvr>
                                          <p:tavLst>
                                            <p:tav tm="0">
                                              <p:val>
                                                <p:fltVal val="90"/>
                                              </p:val>
                                            </p:tav>
                                            <p:tav tm="100000">
                                              <p:val>
                                                <p:fltVal val="0"/>
                                              </p:val>
                                            </p:tav>
                                          </p:tavLst>
                                        </p:anim>
                                        <p:animEffect transition="in" filter="fade">
                                          <p:cBhvr>
                                            <p:cTn id="37" dur="750"/>
                                            <p:tgtEl>
                                              <p:spTgt spid="101"/>
                                            </p:tgtEl>
                                          </p:cBhvr>
                                        </p:animEffect>
                                      </p:childTnLst>
                                    </p:cTn>
                                  </p:par>
                                  <p:par>
                                    <p:cTn id="38" presetID="22" presetClass="entr" presetSubtype="8" fill="hold" nodeType="withEffect">
                                      <p:stCondLst>
                                        <p:cond delay="600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31" presetClass="entr" presetSubtype="0" fill="hold" grpId="0" nodeType="withEffect">
                                      <p:stCondLst>
                                        <p:cond delay="650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750" fill="hold"/>
                                            <p:tgtEl>
                                              <p:spTgt spid="100"/>
                                            </p:tgtEl>
                                            <p:attrNameLst>
                                              <p:attrName>ppt_w</p:attrName>
                                            </p:attrNameLst>
                                          </p:cBhvr>
                                          <p:tavLst>
                                            <p:tav tm="0">
                                              <p:val>
                                                <p:fltVal val="0"/>
                                              </p:val>
                                            </p:tav>
                                            <p:tav tm="100000">
                                              <p:val>
                                                <p:strVal val="#ppt_w"/>
                                              </p:val>
                                            </p:tav>
                                          </p:tavLst>
                                        </p:anim>
                                        <p:anim calcmode="lin" valueType="num">
                                          <p:cBhvr>
                                            <p:cTn id="44" dur="750" fill="hold"/>
                                            <p:tgtEl>
                                              <p:spTgt spid="100"/>
                                            </p:tgtEl>
                                            <p:attrNameLst>
                                              <p:attrName>ppt_h</p:attrName>
                                            </p:attrNameLst>
                                          </p:cBhvr>
                                          <p:tavLst>
                                            <p:tav tm="0">
                                              <p:val>
                                                <p:fltVal val="0"/>
                                              </p:val>
                                            </p:tav>
                                            <p:tav tm="100000">
                                              <p:val>
                                                <p:strVal val="#ppt_h"/>
                                              </p:val>
                                            </p:tav>
                                          </p:tavLst>
                                        </p:anim>
                                        <p:anim calcmode="lin" valueType="num">
                                          <p:cBhvr>
                                            <p:cTn id="45" dur="750" fill="hold"/>
                                            <p:tgtEl>
                                              <p:spTgt spid="100"/>
                                            </p:tgtEl>
                                            <p:attrNameLst>
                                              <p:attrName>style.rotation</p:attrName>
                                            </p:attrNameLst>
                                          </p:cBhvr>
                                          <p:tavLst>
                                            <p:tav tm="0">
                                              <p:val>
                                                <p:fltVal val="90"/>
                                              </p:val>
                                            </p:tav>
                                            <p:tav tm="100000">
                                              <p:val>
                                                <p:fltVal val="0"/>
                                              </p:val>
                                            </p:tav>
                                          </p:tavLst>
                                        </p:anim>
                                        <p:animEffect transition="in" filter="fade">
                                          <p:cBhvr>
                                            <p:cTn id="46" dur="750"/>
                                            <p:tgtEl>
                                              <p:spTgt spid="100"/>
                                            </p:tgtEl>
                                          </p:cBhvr>
                                        </p:animEffect>
                                      </p:childTnLst>
                                    </p:cTn>
                                  </p:par>
                                  <p:par>
                                    <p:cTn id="47" presetID="22" presetClass="entr" presetSubtype="8" fill="hold" nodeType="withEffect">
                                      <p:stCondLst>
                                        <p:cond delay="7250"/>
                                      </p:stCondLst>
                                      <p:childTnLst>
                                        <p:set>
                                          <p:cBhvr>
                                            <p:cTn id="48" dur="1" fill="hold">
                                              <p:stCondLst>
                                                <p:cond delay="0"/>
                                              </p:stCondLst>
                                            </p:cTn>
                                            <p:tgtEl>
                                              <p:spTgt spid="92"/>
                                            </p:tgtEl>
                                            <p:attrNameLst>
                                              <p:attrName>style.visibility</p:attrName>
                                            </p:attrNameLst>
                                          </p:cBhvr>
                                          <p:to>
                                            <p:strVal val="visible"/>
                                          </p:to>
                                        </p:set>
                                        <p:animEffect transition="in" filter="wipe(left)">
                                          <p:cBhvr>
                                            <p:cTn id="49" dur="500"/>
                                            <p:tgtEl>
                                              <p:spTgt spid="92"/>
                                            </p:tgtEl>
                                          </p:cBhvr>
                                        </p:animEffect>
                                      </p:childTnLst>
                                    </p:cTn>
                                  </p:par>
                                  <p:par>
                                    <p:cTn id="50" presetID="31" presetClass="entr" presetSubtype="0" fill="hold" grpId="0" nodeType="withEffect">
                                      <p:stCondLst>
                                        <p:cond delay="7750"/>
                                      </p:stCondLst>
                                      <p:childTnLst>
                                        <p:set>
                                          <p:cBhvr>
                                            <p:cTn id="51" dur="1" fill="hold">
                                              <p:stCondLst>
                                                <p:cond delay="0"/>
                                              </p:stCondLst>
                                            </p:cTn>
                                            <p:tgtEl>
                                              <p:spTgt spid="97"/>
                                            </p:tgtEl>
                                            <p:attrNameLst>
                                              <p:attrName>style.visibility</p:attrName>
                                            </p:attrNameLst>
                                          </p:cBhvr>
                                          <p:to>
                                            <p:strVal val="visible"/>
                                          </p:to>
                                        </p:set>
                                        <p:anim calcmode="lin" valueType="num">
                                          <p:cBhvr>
                                            <p:cTn id="52" dur="750" fill="hold"/>
                                            <p:tgtEl>
                                              <p:spTgt spid="97"/>
                                            </p:tgtEl>
                                            <p:attrNameLst>
                                              <p:attrName>ppt_w</p:attrName>
                                            </p:attrNameLst>
                                          </p:cBhvr>
                                          <p:tavLst>
                                            <p:tav tm="0">
                                              <p:val>
                                                <p:fltVal val="0"/>
                                              </p:val>
                                            </p:tav>
                                            <p:tav tm="100000">
                                              <p:val>
                                                <p:strVal val="#ppt_w"/>
                                              </p:val>
                                            </p:tav>
                                          </p:tavLst>
                                        </p:anim>
                                        <p:anim calcmode="lin" valueType="num">
                                          <p:cBhvr>
                                            <p:cTn id="53" dur="750" fill="hold"/>
                                            <p:tgtEl>
                                              <p:spTgt spid="97"/>
                                            </p:tgtEl>
                                            <p:attrNameLst>
                                              <p:attrName>ppt_h</p:attrName>
                                            </p:attrNameLst>
                                          </p:cBhvr>
                                          <p:tavLst>
                                            <p:tav tm="0">
                                              <p:val>
                                                <p:fltVal val="0"/>
                                              </p:val>
                                            </p:tav>
                                            <p:tav tm="100000">
                                              <p:val>
                                                <p:strVal val="#ppt_h"/>
                                              </p:val>
                                            </p:tav>
                                          </p:tavLst>
                                        </p:anim>
                                        <p:anim calcmode="lin" valueType="num">
                                          <p:cBhvr>
                                            <p:cTn id="54" dur="750" fill="hold"/>
                                            <p:tgtEl>
                                              <p:spTgt spid="97"/>
                                            </p:tgtEl>
                                            <p:attrNameLst>
                                              <p:attrName>style.rotation</p:attrName>
                                            </p:attrNameLst>
                                          </p:cBhvr>
                                          <p:tavLst>
                                            <p:tav tm="0">
                                              <p:val>
                                                <p:fltVal val="90"/>
                                              </p:val>
                                            </p:tav>
                                            <p:tav tm="100000">
                                              <p:val>
                                                <p:fltVal val="0"/>
                                              </p:val>
                                            </p:tav>
                                          </p:tavLst>
                                        </p:anim>
                                        <p:animEffect transition="in" filter="fade">
                                          <p:cBhvr>
                                            <p:cTn id="55" dur="750"/>
                                            <p:tgtEl>
                                              <p:spTgt spid="97"/>
                                            </p:tgtEl>
                                          </p:cBhvr>
                                        </p:animEffect>
                                      </p:childTnLst>
                                    </p:cTn>
                                  </p:par>
                                  <p:par>
                                    <p:cTn id="56" presetID="53" presetClass="entr" presetSubtype="16" fill="hold" grpId="0" nodeType="withEffect">
                                      <p:stCondLst>
                                        <p:cond delay="8500"/>
                                      </p:stCondLst>
                                      <p:childTnLst>
                                        <p:set>
                                          <p:cBhvr>
                                            <p:cTn id="57" dur="1" fill="hold">
                                              <p:stCondLst>
                                                <p:cond delay="0"/>
                                              </p:stCondLst>
                                            </p:cTn>
                                            <p:tgtEl>
                                              <p:spTgt spid="105"/>
                                            </p:tgtEl>
                                            <p:attrNameLst>
                                              <p:attrName>style.visibility</p:attrName>
                                            </p:attrNameLst>
                                          </p:cBhvr>
                                          <p:to>
                                            <p:strVal val="visible"/>
                                          </p:to>
                                        </p:set>
                                        <p:anim calcmode="lin" valueType="num">
                                          <p:cBhvr>
                                            <p:cTn id="58" dur="500" fill="hold"/>
                                            <p:tgtEl>
                                              <p:spTgt spid="105"/>
                                            </p:tgtEl>
                                            <p:attrNameLst>
                                              <p:attrName>ppt_w</p:attrName>
                                            </p:attrNameLst>
                                          </p:cBhvr>
                                          <p:tavLst>
                                            <p:tav tm="0">
                                              <p:val>
                                                <p:fltVal val="0"/>
                                              </p:val>
                                            </p:tav>
                                            <p:tav tm="100000">
                                              <p:val>
                                                <p:strVal val="#ppt_w"/>
                                              </p:val>
                                            </p:tav>
                                          </p:tavLst>
                                        </p:anim>
                                        <p:anim calcmode="lin" valueType="num">
                                          <p:cBhvr>
                                            <p:cTn id="59" dur="500" fill="hold"/>
                                            <p:tgtEl>
                                              <p:spTgt spid="105"/>
                                            </p:tgtEl>
                                            <p:attrNameLst>
                                              <p:attrName>ppt_h</p:attrName>
                                            </p:attrNameLst>
                                          </p:cBhvr>
                                          <p:tavLst>
                                            <p:tav tm="0">
                                              <p:val>
                                                <p:fltVal val="0"/>
                                              </p:val>
                                            </p:tav>
                                            <p:tav tm="100000">
                                              <p:val>
                                                <p:strVal val="#ppt_h"/>
                                              </p:val>
                                            </p:tav>
                                          </p:tavLst>
                                        </p:anim>
                                        <p:animEffect transition="in" filter="fade">
                                          <p:cBhvr>
                                            <p:cTn id="60" dur="500"/>
                                            <p:tgtEl>
                                              <p:spTgt spid="105"/>
                                            </p:tgtEl>
                                          </p:cBhvr>
                                        </p:animEffect>
                                      </p:childTnLst>
                                    </p:cTn>
                                  </p:par>
                                  <p:par>
                                    <p:cTn id="61" presetID="22" presetClass="entr" presetSubtype="1" fill="hold" grpId="0" nodeType="withEffect">
                                      <p:stCondLst>
                                        <p:cond delay="8500"/>
                                      </p:stCondLst>
                                      <p:childTnLst>
                                        <p:set>
                                          <p:cBhvr>
                                            <p:cTn id="62" dur="1" fill="hold">
                                              <p:stCondLst>
                                                <p:cond delay="0"/>
                                              </p:stCondLst>
                                            </p:cTn>
                                            <p:tgtEl>
                                              <p:spTgt spid="93"/>
                                            </p:tgtEl>
                                            <p:attrNameLst>
                                              <p:attrName>style.visibility</p:attrName>
                                            </p:attrNameLst>
                                          </p:cBhvr>
                                          <p:to>
                                            <p:strVal val="visible"/>
                                          </p:to>
                                        </p:set>
                                        <p:animEffect transition="in" filter="wipe(up)">
                                          <p:cBhvr>
                                            <p:cTn id="63" dur="1500"/>
                                            <p:tgtEl>
                                              <p:spTgt spid="93"/>
                                            </p:tgtEl>
                                          </p:cBhvr>
                                        </p:animEffect>
                                      </p:childTnLst>
                                    </p:cTn>
                                  </p:par>
                                  <p:par>
                                    <p:cTn id="64" presetID="22" presetClass="entr" presetSubtype="1" fill="hold" nodeType="withEffect">
                                      <p:stCondLst>
                                        <p:cond delay="10000"/>
                                      </p:stCondLst>
                                      <p:childTnLst>
                                        <p:set>
                                          <p:cBhvr>
                                            <p:cTn id="65" dur="1" fill="hold">
                                              <p:stCondLst>
                                                <p:cond delay="0"/>
                                              </p:stCondLst>
                                            </p:cTn>
                                            <p:tgtEl>
                                              <p:spTgt spid="102"/>
                                            </p:tgtEl>
                                            <p:attrNameLst>
                                              <p:attrName>style.visibility</p:attrName>
                                            </p:attrNameLst>
                                          </p:cBhvr>
                                          <p:to>
                                            <p:strVal val="visible"/>
                                          </p:to>
                                        </p:set>
                                        <p:animEffect transition="in" filter="wipe(up)">
                                          <p:cBhvr>
                                            <p:cTn id="66" dur="500"/>
                                            <p:tgtEl>
                                              <p:spTgt spid="102"/>
                                            </p:tgtEl>
                                          </p:cBhvr>
                                        </p:animEffect>
                                      </p:childTnLst>
                                    </p:cTn>
                                  </p:par>
                                  <p:par>
                                    <p:cTn id="67" presetID="53" presetClass="entr" presetSubtype="16" fill="hold" grpId="0" nodeType="withEffect">
                                      <p:stCondLst>
                                        <p:cond delay="10500"/>
                                      </p:stCondLst>
                                      <p:childTnLst>
                                        <p:set>
                                          <p:cBhvr>
                                            <p:cTn id="68" dur="1" fill="hold">
                                              <p:stCondLst>
                                                <p:cond delay="0"/>
                                              </p:stCondLst>
                                            </p:cTn>
                                            <p:tgtEl>
                                              <p:spTgt spid="106"/>
                                            </p:tgtEl>
                                            <p:attrNameLst>
                                              <p:attrName>style.visibility</p:attrName>
                                            </p:attrNameLst>
                                          </p:cBhvr>
                                          <p:to>
                                            <p:strVal val="visible"/>
                                          </p:to>
                                        </p:set>
                                        <p:anim calcmode="lin" valueType="num">
                                          <p:cBhvr>
                                            <p:cTn id="69" dur="500" fill="hold"/>
                                            <p:tgtEl>
                                              <p:spTgt spid="106"/>
                                            </p:tgtEl>
                                            <p:attrNameLst>
                                              <p:attrName>ppt_w</p:attrName>
                                            </p:attrNameLst>
                                          </p:cBhvr>
                                          <p:tavLst>
                                            <p:tav tm="0">
                                              <p:val>
                                                <p:fltVal val="0"/>
                                              </p:val>
                                            </p:tav>
                                            <p:tav tm="100000">
                                              <p:val>
                                                <p:strVal val="#ppt_w"/>
                                              </p:val>
                                            </p:tav>
                                          </p:tavLst>
                                        </p:anim>
                                        <p:anim calcmode="lin" valueType="num">
                                          <p:cBhvr>
                                            <p:cTn id="70" dur="500" fill="hold"/>
                                            <p:tgtEl>
                                              <p:spTgt spid="106"/>
                                            </p:tgtEl>
                                            <p:attrNameLst>
                                              <p:attrName>ppt_h</p:attrName>
                                            </p:attrNameLst>
                                          </p:cBhvr>
                                          <p:tavLst>
                                            <p:tav tm="0">
                                              <p:val>
                                                <p:fltVal val="0"/>
                                              </p:val>
                                            </p:tav>
                                            <p:tav tm="100000">
                                              <p:val>
                                                <p:strVal val="#ppt_h"/>
                                              </p:val>
                                            </p:tav>
                                          </p:tavLst>
                                        </p:anim>
                                        <p:animEffect transition="in" filter="fade">
                                          <p:cBhvr>
                                            <p:cTn id="71" dur="500"/>
                                            <p:tgtEl>
                                              <p:spTgt spid="106"/>
                                            </p:tgtEl>
                                          </p:cBhvr>
                                        </p:animEffect>
                                      </p:childTnLst>
                                    </p:cTn>
                                  </p:par>
                                  <p:par>
                                    <p:cTn id="72" presetID="22" presetClass="entr" presetSubtype="1" fill="hold" grpId="0" nodeType="withEffect">
                                      <p:stCondLst>
                                        <p:cond delay="10500"/>
                                      </p:stCondLst>
                                      <p:childTnLst>
                                        <p:set>
                                          <p:cBhvr>
                                            <p:cTn id="73" dur="1" fill="hold">
                                              <p:stCondLst>
                                                <p:cond delay="0"/>
                                              </p:stCondLst>
                                            </p:cTn>
                                            <p:tgtEl>
                                              <p:spTgt spid="94"/>
                                            </p:tgtEl>
                                            <p:attrNameLst>
                                              <p:attrName>style.visibility</p:attrName>
                                            </p:attrNameLst>
                                          </p:cBhvr>
                                          <p:to>
                                            <p:strVal val="visible"/>
                                          </p:to>
                                        </p:set>
                                        <p:animEffect transition="in" filter="wipe(up)">
                                          <p:cBhvr>
                                            <p:cTn id="74" dur="1500"/>
                                            <p:tgtEl>
                                              <p:spTgt spid="94"/>
                                            </p:tgtEl>
                                          </p:cBhvr>
                                        </p:animEffect>
                                      </p:childTnLst>
                                    </p:cTn>
                                  </p:par>
                                  <p:par>
                                    <p:cTn id="75" presetID="22" presetClass="entr" presetSubtype="1" fill="hold" nodeType="withEffect">
                                      <p:stCondLst>
                                        <p:cond delay="12000"/>
                                      </p:stCondLst>
                                      <p:childTnLst>
                                        <p:set>
                                          <p:cBhvr>
                                            <p:cTn id="76" dur="1" fill="hold">
                                              <p:stCondLst>
                                                <p:cond delay="0"/>
                                              </p:stCondLst>
                                            </p:cTn>
                                            <p:tgtEl>
                                              <p:spTgt spid="103"/>
                                            </p:tgtEl>
                                            <p:attrNameLst>
                                              <p:attrName>style.visibility</p:attrName>
                                            </p:attrNameLst>
                                          </p:cBhvr>
                                          <p:to>
                                            <p:strVal val="visible"/>
                                          </p:to>
                                        </p:set>
                                        <p:animEffect transition="in" filter="wipe(up)">
                                          <p:cBhvr>
                                            <p:cTn id="77" dur="500"/>
                                            <p:tgtEl>
                                              <p:spTgt spid="103"/>
                                            </p:tgtEl>
                                          </p:cBhvr>
                                        </p:animEffect>
                                      </p:childTnLst>
                                    </p:cTn>
                                  </p:par>
                                  <p:par>
                                    <p:cTn id="78" presetID="53" presetClass="entr" presetSubtype="16" fill="hold" grpId="0" nodeType="withEffect">
                                      <p:stCondLst>
                                        <p:cond delay="12500"/>
                                      </p:stCondLst>
                                      <p:childTnLst>
                                        <p:set>
                                          <p:cBhvr>
                                            <p:cTn id="79" dur="1" fill="hold">
                                              <p:stCondLst>
                                                <p:cond delay="0"/>
                                              </p:stCondLst>
                                            </p:cTn>
                                            <p:tgtEl>
                                              <p:spTgt spid="107"/>
                                            </p:tgtEl>
                                            <p:attrNameLst>
                                              <p:attrName>style.visibility</p:attrName>
                                            </p:attrNameLst>
                                          </p:cBhvr>
                                          <p:to>
                                            <p:strVal val="visible"/>
                                          </p:to>
                                        </p:set>
                                        <p:anim calcmode="lin" valueType="num">
                                          <p:cBhvr>
                                            <p:cTn id="80" dur="500" fill="hold"/>
                                            <p:tgtEl>
                                              <p:spTgt spid="107"/>
                                            </p:tgtEl>
                                            <p:attrNameLst>
                                              <p:attrName>ppt_w</p:attrName>
                                            </p:attrNameLst>
                                          </p:cBhvr>
                                          <p:tavLst>
                                            <p:tav tm="0">
                                              <p:val>
                                                <p:fltVal val="0"/>
                                              </p:val>
                                            </p:tav>
                                            <p:tav tm="100000">
                                              <p:val>
                                                <p:strVal val="#ppt_w"/>
                                              </p:val>
                                            </p:tav>
                                          </p:tavLst>
                                        </p:anim>
                                        <p:anim calcmode="lin" valueType="num">
                                          <p:cBhvr>
                                            <p:cTn id="81" dur="500" fill="hold"/>
                                            <p:tgtEl>
                                              <p:spTgt spid="107"/>
                                            </p:tgtEl>
                                            <p:attrNameLst>
                                              <p:attrName>ppt_h</p:attrName>
                                            </p:attrNameLst>
                                          </p:cBhvr>
                                          <p:tavLst>
                                            <p:tav tm="0">
                                              <p:val>
                                                <p:fltVal val="0"/>
                                              </p:val>
                                            </p:tav>
                                            <p:tav tm="100000">
                                              <p:val>
                                                <p:strVal val="#ppt_h"/>
                                              </p:val>
                                            </p:tav>
                                          </p:tavLst>
                                        </p:anim>
                                        <p:animEffect transition="in" filter="fade">
                                          <p:cBhvr>
                                            <p:cTn id="82" dur="500"/>
                                            <p:tgtEl>
                                              <p:spTgt spid="107"/>
                                            </p:tgtEl>
                                          </p:cBhvr>
                                        </p:animEffect>
                                      </p:childTnLst>
                                    </p:cTn>
                                  </p:par>
                                  <p:par>
                                    <p:cTn id="83" presetID="22" presetClass="entr" presetSubtype="1" fill="hold" grpId="0" nodeType="withEffect">
                                      <p:stCondLst>
                                        <p:cond delay="12500"/>
                                      </p:stCondLst>
                                      <p:childTnLst>
                                        <p:set>
                                          <p:cBhvr>
                                            <p:cTn id="84" dur="1" fill="hold">
                                              <p:stCondLst>
                                                <p:cond delay="0"/>
                                              </p:stCondLst>
                                            </p:cTn>
                                            <p:tgtEl>
                                              <p:spTgt spid="95"/>
                                            </p:tgtEl>
                                            <p:attrNameLst>
                                              <p:attrName>style.visibility</p:attrName>
                                            </p:attrNameLst>
                                          </p:cBhvr>
                                          <p:to>
                                            <p:strVal val="visible"/>
                                          </p:to>
                                        </p:set>
                                        <p:animEffect transition="in" filter="wipe(up)">
                                          <p:cBhvr>
                                            <p:cTn id="85" dur="1500"/>
                                            <p:tgtEl>
                                              <p:spTgt spid="95"/>
                                            </p:tgtEl>
                                          </p:cBhvr>
                                        </p:animEffect>
                                      </p:childTnLst>
                                    </p:cTn>
                                  </p:par>
                                  <p:par>
                                    <p:cTn id="86" presetID="22" presetClass="entr" presetSubtype="1" fill="hold" nodeType="withEffect">
                                      <p:stCondLst>
                                        <p:cond delay="14000"/>
                                      </p:stCondLst>
                                      <p:childTnLst>
                                        <p:set>
                                          <p:cBhvr>
                                            <p:cTn id="87" dur="1" fill="hold">
                                              <p:stCondLst>
                                                <p:cond delay="0"/>
                                              </p:stCondLst>
                                            </p:cTn>
                                            <p:tgtEl>
                                              <p:spTgt spid="104"/>
                                            </p:tgtEl>
                                            <p:attrNameLst>
                                              <p:attrName>style.visibility</p:attrName>
                                            </p:attrNameLst>
                                          </p:cBhvr>
                                          <p:to>
                                            <p:strVal val="visible"/>
                                          </p:to>
                                        </p:set>
                                        <p:animEffect transition="in" filter="wipe(up)">
                                          <p:cBhvr>
                                            <p:cTn id="88" dur="500"/>
                                            <p:tgtEl>
                                              <p:spTgt spid="104"/>
                                            </p:tgtEl>
                                          </p:cBhvr>
                                        </p:animEffect>
                                      </p:childTnLst>
                                    </p:cTn>
                                  </p:par>
                                  <p:par>
                                    <p:cTn id="89" presetID="53" presetClass="entr" presetSubtype="16" fill="hold" grpId="0" nodeType="withEffect">
                                      <p:stCondLst>
                                        <p:cond delay="14500"/>
                                      </p:stCondLst>
                                      <p:childTnLst>
                                        <p:set>
                                          <p:cBhvr>
                                            <p:cTn id="90" dur="1" fill="hold">
                                              <p:stCondLst>
                                                <p:cond delay="0"/>
                                              </p:stCondLst>
                                            </p:cTn>
                                            <p:tgtEl>
                                              <p:spTgt spid="108"/>
                                            </p:tgtEl>
                                            <p:attrNameLst>
                                              <p:attrName>style.visibility</p:attrName>
                                            </p:attrNameLst>
                                          </p:cBhvr>
                                          <p:to>
                                            <p:strVal val="visible"/>
                                          </p:to>
                                        </p:set>
                                        <p:anim calcmode="lin" valueType="num">
                                          <p:cBhvr>
                                            <p:cTn id="91" dur="500" fill="hold"/>
                                            <p:tgtEl>
                                              <p:spTgt spid="108"/>
                                            </p:tgtEl>
                                            <p:attrNameLst>
                                              <p:attrName>ppt_w</p:attrName>
                                            </p:attrNameLst>
                                          </p:cBhvr>
                                          <p:tavLst>
                                            <p:tav tm="0">
                                              <p:val>
                                                <p:fltVal val="0"/>
                                              </p:val>
                                            </p:tav>
                                            <p:tav tm="100000">
                                              <p:val>
                                                <p:strVal val="#ppt_w"/>
                                              </p:val>
                                            </p:tav>
                                          </p:tavLst>
                                        </p:anim>
                                        <p:anim calcmode="lin" valueType="num">
                                          <p:cBhvr>
                                            <p:cTn id="92" dur="500" fill="hold"/>
                                            <p:tgtEl>
                                              <p:spTgt spid="108"/>
                                            </p:tgtEl>
                                            <p:attrNameLst>
                                              <p:attrName>ppt_h</p:attrName>
                                            </p:attrNameLst>
                                          </p:cBhvr>
                                          <p:tavLst>
                                            <p:tav tm="0">
                                              <p:val>
                                                <p:fltVal val="0"/>
                                              </p:val>
                                            </p:tav>
                                            <p:tav tm="100000">
                                              <p:val>
                                                <p:strVal val="#ppt_h"/>
                                              </p:val>
                                            </p:tav>
                                          </p:tavLst>
                                        </p:anim>
                                        <p:animEffect transition="in" filter="fade">
                                          <p:cBhvr>
                                            <p:cTn id="93" dur="500"/>
                                            <p:tgtEl>
                                              <p:spTgt spid="108"/>
                                            </p:tgtEl>
                                          </p:cBhvr>
                                        </p:animEffect>
                                      </p:childTnLst>
                                    </p:cTn>
                                  </p:par>
                                  <p:par>
                                    <p:cTn id="94" presetID="22" presetClass="entr" presetSubtype="1" fill="hold" grpId="0" nodeType="withEffect">
                                      <p:stCondLst>
                                        <p:cond delay="14500"/>
                                      </p:stCondLst>
                                      <p:childTnLst>
                                        <p:set>
                                          <p:cBhvr>
                                            <p:cTn id="95" dur="1" fill="hold">
                                              <p:stCondLst>
                                                <p:cond delay="0"/>
                                              </p:stCondLst>
                                            </p:cTn>
                                            <p:tgtEl>
                                              <p:spTgt spid="96"/>
                                            </p:tgtEl>
                                            <p:attrNameLst>
                                              <p:attrName>style.visibility</p:attrName>
                                            </p:attrNameLst>
                                          </p:cBhvr>
                                          <p:to>
                                            <p:strVal val="visible"/>
                                          </p:to>
                                        </p:set>
                                        <p:animEffect transition="in" filter="wipe(up)">
                                          <p:cBhvr>
                                            <p:cTn id="96" dur="1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animBg="1"/>
          <p:bldP spid="98" grpId="0" animBg="1"/>
          <p:bldP spid="99" grpId="0" animBg="1"/>
          <p:bldP spid="100" grpId="0" animBg="1"/>
          <p:bldP spid="101" grpId="0" animBg="1"/>
          <p:bldP spid="105" grpId="0" animBg="1"/>
          <p:bldP spid="106" grpId="0" animBg="1"/>
          <p:bldP spid="107" grpId="0" animBg="1"/>
          <p:bldP spid="108" grpId="0" animBg="1"/>
          <p:bldP spid="12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4424256"/>
            <a:ext cx="2433743" cy="2433743"/>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cxnSp>
        <p:nvCxnSpPr>
          <p:cNvPr id="89" name="直接连接符 88"/>
          <p:cNvCxnSpPr/>
          <p:nvPr/>
        </p:nvCxnSpPr>
        <p:spPr>
          <a:xfrm flipV="1">
            <a:off x="2122994" y="1923422"/>
            <a:ext cx="1600200" cy="77372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899040" y="1941006"/>
            <a:ext cx="2250831" cy="135401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6554317" y="2415791"/>
            <a:ext cx="1776046" cy="82647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8752393" y="2398206"/>
            <a:ext cx="1987062" cy="38686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7" name="五角星 7"/>
          <p:cNvSpPr/>
          <p:nvPr/>
        </p:nvSpPr>
        <p:spPr>
          <a:xfrm>
            <a:off x="10491933" y="2418024"/>
            <a:ext cx="595086" cy="595086"/>
          </a:xfrm>
          <a:prstGeom prst="star5">
            <a:avLst>
              <a:gd name="adj" fmla="val 30128"/>
              <a:gd name="hf" fmla="val 105146"/>
              <a:gd name="vf" fmla="val 11055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8" name="五角星 8"/>
          <p:cNvSpPr/>
          <p:nvPr/>
        </p:nvSpPr>
        <p:spPr>
          <a:xfrm rot="1235633">
            <a:off x="1673331" y="2244410"/>
            <a:ext cx="820058" cy="820058"/>
          </a:xfrm>
          <a:prstGeom prst="star5">
            <a:avLst>
              <a:gd name="adj" fmla="val 30128"/>
              <a:gd name="hf" fmla="val 105146"/>
              <a:gd name="vf" fmla="val 110557"/>
            </a:avLst>
          </a:prstGeom>
          <a:solidFill>
            <a:srgbClr val="08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9" name="五角星 9"/>
          <p:cNvSpPr/>
          <p:nvPr/>
        </p:nvSpPr>
        <p:spPr>
          <a:xfrm rot="20575739">
            <a:off x="3548802" y="1601710"/>
            <a:ext cx="595086" cy="595086"/>
          </a:xfrm>
          <a:prstGeom prst="star5">
            <a:avLst>
              <a:gd name="adj" fmla="val 30128"/>
              <a:gd name="hf" fmla="val 105146"/>
              <a:gd name="vf" fmla="val 110557"/>
            </a:avLst>
          </a:prstGeom>
          <a:solidFill>
            <a:srgbClr val="FE9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0" name="五角星 10"/>
          <p:cNvSpPr/>
          <p:nvPr/>
        </p:nvSpPr>
        <p:spPr>
          <a:xfrm rot="645635">
            <a:off x="8147214" y="1901874"/>
            <a:ext cx="878114" cy="878114"/>
          </a:xfrm>
          <a:prstGeom prst="star5">
            <a:avLst>
              <a:gd name="adj" fmla="val 30128"/>
              <a:gd name="hf" fmla="val 105146"/>
              <a:gd name="vf" fmla="val 1105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1" name="五角星 12"/>
          <p:cNvSpPr/>
          <p:nvPr/>
        </p:nvSpPr>
        <p:spPr>
          <a:xfrm rot="3078546">
            <a:off x="5890290" y="2766867"/>
            <a:ext cx="946232" cy="946232"/>
          </a:xfrm>
          <a:prstGeom prst="star5">
            <a:avLst>
              <a:gd name="adj" fmla="val 30128"/>
              <a:gd name="hf" fmla="val 105146"/>
              <a:gd name="vf" fmla="val 110557"/>
            </a:avLst>
          </a:prstGeom>
          <a:solidFill>
            <a:srgbClr val="DF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09" name="组合 108"/>
          <p:cNvGrpSpPr/>
          <p:nvPr/>
        </p:nvGrpSpPr>
        <p:grpSpPr>
          <a:xfrm>
            <a:off x="4997355" y="362320"/>
            <a:ext cx="2667898" cy="2288691"/>
            <a:chOff x="946186" y="1666112"/>
            <a:chExt cx="2784232" cy="2388491"/>
          </a:xfrm>
        </p:grpSpPr>
        <p:cxnSp>
          <p:nvCxnSpPr>
            <p:cNvPr id="110" name="直接连接符 109"/>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1057943" y="1666112"/>
              <a:ext cx="2565554" cy="1514842"/>
              <a:chOff x="477660" y="1791629"/>
              <a:chExt cx="2455159" cy="1449659"/>
            </a:xfrm>
          </p:grpSpPr>
          <p:sp>
            <p:nvSpPr>
              <p:cNvPr id="114" name="椭圆 113"/>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7"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9"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0"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1"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2"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13"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23" name="文本框 122"/>
          <p:cNvSpPr txBox="1"/>
          <p:nvPr/>
        </p:nvSpPr>
        <p:spPr>
          <a:xfrm>
            <a:off x="5165079" y="2079788"/>
            <a:ext cx="22724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cs typeface="+mn-ea"/>
                <a:sym typeface="+mn-lt"/>
              </a:rPr>
              <a:t>我的性格</a:t>
            </a:r>
          </a:p>
        </p:txBody>
      </p:sp>
      <p:grpSp>
        <p:nvGrpSpPr>
          <p:cNvPr id="41" name="组合 40"/>
          <p:cNvGrpSpPr/>
          <p:nvPr/>
        </p:nvGrpSpPr>
        <p:grpSpPr>
          <a:xfrm>
            <a:off x="932503" y="3399217"/>
            <a:ext cx="3300571" cy="1583729"/>
            <a:chOff x="1113706" y="866814"/>
            <a:chExt cx="3300571" cy="1583729"/>
          </a:xfrm>
        </p:grpSpPr>
        <p:pic>
          <p:nvPicPr>
            <p:cNvPr id="42" name="图片 41" descr="图片包含 定居者&#10;&#10;已生成高可信度的说明"/>
            <p:cNvPicPr>
              <a:picLocks noChangeAspect="1"/>
            </p:cNvPicPr>
            <p:nvPr/>
          </p:nvPicPr>
          <p:blipFill rotWithShape="1">
            <a:blip r:embed="rId6" cstate="email"/>
            <a:srcRect/>
            <a:stretch>
              <a:fillRect/>
            </a:stretch>
          </p:blipFill>
          <p:spPr>
            <a:xfrm>
              <a:off x="1113706" y="866814"/>
              <a:ext cx="3300571" cy="1583729"/>
            </a:xfrm>
            <a:prstGeom prst="rect">
              <a:avLst/>
            </a:prstGeom>
          </p:spPr>
        </p:pic>
        <p:sp>
          <p:nvSpPr>
            <p:cNvPr id="43" name="矩形 42"/>
            <p:cNvSpPr/>
            <p:nvPr/>
          </p:nvSpPr>
          <p:spPr>
            <a:xfrm>
              <a:off x="2281391" y="1648949"/>
              <a:ext cx="1774141" cy="523220"/>
            </a:xfrm>
            <a:prstGeom prst="rect">
              <a:avLst/>
            </a:prstGeom>
          </p:spPr>
          <p:txBody>
            <a:bodyPr wrap="square">
              <a:spAutoFit/>
            </a:bodyPr>
            <a:lstStyle/>
            <a:p>
              <a:pPr algn="ctr"/>
              <a:r>
                <a:rPr lang="zh-CN" altLang="en-US" sz="2800" dirty="0">
                  <a:cs typeface="+mn-ea"/>
                  <a:sym typeface="+mn-lt"/>
                </a:rPr>
                <a:t>勇敢大方</a:t>
              </a:r>
            </a:p>
          </p:txBody>
        </p:sp>
      </p:grpSp>
      <p:grpSp>
        <p:nvGrpSpPr>
          <p:cNvPr id="44" name="组合 43"/>
          <p:cNvGrpSpPr/>
          <p:nvPr/>
        </p:nvGrpSpPr>
        <p:grpSpPr>
          <a:xfrm>
            <a:off x="4677392" y="4560638"/>
            <a:ext cx="3300571" cy="1583729"/>
            <a:chOff x="4119557" y="3308238"/>
            <a:chExt cx="3300571" cy="1583729"/>
          </a:xfrm>
        </p:grpSpPr>
        <p:pic>
          <p:nvPicPr>
            <p:cNvPr id="45" name="图片 44" descr="图片包含 定居者&#10;&#10;已生成高可信度的说明"/>
            <p:cNvPicPr>
              <a:picLocks noChangeAspect="1"/>
            </p:cNvPicPr>
            <p:nvPr/>
          </p:nvPicPr>
          <p:blipFill rotWithShape="1">
            <a:blip r:embed="rId7" cstate="email"/>
            <a:srcRect/>
            <a:stretch>
              <a:fillRect/>
            </a:stretch>
          </p:blipFill>
          <p:spPr>
            <a:xfrm>
              <a:off x="4119557" y="3308238"/>
              <a:ext cx="3300571" cy="1583729"/>
            </a:xfrm>
            <a:prstGeom prst="rect">
              <a:avLst/>
            </a:prstGeom>
          </p:spPr>
        </p:pic>
        <p:sp>
          <p:nvSpPr>
            <p:cNvPr id="46" name="矩形 45"/>
            <p:cNvSpPr/>
            <p:nvPr/>
          </p:nvSpPr>
          <p:spPr>
            <a:xfrm>
              <a:off x="5390298" y="4208355"/>
              <a:ext cx="1774141" cy="523220"/>
            </a:xfrm>
            <a:prstGeom prst="rect">
              <a:avLst/>
            </a:prstGeom>
          </p:spPr>
          <p:txBody>
            <a:bodyPr wrap="square">
              <a:spAutoFit/>
            </a:bodyPr>
            <a:lstStyle/>
            <a:p>
              <a:pPr algn="ctr"/>
              <a:r>
                <a:rPr lang="zh-CN" altLang="en-US" sz="2800" dirty="0">
                  <a:cs typeface="+mn-ea"/>
                  <a:sym typeface="+mn-lt"/>
                </a:rPr>
                <a:t>勤奋乐观</a:t>
              </a:r>
            </a:p>
          </p:txBody>
        </p:sp>
      </p:grpSp>
      <p:grpSp>
        <p:nvGrpSpPr>
          <p:cNvPr id="47" name="组合 46"/>
          <p:cNvGrpSpPr/>
          <p:nvPr/>
        </p:nvGrpSpPr>
        <p:grpSpPr>
          <a:xfrm>
            <a:off x="7855438" y="3655189"/>
            <a:ext cx="3300571" cy="1496297"/>
            <a:chOff x="1321563" y="5279710"/>
            <a:chExt cx="3300571" cy="1496297"/>
          </a:xfrm>
        </p:grpSpPr>
        <p:pic>
          <p:nvPicPr>
            <p:cNvPr id="48" name="图片 47" descr="图片包含 定居者&#10;&#10;已生成高可信度的说明"/>
            <p:cNvPicPr>
              <a:picLocks noChangeAspect="1"/>
            </p:cNvPicPr>
            <p:nvPr/>
          </p:nvPicPr>
          <p:blipFill rotWithShape="1">
            <a:blip r:embed="rId8" cstate="email"/>
            <a:srcRect/>
            <a:stretch>
              <a:fillRect/>
            </a:stretch>
          </p:blipFill>
          <p:spPr>
            <a:xfrm>
              <a:off x="1321563" y="5279710"/>
              <a:ext cx="3300571" cy="1496297"/>
            </a:xfrm>
            <a:prstGeom prst="rect">
              <a:avLst/>
            </a:prstGeom>
          </p:spPr>
        </p:pic>
        <p:sp>
          <p:nvSpPr>
            <p:cNvPr id="49" name="矩形 48"/>
            <p:cNvSpPr/>
            <p:nvPr/>
          </p:nvSpPr>
          <p:spPr>
            <a:xfrm>
              <a:off x="2398829" y="6187397"/>
              <a:ext cx="1774141" cy="523220"/>
            </a:xfrm>
            <a:prstGeom prst="rect">
              <a:avLst/>
            </a:prstGeom>
          </p:spPr>
          <p:txBody>
            <a:bodyPr wrap="square">
              <a:spAutoFit/>
            </a:bodyPr>
            <a:lstStyle/>
            <a:p>
              <a:pPr algn="ctr"/>
              <a:r>
                <a:rPr lang="zh-CN" altLang="en-US" sz="2800" dirty="0">
                  <a:cs typeface="+mn-ea"/>
                  <a:sym typeface="+mn-lt"/>
                </a:rPr>
                <a:t>积极向上</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50000">
                                          <p:cBhvr additive="base">
                                            <p:cTn id="7" dur="2000" fill="hold"/>
                                            <p:tgtEl>
                                              <p:spTgt spid="10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31" presetClass="entr" presetSubtype="0" fill="hold" grpId="0" nodeType="withEffect">
                                      <p:stCondLst>
                                        <p:cond delay="2750"/>
                                      </p:stCondLst>
                                      <p:childTnLst>
                                        <p:set>
                                          <p:cBhvr>
                                            <p:cTn id="15" dur="1" fill="hold">
                                              <p:stCondLst>
                                                <p:cond delay="0"/>
                                              </p:stCondLst>
                                            </p:cTn>
                                            <p:tgtEl>
                                              <p:spTgt spid="98"/>
                                            </p:tgtEl>
                                            <p:attrNameLst>
                                              <p:attrName>style.visibility</p:attrName>
                                            </p:attrNameLst>
                                          </p:cBhvr>
                                          <p:to>
                                            <p:strVal val="visible"/>
                                          </p:to>
                                        </p:set>
                                        <p:anim calcmode="lin" valueType="num">
                                          <p:cBhvr>
                                            <p:cTn id="16" dur="750" fill="hold"/>
                                            <p:tgtEl>
                                              <p:spTgt spid="98"/>
                                            </p:tgtEl>
                                            <p:attrNameLst>
                                              <p:attrName>ppt_w</p:attrName>
                                            </p:attrNameLst>
                                          </p:cBhvr>
                                          <p:tavLst>
                                            <p:tav tm="0">
                                              <p:val>
                                                <p:fltVal val="0"/>
                                              </p:val>
                                            </p:tav>
                                            <p:tav tm="100000">
                                              <p:val>
                                                <p:strVal val="#ppt_w"/>
                                              </p:val>
                                            </p:tav>
                                          </p:tavLst>
                                        </p:anim>
                                        <p:anim calcmode="lin" valueType="num">
                                          <p:cBhvr>
                                            <p:cTn id="17" dur="750" fill="hold"/>
                                            <p:tgtEl>
                                              <p:spTgt spid="98"/>
                                            </p:tgtEl>
                                            <p:attrNameLst>
                                              <p:attrName>ppt_h</p:attrName>
                                            </p:attrNameLst>
                                          </p:cBhvr>
                                          <p:tavLst>
                                            <p:tav tm="0">
                                              <p:val>
                                                <p:fltVal val="0"/>
                                              </p:val>
                                            </p:tav>
                                            <p:tav tm="100000">
                                              <p:val>
                                                <p:strVal val="#ppt_h"/>
                                              </p:val>
                                            </p:tav>
                                          </p:tavLst>
                                        </p:anim>
                                        <p:anim calcmode="lin" valueType="num">
                                          <p:cBhvr>
                                            <p:cTn id="18" dur="750" fill="hold"/>
                                            <p:tgtEl>
                                              <p:spTgt spid="98"/>
                                            </p:tgtEl>
                                            <p:attrNameLst>
                                              <p:attrName>style.rotation</p:attrName>
                                            </p:attrNameLst>
                                          </p:cBhvr>
                                          <p:tavLst>
                                            <p:tav tm="0">
                                              <p:val>
                                                <p:fltVal val="90"/>
                                              </p:val>
                                            </p:tav>
                                            <p:tav tm="100000">
                                              <p:val>
                                                <p:fltVal val="0"/>
                                              </p:val>
                                            </p:tav>
                                          </p:tavLst>
                                        </p:anim>
                                        <p:animEffect transition="in" filter="fade">
                                          <p:cBhvr>
                                            <p:cTn id="19" dur="750"/>
                                            <p:tgtEl>
                                              <p:spTgt spid="98"/>
                                            </p:tgtEl>
                                          </p:cBhvr>
                                        </p:animEffect>
                                      </p:childTnLst>
                                    </p:cTn>
                                  </p:par>
                                  <p:par>
                                    <p:cTn id="20" presetID="22" presetClass="entr" presetSubtype="8" fill="hold" nodeType="withEffect">
                                      <p:stCondLst>
                                        <p:cond delay="350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par>
                                    <p:cTn id="23" presetID="31" presetClass="entr" presetSubtype="0" fill="hold" grpId="0" nodeType="withEffect">
                                      <p:stCondLst>
                                        <p:cond delay="4000"/>
                                      </p:stCondLst>
                                      <p:childTnLst>
                                        <p:set>
                                          <p:cBhvr>
                                            <p:cTn id="24" dur="1" fill="hold">
                                              <p:stCondLst>
                                                <p:cond delay="0"/>
                                              </p:stCondLst>
                                            </p:cTn>
                                            <p:tgtEl>
                                              <p:spTgt spid="99"/>
                                            </p:tgtEl>
                                            <p:attrNameLst>
                                              <p:attrName>style.visibility</p:attrName>
                                            </p:attrNameLst>
                                          </p:cBhvr>
                                          <p:to>
                                            <p:strVal val="visible"/>
                                          </p:to>
                                        </p:set>
                                        <p:anim calcmode="lin" valueType="num">
                                          <p:cBhvr>
                                            <p:cTn id="25" dur="750" fill="hold"/>
                                            <p:tgtEl>
                                              <p:spTgt spid="99"/>
                                            </p:tgtEl>
                                            <p:attrNameLst>
                                              <p:attrName>ppt_w</p:attrName>
                                            </p:attrNameLst>
                                          </p:cBhvr>
                                          <p:tavLst>
                                            <p:tav tm="0">
                                              <p:val>
                                                <p:fltVal val="0"/>
                                              </p:val>
                                            </p:tav>
                                            <p:tav tm="100000">
                                              <p:val>
                                                <p:strVal val="#ppt_w"/>
                                              </p:val>
                                            </p:tav>
                                          </p:tavLst>
                                        </p:anim>
                                        <p:anim calcmode="lin" valueType="num">
                                          <p:cBhvr>
                                            <p:cTn id="26" dur="750" fill="hold"/>
                                            <p:tgtEl>
                                              <p:spTgt spid="99"/>
                                            </p:tgtEl>
                                            <p:attrNameLst>
                                              <p:attrName>ppt_h</p:attrName>
                                            </p:attrNameLst>
                                          </p:cBhvr>
                                          <p:tavLst>
                                            <p:tav tm="0">
                                              <p:val>
                                                <p:fltVal val="0"/>
                                              </p:val>
                                            </p:tav>
                                            <p:tav tm="100000">
                                              <p:val>
                                                <p:strVal val="#ppt_h"/>
                                              </p:val>
                                            </p:tav>
                                          </p:tavLst>
                                        </p:anim>
                                        <p:anim calcmode="lin" valueType="num">
                                          <p:cBhvr>
                                            <p:cTn id="27" dur="750" fill="hold"/>
                                            <p:tgtEl>
                                              <p:spTgt spid="99"/>
                                            </p:tgtEl>
                                            <p:attrNameLst>
                                              <p:attrName>style.rotation</p:attrName>
                                            </p:attrNameLst>
                                          </p:cBhvr>
                                          <p:tavLst>
                                            <p:tav tm="0">
                                              <p:val>
                                                <p:fltVal val="90"/>
                                              </p:val>
                                            </p:tav>
                                            <p:tav tm="100000">
                                              <p:val>
                                                <p:fltVal val="0"/>
                                              </p:val>
                                            </p:tav>
                                          </p:tavLst>
                                        </p:anim>
                                        <p:animEffect transition="in" filter="fade">
                                          <p:cBhvr>
                                            <p:cTn id="28" dur="750"/>
                                            <p:tgtEl>
                                              <p:spTgt spid="99"/>
                                            </p:tgtEl>
                                          </p:cBhvr>
                                        </p:animEffect>
                                      </p:childTnLst>
                                    </p:cTn>
                                  </p:par>
                                  <p:par>
                                    <p:cTn id="29" presetID="22" presetClass="entr" presetSubtype="8" fill="hold" nodeType="withEffect">
                                      <p:stCondLst>
                                        <p:cond delay="475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par>
                                    <p:cTn id="32" presetID="31" presetClass="entr" presetSubtype="0" fill="hold" grpId="0" nodeType="withEffect">
                                      <p:stCondLst>
                                        <p:cond delay="5250"/>
                                      </p:stCondLst>
                                      <p:childTnLst>
                                        <p:set>
                                          <p:cBhvr>
                                            <p:cTn id="33" dur="1" fill="hold">
                                              <p:stCondLst>
                                                <p:cond delay="0"/>
                                              </p:stCondLst>
                                            </p:cTn>
                                            <p:tgtEl>
                                              <p:spTgt spid="101"/>
                                            </p:tgtEl>
                                            <p:attrNameLst>
                                              <p:attrName>style.visibility</p:attrName>
                                            </p:attrNameLst>
                                          </p:cBhvr>
                                          <p:to>
                                            <p:strVal val="visible"/>
                                          </p:to>
                                        </p:set>
                                        <p:anim calcmode="lin" valueType="num">
                                          <p:cBhvr>
                                            <p:cTn id="34" dur="750" fill="hold"/>
                                            <p:tgtEl>
                                              <p:spTgt spid="101"/>
                                            </p:tgtEl>
                                            <p:attrNameLst>
                                              <p:attrName>ppt_w</p:attrName>
                                            </p:attrNameLst>
                                          </p:cBhvr>
                                          <p:tavLst>
                                            <p:tav tm="0">
                                              <p:val>
                                                <p:fltVal val="0"/>
                                              </p:val>
                                            </p:tav>
                                            <p:tav tm="100000">
                                              <p:val>
                                                <p:strVal val="#ppt_w"/>
                                              </p:val>
                                            </p:tav>
                                          </p:tavLst>
                                        </p:anim>
                                        <p:anim calcmode="lin" valueType="num">
                                          <p:cBhvr>
                                            <p:cTn id="35" dur="750" fill="hold"/>
                                            <p:tgtEl>
                                              <p:spTgt spid="101"/>
                                            </p:tgtEl>
                                            <p:attrNameLst>
                                              <p:attrName>ppt_h</p:attrName>
                                            </p:attrNameLst>
                                          </p:cBhvr>
                                          <p:tavLst>
                                            <p:tav tm="0">
                                              <p:val>
                                                <p:fltVal val="0"/>
                                              </p:val>
                                            </p:tav>
                                            <p:tav tm="100000">
                                              <p:val>
                                                <p:strVal val="#ppt_h"/>
                                              </p:val>
                                            </p:tav>
                                          </p:tavLst>
                                        </p:anim>
                                        <p:anim calcmode="lin" valueType="num">
                                          <p:cBhvr>
                                            <p:cTn id="36" dur="750" fill="hold"/>
                                            <p:tgtEl>
                                              <p:spTgt spid="101"/>
                                            </p:tgtEl>
                                            <p:attrNameLst>
                                              <p:attrName>style.rotation</p:attrName>
                                            </p:attrNameLst>
                                          </p:cBhvr>
                                          <p:tavLst>
                                            <p:tav tm="0">
                                              <p:val>
                                                <p:fltVal val="90"/>
                                              </p:val>
                                            </p:tav>
                                            <p:tav tm="100000">
                                              <p:val>
                                                <p:fltVal val="0"/>
                                              </p:val>
                                            </p:tav>
                                          </p:tavLst>
                                        </p:anim>
                                        <p:animEffect transition="in" filter="fade">
                                          <p:cBhvr>
                                            <p:cTn id="37" dur="750"/>
                                            <p:tgtEl>
                                              <p:spTgt spid="101"/>
                                            </p:tgtEl>
                                          </p:cBhvr>
                                        </p:animEffect>
                                      </p:childTnLst>
                                    </p:cTn>
                                  </p:par>
                                  <p:par>
                                    <p:cTn id="38" presetID="22" presetClass="entr" presetSubtype="8" fill="hold" nodeType="withEffect">
                                      <p:stCondLst>
                                        <p:cond delay="600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31" presetClass="entr" presetSubtype="0" fill="hold" grpId="0" nodeType="withEffect">
                                      <p:stCondLst>
                                        <p:cond delay="650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750" fill="hold"/>
                                            <p:tgtEl>
                                              <p:spTgt spid="100"/>
                                            </p:tgtEl>
                                            <p:attrNameLst>
                                              <p:attrName>ppt_w</p:attrName>
                                            </p:attrNameLst>
                                          </p:cBhvr>
                                          <p:tavLst>
                                            <p:tav tm="0">
                                              <p:val>
                                                <p:fltVal val="0"/>
                                              </p:val>
                                            </p:tav>
                                            <p:tav tm="100000">
                                              <p:val>
                                                <p:strVal val="#ppt_w"/>
                                              </p:val>
                                            </p:tav>
                                          </p:tavLst>
                                        </p:anim>
                                        <p:anim calcmode="lin" valueType="num">
                                          <p:cBhvr>
                                            <p:cTn id="44" dur="750" fill="hold"/>
                                            <p:tgtEl>
                                              <p:spTgt spid="100"/>
                                            </p:tgtEl>
                                            <p:attrNameLst>
                                              <p:attrName>ppt_h</p:attrName>
                                            </p:attrNameLst>
                                          </p:cBhvr>
                                          <p:tavLst>
                                            <p:tav tm="0">
                                              <p:val>
                                                <p:fltVal val="0"/>
                                              </p:val>
                                            </p:tav>
                                            <p:tav tm="100000">
                                              <p:val>
                                                <p:strVal val="#ppt_h"/>
                                              </p:val>
                                            </p:tav>
                                          </p:tavLst>
                                        </p:anim>
                                        <p:anim calcmode="lin" valueType="num">
                                          <p:cBhvr>
                                            <p:cTn id="45" dur="750" fill="hold"/>
                                            <p:tgtEl>
                                              <p:spTgt spid="100"/>
                                            </p:tgtEl>
                                            <p:attrNameLst>
                                              <p:attrName>style.rotation</p:attrName>
                                            </p:attrNameLst>
                                          </p:cBhvr>
                                          <p:tavLst>
                                            <p:tav tm="0">
                                              <p:val>
                                                <p:fltVal val="90"/>
                                              </p:val>
                                            </p:tav>
                                            <p:tav tm="100000">
                                              <p:val>
                                                <p:fltVal val="0"/>
                                              </p:val>
                                            </p:tav>
                                          </p:tavLst>
                                        </p:anim>
                                        <p:animEffect transition="in" filter="fade">
                                          <p:cBhvr>
                                            <p:cTn id="46" dur="750"/>
                                            <p:tgtEl>
                                              <p:spTgt spid="100"/>
                                            </p:tgtEl>
                                          </p:cBhvr>
                                        </p:animEffect>
                                      </p:childTnLst>
                                    </p:cTn>
                                  </p:par>
                                  <p:par>
                                    <p:cTn id="47" presetID="22" presetClass="entr" presetSubtype="8" fill="hold" nodeType="withEffect">
                                      <p:stCondLst>
                                        <p:cond delay="7250"/>
                                      </p:stCondLst>
                                      <p:childTnLst>
                                        <p:set>
                                          <p:cBhvr>
                                            <p:cTn id="48" dur="1" fill="hold">
                                              <p:stCondLst>
                                                <p:cond delay="0"/>
                                              </p:stCondLst>
                                            </p:cTn>
                                            <p:tgtEl>
                                              <p:spTgt spid="92"/>
                                            </p:tgtEl>
                                            <p:attrNameLst>
                                              <p:attrName>style.visibility</p:attrName>
                                            </p:attrNameLst>
                                          </p:cBhvr>
                                          <p:to>
                                            <p:strVal val="visible"/>
                                          </p:to>
                                        </p:set>
                                        <p:animEffect transition="in" filter="wipe(left)">
                                          <p:cBhvr>
                                            <p:cTn id="49" dur="500"/>
                                            <p:tgtEl>
                                              <p:spTgt spid="92"/>
                                            </p:tgtEl>
                                          </p:cBhvr>
                                        </p:animEffect>
                                      </p:childTnLst>
                                    </p:cTn>
                                  </p:par>
                                  <p:par>
                                    <p:cTn id="50" presetID="31" presetClass="entr" presetSubtype="0" fill="hold" grpId="0" nodeType="withEffect">
                                      <p:stCondLst>
                                        <p:cond delay="7750"/>
                                      </p:stCondLst>
                                      <p:childTnLst>
                                        <p:set>
                                          <p:cBhvr>
                                            <p:cTn id="51" dur="1" fill="hold">
                                              <p:stCondLst>
                                                <p:cond delay="0"/>
                                              </p:stCondLst>
                                            </p:cTn>
                                            <p:tgtEl>
                                              <p:spTgt spid="97"/>
                                            </p:tgtEl>
                                            <p:attrNameLst>
                                              <p:attrName>style.visibility</p:attrName>
                                            </p:attrNameLst>
                                          </p:cBhvr>
                                          <p:to>
                                            <p:strVal val="visible"/>
                                          </p:to>
                                        </p:set>
                                        <p:anim calcmode="lin" valueType="num">
                                          <p:cBhvr>
                                            <p:cTn id="52" dur="750" fill="hold"/>
                                            <p:tgtEl>
                                              <p:spTgt spid="97"/>
                                            </p:tgtEl>
                                            <p:attrNameLst>
                                              <p:attrName>ppt_w</p:attrName>
                                            </p:attrNameLst>
                                          </p:cBhvr>
                                          <p:tavLst>
                                            <p:tav tm="0">
                                              <p:val>
                                                <p:fltVal val="0"/>
                                              </p:val>
                                            </p:tav>
                                            <p:tav tm="100000">
                                              <p:val>
                                                <p:strVal val="#ppt_w"/>
                                              </p:val>
                                            </p:tav>
                                          </p:tavLst>
                                        </p:anim>
                                        <p:anim calcmode="lin" valueType="num">
                                          <p:cBhvr>
                                            <p:cTn id="53" dur="750" fill="hold"/>
                                            <p:tgtEl>
                                              <p:spTgt spid="97"/>
                                            </p:tgtEl>
                                            <p:attrNameLst>
                                              <p:attrName>ppt_h</p:attrName>
                                            </p:attrNameLst>
                                          </p:cBhvr>
                                          <p:tavLst>
                                            <p:tav tm="0">
                                              <p:val>
                                                <p:fltVal val="0"/>
                                              </p:val>
                                            </p:tav>
                                            <p:tav tm="100000">
                                              <p:val>
                                                <p:strVal val="#ppt_h"/>
                                              </p:val>
                                            </p:tav>
                                          </p:tavLst>
                                        </p:anim>
                                        <p:anim calcmode="lin" valueType="num">
                                          <p:cBhvr>
                                            <p:cTn id="54" dur="750" fill="hold"/>
                                            <p:tgtEl>
                                              <p:spTgt spid="97"/>
                                            </p:tgtEl>
                                            <p:attrNameLst>
                                              <p:attrName>style.rotation</p:attrName>
                                            </p:attrNameLst>
                                          </p:cBhvr>
                                          <p:tavLst>
                                            <p:tav tm="0">
                                              <p:val>
                                                <p:fltVal val="90"/>
                                              </p:val>
                                            </p:tav>
                                            <p:tav tm="100000">
                                              <p:val>
                                                <p:fltVal val="0"/>
                                              </p:val>
                                            </p:tav>
                                          </p:tavLst>
                                        </p:anim>
                                        <p:animEffect transition="in" filter="fade">
                                          <p:cBhvr>
                                            <p:cTn id="55" dur="750"/>
                                            <p:tgtEl>
                                              <p:spTgt spid="97"/>
                                            </p:tgtEl>
                                          </p:cBhvr>
                                        </p:animEffect>
                                      </p:childTnLst>
                                    </p:cTn>
                                  </p:par>
                                  <p:par>
                                    <p:cTn id="56" presetID="2" presetClass="entr" presetSubtype="12" fill="hold" nodeType="withEffect" p14:presetBounceEnd="40000">
                                      <p:stCondLst>
                                        <p:cond delay="1100"/>
                                      </p:stCondLst>
                                      <p:childTnLst>
                                        <p:set>
                                          <p:cBhvr>
                                            <p:cTn id="57" dur="1" fill="hold">
                                              <p:stCondLst>
                                                <p:cond delay="0"/>
                                              </p:stCondLst>
                                            </p:cTn>
                                            <p:tgtEl>
                                              <p:spTgt spid="41"/>
                                            </p:tgtEl>
                                            <p:attrNameLst>
                                              <p:attrName>style.visibility</p:attrName>
                                            </p:attrNameLst>
                                          </p:cBhvr>
                                          <p:to>
                                            <p:strVal val="visible"/>
                                          </p:to>
                                        </p:set>
                                        <p:anim calcmode="lin" valueType="num" p14:bounceEnd="40000">
                                          <p:cBhvr additive="base">
                                            <p:cTn id="58" dur="16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59" dur="1600" fill="hold"/>
                                            <p:tgtEl>
                                              <p:spTgt spid="41"/>
                                            </p:tgtEl>
                                            <p:attrNameLst>
                                              <p:attrName>ppt_y</p:attrName>
                                            </p:attrNameLst>
                                          </p:cBhvr>
                                          <p:tavLst>
                                            <p:tav tm="0">
                                              <p:val>
                                                <p:strVal val="1+#ppt_h/2"/>
                                              </p:val>
                                            </p:tav>
                                            <p:tav tm="100000">
                                              <p:val>
                                                <p:strVal val="#ppt_y"/>
                                              </p:val>
                                            </p:tav>
                                          </p:tavLst>
                                        </p:anim>
                                      </p:childTnLst>
                                    </p:cTn>
                                  </p:par>
                                  <p:par>
                                    <p:cTn id="60" presetID="2" presetClass="entr" presetSubtype="12" fill="hold" nodeType="withEffect" p14:presetBounceEnd="40000">
                                      <p:stCondLst>
                                        <p:cond delay="3100"/>
                                      </p:stCondLst>
                                      <p:childTnLst>
                                        <p:set>
                                          <p:cBhvr>
                                            <p:cTn id="61" dur="1" fill="hold">
                                              <p:stCondLst>
                                                <p:cond delay="0"/>
                                              </p:stCondLst>
                                            </p:cTn>
                                            <p:tgtEl>
                                              <p:spTgt spid="44"/>
                                            </p:tgtEl>
                                            <p:attrNameLst>
                                              <p:attrName>style.visibility</p:attrName>
                                            </p:attrNameLst>
                                          </p:cBhvr>
                                          <p:to>
                                            <p:strVal val="visible"/>
                                          </p:to>
                                        </p:set>
                                        <p:anim calcmode="lin" valueType="num" p14:bounceEnd="40000">
                                          <p:cBhvr additive="base">
                                            <p:cTn id="62" dur="19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63" dur="1900" fill="hold"/>
                                            <p:tgtEl>
                                              <p:spTgt spid="44"/>
                                            </p:tgtEl>
                                            <p:attrNameLst>
                                              <p:attrName>ppt_y</p:attrName>
                                            </p:attrNameLst>
                                          </p:cBhvr>
                                          <p:tavLst>
                                            <p:tav tm="0">
                                              <p:val>
                                                <p:strVal val="1+#ppt_h/2"/>
                                              </p:val>
                                            </p:tav>
                                            <p:tav tm="100000">
                                              <p:val>
                                                <p:strVal val="#ppt_y"/>
                                              </p:val>
                                            </p:tav>
                                          </p:tavLst>
                                        </p:anim>
                                      </p:childTnLst>
                                    </p:cTn>
                                  </p:par>
                                  <p:par>
                                    <p:cTn id="64" presetID="2" presetClass="entr" presetSubtype="12" fill="hold" nodeType="withEffect" p14:presetBounceEnd="40000">
                                      <p:stCondLst>
                                        <p:cond delay="5800"/>
                                      </p:stCondLst>
                                      <p:childTnLst>
                                        <p:set>
                                          <p:cBhvr>
                                            <p:cTn id="65" dur="1" fill="hold">
                                              <p:stCondLst>
                                                <p:cond delay="0"/>
                                              </p:stCondLst>
                                            </p:cTn>
                                            <p:tgtEl>
                                              <p:spTgt spid="47"/>
                                            </p:tgtEl>
                                            <p:attrNameLst>
                                              <p:attrName>style.visibility</p:attrName>
                                            </p:attrNameLst>
                                          </p:cBhvr>
                                          <p:to>
                                            <p:strVal val="visible"/>
                                          </p:to>
                                        </p:set>
                                        <p:anim calcmode="lin" valueType="num" p14:bounceEnd="40000">
                                          <p:cBhvr additive="base">
                                            <p:cTn id="66" dur="21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67" dur="21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31" presetClass="entr" presetSubtype="0" fill="hold" grpId="0" nodeType="withEffect">
                                      <p:stCondLst>
                                        <p:cond delay="2750"/>
                                      </p:stCondLst>
                                      <p:childTnLst>
                                        <p:set>
                                          <p:cBhvr>
                                            <p:cTn id="15" dur="1" fill="hold">
                                              <p:stCondLst>
                                                <p:cond delay="0"/>
                                              </p:stCondLst>
                                            </p:cTn>
                                            <p:tgtEl>
                                              <p:spTgt spid="98"/>
                                            </p:tgtEl>
                                            <p:attrNameLst>
                                              <p:attrName>style.visibility</p:attrName>
                                            </p:attrNameLst>
                                          </p:cBhvr>
                                          <p:to>
                                            <p:strVal val="visible"/>
                                          </p:to>
                                        </p:set>
                                        <p:anim calcmode="lin" valueType="num">
                                          <p:cBhvr>
                                            <p:cTn id="16" dur="750" fill="hold"/>
                                            <p:tgtEl>
                                              <p:spTgt spid="98"/>
                                            </p:tgtEl>
                                            <p:attrNameLst>
                                              <p:attrName>ppt_w</p:attrName>
                                            </p:attrNameLst>
                                          </p:cBhvr>
                                          <p:tavLst>
                                            <p:tav tm="0">
                                              <p:val>
                                                <p:fltVal val="0"/>
                                              </p:val>
                                            </p:tav>
                                            <p:tav tm="100000">
                                              <p:val>
                                                <p:strVal val="#ppt_w"/>
                                              </p:val>
                                            </p:tav>
                                          </p:tavLst>
                                        </p:anim>
                                        <p:anim calcmode="lin" valueType="num">
                                          <p:cBhvr>
                                            <p:cTn id="17" dur="750" fill="hold"/>
                                            <p:tgtEl>
                                              <p:spTgt spid="98"/>
                                            </p:tgtEl>
                                            <p:attrNameLst>
                                              <p:attrName>ppt_h</p:attrName>
                                            </p:attrNameLst>
                                          </p:cBhvr>
                                          <p:tavLst>
                                            <p:tav tm="0">
                                              <p:val>
                                                <p:fltVal val="0"/>
                                              </p:val>
                                            </p:tav>
                                            <p:tav tm="100000">
                                              <p:val>
                                                <p:strVal val="#ppt_h"/>
                                              </p:val>
                                            </p:tav>
                                          </p:tavLst>
                                        </p:anim>
                                        <p:anim calcmode="lin" valueType="num">
                                          <p:cBhvr>
                                            <p:cTn id="18" dur="750" fill="hold"/>
                                            <p:tgtEl>
                                              <p:spTgt spid="98"/>
                                            </p:tgtEl>
                                            <p:attrNameLst>
                                              <p:attrName>style.rotation</p:attrName>
                                            </p:attrNameLst>
                                          </p:cBhvr>
                                          <p:tavLst>
                                            <p:tav tm="0">
                                              <p:val>
                                                <p:fltVal val="90"/>
                                              </p:val>
                                            </p:tav>
                                            <p:tav tm="100000">
                                              <p:val>
                                                <p:fltVal val="0"/>
                                              </p:val>
                                            </p:tav>
                                          </p:tavLst>
                                        </p:anim>
                                        <p:animEffect transition="in" filter="fade">
                                          <p:cBhvr>
                                            <p:cTn id="19" dur="750"/>
                                            <p:tgtEl>
                                              <p:spTgt spid="98"/>
                                            </p:tgtEl>
                                          </p:cBhvr>
                                        </p:animEffect>
                                      </p:childTnLst>
                                    </p:cTn>
                                  </p:par>
                                  <p:par>
                                    <p:cTn id="20" presetID="22" presetClass="entr" presetSubtype="8" fill="hold" nodeType="withEffect">
                                      <p:stCondLst>
                                        <p:cond delay="350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par>
                                    <p:cTn id="23" presetID="31" presetClass="entr" presetSubtype="0" fill="hold" grpId="0" nodeType="withEffect">
                                      <p:stCondLst>
                                        <p:cond delay="4000"/>
                                      </p:stCondLst>
                                      <p:childTnLst>
                                        <p:set>
                                          <p:cBhvr>
                                            <p:cTn id="24" dur="1" fill="hold">
                                              <p:stCondLst>
                                                <p:cond delay="0"/>
                                              </p:stCondLst>
                                            </p:cTn>
                                            <p:tgtEl>
                                              <p:spTgt spid="99"/>
                                            </p:tgtEl>
                                            <p:attrNameLst>
                                              <p:attrName>style.visibility</p:attrName>
                                            </p:attrNameLst>
                                          </p:cBhvr>
                                          <p:to>
                                            <p:strVal val="visible"/>
                                          </p:to>
                                        </p:set>
                                        <p:anim calcmode="lin" valueType="num">
                                          <p:cBhvr>
                                            <p:cTn id="25" dur="750" fill="hold"/>
                                            <p:tgtEl>
                                              <p:spTgt spid="99"/>
                                            </p:tgtEl>
                                            <p:attrNameLst>
                                              <p:attrName>ppt_w</p:attrName>
                                            </p:attrNameLst>
                                          </p:cBhvr>
                                          <p:tavLst>
                                            <p:tav tm="0">
                                              <p:val>
                                                <p:fltVal val="0"/>
                                              </p:val>
                                            </p:tav>
                                            <p:tav tm="100000">
                                              <p:val>
                                                <p:strVal val="#ppt_w"/>
                                              </p:val>
                                            </p:tav>
                                          </p:tavLst>
                                        </p:anim>
                                        <p:anim calcmode="lin" valueType="num">
                                          <p:cBhvr>
                                            <p:cTn id="26" dur="750" fill="hold"/>
                                            <p:tgtEl>
                                              <p:spTgt spid="99"/>
                                            </p:tgtEl>
                                            <p:attrNameLst>
                                              <p:attrName>ppt_h</p:attrName>
                                            </p:attrNameLst>
                                          </p:cBhvr>
                                          <p:tavLst>
                                            <p:tav tm="0">
                                              <p:val>
                                                <p:fltVal val="0"/>
                                              </p:val>
                                            </p:tav>
                                            <p:tav tm="100000">
                                              <p:val>
                                                <p:strVal val="#ppt_h"/>
                                              </p:val>
                                            </p:tav>
                                          </p:tavLst>
                                        </p:anim>
                                        <p:anim calcmode="lin" valueType="num">
                                          <p:cBhvr>
                                            <p:cTn id="27" dur="750" fill="hold"/>
                                            <p:tgtEl>
                                              <p:spTgt spid="99"/>
                                            </p:tgtEl>
                                            <p:attrNameLst>
                                              <p:attrName>style.rotation</p:attrName>
                                            </p:attrNameLst>
                                          </p:cBhvr>
                                          <p:tavLst>
                                            <p:tav tm="0">
                                              <p:val>
                                                <p:fltVal val="90"/>
                                              </p:val>
                                            </p:tav>
                                            <p:tav tm="100000">
                                              <p:val>
                                                <p:fltVal val="0"/>
                                              </p:val>
                                            </p:tav>
                                          </p:tavLst>
                                        </p:anim>
                                        <p:animEffect transition="in" filter="fade">
                                          <p:cBhvr>
                                            <p:cTn id="28" dur="750"/>
                                            <p:tgtEl>
                                              <p:spTgt spid="99"/>
                                            </p:tgtEl>
                                          </p:cBhvr>
                                        </p:animEffect>
                                      </p:childTnLst>
                                    </p:cTn>
                                  </p:par>
                                  <p:par>
                                    <p:cTn id="29" presetID="22" presetClass="entr" presetSubtype="8" fill="hold" nodeType="withEffect">
                                      <p:stCondLst>
                                        <p:cond delay="475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par>
                                    <p:cTn id="32" presetID="31" presetClass="entr" presetSubtype="0" fill="hold" grpId="0" nodeType="withEffect">
                                      <p:stCondLst>
                                        <p:cond delay="5250"/>
                                      </p:stCondLst>
                                      <p:childTnLst>
                                        <p:set>
                                          <p:cBhvr>
                                            <p:cTn id="33" dur="1" fill="hold">
                                              <p:stCondLst>
                                                <p:cond delay="0"/>
                                              </p:stCondLst>
                                            </p:cTn>
                                            <p:tgtEl>
                                              <p:spTgt spid="101"/>
                                            </p:tgtEl>
                                            <p:attrNameLst>
                                              <p:attrName>style.visibility</p:attrName>
                                            </p:attrNameLst>
                                          </p:cBhvr>
                                          <p:to>
                                            <p:strVal val="visible"/>
                                          </p:to>
                                        </p:set>
                                        <p:anim calcmode="lin" valueType="num">
                                          <p:cBhvr>
                                            <p:cTn id="34" dur="750" fill="hold"/>
                                            <p:tgtEl>
                                              <p:spTgt spid="101"/>
                                            </p:tgtEl>
                                            <p:attrNameLst>
                                              <p:attrName>ppt_w</p:attrName>
                                            </p:attrNameLst>
                                          </p:cBhvr>
                                          <p:tavLst>
                                            <p:tav tm="0">
                                              <p:val>
                                                <p:fltVal val="0"/>
                                              </p:val>
                                            </p:tav>
                                            <p:tav tm="100000">
                                              <p:val>
                                                <p:strVal val="#ppt_w"/>
                                              </p:val>
                                            </p:tav>
                                          </p:tavLst>
                                        </p:anim>
                                        <p:anim calcmode="lin" valueType="num">
                                          <p:cBhvr>
                                            <p:cTn id="35" dur="750" fill="hold"/>
                                            <p:tgtEl>
                                              <p:spTgt spid="101"/>
                                            </p:tgtEl>
                                            <p:attrNameLst>
                                              <p:attrName>ppt_h</p:attrName>
                                            </p:attrNameLst>
                                          </p:cBhvr>
                                          <p:tavLst>
                                            <p:tav tm="0">
                                              <p:val>
                                                <p:fltVal val="0"/>
                                              </p:val>
                                            </p:tav>
                                            <p:tav tm="100000">
                                              <p:val>
                                                <p:strVal val="#ppt_h"/>
                                              </p:val>
                                            </p:tav>
                                          </p:tavLst>
                                        </p:anim>
                                        <p:anim calcmode="lin" valueType="num">
                                          <p:cBhvr>
                                            <p:cTn id="36" dur="750" fill="hold"/>
                                            <p:tgtEl>
                                              <p:spTgt spid="101"/>
                                            </p:tgtEl>
                                            <p:attrNameLst>
                                              <p:attrName>style.rotation</p:attrName>
                                            </p:attrNameLst>
                                          </p:cBhvr>
                                          <p:tavLst>
                                            <p:tav tm="0">
                                              <p:val>
                                                <p:fltVal val="90"/>
                                              </p:val>
                                            </p:tav>
                                            <p:tav tm="100000">
                                              <p:val>
                                                <p:fltVal val="0"/>
                                              </p:val>
                                            </p:tav>
                                          </p:tavLst>
                                        </p:anim>
                                        <p:animEffect transition="in" filter="fade">
                                          <p:cBhvr>
                                            <p:cTn id="37" dur="750"/>
                                            <p:tgtEl>
                                              <p:spTgt spid="101"/>
                                            </p:tgtEl>
                                          </p:cBhvr>
                                        </p:animEffect>
                                      </p:childTnLst>
                                    </p:cTn>
                                  </p:par>
                                  <p:par>
                                    <p:cTn id="38" presetID="22" presetClass="entr" presetSubtype="8" fill="hold" nodeType="withEffect">
                                      <p:stCondLst>
                                        <p:cond delay="600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31" presetClass="entr" presetSubtype="0" fill="hold" grpId="0" nodeType="withEffect">
                                      <p:stCondLst>
                                        <p:cond delay="650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750" fill="hold"/>
                                            <p:tgtEl>
                                              <p:spTgt spid="100"/>
                                            </p:tgtEl>
                                            <p:attrNameLst>
                                              <p:attrName>ppt_w</p:attrName>
                                            </p:attrNameLst>
                                          </p:cBhvr>
                                          <p:tavLst>
                                            <p:tav tm="0">
                                              <p:val>
                                                <p:fltVal val="0"/>
                                              </p:val>
                                            </p:tav>
                                            <p:tav tm="100000">
                                              <p:val>
                                                <p:strVal val="#ppt_w"/>
                                              </p:val>
                                            </p:tav>
                                          </p:tavLst>
                                        </p:anim>
                                        <p:anim calcmode="lin" valueType="num">
                                          <p:cBhvr>
                                            <p:cTn id="44" dur="750" fill="hold"/>
                                            <p:tgtEl>
                                              <p:spTgt spid="100"/>
                                            </p:tgtEl>
                                            <p:attrNameLst>
                                              <p:attrName>ppt_h</p:attrName>
                                            </p:attrNameLst>
                                          </p:cBhvr>
                                          <p:tavLst>
                                            <p:tav tm="0">
                                              <p:val>
                                                <p:fltVal val="0"/>
                                              </p:val>
                                            </p:tav>
                                            <p:tav tm="100000">
                                              <p:val>
                                                <p:strVal val="#ppt_h"/>
                                              </p:val>
                                            </p:tav>
                                          </p:tavLst>
                                        </p:anim>
                                        <p:anim calcmode="lin" valueType="num">
                                          <p:cBhvr>
                                            <p:cTn id="45" dur="750" fill="hold"/>
                                            <p:tgtEl>
                                              <p:spTgt spid="100"/>
                                            </p:tgtEl>
                                            <p:attrNameLst>
                                              <p:attrName>style.rotation</p:attrName>
                                            </p:attrNameLst>
                                          </p:cBhvr>
                                          <p:tavLst>
                                            <p:tav tm="0">
                                              <p:val>
                                                <p:fltVal val="90"/>
                                              </p:val>
                                            </p:tav>
                                            <p:tav tm="100000">
                                              <p:val>
                                                <p:fltVal val="0"/>
                                              </p:val>
                                            </p:tav>
                                          </p:tavLst>
                                        </p:anim>
                                        <p:animEffect transition="in" filter="fade">
                                          <p:cBhvr>
                                            <p:cTn id="46" dur="750"/>
                                            <p:tgtEl>
                                              <p:spTgt spid="100"/>
                                            </p:tgtEl>
                                          </p:cBhvr>
                                        </p:animEffect>
                                      </p:childTnLst>
                                    </p:cTn>
                                  </p:par>
                                  <p:par>
                                    <p:cTn id="47" presetID="22" presetClass="entr" presetSubtype="8" fill="hold" nodeType="withEffect">
                                      <p:stCondLst>
                                        <p:cond delay="7250"/>
                                      </p:stCondLst>
                                      <p:childTnLst>
                                        <p:set>
                                          <p:cBhvr>
                                            <p:cTn id="48" dur="1" fill="hold">
                                              <p:stCondLst>
                                                <p:cond delay="0"/>
                                              </p:stCondLst>
                                            </p:cTn>
                                            <p:tgtEl>
                                              <p:spTgt spid="92"/>
                                            </p:tgtEl>
                                            <p:attrNameLst>
                                              <p:attrName>style.visibility</p:attrName>
                                            </p:attrNameLst>
                                          </p:cBhvr>
                                          <p:to>
                                            <p:strVal val="visible"/>
                                          </p:to>
                                        </p:set>
                                        <p:animEffect transition="in" filter="wipe(left)">
                                          <p:cBhvr>
                                            <p:cTn id="49" dur="500"/>
                                            <p:tgtEl>
                                              <p:spTgt spid="92"/>
                                            </p:tgtEl>
                                          </p:cBhvr>
                                        </p:animEffect>
                                      </p:childTnLst>
                                    </p:cTn>
                                  </p:par>
                                  <p:par>
                                    <p:cTn id="50" presetID="31" presetClass="entr" presetSubtype="0" fill="hold" grpId="0" nodeType="withEffect">
                                      <p:stCondLst>
                                        <p:cond delay="7750"/>
                                      </p:stCondLst>
                                      <p:childTnLst>
                                        <p:set>
                                          <p:cBhvr>
                                            <p:cTn id="51" dur="1" fill="hold">
                                              <p:stCondLst>
                                                <p:cond delay="0"/>
                                              </p:stCondLst>
                                            </p:cTn>
                                            <p:tgtEl>
                                              <p:spTgt spid="97"/>
                                            </p:tgtEl>
                                            <p:attrNameLst>
                                              <p:attrName>style.visibility</p:attrName>
                                            </p:attrNameLst>
                                          </p:cBhvr>
                                          <p:to>
                                            <p:strVal val="visible"/>
                                          </p:to>
                                        </p:set>
                                        <p:anim calcmode="lin" valueType="num">
                                          <p:cBhvr>
                                            <p:cTn id="52" dur="750" fill="hold"/>
                                            <p:tgtEl>
                                              <p:spTgt spid="97"/>
                                            </p:tgtEl>
                                            <p:attrNameLst>
                                              <p:attrName>ppt_w</p:attrName>
                                            </p:attrNameLst>
                                          </p:cBhvr>
                                          <p:tavLst>
                                            <p:tav tm="0">
                                              <p:val>
                                                <p:fltVal val="0"/>
                                              </p:val>
                                            </p:tav>
                                            <p:tav tm="100000">
                                              <p:val>
                                                <p:strVal val="#ppt_w"/>
                                              </p:val>
                                            </p:tav>
                                          </p:tavLst>
                                        </p:anim>
                                        <p:anim calcmode="lin" valueType="num">
                                          <p:cBhvr>
                                            <p:cTn id="53" dur="750" fill="hold"/>
                                            <p:tgtEl>
                                              <p:spTgt spid="97"/>
                                            </p:tgtEl>
                                            <p:attrNameLst>
                                              <p:attrName>ppt_h</p:attrName>
                                            </p:attrNameLst>
                                          </p:cBhvr>
                                          <p:tavLst>
                                            <p:tav tm="0">
                                              <p:val>
                                                <p:fltVal val="0"/>
                                              </p:val>
                                            </p:tav>
                                            <p:tav tm="100000">
                                              <p:val>
                                                <p:strVal val="#ppt_h"/>
                                              </p:val>
                                            </p:tav>
                                          </p:tavLst>
                                        </p:anim>
                                        <p:anim calcmode="lin" valueType="num">
                                          <p:cBhvr>
                                            <p:cTn id="54" dur="750" fill="hold"/>
                                            <p:tgtEl>
                                              <p:spTgt spid="97"/>
                                            </p:tgtEl>
                                            <p:attrNameLst>
                                              <p:attrName>style.rotation</p:attrName>
                                            </p:attrNameLst>
                                          </p:cBhvr>
                                          <p:tavLst>
                                            <p:tav tm="0">
                                              <p:val>
                                                <p:fltVal val="90"/>
                                              </p:val>
                                            </p:tav>
                                            <p:tav tm="100000">
                                              <p:val>
                                                <p:fltVal val="0"/>
                                              </p:val>
                                            </p:tav>
                                          </p:tavLst>
                                        </p:anim>
                                        <p:animEffect transition="in" filter="fade">
                                          <p:cBhvr>
                                            <p:cTn id="55" dur="750"/>
                                            <p:tgtEl>
                                              <p:spTgt spid="97"/>
                                            </p:tgtEl>
                                          </p:cBhvr>
                                        </p:animEffect>
                                      </p:childTnLst>
                                    </p:cTn>
                                  </p:par>
                                  <p:par>
                                    <p:cTn id="56" presetID="2" presetClass="entr" presetSubtype="12" fill="hold" nodeType="withEffect">
                                      <p:stCondLst>
                                        <p:cond delay="110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1600" fill="hold"/>
                                            <p:tgtEl>
                                              <p:spTgt spid="41"/>
                                            </p:tgtEl>
                                            <p:attrNameLst>
                                              <p:attrName>ppt_x</p:attrName>
                                            </p:attrNameLst>
                                          </p:cBhvr>
                                          <p:tavLst>
                                            <p:tav tm="0">
                                              <p:val>
                                                <p:strVal val="0-#ppt_w/2"/>
                                              </p:val>
                                            </p:tav>
                                            <p:tav tm="100000">
                                              <p:val>
                                                <p:strVal val="#ppt_x"/>
                                              </p:val>
                                            </p:tav>
                                          </p:tavLst>
                                        </p:anim>
                                        <p:anim calcmode="lin" valueType="num">
                                          <p:cBhvr additive="base">
                                            <p:cTn id="59" dur="1600" fill="hold"/>
                                            <p:tgtEl>
                                              <p:spTgt spid="41"/>
                                            </p:tgtEl>
                                            <p:attrNameLst>
                                              <p:attrName>ppt_y</p:attrName>
                                            </p:attrNameLst>
                                          </p:cBhvr>
                                          <p:tavLst>
                                            <p:tav tm="0">
                                              <p:val>
                                                <p:strVal val="1+#ppt_h/2"/>
                                              </p:val>
                                            </p:tav>
                                            <p:tav tm="100000">
                                              <p:val>
                                                <p:strVal val="#ppt_y"/>
                                              </p:val>
                                            </p:tav>
                                          </p:tavLst>
                                        </p:anim>
                                      </p:childTnLst>
                                    </p:cTn>
                                  </p:par>
                                  <p:par>
                                    <p:cTn id="60" presetID="2" presetClass="entr" presetSubtype="12" fill="hold" nodeType="withEffect">
                                      <p:stCondLst>
                                        <p:cond delay="3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1900" fill="hold"/>
                                            <p:tgtEl>
                                              <p:spTgt spid="44"/>
                                            </p:tgtEl>
                                            <p:attrNameLst>
                                              <p:attrName>ppt_x</p:attrName>
                                            </p:attrNameLst>
                                          </p:cBhvr>
                                          <p:tavLst>
                                            <p:tav tm="0">
                                              <p:val>
                                                <p:strVal val="0-#ppt_w/2"/>
                                              </p:val>
                                            </p:tav>
                                            <p:tav tm="100000">
                                              <p:val>
                                                <p:strVal val="#ppt_x"/>
                                              </p:val>
                                            </p:tav>
                                          </p:tavLst>
                                        </p:anim>
                                        <p:anim calcmode="lin" valueType="num">
                                          <p:cBhvr additive="base">
                                            <p:cTn id="63" dur="1900" fill="hold"/>
                                            <p:tgtEl>
                                              <p:spTgt spid="44"/>
                                            </p:tgtEl>
                                            <p:attrNameLst>
                                              <p:attrName>ppt_y</p:attrName>
                                            </p:attrNameLst>
                                          </p:cBhvr>
                                          <p:tavLst>
                                            <p:tav tm="0">
                                              <p:val>
                                                <p:strVal val="1+#ppt_h/2"/>
                                              </p:val>
                                            </p:tav>
                                            <p:tav tm="100000">
                                              <p:val>
                                                <p:strVal val="#ppt_y"/>
                                              </p:val>
                                            </p:tav>
                                          </p:tavLst>
                                        </p:anim>
                                      </p:childTnLst>
                                    </p:cTn>
                                  </p:par>
                                  <p:par>
                                    <p:cTn id="64" presetID="2" presetClass="entr" presetSubtype="12" fill="hold" nodeType="withEffect">
                                      <p:stCondLst>
                                        <p:cond delay="580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2100" fill="hold"/>
                                            <p:tgtEl>
                                              <p:spTgt spid="47"/>
                                            </p:tgtEl>
                                            <p:attrNameLst>
                                              <p:attrName>ppt_x</p:attrName>
                                            </p:attrNameLst>
                                          </p:cBhvr>
                                          <p:tavLst>
                                            <p:tav tm="0">
                                              <p:val>
                                                <p:strVal val="0-#ppt_w/2"/>
                                              </p:val>
                                            </p:tav>
                                            <p:tav tm="100000">
                                              <p:val>
                                                <p:strVal val="#ppt_x"/>
                                              </p:val>
                                            </p:tav>
                                          </p:tavLst>
                                        </p:anim>
                                        <p:anim calcmode="lin" valueType="num">
                                          <p:cBhvr additive="base">
                                            <p:cTn id="67" dur="21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2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4424256"/>
            <a:ext cx="2433743" cy="2433743"/>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grpSp>
        <p:nvGrpSpPr>
          <p:cNvPr id="109" name="组合 108"/>
          <p:cNvGrpSpPr/>
          <p:nvPr/>
        </p:nvGrpSpPr>
        <p:grpSpPr>
          <a:xfrm>
            <a:off x="4997355" y="362320"/>
            <a:ext cx="2667898" cy="2288691"/>
            <a:chOff x="946186" y="1666112"/>
            <a:chExt cx="2784232" cy="2388491"/>
          </a:xfrm>
        </p:grpSpPr>
        <p:cxnSp>
          <p:nvCxnSpPr>
            <p:cNvPr id="110" name="直接连接符 109"/>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1057943" y="1666112"/>
              <a:ext cx="2565554" cy="1514842"/>
              <a:chOff x="477660" y="1791629"/>
              <a:chExt cx="2455159" cy="1449659"/>
            </a:xfrm>
          </p:grpSpPr>
          <p:sp>
            <p:nvSpPr>
              <p:cNvPr id="114" name="椭圆 113"/>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7"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9"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0"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1"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2"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13"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23" name="文本框 122"/>
          <p:cNvSpPr txBox="1"/>
          <p:nvPr/>
        </p:nvSpPr>
        <p:spPr>
          <a:xfrm>
            <a:off x="5165079" y="2079788"/>
            <a:ext cx="2121091" cy="523220"/>
          </a:xfrm>
          <a:prstGeom prst="rect">
            <a:avLst/>
          </a:prstGeom>
          <a:noFill/>
        </p:spPr>
        <p:txBody>
          <a:bodyPr wrap="square" rtlCol="0">
            <a:spAutoFit/>
          </a:bodyPr>
          <a:lstStyle/>
          <a:p>
            <a:pPr lvl="0" algn="ctr"/>
            <a:r>
              <a:rPr lang="zh-CN" altLang="en-US" sz="2800" b="1" dirty="0">
                <a:solidFill>
                  <a:prstClr val="white"/>
                </a:solidFill>
                <a:effectLst>
                  <a:outerShdw blurRad="38100" dist="38100" dir="2700000" algn="tl">
                    <a:srgbClr val="000000">
                      <a:alpha val="43137"/>
                    </a:srgbClr>
                  </a:outerShdw>
                </a:effectLst>
                <a:cs typeface="+mn-ea"/>
                <a:sym typeface="+mn-lt"/>
              </a:rPr>
              <a:t>我的优势</a:t>
            </a:r>
          </a:p>
        </p:txBody>
      </p:sp>
      <p:sp>
        <p:nvSpPr>
          <p:cNvPr id="124" name="文本框 123"/>
          <p:cNvSpPr txBox="1"/>
          <p:nvPr/>
        </p:nvSpPr>
        <p:spPr>
          <a:xfrm>
            <a:off x="9395648" y="2376550"/>
            <a:ext cx="2043219" cy="19389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我平时注意团结同学，在同学们中有很好的人缘，同学们一直都很支持我的工作。</a:t>
            </a:r>
          </a:p>
        </p:txBody>
      </p:sp>
      <p:sp>
        <p:nvSpPr>
          <p:cNvPr id="125" name="文本框 124"/>
          <p:cNvSpPr txBox="1"/>
          <p:nvPr/>
        </p:nvSpPr>
        <p:spPr>
          <a:xfrm>
            <a:off x="3720097" y="3295762"/>
            <a:ext cx="2554515" cy="19389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个人综合素质好，学习成绩优秀，德，智，体全面发展，多次被评为“三好学生”和优秀班干部。</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26" name="文本框 125"/>
          <p:cNvSpPr txBox="1"/>
          <p:nvPr/>
        </p:nvSpPr>
        <p:spPr>
          <a:xfrm>
            <a:off x="6647892" y="2891883"/>
            <a:ext cx="2320376" cy="19389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组织能力强，对待班级工作热情，热心，能够充当老师的好助手和同学的好榜样。</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cxnSp>
        <p:nvCxnSpPr>
          <p:cNvPr id="127" name="直接连接符 126"/>
          <p:cNvCxnSpPr/>
          <p:nvPr/>
        </p:nvCxnSpPr>
        <p:spPr>
          <a:xfrm>
            <a:off x="1960007" y="3687154"/>
            <a:ext cx="0" cy="1488095"/>
          </a:xfrm>
          <a:prstGeom prst="line">
            <a:avLst/>
          </a:prstGeom>
          <a:ln w="19050">
            <a:solidFill>
              <a:srgbClr val="FE9802"/>
            </a:solidFill>
            <a:prstDash val="sysDash"/>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841795" y="2793266"/>
            <a:ext cx="2466475"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多年担任班长的经历，具有丰富的班级工作经验</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cxnSp>
        <p:nvCxnSpPr>
          <p:cNvPr id="129" name="直接连接符 128"/>
          <p:cNvCxnSpPr/>
          <p:nvPr/>
        </p:nvCxnSpPr>
        <p:spPr>
          <a:xfrm>
            <a:off x="4849762" y="4817701"/>
            <a:ext cx="0" cy="1074057"/>
          </a:xfrm>
          <a:prstGeom prst="line">
            <a:avLst/>
          </a:prstGeom>
          <a:ln w="19050">
            <a:solidFill>
              <a:srgbClr val="069AAA"/>
            </a:solidFill>
            <a:prstDash val="sysDash"/>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7666986" y="4505301"/>
            <a:ext cx="0" cy="1083032"/>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10309923" y="4092217"/>
            <a:ext cx="0" cy="842400"/>
          </a:xfrm>
          <a:prstGeom prst="line">
            <a:avLst/>
          </a:prstGeom>
          <a:ln w="1905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901611" y="3656215"/>
            <a:ext cx="2220686" cy="0"/>
          </a:xfrm>
          <a:prstGeom prst="line">
            <a:avLst/>
          </a:prstGeom>
          <a:ln>
            <a:solidFill>
              <a:srgbClr val="FE9802"/>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3784149" y="4827518"/>
            <a:ext cx="2220686" cy="0"/>
          </a:xfrm>
          <a:prstGeom prst="line">
            <a:avLst/>
          </a:prstGeom>
          <a:ln>
            <a:solidFill>
              <a:srgbClr val="069AAA"/>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6675393" y="4483529"/>
            <a:ext cx="2094413"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9301029" y="4061164"/>
            <a:ext cx="197249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6" name="组合 135"/>
          <p:cNvGrpSpPr/>
          <p:nvPr/>
        </p:nvGrpSpPr>
        <p:grpSpPr>
          <a:xfrm>
            <a:off x="1723424" y="5082360"/>
            <a:ext cx="468418" cy="441844"/>
            <a:chOff x="1932156" y="4691859"/>
            <a:chExt cx="468418" cy="441844"/>
          </a:xfrm>
        </p:grpSpPr>
        <p:sp>
          <p:nvSpPr>
            <p:cNvPr id="137" name="椭圆 136"/>
            <p:cNvSpPr/>
            <p:nvPr/>
          </p:nvSpPr>
          <p:spPr>
            <a:xfrm>
              <a:off x="1932156" y="4691859"/>
              <a:ext cx="441844" cy="441844"/>
            </a:xfrm>
            <a:prstGeom prst="ellipse">
              <a:avLst/>
            </a:prstGeom>
            <a:solidFill>
              <a:srgbClr val="FE98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8" name="文本框 137"/>
            <p:cNvSpPr txBox="1"/>
            <p:nvPr/>
          </p:nvSpPr>
          <p:spPr>
            <a:xfrm>
              <a:off x="1959428" y="4741816"/>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01</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139" name="组合 138"/>
          <p:cNvGrpSpPr/>
          <p:nvPr/>
        </p:nvGrpSpPr>
        <p:grpSpPr>
          <a:xfrm>
            <a:off x="4625213" y="5799212"/>
            <a:ext cx="449166" cy="417324"/>
            <a:chOff x="4833945" y="5408711"/>
            <a:chExt cx="449166" cy="417324"/>
          </a:xfrm>
        </p:grpSpPr>
        <p:sp>
          <p:nvSpPr>
            <p:cNvPr id="140" name="椭圆 139"/>
            <p:cNvSpPr/>
            <p:nvPr/>
          </p:nvSpPr>
          <p:spPr>
            <a:xfrm>
              <a:off x="4833945" y="5408711"/>
              <a:ext cx="417324" cy="417324"/>
            </a:xfrm>
            <a:prstGeom prst="ellipse">
              <a:avLst/>
            </a:prstGeom>
            <a:solidFill>
              <a:srgbClr val="069AA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1" name="文本框 140"/>
            <p:cNvSpPr txBox="1"/>
            <p:nvPr/>
          </p:nvSpPr>
          <p:spPr>
            <a:xfrm>
              <a:off x="4841965" y="5442856"/>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02</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142" name="组合 141"/>
          <p:cNvGrpSpPr/>
          <p:nvPr/>
        </p:nvGrpSpPr>
        <p:grpSpPr>
          <a:xfrm>
            <a:off x="7455506" y="5328261"/>
            <a:ext cx="449593" cy="431074"/>
            <a:chOff x="7664231" y="4959532"/>
            <a:chExt cx="426885" cy="409302"/>
          </a:xfrm>
        </p:grpSpPr>
        <p:sp>
          <p:nvSpPr>
            <p:cNvPr id="143" name="椭圆 142"/>
            <p:cNvSpPr/>
            <p:nvPr/>
          </p:nvSpPr>
          <p:spPr>
            <a:xfrm>
              <a:off x="7664231" y="4959532"/>
              <a:ext cx="409302" cy="40930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4" name="文本框 143"/>
            <p:cNvSpPr txBox="1"/>
            <p:nvPr/>
          </p:nvSpPr>
          <p:spPr>
            <a:xfrm>
              <a:off x="7672251" y="4994365"/>
              <a:ext cx="418865" cy="3506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03</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145" name="组合 144"/>
          <p:cNvGrpSpPr/>
          <p:nvPr/>
        </p:nvGrpSpPr>
        <p:grpSpPr>
          <a:xfrm>
            <a:off x="10099466" y="4773663"/>
            <a:ext cx="452604" cy="423969"/>
            <a:chOff x="10308198" y="4383162"/>
            <a:chExt cx="452604" cy="423969"/>
          </a:xfrm>
        </p:grpSpPr>
        <p:sp>
          <p:nvSpPr>
            <p:cNvPr id="146" name="椭圆 145"/>
            <p:cNvSpPr/>
            <p:nvPr/>
          </p:nvSpPr>
          <p:spPr>
            <a:xfrm>
              <a:off x="10308198" y="4383162"/>
              <a:ext cx="423969" cy="42396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7" name="文本框 146"/>
            <p:cNvSpPr txBox="1"/>
            <p:nvPr/>
          </p:nvSpPr>
          <p:spPr>
            <a:xfrm>
              <a:off x="10319656" y="4428308"/>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04</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50000">
                                          <p:cBhvr additive="base">
                                            <p:cTn id="7" dur="2000" fill="hold"/>
                                            <p:tgtEl>
                                              <p:spTgt spid="10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53" presetClass="entr" presetSubtype="16" fill="hold" nodeType="withEffect">
                                      <p:stCondLst>
                                        <p:cond delay="625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par>
                                    <p:cTn id="19" presetID="53" presetClass="entr" presetSubtype="16" fill="hold" nodeType="withEffect">
                                      <p:stCondLst>
                                        <p:cond delay="6750"/>
                                      </p:stCondLst>
                                      <p:childTnLst>
                                        <p:set>
                                          <p:cBhvr>
                                            <p:cTn id="20" dur="1" fill="hold">
                                              <p:stCondLst>
                                                <p:cond delay="0"/>
                                              </p:stCondLst>
                                            </p:cTn>
                                            <p:tgtEl>
                                              <p:spTgt spid="139"/>
                                            </p:tgtEl>
                                            <p:attrNameLst>
                                              <p:attrName>style.visibility</p:attrName>
                                            </p:attrNameLst>
                                          </p:cBhvr>
                                          <p:to>
                                            <p:strVal val="visible"/>
                                          </p:to>
                                        </p:set>
                                        <p:anim calcmode="lin" valueType="num">
                                          <p:cBhvr>
                                            <p:cTn id="21" dur="500" fill="hold"/>
                                            <p:tgtEl>
                                              <p:spTgt spid="139"/>
                                            </p:tgtEl>
                                            <p:attrNameLst>
                                              <p:attrName>ppt_w</p:attrName>
                                            </p:attrNameLst>
                                          </p:cBhvr>
                                          <p:tavLst>
                                            <p:tav tm="0">
                                              <p:val>
                                                <p:fltVal val="0"/>
                                              </p:val>
                                            </p:tav>
                                            <p:tav tm="100000">
                                              <p:val>
                                                <p:strVal val="#ppt_w"/>
                                              </p:val>
                                            </p:tav>
                                          </p:tavLst>
                                        </p:anim>
                                        <p:anim calcmode="lin" valueType="num">
                                          <p:cBhvr>
                                            <p:cTn id="22" dur="500" fill="hold"/>
                                            <p:tgtEl>
                                              <p:spTgt spid="139"/>
                                            </p:tgtEl>
                                            <p:attrNameLst>
                                              <p:attrName>ppt_h</p:attrName>
                                            </p:attrNameLst>
                                          </p:cBhvr>
                                          <p:tavLst>
                                            <p:tav tm="0">
                                              <p:val>
                                                <p:fltVal val="0"/>
                                              </p:val>
                                            </p:tav>
                                            <p:tav tm="100000">
                                              <p:val>
                                                <p:strVal val="#ppt_h"/>
                                              </p:val>
                                            </p:tav>
                                          </p:tavLst>
                                        </p:anim>
                                        <p:animEffect transition="in" filter="fade">
                                          <p:cBhvr>
                                            <p:cTn id="23" dur="500"/>
                                            <p:tgtEl>
                                              <p:spTgt spid="139"/>
                                            </p:tgtEl>
                                          </p:cBhvr>
                                        </p:animEffect>
                                      </p:childTnLst>
                                    </p:cTn>
                                  </p:par>
                                  <p:par>
                                    <p:cTn id="24" presetID="53" presetClass="entr" presetSubtype="16" fill="hold" nodeType="withEffect">
                                      <p:stCondLst>
                                        <p:cond delay="7250"/>
                                      </p:stCondLst>
                                      <p:childTnLst>
                                        <p:set>
                                          <p:cBhvr>
                                            <p:cTn id="25" dur="1" fill="hold">
                                              <p:stCondLst>
                                                <p:cond delay="0"/>
                                              </p:stCondLst>
                                            </p:cTn>
                                            <p:tgtEl>
                                              <p:spTgt spid="142"/>
                                            </p:tgtEl>
                                            <p:attrNameLst>
                                              <p:attrName>style.visibility</p:attrName>
                                            </p:attrNameLst>
                                          </p:cBhvr>
                                          <p:to>
                                            <p:strVal val="visible"/>
                                          </p:to>
                                        </p:set>
                                        <p:anim calcmode="lin" valueType="num">
                                          <p:cBhvr>
                                            <p:cTn id="26" dur="500" fill="hold"/>
                                            <p:tgtEl>
                                              <p:spTgt spid="142"/>
                                            </p:tgtEl>
                                            <p:attrNameLst>
                                              <p:attrName>ppt_w</p:attrName>
                                            </p:attrNameLst>
                                          </p:cBhvr>
                                          <p:tavLst>
                                            <p:tav tm="0">
                                              <p:val>
                                                <p:fltVal val="0"/>
                                              </p:val>
                                            </p:tav>
                                            <p:tav tm="100000">
                                              <p:val>
                                                <p:strVal val="#ppt_w"/>
                                              </p:val>
                                            </p:tav>
                                          </p:tavLst>
                                        </p:anim>
                                        <p:anim calcmode="lin" valueType="num">
                                          <p:cBhvr>
                                            <p:cTn id="27" dur="500" fill="hold"/>
                                            <p:tgtEl>
                                              <p:spTgt spid="142"/>
                                            </p:tgtEl>
                                            <p:attrNameLst>
                                              <p:attrName>ppt_h</p:attrName>
                                            </p:attrNameLst>
                                          </p:cBhvr>
                                          <p:tavLst>
                                            <p:tav tm="0">
                                              <p:val>
                                                <p:fltVal val="0"/>
                                              </p:val>
                                            </p:tav>
                                            <p:tav tm="100000">
                                              <p:val>
                                                <p:strVal val="#ppt_h"/>
                                              </p:val>
                                            </p:tav>
                                          </p:tavLst>
                                        </p:anim>
                                        <p:animEffect transition="in" filter="fade">
                                          <p:cBhvr>
                                            <p:cTn id="28" dur="500"/>
                                            <p:tgtEl>
                                              <p:spTgt spid="142"/>
                                            </p:tgtEl>
                                          </p:cBhvr>
                                        </p:animEffect>
                                      </p:childTnLst>
                                    </p:cTn>
                                  </p:par>
                                  <p:par>
                                    <p:cTn id="29" presetID="53" presetClass="entr" presetSubtype="16" fill="hold" nodeType="withEffect">
                                      <p:stCondLst>
                                        <p:cond delay="7750"/>
                                      </p:stCondLst>
                                      <p:childTnLst>
                                        <p:set>
                                          <p:cBhvr>
                                            <p:cTn id="30" dur="1" fill="hold">
                                              <p:stCondLst>
                                                <p:cond delay="0"/>
                                              </p:stCondLst>
                                            </p:cTn>
                                            <p:tgtEl>
                                              <p:spTgt spid="145"/>
                                            </p:tgtEl>
                                            <p:attrNameLst>
                                              <p:attrName>style.visibility</p:attrName>
                                            </p:attrNameLst>
                                          </p:cBhvr>
                                          <p:to>
                                            <p:strVal val="visible"/>
                                          </p:to>
                                        </p:set>
                                        <p:anim calcmode="lin" valueType="num">
                                          <p:cBhvr>
                                            <p:cTn id="31" dur="500" fill="hold"/>
                                            <p:tgtEl>
                                              <p:spTgt spid="145"/>
                                            </p:tgtEl>
                                            <p:attrNameLst>
                                              <p:attrName>ppt_w</p:attrName>
                                            </p:attrNameLst>
                                          </p:cBhvr>
                                          <p:tavLst>
                                            <p:tav tm="0">
                                              <p:val>
                                                <p:fltVal val="0"/>
                                              </p:val>
                                            </p:tav>
                                            <p:tav tm="100000">
                                              <p:val>
                                                <p:strVal val="#ppt_w"/>
                                              </p:val>
                                            </p:tav>
                                          </p:tavLst>
                                        </p:anim>
                                        <p:anim calcmode="lin" valueType="num">
                                          <p:cBhvr>
                                            <p:cTn id="32" dur="500" fill="hold"/>
                                            <p:tgtEl>
                                              <p:spTgt spid="145"/>
                                            </p:tgtEl>
                                            <p:attrNameLst>
                                              <p:attrName>ppt_h</p:attrName>
                                            </p:attrNameLst>
                                          </p:cBhvr>
                                          <p:tavLst>
                                            <p:tav tm="0">
                                              <p:val>
                                                <p:fltVal val="0"/>
                                              </p:val>
                                            </p:tav>
                                            <p:tav tm="100000">
                                              <p:val>
                                                <p:strVal val="#ppt_h"/>
                                              </p:val>
                                            </p:tav>
                                          </p:tavLst>
                                        </p:anim>
                                        <p:animEffect transition="in" filter="fade">
                                          <p:cBhvr>
                                            <p:cTn id="33" dur="500"/>
                                            <p:tgtEl>
                                              <p:spTgt spid="145"/>
                                            </p:tgtEl>
                                          </p:cBhvr>
                                        </p:animEffect>
                                      </p:childTnLst>
                                    </p:cTn>
                                  </p:par>
                                  <p:par>
                                    <p:cTn id="34" presetID="22" presetClass="entr" presetSubtype="4" fill="hold" nodeType="withEffect">
                                      <p:stCondLst>
                                        <p:cond delay="8250"/>
                                      </p:stCondLst>
                                      <p:childTnLst>
                                        <p:set>
                                          <p:cBhvr>
                                            <p:cTn id="35" dur="1" fill="hold">
                                              <p:stCondLst>
                                                <p:cond delay="0"/>
                                              </p:stCondLst>
                                            </p:cTn>
                                            <p:tgtEl>
                                              <p:spTgt spid="127"/>
                                            </p:tgtEl>
                                            <p:attrNameLst>
                                              <p:attrName>style.visibility</p:attrName>
                                            </p:attrNameLst>
                                          </p:cBhvr>
                                          <p:to>
                                            <p:strVal val="visible"/>
                                          </p:to>
                                        </p:set>
                                        <p:animEffect transition="in" filter="wipe(down)">
                                          <p:cBhvr>
                                            <p:cTn id="36" dur="500"/>
                                            <p:tgtEl>
                                              <p:spTgt spid="127"/>
                                            </p:tgtEl>
                                          </p:cBhvr>
                                        </p:animEffect>
                                      </p:childTnLst>
                                    </p:cTn>
                                  </p:par>
                                  <p:par>
                                    <p:cTn id="37" presetID="2" presetClass="entr" presetSubtype="2" fill="hold" nodeType="withEffect">
                                      <p:stCondLst>
                                        <p:cond delay="8500"/>
                                      </p:stCondLst>
                                      <p:childTnLst>
                                        <p:set>
                                          <p:cBhvr>
                                            <p:cTn id="38" dur="1" fill="hold">
                                              <p:stCondLst>
                                                <p:cond delay="0"/>
                                              </p:stCondLst>
                                            </p:cTn>
                                            <p:tgtEl>
                                              <p:spTgt spid="132"/>
                                            </p:tgtEl>
                                            <p:attrNameLst>
                                              <p:attrName>style.visibility</p:attrName>
                                            </p:attrNameLst>
                                          </p:cBhvr>
                                          <p:to>
                                            <p:strVal val="visible"/>
                                          </p:to>
                                        </p:set>
                                        <p:anim calcmode="lin" valueType="num">
                                          <p:cBhvr additive="base">
                                            <p:cTn id="39" dur="500" fill="hold"/>
                                            <p:tgtEl>
                                              <p:spTgt spid="132"/>
                                            </p:tgtEl>
                                            <p:attrNameLst>
                                              <p:attrName>ppt_x</p:attrName>
                                            </p:attrNameLst>
                                          </p:cBhvr>
                                          <p:tavLst>
                                            <p:tav tm="0">
                                              <p:val>
                                                <p:strVal val="1+#ppt_w/2"/>
                                              </p:val>
                                            </p:tav>
                                            <p:tav tm="100000">
                                              <p:val>
                                                <p:strVal val="#ppt_x"/>
                                              </p:val>
                                            </p:tav>
                                          </p:tavLst>
                                        </p:anim>
                                        <p:anim calcmode="lin" valueType="num">
                                          <p:cBhvr additive="base">
                                            <p:cTn id="40" dur="500" fill="hold"/>
                                            <p:tgtEl>
                                              <p:spTgt spid="132"/>
                                            </p:tgtEl>
                                            <p:attrNameLst>
                                              <p:attrName>ppt_y</p:attrName>
                                            </p:attrNameLst>
                                          </p:cBhvr>
                                          <p:tavLst>
                                            <p:tav tm="0">
                                              <p:val>
                                                <p:strVal val="#ppt_y"/>
                                              </p:val>
                                            </p:tav>
                                            <p:tav tm="100000">
                                              <p:val>
                                                <p:strVal val="#ppt_y"/>
                                              </p:val>
                                            </p:tav>
                                          </p:tavLst>
                                        </p:anim>
                                      </p:childTnLst>
                                    </p:cTn>
                                  </p:par>
                                  <p:par>
                                    <p:cTn id="41" presetID="22" presetClass="entr" presetSubtype="4" fill="hold" nodeType="withEffect">
                                      <p:stCondLst>
                                        <p:cond delay="9000"/>
                                      </p:stCondLst>
                                      <p:childTnLst>
                                        <p:set>
                                          <p:cBhvr>
                                            <p:cTn id="42" dur="1" fill="hold">
                                              <p:stCondLst>
                                                <p:cond delay="0"/>
                                              </p:stCondLst>
                                            </p:cTn>
                                            <p:tgtEl>
                                              <p:spTgt spid="129"/>
                                            </p:tgtEl>
                                            <p:attrNameLst>
                                              <p:attrName>style.visibility</p:attrName>
                                            </p:attrNameLst>
                                          </p:cBhvr>
                                          <p:to>
                                            <p:strVal val="visible"/>
                                          </p:to>
                                        </p:set>
                                        <p:animEffect transition="in" filter="wipe(down)">
                                          <p:cBhvr>
                                            <p:cTn id="43" dur="500"/>
                                            <p:tgtEl>
                                              <p:spTgt spid="129"/>
                                            </p:tgtEl>
                                          </p:cBhvr>
                                        </p:animEffect>
                                      </p:childTnLst>
                                    </p:cTn>
                                  </p:par>
                                  <p:par>
                                    <p:cTn id="44" presetID="2" presetClass="entr" presetSubtype="2" fill="hold" nodeType="withEffect">
                                      <p:stCondLst>
                                        <p:cond delay="9250"/>
                                      </p:stCondLst>
                                      <p:childTnLst>
                                        <p:set>
                                          <p:cBhvr>
                                            <p:cTn id="45" dur="1" fill="hold">
                                              <p:stCondLst>
                                                <p:cond delay="0"/>
                                              </p:stCondLst>
                                            </p:cTn>
                                            <p:tgtEl>
                                              <p:spTgt spid="133"/>
                                            </p:tgtEl>
                                            <p:attrNameLst>
                                              <p:attrName>style.visibility</p:attrName>
                                            </p:attrNameLst>
                                          </p:cBhvr>
                                          <p:to>
                                            <p:strVal val="visible"/>
                                          </p:to>
                                        </p:set>
                                        <p:anim calcmode="lin" valueType="num">
                                          <p:cBhvr additive="base">
                                            <p:cTn id="46" dur="500" fill="hold"/>
                                            <p:tgtEl>
                                              <p:spTgt spid="133"/>
                                            </p:tgtEl>
                                            <p:attrNameLst>
                                              <p:attrName>ppt_x</p:attrName>
                                            </p:attrNameLst>
                                          </p:cBhvr>
                                          <p:tavLst>
                                            <p:tav tm="0">
                                              <p:val>
                                                <p:strVal val="1+#ppt_w/2"/>
                                              </p:val>
                                            </p:tav>
                                            <p:tav tm="100000">
                                              <p:val>
                                                <p:strVal val="#ppt_x"/>
                                              </p:val>
                                            </p:tav>
                                          </p:tavLst>
                                        </p:anim>
                                        <p:anim calcmode="lin" valueType="num">
                                          <p:cBhvr additive="base">
                                            <p:cTn id="47" dur="500" fill="hold"/>
                                            <p:tgtEl>
                                              <p:spTgt spid="133"/>
                                            </p:tgtEl>
                                            <p:attrNameLst>
                                              <p:attrName>ppt_y</p:attrName>
                                            </p:attrNameLst>
                                          </p:cBhvr>
                                          <p:tavLst>
                                            <p:tav tm="0">
                                              <p:val>
                                                <p:strVal val="#ppt_y"/>
                                              </p:val>
                                            </p:tav>
                                            <p:tav tm="100000">
                                              <p:val>
                                                <p:strVal val="#ppt_y"/>
                                              </p:val>
                                            </p:tav>
                                          </p:tavLst>
                                        </p:anim>
                                      </p:childTnLst>
                                    </p:cTn>
                                  </p:par>
                                  <p:par>
                                    <p:cTn id="48" presetID="22" presetClass="entr" presetSubtype="4" fill="hold" nodeType="withEffect">
                                      <p:stCondLst>
                                        <p:cond delay="9750"/>
                                      </p:stCondLst>
                                      <p:childTnLst>
                                        <p:set>
                                          <p:cBhvr>
                                            <p:cTn id="49" dur="1" fill="hold">
                                              <p:stCondLst>
                                                <p:cond delay="0"/>
                                              </p:stCondLst>
                                            </p:cTn>
                                            <p:tgtEl>
                                              <p:spTgt spid="130"/>
                                            </p:tgtEl>
                                            <p:attrNameLst>
                                              <p:attrName>style.visibility</p:attrName>
                                            </p:attrNameLst>
                                          </p:cBhvr>
                                          <p:to>
                                            <p:strVal val="visible"/>
                                          </p:to>
                                        </p:set>
                                        <p:animEffect transition="in" filter="wipe(down)">
                                          <p:cBhvr>
                                            <p:cTn id="50" dur="500"/>
                                            <p:tgtEl>
                                              <p:spTgt spid="130"/>
                                            </p:tgtEl>
                                          </p:cBhvr>
                                        </p:animEffect>
                                      </p:childTnLst>
                                    </p:cTn>
                                  </p:par>
                                  <p:par>
                                    <p:cTn id="51" presetID="2" presetClass="entr" presetSubtype="2" fill="hold" nodeType="withEffect">
                                      <p:stCondLst>
                                        <p:cond delay="10000"/>
                                      </p:stCondLst>
                                      <p:childTnLst>
                                        <p:set>
                                          <p:cBhvr>
                                            <p:cTn id="52" dur="1" fill="hold">
                                              <p:stCondLst>
                                                <p:cond delay="0"/>
                                              </p:stCondLst>
                                            </p:cTn>
                                            <p:tgtEl>
                                              <p:spTgt spid="134"/>
                                            </p:tgtEl>
                                            <p:attrNameLst>
                                              <p:attrName>style.visibility</p:attrName>
                                            </p:attrNameLst>
                                          </p:cBhvr>
                                          <p:to>
                                            <p:strVal val="visible"/>
                                          </p:to>
                                        </p:set>
                                        <p:anim calcmode="lin" valueType="num">
                                          <p:cBhvr additive="base">
                                            <p:cTn id="53" dur="500" fill="hold"/>
                                            <p:tgtEl>
                                              <p:spTgt spid="134"/>
                                            </p:tgtEl>
                                            <p:attrNameLst>
                                              <p:attrName>ppt_x</p:attrName>
                                            </p:attrNameLst>
                                          </p:cBhvr>
                                          <p:tavLst>
                                            <p:tav tm="0">
                                              <p:val>
                                                <p:strVal val="1+#ppt_w/2"/>
                                              </p:val>
                                            </p:tav>
                                            <p:tav tm="100000">
                                              <p:val>
                                                <p:strVal val="#ppt_x"/>
                                              </p:val>
                                            </p:tav>
                                          </p:tavLst>
                                        </p:anim>
                                        <p:anim calcmode="lin" valueType="num">
                                          <p:cBhvr additive="base">
                                            <p:cTn id="54" dur="500" fill="hold"/>
                                            <p:tgtEl>
                                              <p:spTgt spid="134"/>
                                            </p:tgtEl>
                                            <p:attrNameLst>
                                              <p:attrName>ppt_y</p:attrName>
                                            </p:attrNameLst>
                                          </p:cBhvr>
                                          <p:tavLst>
                                            <p:tav tm="0">
                                              <p:val>
                                                <p:strVal val="#ppt_y"/>
                                              </p:val>
                                            </p:tav>
                                            <p:tav tm="100000">
                                              <p:val>
                                                <p:strVal val="#ppt_y"/>
                                              </p:val>
                                            </p:tav>
                                          </p:tavLst>
                                        </p:anim>
                                      </p:childTnLst>
                                    </p:cTn>
                                  </p:par>
                                  <p:par>
                                    <p:cTn id="55" presetID="22" presetClass="entr" presetSubtype="4" fill="hold" nodeType="withEffect">
                                      <p:stCondLst>
                                        <p:cond delay="10500"/>
                                      </p:stCondLst>
                                      <p:childTnLst>
                                        <p:set>
                                          <p:cBhvr>
                                            <p:cTn id="56" dur="1" fill="hold">
                                              <p:stCondLst>
                                                <p:cond delay="0"/>
                                              </p:stCondLst>
                                            </p:cTn>
                                            <p:tgtEl>
                                              <p:spTgt spid="131"/>
                                            </p:tgtEl>
                                            <p:attrNameLst>
                                              <p:attrName>style.visibility</p:attrName>
                                            </p:attrNameLst>
                                          </p:cBhvr>
                                          <p:to>
                                            <p:strVal val="visible"/>
                                          </p:to>
                                        </p:set>
                                        <p:animEffect transition="in" filter="wipe(down)">
                                          <p:cBhvr>
                                            <p:cTn id="57" dur="500"/>
                                            <p:tgtEl>
                                              <p:spTgt spid="131"/>
                                            </p:tgtEl>
                                          </p:cBhvr>
                                        </p:animEffect>
                                      </p:childTnLst>
                                    </p:cTn>
                                  </p:par>
                                  <p:par>
                                    <p:cTn id="58" presetID="2" presetClass="entr" presetSubtype="2" fill="hold" nodeType="withEffect">
                                      <p:stCondLst>
                                        <p:cond delay="10750"/>
                                      </p:stCondLst>
                                      <p:childTnLst>
                                        <p:set>
                                          <p:cBhvr>
                                            <p:cTn id="59" dur="1" fill="hold">
                                              <p:stCondLst>
                                                <p:cond delay="0"/>
                                              </p:stCondLst>
                                            </p:cTn>
                                            <p:tgtEl>
                                              <p:spTgt spid="135"/>
                                            </p:tgtEl>
                                            <p:attrNameLst>
                                              <p:attrName>style.visibility</p:attrName>
                                            </p:attrNameLst>
                                          </p:cBhvr>
                                          <p:to>
                                            <p:strVal val="visible"/>
                                          </p:to>
                                        </p:set>
                                        <p:anim calcmode="lin" valueType="num">
                                          <p:cBhvr additive="base">
                                            <p:cTn id="60" dur="500" fill="hold"/>
                                            <p:tgtEl>
                                              <p:spTgt spid="135"/>
                                            </p:tgtEl>
                                            <p:attrNameLst>
                                              <p:attrName>ppt_x</p:attrName>
                                            </p:attrNameLst>
                                          </p:cBhvr>
                                          <p:tavLst>
                                            <p:tav tm="0">
                                              <p:val>
                                                <p:strVal val="1+#ppt_w/2"/>
                                              </p:val>
                                            </p:tav>
                                            <p:tav tm="100000">
                                              <p:val>
                                                <p:strVal val="#ppt_x"/>
                                              </p:val>
                                            </p:tav>
                                          </p:tavLst>
                                        </p:anim>
                                        <p:anim calcmode="lin" valueType="num">
                                          <p:cBhvr additive="base">
                                            <p:cTn id="61" dur="500" fill="hold"/>
                                            <p:tgtEl>
                                              <p:spTgt spid="135"/>
                                            </p:tgtEl>
                                            <p:attrNameLst>
                                              <p:attrName>ppt_y</p:attrName>
                                            </p:attrNameLst>
                                          </p:cBhvr>
                                          <p:tavLst>
                                            <p:tav tm="0">
                                              <p:val>
                                                <p:strVal val="#ppt_y"/>
                                              </p:val>
                                            </p:tav>
                                            <p:tav tm="100000">
                                              <p:val>
                                                <p:strVal val="#ppt_y"/>
                                              </p:val>
                                            </p:tav>
                                          </p:tavLst>
                                        </p:anim>
                                      </p:childTnLst>
                                    </p:cTn>
                                  </p:par>
                                  <p:par>
                                    <p:cTn id="62" presetID="22" presetClass="entr" presetSubtype="1" fill="hold" grpId="0" nodeType="withEffect">
                                      <p:stCondLst>
                                        <p:cond delay="11250"/>
                                      </p:stCondLst>
                                      <p:childTnLst>
                                        <p:set>
                                          <p:cBhvr>
                                            <p:cTn id="63" dur="1" fill="hold">
                                              <p:stCondLst>
                                                <p:cond delay="0"/>
                                              </p:stCondLst>
                                            </p:cTn>
                                            <p:tgtEl>
                                              <p:spTgt spid="128"/>
                                            </p:tgtEl>
                                            <p:attrNameLst>
                                              <p:attrName>style.visibility</p:attrName>
                                            </p:attrNameLst>
                                          </p:cBhvr>
                                          <p:to>
                                            <p:strVal val="visible"/>
                                          </p:to>
                                        </p:set>
                                        <p:animEffect transition="in" filter="wipe(up)">
                                          <p:cBhvr>
                                            <p:cTn id="64" dur="500"/>
                                            <p:tgtEl>
                                              <p:spTgt spid="128"/>
                                            </p:tgtEl>
                                          </p:cBhvr>
                                        </p:animEffect>
                                      </p:childTnLst>
                                    </p:cTn>
                                  </p:par>
                                  <p:par>
                                    <p:cTn id="65" presetID="22" presetClass="entr" presetSubtype="1" fill="hold" grpId="0" nodeType="withEffect">
                                      <p:stCondLst>
                                        <p:cond delay="11750"/>
                                      </p:stCondLst>
                                      <p:childTnLst>
                                        <p:set>
                                          <p:cBhvr>
                                            <p:cTn id="66" dur="1" fill="hold">
                                              <p:stCondLst>
                                                <p:cond delay="0"/>
                                              </p:stCondLst>
                                            </p:cTn>
                                            <p:tgtEl>
                                              <p:spTgt spid="125"/>
                                            </p:tgtEl>
                                            <p:attrNameLst>
                                              <p:attrName>style.visibility</p:attrName>
                                            </p:attrNameLst>
                                          </p:cBhvr>
                                          <p:to>
                                            <p:strVal val="visible"/>
                                          </p:to>
                                        </p:set>
                                        <p:animEffect transition="in" filter="wipe(up)">
                                          <p:cBhvr>
                                            <p:cTn id="67" dur="1000"/>
                                            <p:tgtEl>
                                              <p:spTgt spid="125"/>
                                            </p:tgtEl>
                                          </p:cBhvr>
                                        </p:animEffect>
                                      </p:childTnLst>
                                    </p:cTn>
                                  </p:par>
                                  <p:par>
                                    <p:cTn id="68" presetID="22" presetClass="entr" presetSubtype="1" fill="hold" grpId="0" nodeType="withEffect">
                                      <p:stCondLst>
                                        <p:cond delay="12750"/>
                                      </p:stCondLst>
                                      <p:childTnLst>
                                        <p:set>
                                          <p:cBhvr>
                                            <p:cTn id="69" dur="1" fill="hold">
                                              <p:stCondLst>
                                                <p:cond delay="0"/>
                                              </p:stCondLst>
                                            </p:cTn>
                                            <p:tgtEl>
                                              <p:spTgt spid="126"/>
                                            </p:tgtEl>
                                            <p:attrNameLst>
                                              <p:attrName>style.visibility</p:attrName>
                                            </p:attrNameLst>
                                          </p:cBhvr>
                                          <p:to>
                                            <p:strVal val="visible"/>
                                          </p:to>
                                        </p:set>
                                        <p:animEffect transition="in" filter="wipe(up)">
                                          <p:cBhvr>
                                            <p:cTn id="70" dur="1000"/>
                                            <p:tgtEl>
                                              <p:spTgt spid="126"/>
                                            </p:tgtEl>
                                          </p:cBhvr>
                                        </p:animEffect>
                                      </p:childTnLst>
                                    </p:cTn>
                                  </p:par>
                                  <p:par>
                                    <p:cTn id="71" presetID="22" presetClass="entr" presetSubtype="1" fill="hold" grpId="0" nodeType="withEffect">
                                      <p:stCondLst>
                                        <p:cond delay="13750"/>
                                      </p:stCondLst>
                                      <p:childTnLst>
                                        <p:set>
                                          <p:cBhvr>
                                            <p:cTn id="72" dur="1" fill="hold">
                                              <p:stCondLst>
                                                <p:cond delay="0"/>
                                              </p:stCondLst>
                                            </p:cTn>
                                            <p:tgtEl>
                                              <p:spTgt spid="124"/>
                                            </p:tgtEl>
                                            <p:attrNameLst>
                                              <p:attrName>style.visibility</p:attrName>
                                            </p:attrNameLst>
                                          </p:cBhvr>
                                          <p:to>
                                            <p:strVal val="visible"/>
                                          </p:to>
                                        </p:set>
                                        <p:animEffect transition="in" filter="wipe(up)">
                                          <p:cBhvr>
                                            <p:cTn id="73"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53" presetClass="entr" presetSubtype="16" fill="hold" nodeType="withEffect">
                                      <p:stCondLst>
                                        <p:cond delay="625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500" fill="hold"/>
                                            <p:tgtEl>
                                              <p:spTgt spid="136"/>
                                            </p:tgtEl>
                                            <p:attrNameLst>
                                              <p:attrName>ppt_w</p:attrName>
                                            </p:attrNameLst>
                                          </p:cBhvr>
                                          <p:tavLst>
                                            <p:tav tm="0">
                                              <p:val>
                                                <p:fltVal val="0"/>
                                              </p:val>
                                            </p:tav>
                                            <p:tav tm="100000">
                                              <p:val>
                                                <p:strVal val="#ppt_w"/>
                                              </p:val>
                                            </p:tav>
                                          </p:tavLst>
                                        </p:anim>
                                        <p:anim calcmode="lin" valueType="num">
                                          <p:cBhvr>
                                            <p:cTn id="17" dur="500" fill="hold"/>
                                            <p:tgtEl>
                                              <p:spTgt spid="136"/>
                                            </p:tgtEl>
                                            <p:attrNameLst>
                                              <p:attrName>ppt_h</p:attrName>
                                            </p:attrNameLst>
                                          </p:cBhvr>
                                          <p:tavLst>
                                            <p:tav tm="0">
                                              <p:val>
                                                <p:fltVal val="0"/>
                                              </p:val>
                                            </p:tav>
                                            <p:tav tm="100000">
                                              <p:val>
                                                <p:strVal val="#ppt_h"/>
                                              </p:val>
                                            </p:tav>
                                          </p:tavLst>
                                        </p:anim>
                                        <p:animEffect transition="in" filter="fade">
                                          <p:cBhvr>
                                            <p:cTn id="18" dur="500"/>
                                            <p:tgtEl>
                                              <p:spTgt spid="136"/>
                                            </p:tgtEl>
                                          </p:cBhvr>
                                        </p:animEffect>
                                      </p:childTnLst>
                                    </p:cTn>
                                  </p:par>
                                  <p:par>
                                    <p:cTn id="19" presetID="53" presetClass="entr" presetSubtype="16" fill="hold" nodeType="withEffect">
                                      <p:stCondLst>
                                        <p:cond delay="6750"/>
                                      </p:stCondLst>
                                      <p:childTnLst>
                                        <p:set>
                                          <p:cBhvr>
                                            <p:cTn id="20" dur="1" fill="hold">
                                              <p:stCondLst>
                                                <p:cond delay="0"/>
                                              </p:stCondLst>
                                            </p:cTn>
                                            <p:tgtEl>
                                              <p:spTgt spid="139"/>
                                            </p:tgtEl>
                                            <p:attrNameLst>
                                              <p:attrName>style.visibility</p:attrName>
                                            </p:attrNameLst>
                                          </p:cBhvr>
                                          <p:to>
                                            <p:strVal val="visible"/>
                                          </p:to>
                                        </p:set>
                                        <p:anim calcmode="lin" valueType="num">
                                          <p:cBhvr>
                                            <p:cTn id="21" dur="500" fill="hold"/>
                                            <p:tgtEl>
                                              <p:spTgt spid="139"/>
                                            </p:tgtEl>
                                            <p:attrNameLst>
                                              <p:attrName>ppt_w</p:attrName>
                                            </p:attrNameLst>
                                          </p:cBhvr>
                                          <p:tavLst>
                                            <p:tav tm="0">
                                              <p:val>
                                                <p:fltVal val="0"/>
                                              </p:val>
                                            </p:tav>
                                            <p:tav tm="100000">
                                              <p:val>
                                                <p:strVal val="#ppt_w"/>
                                              </p:val>
                                            </p:tav>
                                          </p:tavLst>
                                        </p:anim>
                                        <p:anim calcmode="lin" valueType="num">
                                          <p:cBhvr>
                                            <p:cTn id="22" dur="500" fill="hold"/>
                                            <p:tgtEl>
                                              <p:spTgt spid="139"/>
                                            </p:tgtEl>
                                            <p:attrNameLst>
                                              <p:attrName>ppt_h</p:attrName>
                                            </p:attrNameLst>
                                          </p:cBhvr>
                                          <p:tavLst>
                                            <p:tav tm="0">
                                              <p:val>
                                                <p:fltVal val="0"/>
                                              </p:val>
                                            </p:tav>
                                            <p:tav tm="100000">
                                              <p:val>
                                                <p:strVal val="#ppt_h"/>
                                              </p:val>
                                            </p:tav>
                                          </p:tavLst>
                                        </p:anim>
                                        <p:animEffect transition="in" filter="fade">
                                          <p:cBhvr>
                                            <p:cTn id="23" dur="500"/>
                                            <p:tgtEl>
                                              <p:spTgt spid="139"/>
                                            </p:tgtEl>
                                          </p:cBhvr>
                                        </p:animEffect>
                                      </p:childTnLst>
                                    </p:cTn>
                                  </p:par>
                                  <p:par>
                                    <p:cTn id="24" presetID="53" presetClass="entr" presetSubtype="16" fill="hold" nodeType="withEffect">
                                      <p:stCondLst>
                                        <p:cond delay="7250"/>
                                      </p:stCondLst>
                                      <p:childTnLst>
                                        <p:set>
                                          <p:cBhvr>
                                            <p:cTn id="25" dur="1" fill="hold">
                                              <p:stCondLst>
                                                <p:cond delay="0"/>
                                              </p:stCondLst>
                                            </p:cTn>
                                            <p:tgtEl>
                                              <p:spTgt spid="142"/>
                                            </p:tgtEl>
                                            <p:attrNameLst>
                                              <p:attrName>style.visibility</p:attrName>
                                            </p:attrNameLst>
                                          </p:cBhvr>
                                          <p:to>
                                            <p:strVal val="visible"/>
                                          </p:to>
                                        </p:set>
                                        <p:anim calcmode="lin" valueType="num">
                                          <p:cBhvr>
                                            <p:cTn id="26" dur="500" fill="hold"/>
                                            <p:tgtEl>
                                              <p:spTgt spid="142"/>
                                            </p:tgtEl>
                                            <p:attrNameLst>
                                              <p:attrName>ppt_w</p:attrName>
                                            </p:attrNameLst>
                                          </p:cBhvr>
                                          <p:tavLst>
                                            <p:tav tm="0">
                                              <p:val>
                                                <p:fltVal val="0"/>
                                              </p:val>
                                            </p:tav>
                                            <p:tav tm="100000">
                                              <p:val>
                                                <p:strVal val="#ppt_w"/>
                                              </p:val>
                                            </p:tav>
                                          </p:tavLst>
                                        </p:anim>
                                        <p:anim calcmode="lin" valueType="num">
                                          <p:cBhvr>
                                            <p:cTn id="27" dur="500" fill="hold"/>
                                            <p:tgtEl>
                                              <p:spTgt spid="142"/>
                                            </p:tgtEl>
                                            <p:attrNameLst>
                                              <p:attrName>ppt_h</p:attrName>
                                            </p:attrNameLst>
                                          </p:cBhvr>
                                          <p:tavLst>
                                            <p:tav tm="0">
                                              <p:val>
                                                <p:fltVal val="0"/>
                                              </p:val>
                                            </p:tav>
                                            <p:tav tm="100000">
                                              <p:val>
                                                <p:strVal val="#ppt_h"/>
                                              </p:val>
                                            </p:tav>
                                          </p:tavLst>
                                        </p:anim>
                                        <p:animEffect transition="in" filter="fade">
                                          <p:cBhvr>
                                            <p:cTn id="28" dur="500"/>
                                            <p:tgtEl>
                                              <p:spTgt spid="142"/>
                                            </p:tgtEl>
                                          </p:cBhvr>
                                        </p:animEffect>
                                      </p:childTnLst>
                                    </p:cTn>
                                  </p:par>
                                  <p:par>
                                    <p:cTn id="29" presetID="53" presetClass="entr" presetSubtype="16" fill="hold" nodeType="withEffect">
                                      <p:stCondLst>
                                        <p:cond delay="7750"/>
                                      </p:stCondLst>
                                      <p:childTnLst>
                                        <p:set>
                                          <p:cBhvr>
                                            <p:cTn id="30" dur="1" fill="hold">
                                              <p:stCondLst>
                                                <p:cond delay="0"/>
                                              </p:stCondLst>
                                            </p:cTn>
                                            <p:tgtEl>
                                              <p:spTgt spid="145"/>
                                            </p:tgtEl>
                                            <p:attrNameLst>
                                              <p:attrName>style.visibility</p:attrName>
                                            </p:attrNameLst>
                                          </p:cBhvr>
                                          <p:to>
                                            <p:strVal val="visible"/>
                                          </p:to>
                                        </p:set>
                                        <p:anim calcmode="lin" valueType="num">
                                          <p:cBhvr>
                                            <p:cTn id="31" dur="500" fill="hold"/>
                                            <p:tgtEl>
                                              <p:spTgt spid="145"/>
                                            </p:tgtEl>
                                            <p:attrNameLst>
                                              <p:attrName>ppt_w</p:attrName>
                                            </p:attrNameLst>
                                          </p:cBhvr>
                                          <p:tavLst>
                                            <p:tav tm="0">
                                              <p:val>
                                                <p:fltVal val="0"/>
                                              </p:val>
                                            </p:tav>
                                            <p:tav tm="100000">
                                              <p:val>
                                                <p:strVal val="#ppt_w"/>
                                              </p:val>
                                            </p:tav>
                                          </p:tavLst>
                                        </p:anim>
                                        <p:anim calcmode="lin" valueType="num">
                                          <p:cBhvr>
                                            <p:cTn id="32" dur="500" fill="hold"/>
                                            <p:tgtEl>
                                              <p:spTgt spid="145"/>
                                            </p:tgtEl>
                                            <p:attrNameLst>
                                              <p:attrName>ppt_h</p:attrName>
                                            </p:attrNameLst>
                                          </p:cBhvr>
                                          <p:tavLst>
                                            <p:tav tm="0">
                                              <p:val>
                                                <p:fltVal val="0"/>
                                              </p:val>
                                            </p:tav>
                                            <p:tav tm="100000">
                                              <p:val>
                                                <p:strVal val="#ppt_h"/>
                                              </p:val>
                                            </p:tav>
                                          </p:tavLst>
                                        </p:anim>
                                        <p:animEffect transition="in" filter="fade">
                                          <p:cBhvr>
                                            <p:cTn id="33" dur="500"/>
                                            <p:tgtEl>
                                              <p:spTgt spid="145"/>
                                            </p:tgtEl>
                                          </p:cBhvr>
                                        </p:animEffect>
                                      </p:childTnLst>
                                    </p:cTn>
                                  </p:par>
                                  <p:par>
                                    <p:cTn id="34" presetID="22" presetClass="entr" presetSubtype="4" fill="hold" nodeType="withEffect">
                                      <p:stCondLst>
                                        <p:cond delay="8250"/>
                                      </p:stCondLst>
                                      <p:childTnLst>
                                        <p:set>
                                          <p:cBhvr>
                                            <p:cTn id="35" dur="1" fill="hold">
                                              <p:stCondLst>
                                                <p:cond delay="0"/>
                                              </p:stCondLst>
                                            </p:cTn>
                                            <p:tgtEl>
                                              <p:spTgt spid="127"/>
                                            </p:tgtEl>
                                            <p:attrNameLst>
                                              <p:attrName>style.visibility</p:attrName>
                                            </p:attrNameLst>
                                          </p:cBhvr>
                                          <p:to>
                                            <p:strVal val="visible"/>
                                          </p:to>
                                        </p:set>
                                        <p:animEffect transition="in" filter="wipe(down)">
                                          <p:cBhvr>
                                            <p:cTn id="36" dur="500"/>
                                            <p:tgtEl>
                                              <p:spTgt spid="127"/>
                                            </p:tgtEl>
                                          </p:cBhvr>
                                        </p:animEffect>
                                      </p:childTnLst>
                                    </p:cTn>
                                  </p:par>
                                  <p:par>
                                    <p:cTn id="37" presetID="2" presetClass="entr" presetSubtype="2" fill="hold" nodeType="withEffect">
                                      <p:stCondLst>
                                        <p:cond delay="8500"/>
                                      </p:stCondLst>
                                      <p:childTnLst>
                                        <p:set>
                                          <p:cBhvr>
                                            <p:cTn id="38" dur="1" fill="hold">
                                              <p:stCondLst>
                                                <p:cond delay="0"/>
                                              </p:stCondLst>
                                            </p:cTn>
                                            <p:tgtEl>
                                              <p:spTgt spid="132"/>
                                            </p:tgtEl>
                                            <p:attrNameLst>
                                              <p:attrName>style.visibility</p:attrName>
                                            </p:attrNameLst>
                                          </p:cBhvr>
                                          <p:to>
                                            <p:strVal val="visible"/>
                                          </p:to>
                                        </p:set>
                                        <p:anim calcmode="lin" valueType="num">
                                          <p:cBhvr additive="base">
                                            <p:cTn id="39" dur="500" fill="hold"/>
                                            <p:tgtEl>
                                              <p:spTgt spid="132"/>
                                            </p:tgtEl>
                                            <p:attrNameLst>
                                              <p:attrName>ppt_x</p:attrName>
                                            </p:attrNameLst>
                                          </p:cBhvr>
                                          <p:tavLst>
                                            <p:tav tm="0">
                                              <p:val>
                                                <p:strVal val="1+#ppt_w/2"/>
                                              </p:val>
                                            </p:tav>
                                            <p:tav tm="100000">
                                              <p:val>
                                                <p:strVal val="#ppt_x"/>
                                              </p:val>
                                            </p:tav>
                                          </p:tavLst>
                                        </p:anim>
                                        <p:anim calcmode="lin" valueType="num">
                                          <p:cBhvr additive="base">
                                            <p:cTn id="40" dur="500" fill="hold"/>
                                            <p:tgtEl>
                                              <p:spTgt spid="132"/>
                                            </p:tgtEl>
                                            <p:attrNameLst>
                                              <p:attrName>ppt_y</p:attrName>
                                            </p:attrNameLst>
                                          </p:cBhvr>
                                          <p:tavLst>
                                            <p:tav tm="0">
                                              <p:val>
                                                <p:strVal val="#ppt_y"/>
                                              </p:val>
                                            </p:tav>
                                            <p:tav tm="100000">
                                              <p:val>
                                                <p:strVal val="#ppt_y"/>
                                              </p:val>
                                            </p:tav>
                                          </p:tavLst>
                                        </p:anim>
                                      </p:childTnLst>
                                    </p:cTn>
                                  </p:par>
                                  <p:par>
                                    <p:cTn id="41" presetID="22" presetClass="entr" presetSubtype="4" fill="hold" nodeType="withEffect">
                                      <p:stCondLst>
                                        <p:cond delay="9000"/>
                                      </p:stCondLst>
                                      <p:childTnLst>
                                        <p:set>
                                          <p:cBhvr>
                                            <p:cTn id="42" dur="1" fill="hold">
                                              <p:stCondLst>
                                                <p:cond delay="0"/>
                                              </p:stCondLst>
                                            </p:cTn>
                                            <p:tgtEl>
                                              <p:spTgt spid="129"/>
                                            </p:tgtEl>
                                            <p:attrNameLst>
                                              <p:attrName>style.visibility</p:attrName>
                                            </p:attrNameLst>
                                          </p:cBhvr>
                                          <p:to>
                                            <p:strVal val="visible"/>
                                          </p:to>
                                        </p:set>
                                        <p:animEffect transition="in" filter="wipe(down)">
                                          <p:cBhvr>
                                            <p:cTn id="43" dur="500"/>
                                            <p:tgtEl>
                                              <p:spTgt spid="129"/>
                                            </p:tgtEl>
                                          </p:cBhvr>
                                        </p:animEffect>
                                      </p:childTnLst>
                                    </p:cTn>
                                  </p:par>
                                  <p:par>
                                    <p:cTn id="44" presetID="2" presetClass="entr" presetSubtype="2" fill="hold" nodeType="withEffect">
                                      <p:stCondLst>
                                        <p:cond delay="9250"/>
                                      </p:stCondLst>
                                      <p:childTnLst>
                                        <p:set>
                                          <p:cBhvr>
                                            <p:cTn id="45" dur="1" fill="hold">
                                              <p:stCondLst>
                                                <p:cond delay="0"/>
                                              </p:stCondLst>
                                            </p:cTn>
                                            <p:tgtEl>
                                              <p:spTgt spid="133"/>
                                            </p:tgtEl>
                                            <p:attrNameLst>
                                              <p:attrName>style.visibility</p:attrName>
                                            </p:attrNameLst>
                                          </p:cBhvr>
                                          <p:to>
                                            <p:strVal val="visible"/>
                                          </p:to>
                                        </p:set>
                                        <p:anim calcmode="lin" valueType="num">
                                          <p:cBhvr additive="base">
                                            <p:cTn id="46" dur="500" fill="hold"/>
                                            <p:tgtEl>
                                              <p:spTgt spid="133"/>
                                            </p:tgtEl>
                                            <p:attrNameLst>
                                              <p:attrName>ppt_x</p:attrName>
                                            </p:attrNameLst>
                                          </p:cBhvr>
                                          <p:tavLst>
                                            <p:tav tm="0">
                                              <p:val>
                                                <p:strVal val="1+#ppt_w/2"/>
                                              </p:val>
                                            </p:tav>
                                            <p:tav tm="100000">
                                              <p:val>
                                                <p:strVal val="#ppt_x"/>
                                              </p:val>
                                            </p:tav>
                                          </p:tavLst>
                                        </p:anim>
                                        <p:anim calcmode="lin" valueType="num">
                                          <p:cBhvr additive="base">
                                            <p:cTn id="47" dur="500" fill="hold"/>
                                            <p:tgtEl>
                                              <p:spTgt spid="133"/>
                                            </p:tgtEl>
                                            <p:attrNameLst>
                                              <p:attrName>ppt_y</p:attrName>
                                            </p:attrNameLst>
                                          </p:cBhvr>
                                          <p:tavLst>
                                            <p:tav tm="0">
                                              <p:val>
                                                <p:strVal val="#ppt_y"/>
                                              </p:val>
                                            </p:tav>
                                            <p:tav tm="100000">
                                              <p:val>
                                                <p:strVal val="#ppt_y"/>
                                              </p:val>
                                            </p:tav>
                                          </p:tavLst>
                                        </p:anim>
                                      </p:childTnLst>
                                    </p:cTn>
                                  </p:par>
                                  <p:par>
                                    <p:cTn id="48" presetID="22" presetClass="entr" presetSubtype="4" fill="hold" nodeType="withEffect">
                                      <p:stCondLst>
                                        <p:cond delay="9750"/>
                                      </p:stCondLst>
                                      <p:childTnLst>
                                        <p:set>
                                          <p:cBhvr>
                                            <p:cTn id="49" dur="1" fill="hold">
                                              <p:stCondLst>
                                                <p:cond delay="0"/>
                                              </p:stCondLst>
                                            </p:cTn>
                                            <p:tgtEl>
                                              <p:spTgt spid="130"/>
                                            </p:tgtEl>
                                            <p:attrNameLst>
                                              <p:attrName>style.visibility</p:attrName>
                                            </p:attrNameLst>
                                          </p:cBhvr>
                                          <p:to>
                                            <p:strVal val="visible"/>
                                          </p:to>
                                        </p:set>
                                        <p:animEffect transition="in" filter="wipe(down)">
                                          <p:cBhvr>
                                            <p:cTn id="50" dur="500"/>
                                            <p:tgtEl>
                                              <p:spTgt spid="130"/>
                                            </p:tgtEl>
                                          </p:cBhvr>
                                        </p:animEffect>
                                      </p:childTnLst>
                                    </p:cTn>
                                  </p:par>
                                  <p:par>
                                    <p:cTn id="51" presetID="2" presetClass="entr" presetSubtype="2" fill="hold" nodeType="withEffect">
                                      <p:stCondLst>
                                        <p:cond delay="10000"/>
                                      </p:stCondLst>
                                      <p:childTnLst>
                                        <p:set>
                                          <p:cBhvr>
                                            <p:cTn id="52" dur="1" fill="hold">
                                              <p:stCondLst>
                                                <p:cond delay="0"/>
                                              </p:stCondLst>
                                            </p:cTn>
                                            <p:tgtEl>
                                              <p:spTgt spid="134"/>
                                            </p:tgtEl>
                                            <p:attrNameLst>
                                              <p:attrName>style.visibility</p:attrName>
                                            </p:attrNameLst>
                                          </p:cBhvr>
                                          <p:to>
                                            <p:strVal val="visible"/>
                                          </p:to>
                                        </p:set>
                                        <p:anim calcmode="lin" valueType="num">
                                          <p:cBhvr additive="base">
                                            <p:cTn id="53" dur="500" fill="hold"/>
                                            <p:tgtEl>
                                              <p:spTgt spid="134"/>
                                            </p:tgtEl>
                                            <p:attrNameLst>
                                              <p:attrName>ppt_x</p:attrName>
                                            </p:attrNameLst>
                                          </p:cBhvr>
                                          <p:tavLst>
                                            <p:tav tm="0">
                                              <p:val>
                                                <p:strVal val="1+#ppt_w/2"/>
                                              </p:val>
                                            </p:tav>
                                            <p:tav tm="100000">
                                              <p:val>
                                                <p:strVal val="#ppt_x"/>
                                              </p:val>
                                            </p:tav>
                                          </p:tavLst>
                                        </p:anim>
                                        <p:anim calcmode="lin" valueType="num">
                                          <p:cBhvr additive="base">
                                            <p:cTn id="54" dur="500" fill="hold"/>
                                            <p:tgtEl>
                                              <p:spTgt spid="134"/>
                                            </p:tgtEl>
                                            <p:attrNameLst>
                                              <p:attrName>ppt_y</p:attrName>
                                            </p:attrNameLst>
                                          </p:cBhvr>
                                          <p:tavLst>
                                            <p:tav tm="0">
                                              <p:val>
                                                <p:strVal val="#ppt_y"/>
                                              </p:val>
                                            </p:tav>
                                            <p:tav tm="100000">
                                              <p:val>
                                                <p:strVal val="#ppt_y"/>
                                              </p:val>
                                            </p:tav>
                                          </p:tavLst>
                                        </p:anim>
                                      </p:childTnLst>
                                    </p:cTn>
                                  </p:par>
                                  <p:par>
                                    <p:cTn id="55" presetID="22" presetClass="entr" presetSubtype="4" fill="hold" nodeType="withEffect">
                                      <p:stCondLst>
                                        <p:cond delay="10500"/>
                                      </p:stCondLst>
                                      <p:childTnLst>
                                        <p:set>
                                          <p:cBhvr>
                                            <p:cTn id="56" dur="1" fill="hold">
                                              <p:stCondLst>
                                                <p:cond delay="0"/>
                                              </p:stCondLst>
                                            </p:cTn>
                                            <p:tgtEl>
                                              <p:spTgt spid="131"/>
                                            </p:tgtEl>
                                            <p:attrNameLst>
                                              <p:attrName>style.visibility</p:attrName>
                                            </p:attrNameLst>
                                          </p:cBhvr>
                                          <p:to>
                                            <p:strVal val="visible"/>
                                          </p:to>
                                        </p:set>
                                        <p:animEffect transition="in" filter="wipe(down)">
                                          <p:cBhvr>
                                            <p:cTn id="57" dur="500"/>
                                            <p:tgtEl>
                                              <p:spTgt spid="131"/>
                                            </p:tgtEl>
                                          </p:cBhvr>
                                        </p:animEffect>
                                      </p:childTnLst>
                                    </p:cTn>
                                  </p:par>
                                  <p:par>
                                    <p:cTn id="58" presetID="2" presetClass="entr" presetSubtype="2" fill="hold" nodeType="withEffect">
                                      <p:stCondLst>
                                        <p:cond delay="10750"/>
                                      </p:stCondLst>
                                      <p:childTnLst>
                                        <p:set>
                                          <p:cBhvr>
                                            <p:cTn id="59" dur="1" fill="hold">
                                              <p:stCondLst>
                                                <p:cond delay="0"/>
                                              </p:stCondLst>
                                            </p:cTn>
                                            <p:tgtEl>
                                              <p:spTgt spid="135"/>
                                            </p:tgtEl>
                                            <p:attrNameLst>
                                              <p:attrName>style.visibility</p:attrName>
                                            </p:attrNameLst>
                                          </p:cBhvr>
                                          <p:to>
                                            <p:strVal val="visible"/>
                                          </p:to>
                                        </p:set>
                                        <p:anim calcmode="lin" valueType="num">
                                          <p:cBhvr additive="base">
                                            <p:cTn id="60" dur="500" fill="hold"/>
                                            <p:tgtEl>
                                              <p:spTgt spid="135"/>
                                            </p:tgtEl>
                                            <p:attrNameLst>
                                              <p:attrName>ppt_x</p:attrName>
                                            </p:attrNameLst>
                                          </p:cBhvr>
                                          <p:tavLst>
                                            <p:tav tm="0">
                                              <p:val>
                                                <p:strVal val="1+#ppt_w/2"/>
                                              </p:val>
                                            </p:tav>
                                            <p:tav tm="100000">
                                              <p:val>
                                                <p:strVal val="#ppt_x"/>
                                              </p:val>
                                            </p:tav>
                                          </p:tavLst>
                                        </p:anim>
                                        <p:anim calcmode="lin" valueType="num">
                                          <p:cBhvr additive="base">
                                            <p:cTn id="61" dur="500" fill="hold"/>
                                            <p:tgtEl>
                                              <p:spTgt spid="135"/>
                                            </p:tgtEl>
                                            <p:attrNameLst>
                                              <p:attrName>ppt_y</p:attrName>
                                            </p:attrNameLst>
                                          </p:cBhvr>
                                          <p:tavLst>
                                            <p:tav tm="0">
                                              <p:val>
                                                <p:strVal val="#ppt_y"/>
                                              </p:val>
                                            </p:tav>
                                            <p:tav tm="100000">
                                              <p:val>
                                                <p:strVal val="#ppt_y"/>
                                              </p:val>
                                            </p:tav>
                                          </p:tavLst>
                                        </p:anim>
                                      </p:childTnLst>
                                    </p:cTn>
                                  </p:par>
                                  <p:par>
                                    <p:cTn id="62" presetID="22" presetClass="entr" presetSubtype="1" fill="hold" grpId="0" nodeType="withEffect">
                                      <p:stCondLst>
                                        <p:cond delay="11250"/>
                                      </p:stCondLst>
                                      <p:childTnLst>
                                        <p:set>
                                          <p:cBhvr>
                                            <p:cTn id="63" dur="1" fill="hold">
                                              <p:stCondLst>
                                                <p:cond delay="0"/>
                                              </p:stCondLst>
                                            </p:cTn>
                                            <p:tgtEl>
                                              <p:spTgt spid="128"/>
                                            </p:tgtEl>
                                            <p:attrNameLst>
                                              <p:attrName>style.visibility</p:attrName>
                                            </p:attrNameLst>
                                          </p:cBhvr>
                                          <p:to>
                                            <p:strVal val="visible"/>
                                          </p:to>
                                        </p:set>
                                        <p:animEffect transition="in" filter="wipe(up)">
                                          <p:cBhvr>
                                            <p:cTn id="64" dur="500"/>
                                            <p:tgtEl>
                                              <p:spTgt spid="128"/>
                                            </p:tgtEl>
                                          </p:cBhvr>
                                        </p:animEffect>
                                      </p:childTnLst>
                                    </p:cTn>
                                  </p:par>
                                  <p:par>
                                    <p:cTn id="65" presetID="22" presetClass="entr" presetSubtype="1" fill="hold" grpId="0" nodeType="withEffect">
                                      <p:stCondLst>
                                        <p:cond delay="11750"/>
                                      </p:stCondLst>
                                      <p:childTnLst>
                                        <p:set>
                                          <p:cBhvr>
                                            <p:cTn id="66" dur="1" fill="hold">
                                              <p:stCondLst>
                                                <p:cond delay="0"/>
                                              </p:stCondLst>
                                            </p:cTn>
                                            <p:tgtEl>
                                              <p:spTgt spid="125"/>
                                            </p:tgtEl>
                                            <p:attrNameLst>
                                              <p:attrName>style.visibility</p:attrName>
                                            </p:attrNameLst>
                                          </p:cBhvr>
                                          <p:to>
                                            <p:strVal val="visible"/>
                                          </p:to>
                                        </p:set>
                                        <p:animEffect transition="in" filter="wipe(up)">
                                          <p:cBhvr>
                                            <p:cTn id="67" dur="1000"/>
                                            <p:tgtEl>
                                              <p:spTgt spid="125"/>
                                            </p:tgtEl>
                                          </p:cBhvr>
                                        </p:animEffect>
                                      </p:childTnLst>
                                    </p:cTn>
                                  </p:par>
                                  <p:par>
                                    <p:cTn id="68" presetID="22" presetClass="entr" presetSubtype="1" fill="hold" grpId="0" nodeType="withEffect">
                                      <p:stCondLst>
                                        <p:cond delay="12750"/>
                                      </p:stCondLst>
                                      <p:childTnLst>
                                        <p:set>
                                          <p:cBhvr>
                                            <p:cTn id="69" dur="1" fill="hold">
                                              <p:stCondLst>
                                                <p:cond delay="0"/>
                                              </p:stCondLst>
                                            </p:cTn>
                                            <p:tgtEl>
                                              <p:spTgt spid="126"/>
                                            </p:tgtEl>
                                            <p:attrNameLst>
                                              <p:attrName>style.visibility</p:attrName>
                                            </p:attrNameLst>
                                          </p:cBhvr>
                                          <p:to>
                                            <p:strVal val="visible"/>
                                          </p:to>
                                        </p:set>
                                        <p:animEffect transition="in" filter="wipe(up)">
                                          <p:cBhvr>
                                            <p:cTn id="70" dur="1000"/>
                                            <p:tgtEl>
                                              <p:spTgt spid="126"/>
                                            </p:tgtEl>
                                          </p:cBhvr>
                                        </p:animEffect>
                                      </p:childTnLst>
                                    </p:cTn>
                                  </p:par>
                                  <p:par>
                                    <p:cTn id="71" presetID="22" presetClass="entr" presetSubtype="1" fill="hold" grpId="0" nodeType="withEffect">
                                      <p:stCondLst>
                                        <p:cond delay="13750"/>
                                      </p:stCondLst>
                                      <p:childTnLst>
                                        <p:set>
                                          <p:cBhvr>
                                            <p:cTn id="72" dur="1" fill="hold">
                                              <p:stCondLst>
                                                <p:cond delay="0"/>
                                              </p:stCondLst>
                                            </p:cTn>
                                            <p:tgtEl>
                                              <p:spTgt spid="124"/>
                                            </p:tgtEl>
                                            <p:attrNameLst>
                                              <p:attrName>style.visibility</p:attrName>
                                            </p:attrNameLst>
                                          </p:cBhvr>
                                          <p:to>
                                            <p:strVal val="visible"/>
                                          </p:to>
                                        </p:set>
                                        <p:animEffect transition="in" filter="wipe(up)">
                                          <p:cBhvr>
                                            <p:cTn id="73"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p:nvPr/>
        </p:nvSpPr>
        <p:spPr>
          <a:xfrm flipH="1">
            <a:off x="3133767" y="2187504"/>
            <a:ext cx="5581374" cy="738664"/>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1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我有广泛的兴趣爱好。我喜欢唱歌跳舞，另外我还喜欢跆拳道。我真的梦想长大能为祖国效力。我清楚地知道，这些成绩的取得，是我刻苦学习、不甘落后的结果，更是老师辛勤培育的结果。</a:t>
            </a:r>
          </a:p>
        </p:txBody>
      </p:sp>
      <p:sp>
        <p:nvSpPr>
          <p:cNvPr id="3" name="文本框 22"/>
          <p:cNvSpPr txBox="1"/>
          <p:nvPr/>
        </p:nvSpPr>
        <p:spPr>
          <a:xfrm flipH="1">
            <a:off x="2634566" y="3612290"/>
            <a:ext cx="5050475" cy="738664"/>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1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我有较强的管理能力，从一年级我就一直担任班长这个职务。因此我有很好的锻炼能力的机会，也使我学会了与同学沟通、和别人相处，培养了我管理能力</a:t>
            </a:r>
          </a:p>
        </p:txBody>
      </p:sp>
      <p:sp>
        <p:nvSpPr>
          <p:cNvPr id="4" name="文本框 22"/>
          <p:cNvSpPr txBox="1"/>
          <p:nvPr/>
        </p:nvSpPr>
        <p:spPr>
          <a:xfrm flipH="1">
            <a:off x="2178801" y="5210065"/>
            <a:ext cx="5050475" cy="738664"/>
          </a:xfrm>
          <a:prstGeom prst="rect">
            <a:avLst/>
          </a:prstGeom>
          <a:noFill/>
          <a:ln w="9525">
            <a:noFill/>
            <a:miter/>
          </a:ln>
          <a:effectLst>
            <a:outerShdw sx="999" sy="999" algn="ctr" rotWithShape="0">
              <a:srgbClr val="000000"/>
            </a:outerShdw>
          </a:effectLst>
        </p:spPr>
        <p:txBody>
          <a:bodyPr wrap="square" anchor="t">
            <a:spAutoFit/>
          </a:bodyPr>
          <a:lstStyle/>
          <a:p>
            <a:pPr lvl="0" algn="r"/>
            <a:r>
              <a:rPr lang="zh-CN" altLang="en-US" sz="1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热爱学习，从一年级开始，我的成绩一直都是名列前茅。二年给曾三次获得年级第一名，三年级两次获得年级第一名，我从二年级到三年级学习成绩一直在班里都是第一名</a:t>
            </a:r>
          </a:p>
        </p:txBody>
      </p:sp>
      <p:grpSp>
        <p:nvGrpSpPr>
          <p:cNvPr id="5" name="组合 4"/>
          <p:cNvGrpSpPr/>
          <p:nvPr/>
        </p:nvGrpSpPr>
        <p:grpSpPr>
          <a:xfrm>
            <a:off x="7224580" y="5279510"/>
            <a:ext cx="1236836" cy="844008"/>
            <a:chOff x="7396126" y="5463217"/>
            <a:chExt cx="1236836" cy="844008"/>
          </a:xfrm>
        </p:grpSpPr>
        <p:pic>
          <p:nvPicPr>
            <p:cNvPr id="6" name="图片 5"/>
            <p:cNvPicPr>
              <a:picLocks noChangeAspect="1"/>
            </p:cNvPicPr>
            <p:nvPr/>
          </p:nvPicPr>
          <p:blipFill>
            <a:blip r:embed="rId3" cstate="email"/>
            <a:stretch>
              <a:fillRect/>
            </a:stretch>
          </p:blipFill>
          <p:spPr>
            <a:xfrm>
              <a:off x="7625328" y="5463217"/>
              <a:ext cx="778433" cy="844008"/>
            </a:xfrm>
            <a:prstGeom prst="rect">
              <a:avLst/>
            </a:prstGeom>
          </p:spPr>
        </p:pic>
        <p:sp>
          <p:nvSpPr>
            <p:cNvPr id="7" name="文本框 19"/>
            <p:cNvSpPr txBox="1"/>
            <p:nvPr/>
          </p:nvSpPr>
          <p:spPr>
            <a:xfrm>
              <a:off x="7396126" y="5562055"/>
              <a:ext cx="1236836" cy="646331"/>
            </a:xfrm>
            <a:prstGeom prst="rect">
              <a:avLst/>
            </a:prstGeom>
            <a:noFill/>
          </p:spPr>
          <p:txBody>
            <a:bodyPr wrap="square" rtlCol="0">
              <a:spAutoFit/>
            </a:bodyPr>
            <a:lstStyle/>
            <a:p>
              <a:pPr algn="ctr"/>
              <a:r>
                <a:rPr lang="en-US" altLang="zh-CN" sz="3600" b="1" dirty="0">
                  <a:solidFill>
                    <a:schemeClr val="bg1"/>
                  </a:solidFill>
                </a:rPr>
                <a:t>01</a:t>
              </a:r>
              <a:endParaRPr lang="zh-CN" altLang="en-US" sz="3600" b="1" dirty="0">
                <a:solidFill>
                  <a:schemeClr val="bg1"/>
                </a:solidFill>
              </a:endParaRPr>
            </a:p>
          </p:txBody>
        </p:sp>
      </p:grpSp>
      <p:grpSp>
        <p:nvGrpSpPr>
          <p:cNvPr id="8" name="组合 7"/>
          <p:cNvGrpSpPr/>
          <p:nvPr/>
        </p:nvGrpSpPr>
        <p:grpSpPr>
          <a:xfrm>
            <a:off x="7576654" y="3854967"/>
            <a:ext cx="1252096" cy="844008"/>
            <a:chOff x="7805350" y="3924374"/>
            <a:chExt cx="1252096" cy="844008"/>
          </a:xfrm>
        </p:grpSpPr>
        <p:pic>
          <p:nvPicPr>
            <p:cNvPr id="9" name="图片 8"/>
            <p:cNvPicPr>
              <a:picLocks noChangeAspect="1"/>
            </p:cNvPicPr>
            <p:nvPr/>
          </p:nvPicPr>
          <p:blipFill>
            <a:blip r:embed="rId3" cstate="email"/>
            <a:stretch>
              <a:fillRect/>
            </a:stretch>
          </p:blipFill>
          <p:spPr>
            <a:xfrm>
              <a:off x="8042182" y="3924374"/>
              <a:ext cx="778433" cy="844008"/>
            </a:xfrm>
            <a:prstGeom prst="rect">
              <a:avLst/>
            </a:prstGeom>
          </p:spPr>
        </p:pic>
        <p:sp>
          <p:nvSpPr>
            <p:cNvPr id="10" name="文本框 20"/>
            <p:cNvSpPr txBox="1"/>
            <p:nvPr/>
          </p:nvSpPr>
          <p:spPr>
            <a:xfrm>
              <a:off x="7805350" y="3959041"/>
              <a:ext cx="1252096" cy="646331"/>
            </a:xfrm>
            <a:prstGeom prst="rect">
              <a:avLst/>
            </a:prstGeom>
            <a:noFill/>
          </p:spPr>
          <p:txBody>
            <a:bodyPr wrap="square" rtlCol="0">
              <a:spAutoFit/>
            </a:bodyPr>
            <a:lstStyle/>
            <a:p>
              <a:pPr algn="ctr"/>
              <a:r>
                <a:rPr lang="en-US" altLang="zh-CN" sz="3600" b="1" dirty="0">
                  <a:solidFill>
                    <a:schemeClr val="bg1"/>
                  </a:solidFill>
                </a:rPr>
                <a:t>02</a:t>
              </a:r>
              <a:endParaRPr lang="zh-CN" altLang="en-US" sz="3600" b="1" dirty="0">
                <a:solidFill>
                  <a:schemeClr val="bg1"/>
                </a:solidFill>
              </a:endParaRPr>
            </a:p>
          </p:txBody>
        </p:sp>
      </p:grpSp>
      <p:grpSp>
        <p:nvGrpSpPr>
          <p:cNvPr id="11" name="组合 10"/>
          <p:cNvGrpSpPr/>
          <p:nvPr/>
        </p:nvGrpSpPr>
        <p:grpSpPr>
          <a:xfrm>
            <a:off x="8675480" y="2823289"/>
            <a:ext cx="1352380" cy="844008"/>
            <a:chOff x="8847026" y="3006996"/>
            <a:chExt cx="1352380" cy="844008"/>
          </a:xfrm>
        </p:grpSpPr>
        <p:pic>
          <p:nvPicPr>
            <p:cNvPr id="12" name="图片 11"/>
            <p:cNvPicPr>
              <a:picLocks noChangeAspect="1"/>
            </p:cNvPicPr>
            <p:nvPr/>
          </p:nvPicPr>
          <p:blipFill>
            <a:blip r:embed="rId3" cstate="email"/>
            <a:stretch>
              <a:fillRect/>
            </a:stretch>
          </p:blipFill>
          <p:spPr>
            <a:xfrm>
              <a:off x="9134000" y="3006996"/>
              <a:ext cx="778433" cy="844008"/>
            </a:xfrm>
            <a:prstGeom prst="rect">
              <a:avLst/>
            </a:prstGeom>
          </p:spPr>
        </p:pic>
        <p:sp>
          <p:nvSpPr>
            <p:cNvPr id="13" name="文本框 21"/>
            <p:cNvSpPr txBox="1"/>
            <p:nvPr/>
          </p:nvSpPr>
          <p:spPr>
            <a:xfrm>
              <a:off x="8847026" y="3009861"/>
              <a:ext cx="1352380" cy="646331"/>
            </a:xfrm>
            <a:prstGeom prst="rect">
              <a:avLst/>
            </a:prstGeom>
            <a:noFill/>
          </p:spPr>
          <p:txBody>
            <a:bodyPr wrap="square" rtlCol="0">
              <a:spAutoFit/>
            </a:bodyPr>
            <a:lstStyle/>
            <a:p>
              <a:pPr algn="ctr"/>
              <a:r>
                <a:rPr lang="en-US" altLang="zh-CN" sz="3600" b="1" dirty="0">
                  <a:solidFill>
                    <a:schemeClr val="bg1"/>
                  </a:solidFill>
                </a:rPr>
                <a:t>03</a:t>
              </a:r>
              <a:endParaRPr lang="zh-CN" altLang="en-US" sz="3600" b="1" dirty="0">
                <a:solidFill>
                  <a:schemeClr val="bg1"/>
                </a:solidFill>
              </a:endParaRPr>
            </a:p>
          </p:txBody>
        </p:sp>
      </p:grpSp>
      <p:pic>
        <p:nvPicPr>
          <p:cNvPr id="14" name="图片 13" descr="图片包含 就坐, 掌握, 室内, 人员&#10;&#10;已生成高可信度的说明"/>
          <p:cNvPicPr>
            <a:picLocks noChangeAspect="1"/>
          </p:cNvPicPr>
          <p:nvPr/>
        </p:nvPicPr>
        <p:blipFill>
          <a:blip r:embed="rId4" cstate="email"/>
          <a:stretch>
            <a:fillRect/>
          </a:stretch>
        </p:blipFill>
        <p:spPr>
          <a:xfrm>
            <a:off x="9740887" y="3981622"/>
            <a:ext cx="1864020" cy="2655267"/>
          </a:xfrm>
          <a:prstGeom prst="rect">
            <a:avLst/>
          </a:prstGeom>
        </p:spPr>
      </p:pic>
      <p:pic>
        <p:nvPicPr>
          <p:cNvPr id="15" name="图片 14"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grpSp>
        <p:nvGrpSpPr>
          <p:cNvPr id="16" name="组合 15"/>
          <p:cNvGrpSpPr/>
          <p:nvPr/>
        </p:nvGrpSpPr>
        <p:grpSpPr>
          <a:xfrm>
            <a:off x="287258" y="268145"/>
            <a:ext cx="2667898" cy="2288691"/>
            <a:chOff x="946186" y="1666112"/>
            <a:chExt cx="2784232" cy="2388491"/>
          </a:xfrm>
        </p:grpSpPr>
        <p:cxnSp>
          <p:nvCxnSpPr>
            <p:cNvPr id="17" name="直接连接符 16"/>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057943" y="1666112"/>
              <a:ext cx="2565554" cy="1514842"/>
              <a:chOff x="477660" y="1791629"/>
              <a:chExt cx="2455159" cy="1449659"/>
            </a:xfrm>
          </p:grpSpPr>
          <p:sp>
            <p:nvSpPr>
              <p:cNvPr id="21" name="椭圆 20"/>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9"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0"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pic>
        <p:nvPicPr>
          <p:cNvPr id="30" name="图片 29"/>
          <p:cNvPicPr>
            <a:picLocks noChangeAspect="1"/>
          </p:cNvPicPr>
          <p:nvPr/>
        </p:nvPicPr>
        <p:blipFill>
          <a:blip r:embed="rId6" cstate="email"/>
          <a:stretch>
            <a:fillRect/>
          </a:stretch>
        </p:blipFill>
        <p:spPr>
          <a:xfrm>
            <a:off x="0" y="4424256"/>
            <a:ext cx="2433743" cy="2433743"/>
          </a:xfrm>
          <a:prstGeom prst="rect">
            <a:avLst/>
          </a:prstGeom>
        </p:spPr>
      </p:pic>
      <p:sp>
        <p:nvSpPr>
          <p:cNvPr id="31" name="文本框 122"/>
          <p:cNvSpPr txBox="1"/>
          <p:nvPr/>
        </p:nvSpPr>
        <p:spPr>
          <a:xfrm>
            <a:off x="511819" y="1944531"/>
            <a:ext cx="2121091" cy="523220"/>
          </a:xfrm>
          <a:prstGeom prst="rect">
            <a:avLst/>
          </a:prstGeom>
          <a:noFill/>
        </p:spPr>
        <p:txBody>
          <a:bodyPr wrap="square" rtlCol="0">
            <a:spAutoFit/>
          </a:bodyPr>
          <a:lstStyle/>
          <a:p>
            <a:pPr lvl="0" algn="ctr"/>
            <a:r>
              <a:rPr lang="zh-CN" altLang="en-US" sz="2800" b="1" dirty="0">
                <a:solidFill>
                  <a:prstClr val="white"/>
                </a:solidFill>
                <a:effectLst>
                  <a:outerShdw blurRad="38100" dist="38100" dir="2700000" algn="tl">
                    <a:srgbClr val="000000">
                      <a:alpha val="43137"/>
                    </a:srgbClr>
                  </a:outerShdw>
                </a:effectLst>
                <a:cs typeface="+mn-ea"/>
                <a:sym typeface="+mn-lt"/>
              </a:rPr>
              <a:t>我的优势</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2" presetClass="entr" presetSubtype="1" fill="hold" nodeType="withEffect" p14:presetBounceEnd="50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50000">
                                          <p:cBhvr additive="base">
                                            <p:cTn id="39" dur="2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40" dur="2000" fill="hold"/>
                                            <p:tgtEl>
                                              <p:spTgt spid="16"/>
                                            </p:tgtEl>
                                            <p:attrNameLst>
                                              <p:attrName>ppt_y</p:attrName>
                                            </p:attrNameLst>
                                          </p:cBhvr>
                                          <p:tavLst>
                                            <p:tav tm="0">
                                              <p:val>
                                                <p:strVal val="0-#ppt_h/2"/>
                                              </p:val>
                                            </p:tav>
                                            <p:tav tm="100000">
                                              <p:val>
                                                <p:strVal val="#ppt_y"/>
                                              </p:val>
                                            </p:tav>
                                          </p:tavLst>
                                        </p:anim>
                                      </p:childTnLst>
                                    </p:cTn>
                                  </p:par>
                                  <p:par>
                                    <p:cTn id="41" presetID="52" presetClass="entr" presetSubtype="0" fill="hold" grpId="0" nodeType="withEffect">
                                      <p:stCondLst>
                                        <p:cond delay="1000"/>
                                      </p:stCondLst>
                                      <p:iterate type="lt">
                                        <p:tmPct val="10000"/>
                                      </p:iterate>
                                      <p:childTnLst>
                                        <p:set>
                                          <p:cBhvr>
                                            <p:cTn id="42" dur="1" fill="hold">
                                              <p:stCondLst>
                                                <p:cond delay="0"/>
                                              </p:stCondLst>
                                            </p:cTn>
                                            <p:tgtEl>
                                              <p:spTgt spid="31"/>
                                            </p:tgtEl>
                                            <p:attrNameLst>
                                              <p:attrName>style.visibility</p:attrName>
                                            </p:attrNameLst>
                                          </p:cBhvr>
                                          <p:to>
                                            <p:strVal val="visible"/>
                                          </p:to>
                                        </p:set>
                                        <p:animScale>
                                          <p:cBhvr>
                                            <p:cTn id="43" dur="125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250" decel="50000" fill="hold">
                                              <p:stCondLst>
                                                <p:cond delay="0"/>
                                              </p:stCondLst>
                                            </p:cTn>
                                            <p:tgtEl>
                                              <p:spTgt spid="31"/>
                                            </p:tgtEl>
                                            <p:attrNameLst>
                                              <p:attrName>ppt_x</p:attrName>
                                              <p:attrName>ppt_y</p:attrName>
                                            </p:attrNameLst>
                                          </p:cBhvr>
                                        </p:animMotion>
                                        <p:animEffect transition="in" filter="fade">
                                          <p:cBhvr>
                                            <p:cTn id="45" dur="1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2" presetClass="entr" presetSubtype="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2000" fill="hold"/>
                                            <p:tgtEl>
                                              <p:spTgt spid="16"/>
                                            </p:tgtEl>
                                            <p:attrNameLst>
                                              <p:attrName>ppt_x</p:attrName>
                                            </p:attrNameLst>
                                          </p:cBhvr>
                                          <p:tavLst>
                                            <p:tav tm="0">
                                              <p:val>
                                                <p:strVal val="#ppt_x"/>
                                              </p:val>
                                            </p:tav>
                                            <p:tav tm="100000">
                                              <p:val>
                                                <p:strVal val="#ppt_x"/>
                                              </p:val>
                                            </p:tav>
                                          </p:tavLst>
                                        </p:anim>
                                        <p:anim calcmode="lin" valueType="num">
                                          <p:cBhvr additive="base">
                                            <p:cTn id="40" dur="2000" fill="hold"/>
                                            <p:tgtEl>
                                              <p:spTgt spid="16"/>
                                            </p:tgtEl>
                                            <p:attrNameLst>
                                              <p:attrName>ppt_y</p:attrName>
                                            </p:attrNameLst>
                                          </p:cBhvr>
                                          <p:tavLst>
                                            <p:tav tm="0">
                                              <p:val>
                                                <p:strVal val="0-#ppt_h/2"/>
                                              </p:val>
                                            </p:tav>
                                            <p:tav tm="100000">
                                              <p:val>
                                                <p:strVal val="#ppt_y"/>
                                              </p:val>
                                            </p:tav>
                                          </p:tavLst>
                                        </p:anim>
                                      </p:childTnLst>
                                    </p:cTn>
                                  </p:par>
                                  <p:par>
                                    <p:cTn id="41" presetID="52" presetClass="entr" presetSubtype="0" fill="hold" grpId="0" nodeType="withEffect">
                                      <p:stCondLst>
                                        <p:cond delay="1000"/>
                                      </p:stCondLst>
                                      <p:iterate type="lt">
                                        <p:tmPct val="10000"/>
                                      </p:iterate>
                                      <p:childTnLst>
                                        <p:set>
                                          <p:cBhvr>
                                            <p:cTn id="42" dur="1" fill="hold">
                                              <p:stCondLst>
                                                <p:cond delay="0"/>
                                              </p:stCondLst>
                                            </p:cTn>
                                            <p:tgtEl>
                                              <p:spTgt spid="31"/>
                                            </p:tgtEl>
                                            <p:attrNameLst>
                                              <p:attrName>style.visibility</p:attrName>
                                            </p:attrNameLst>
                                          </p:cBhvr>
                                          <p:to>
                                            <p:strVal val="visible"/>
                                          </p:to>
                                        </p:set>
                                        <p:animScale>
                                          <p:cBhvr>
                                            <p:cTn id="43" dur="125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250" decel="50000" fill="hold">
                                              <p:stCondLst>
                                                <p:cond delay="0"/>
                                              </p:stCondLst>
                                            </p:cTn>
                                            <p:tgtEl>
                                              <p:spTgt spid="31"/>
                                            </p:tgtEl>
                                            <p:attrNameLst>
                                              <p:attrName>ppt_x</p:attrName>
                                              <p:attrName>ppt_y</p:attrName>
                                            </p:attrNameLst>
                                          </p:cBhvr>
                                        </p:animMotion>
                                        <p:animEffect transition="in" filter="fade">
                                          <p:cBhvr>
                                            <p:cTn id="45" dur="1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4424256"/>
            <a:ext cx="2433743" cy="2433743"/>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grpSp>
        <p:nvGrpSpPr>
          <p:cNvPr id="109" name="组合 108"/>
          <p:cNvGrpSpPr/>
          <p:nvPr/>
        </p:nvGrpSpPr>
        <p:grpSpPr>
          <a:xfrm>
            <a:off x="1725506" y="2135565"/>
            <a:ext cx="2667898" cy="2288691"/>
            <a:chOff x="946186" y="1666112"/>
            <a:chExt cx="2784232" cy="2388491"/>
          </a:xfrm>
        </p:grpSpPr>
        <p:cxnSp>
          <p:nvCxnSpPr>
            <p:cNvPr id="110" name="直接连接符 109"/>
            <p:cNvCxnSpPr/>
            <p:nvPr/>
          </p:nvCxnSpPr>
          <p:spPr>
            <a:xfrm>
              <a:off x="17145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971800" y="2946400"/>
              <a:ext cx="0" cy="520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1057943" y="1666112"/>
              <a:ext cx="2565554" cy="1514842"/>
              <a:chOff x="477660" y="1791629"/>
              <a:chExt cx="2455159" cy="1449659"/>
            </a:xfrm>
          </p:grpSpPr>
          <p:sp>
            <p:nvSpPr>
              <p:cNvPr id="114" name="椭圆 113"/>
              <p:cNvSpPr/>
              <p:nvPr/>
            </p:nvSpPr>
            <p:spPr>
              <a:xfrm>
                <a:off x="485077" y="2070410"/>
                <a:ext cx="2432824" cy="880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任意多边形 55"/>
              <p:cNvSpPr/>
              <p:nvPr/>
            </p:nvSpPr>
            <p:spPr>
              <a:xfrm>
                <a:off x="485077" y="1791629"/>
                <a:ext cx="2428456" cy="717396"/>
              </a:xfrm>
              <a:custGeom>
                <a:avLst/>
                <a:gdLst>
                  <a:gd name="connsiteX0" fmla="*/ 1214228 w 2428456"/>
                  <a:gd name="connsiteY0" fmla="*/ 0 h 717396"/>
                  <a:gd name="connsiteX1" fmla="*/ 2405927 w 2428456"/>
                  <a:gd name="connsiteY1" fmla="*/ 583203 h 717396"/>
                  <a:gd name="connsiteX2" fmla="*/ 2428456 w 2428456"/>
                  <a:gd name="connsiteY2" fmla="*/ 717396 h 717396"/>
                  <a:gd name="connsiteX3" fmla="*/ 2427019 w 2428456"/>
                  <a:gd name="connsiteY3" fmla="*/ 717396 h 717396"/>
                  <a:gd name="connsiteX4" fmla="*/ 2405927 w 2428456"/>
                  <a:gd name="connsiteY4" fmla="*/ 641634 h 717396"/>
                  <a:gd name="connsiteX5" fmla="*/ 1214228 w 2428456"/>
                  <a:gd name="connsiteY5" fmla="*/ 289931 h 717396"/>
                  <a:gd name="connsiteX6" fmla="*/ 22529 w 2428456"/>
                  <a:gd name="connsiteY6" fmla="*/ 641634 h 717396"/>
                  <a:gd name="connsiteX7" fmla="*/ 1438 w 2428456"/>
                  <a:gd name="connsiteY7" fmla="*/ 717396 h 717396"/>
                  <a:gd name="connsiteX8" fmla="*/ 0 w 2428456"/>
                  <a:gd name="connsiteY8" fmla="*/ 717396 h 717396"/>
                  <a:gd name="connsiteX9" fmla="*/ 22529 w 2428456"/>
                  <a:gd name="connsiteY9" fmla="*/ 583203 h 717396"/>
                  <a:gd name="connsiteX10" fmla="*/ 1214228 w 2428456"/>
                  <a:gd name="connsiteY10" fmla="*/ 0 h 7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56" h="717396">
                    <a:moveTo>
                      <a:pt x="1214228" y="0"/>
                    </a:moveTo>
                    <a:cubicBezTo>
                      <a:pt x="1802059" y="0"/>
                      <a:pt x="2292501" y="250369"/>
                      <a:pt x="2405927" y="583203"/>
                    </a:cubicBezTo>
                    <a:lnTo>
                      <a:pt x="2428456" y="717396"/>
                    </a:lnTo>
                    <a:lnTo>
                      <a:pt x="2427019" y="717396"/>
                    </a:lnTo>
                    <a:lnTo>
                      <a:pt x="2405927" y="641634"/>
                    </a:lnTo>
                    <a:cubicBezTo>
                      <a:pt x="2292501" y="440918"/>
                      <a:pt x="1802059" y="289931"/>
                      <a:pt x="1214228" y="289931"/>
                    </a:cubicBezTo>
                    <a:cubicBezTo>
                      <a:pt x="626398" y="289931"/>
                      <a:pt x="135955" y="440918"/>
                      <a:pt x="22529" y="641634"/>
                    </a:cubicBezTo>
                    <a:lnTo>
                      <a:pt x="1438" y="717396"/>
                    </a:lnTo>
                    <a:lnTo>
                      <a:pt x="0" y="717396"/>
                    </a:lnTo>
                    <a:lnTo>
                      <a:pt x="22529" y="583203"/>
                    </a:lnTo>
                    <a:cubicBezTo>
                      <a:pt x="135955" y="250369"/>
                      <a:pt x="626398" y="0"/>
                      <a:pt x="12142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任意多边形 56"/>
              <p:cNvSpPr/>
              <p:nvPr/>
            </p:nvSpPr>
            <p:spPr>
              <a:xfrm>
                <a:off x="485077" y="2509025"/>
                <a:ext cx="2432824" cy="732263"/>
              </a:xfrm>
              <a:custGeom>
                <a:avLst/>
                <a:gdLst>
                  <a:gd name="connsiteX0" fmla="*/ 0 w 2432824"/>
                  <a:gd name="connsiteY0" fmla="*/ 1858 h 732263"/>
                  <a:gd name="connsiteX1" fmla="*/ 1216412 w 2432824"/>
                  <a:gd name="connsiteY1" fmla="*/ 442332 h 732263"/>
                  <a:gd name="connsiteX2" fmla="*/ 2432824 w 2432824"/>
                  <a:gd name="connsiteY2" fmla="*/ 1858 h 732263"/>
                  <a:gd name="connsiteX3" fmla="*/ 1216412 w 2432824"/>
                  <a:gd name="connsiteY3" fmla="*/ 732263 h 732263"/>
                  <a:gd name="connsiteX4" fmla="*/ 0 w 2432824"/>
                  <a:gd name="connsiteY4" fmla="*/ 1858 h 732263"/>
                  <a:gd name="connsiteX5" fmla="*/ 2432565 w 2432824"/>
                  <a:gd name="connsiteY5" fmla="*/ 0 h 732263"/>
                  <a:gd name="connsiteX6" fmla="*/ 2432668 w 2432824"/>
                  <a:gd name="connsiteY6" fmla="*/ 0 h 732263"/>
                  <a:gd name="connsiteX7" fmla="*/ 2432824 w 2432824"/>
                  <a:gd name="connsiteY7" fmla="*/ 1858 h 732263"/>
                  <a:gd name="connsiteX8" fmla="*/ 156 w 2432824"/>
                  <a:gd name="connsiteY8" fmla="*/ 0 h 732263"/>
                  <a:gd name="connsiteX9" fmla="*/ 259 w 2432824"/>
                  <a:gd name="connsiteY9" fmla="*/ 0 h 732263"/>
                  <a:gd name="connsiteX10" fmla="*/ 0 w 2432824"/>
                  <a:gd name="connsiteY10" fmla="*/ 1858 h 7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824" h="732263">
                    <a:moveTo>
                      <a:pt x="0" y="1858"/>
                    </a:moveTo>
                    <a:cubicBezTo>
                      <a:pt x="0" y="245125"/>
                      <a:pt x="544606" y="442332"/>
                      <a:pt x="1216412" y="442332"/>
                    </a:cubicBezTo>
                    <a:cubicBezTo>
                      <a:pt x="1888218" y="442332"/>
                      <a:pt x="2432824" y="245125"/>
                      <a:pt x="2432824" y="1858"/>
                    </a:cubicBezTo>
                    <a:cubicBezTo>
                      <a:pt x="2432824" y="405250"/>
                      <a:pt x="1888218" y="732263"/>
                      <a:pt x="1216412" y="732263"/>
                    </a:cubicBezTo>
                    <a:cubicBezTo>
                      <a:pt x="544606" y="732263"/>
                      <a:pt x="0" y="405250"/>
                      <a:pt x="0" y="1858"/>
                    </a:cubicBezTo>
                    <a:close/>
                    <a:moveTo>
                      <a:pt x="2432565" y="0"/>
                    </a:moveTo>
                    <a:lnTo>
                      <a:pt x="2432668" y="0"/>
                    </a:lnTo>
                    <a:lnTo>
                      <a:pt x="2432824" y="1858"/>
                    </a:lnTo>
                    <a:close/>
                    <a:moveTo>
                      <a:pt x="156" y="0"/>
                    </a:moveTo>
                    <a:lnTo>
                      <a:pt x="259" y="0"/>
                    </a:lnTo>
                    <a:lnTo>
                      <a:pt x="0" y="18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7" name="任意多边形 57"/>
              <p:cNvSpPr/>
              <p:nvPr/>
            </p:nvSpPr>
            <p:spPr>
              <a:xfrm>
                <a:off x="481361" y="2014165"/>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任意多边形 58"/>
              <p:cNvSpPr/>
              <p:nvPr/>
            </p:nvSpPr>
            <p:spPr>
              <a:xfrm>
                <a:off x="477660" y="2185479"/>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rgbClr val="FB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9" name="任意多边形 63"/>
              <p:cNvSpPr/>
              <p:nvPr/>
            </p:nvSpPr>
            <p:spPr>
              <a:xfrm flipV="1">
                <a:off x="477748" y="2526258"/>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F5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0" name="任意多边形 64"/>
              <p:cNvSpPr/>
              <p:nvPr/>
            </p:nvSpPr>
            <p:spPr>
              <a:xfrm flipH="1">
                <a:off x="2511249" y="2027545"/>
                <a:ext cx="421570"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1" name="任意多边形 65"/>
              <p:cNvSpPr/>
              <p:nvPr/>
            </p:nvSpPr>
            <p:spPr>
              <a:xfrm flipH="1">
                <a:off x="2497865" y="2190535"/>
                <a:ext cx="430897" cy="666596"/>
              </a:xfrm>
              <a:custGeom>
                <a:avLst/>
                <a:gdLst>
                  <a:gd name="connsiteX0" fmla="*/ 427831 w 430897"/>
                  <a:gd name="connsiteY0" fmla="*/ 0 h 666596"/>
                  <a:gd name="connsiteX1" fmla="*/ 353572 w 430897"/>
                  <a:gd name="connsiteY1" fmla="*/ 82023 h 666596"/>
                  <a:gd name="connsiteX2" fmla="*/ 269524 w 430897"/>
                  <a:gd name="connsiteY2" fmla="*/ 331605 h 666596"/>
                  <a:gd name="connsiteX3" fmla="*/ 353572 w 430897"/>
                  <a:gd name="connsiteY3" fmla="*/ 581188 h 666596"/>
                  <a:gd name="connsiteX4" fmla="*/ 430897 w 430897"/>
                  <a:gd name="connsiteY4" fmla="*/ 666596 h 666596"/>
                  <a:gd name="connsiteX5" fmla="*/ 356279 w 430897"/>
                  <a:gd name="connsiteY5" fmla="*/ 644302 h 666596"/>
                  <a:gd name="connsiteX6" fmla="*/ 0 w 430897"/>
                  <a:gd name="connsiteY6" fmla="*/ 332840 h 666596"/>
                  <a:gd name="connsiteX7" fmla="*/ 356279 w 430897"/>
                  <a:gd name="connsiteY7" fmla="*/ 21378 h 66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97" h="666596">
                    <a:moveTo>
                      <a:pt x="427831" y="0"/>
                    </a:moveTo>
                    <a:lnTo>
                      <a:pt x="353572" y="82023"/>
                    </a:lnTo>
                    <a:cubicBezTo>
                      <a:pt x="299451" y="158734"/>
                      <a:pt x="269524" y="243074"/>
                      <a:pt x="269524" y="331605"/>
                    </a:cubicBezTo>
                    <a:cubicBezTo>
                      <a:pt x="269524" y="420136"/>
                      <a:pt x="299451" y="504476"/>
                      <a:pt x="353572" y="581188"/>
                    </a:cubicBezTo>
                    <a:lnTo>
                      <a:pt x="430897" y="666596"/>
                    </a:lnTo>
                    <a:lnTo>
                      <a:pt x="356279" y="644302"/>
                    </a:lnTo>
                    <a:cubicBezTo>
                      <a:pt x="136152" y="564592"/>
                      <a:pt x="0" y="454474"/>
                      <a:pt x="0" y="332840"/>
                    </a:cubicBezTo>
                    <a:cubicBezTo>
                      <a:pt x="0" y="211207"/>
                      <a:pt x="136152" y="101088"/>
                      <a:pt x="356279" y="21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2" name="任意多边形 66"/>
              <p:cNvSpPr/>
              <p:nvPr/>
            </p:nvSpPr>
            <p:spPr>
              <a:xfrm flipH="1" flipV="1">
                <a:off x="2515287" y="2531314"/>
                <a:ext cx="413919" cy="491143"/>
              </a:xfrm>
              <a:custGeom>
                <a:avLst/>
                <a:gdLst>
                  <a:gd name="connsiteX0" fmla="*/ 339054 w 413919"/>
                  <a:gd name="connsiteY0" fmla="*/ 0 h 491143"/>
                  <a:gd name="connsiteX1" fmla="*/ 331928 w 413919"/>
                  <a:gd name="connsiteY1" fmla="*/ 11952 h 491143"/>
                  <a:gd name="connsiteX2" fmla="*/ 330208 w 413919"/>
                  <a:gd name="connsiteY2" fmla="*/ 91347 h 491143"/>
                  <a:gd name="connsiteX3" fmla="*/ 376233 w 413919"/>
                  <a:gd name="connsiteY3" fmla="*/ 156063 h 491143"/>
                  <a:gd name="connsiteX4" fmla="*/ 413919 w 413919"/>
                  <a:gd name="connsiteY4" fmla="*/ 173651 h 491143"/>
                  <a:gd name="connsiteX5" fmla="*/ 294441 w 413919"/>
                  <a:gd name="connsiteY5" fmla="*/ 215895 h 491143"/>
                  <a:gd name="connsiteX6" fmla="*/ 22529 w 413919"/>
                  <a:gd name="connsiteY6" fmla="*/ 415381 h 491143"/>
                  <a:gd name="connsiteX7" fmla="*/ 1438 w 413919"/>
                  <a:gd name="connsiteY7" fmla="*/ 491143 h 491143"/>
                  <a:gd name="connsiteX8" fmla="*/ 0 w 413919"/>
                  <a:gd name="connsiteY8" fmla="*/ 491143 h 491143"/>
                  <a:gd name="connsiteX9" fmla="*/ 22529 w 413919"/>
                  <a:gd name="connsiteY9" fmla="*/ 356950 h 491143"/>
                  <a:gd name="connsiteX10" fmla="*/ 294441 w 413919"/>
                  <a:gd name="connsiteY10" fmla="*/ 26156 h 49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919" h="491143">
                    <a:moveTo>
                      <a:pt x="339054" y="0"/>
                    </a:moveTo>
                    <a:lnTo>
                      <a:pt x="331928" y="11952"/>
                    </a:lnTo>
                    <a:cubicBezTo>
                      <a:pt x="323365" y="38825"/>
                      <a:pt x="322350" y="65788"/>
                      <a:pt x="330208" y="91347"/>
                    </a:cubicBezTo>
                    <a:cubicBezTo>
                      <a:pt x="338066" y="116906"/>
                      <a:pt x="354052" y="138642"/>
                      <a:pt x="376233" y="156063"/>
                    </a:cubicBezTo>
                    <a:lnTo>
                      <a:pt x="413919" y="173651"/>
                    </a:lnTo>
                    <a:lnTo>
                      <a:pt x="294441" y="215895"/>
                    </a:lnTo>
                    <a:cubicBezTo>
                      <a:pt x="160617" y="271837"/>
                      <a:pt x="65064" y="340113"/>
                      <a:pt x="22529" y="415381"/>
                    </a:cubicBezTo>
                    <a:lnTo>
                      <a:pt x="1438" y="491143"/>
                    </a:lnTo>
                    <a:lnTo>
                      <a:pt x="0" y="491143"/>
                    </a:lnTo>
                    <a:lnTo>
                      <a:pt x="22529" y="356950"/>
                    </a:lnTo>
                    <a:cubicBezTo>
                      <a:pt x="65064" y="232138"/>
                      <a:pt x="160617" y="118921"/>
                      <a:pt x="294441" y="2615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13" name="圆角矩形 53"/>
            <p:cNvSpPr/>
            <p:nvPr/>
          </p:nvSpPr>
          <p:spPr>
            <a:xfrm>
              <a:off x="946186" y="3378200"/>
              <a:ext cx="2784232" cy="676403"/>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23" name="文本框 122"/>
          <p:cNvSpPr txBox="1"/>
          <p:nvPr/>
        </p:nvSpPr>
        <p:spPr>
          <a:xfrm>
            <a:off x="1893231" y="3853033"/>
            <a:ext cx="2378408" cy="523220"/>
          </a:xfrm>
          <a:prstGeom prst="rect">
            <a:avLst/>
          </a:prstGeom>
          <a:noFill/>
        </p:spPr>
        <p:txBody>
          <a:bodyPr wrap="square" rtlCol="0">
            <a:spAutoFit/>
          </a:bodyPr>
          <a:lstStyle/>
          <a:p>
            <a:pPr lvl="0" algn="ctr"/>
            <a:r>
              <a:rPr lang="zh-CN" altLang="en-US" sz="2800" b="1" dirty="0">
                <a:solidFill>
                  <a:prstClr val="white"/>
                </a:solidFill>
                <a:effectLst>
                  <a:outerShdw blurRad="38100" dist="38100" dir="2700000" algn="tl">
                    <a:srgbClr val="000000">
                      <a:alpha val="43137"/>
                    </a:srgbClr>
                  </a:outerShdw>
                </a:effectLst>
                <a:cs typeface="+mn-ea"/>
                <a:sym typeface="+mn-lt"/>
              </a:rPr>
              <a:t>成绩与荣誉</a:t>
            </a:r>
          </a:p>
        </p:txBody>
      </p:sp>
      <p:sp>
        <p:nvSpPr>
          <p:cNvPr id="44" name="TextBox 24"/>
          <p:cNvSpPr txBox="1"/>
          <p:nvPr/>
        </p:nvSpPr>
        <p:spPr>
          <a:xfrm>
            <a:off x="5844541" y="2444121"/>
            <a:ext cx="5314275" cy="138499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solidFill>
                <a:effectLst/>
                <a:uLnTx/>
                <a:uFillTx/>
                <a:cs typeface="+mn-ea"/>
                <a:sym typeface="+mn-lt"/>
              </a:rPr>
              <a:t>2016</a:t>
            </a:r>
            <a:r>
              <a:rPr kumimoji="0" lang="zh-CN" altLang="en-US" sz="2000" b="1" i="0" u="none" strike="noStrike" kern="1200" cap="none" spc="0" normalizeH="0" baseline="0" noProof="0" dirty="0">
                <a:ln>
                  <a:noFill/>
                </a:ln>
                <a:solidFill>
                  <a:schemeClr val="bg1"/>
                </a:solidFill>
                <a:effectLst/>
                <a:uLnTx/>
                <a:uFillTx/>
                <a:cs typeface="+mn-ea"/>
                <a:sym typeface="+mn-lt"/>
              </a:rPr>
              <a:t>年</a:t>
            </a:r>
            <a:r>
              <a:rPr kumimoji="0" lang="en-US" altLang="zh-CN" sz="2000" b="1" i="0" u="none" strike="noStrike" kern="1200" cap="none" spc="0" normalizeH="0" baseline="0" noProof="0" dirty="0">
                <a:ln>
                  <a:noFill/>
                </a:ln>
                <a:solidFill>
                  <a:schemeClr val="bg1"/>
                </a:solidFill>
                <a:effectLst/>
                <a:uLnTx/>
                <a:uFillTx/>
                <a:cs typeface="+mn-ea"/>
                <a:sym typeface="+mn-lt"/>
              </a:rPr>
              <a:t>3</a:t>
            </a:r>
            <a:r>
              <a:rPr kumimoji="0" lang="zh-CN" altLang="en-US" sz="2000" b="1" i="0" u="none" strike="noStrike" kern="1200" cap="none" spc="0" normalizeH="0" baseline="0" noProof="0" dirty="0">
                <a:ln>
                  <a:noFill/>
                </a:ln>
                <a:solidFill>
                  <a:schemeClr val="bg1"/>
                </a:solidFill>
                <a:effectLst/>
                <a:uLnTx/>
                <a:uFillTx/>
                <a:cs typeface="+mn-ea"/>
                <a:sym typeface="+mn-lt"/>
              </a:rPr>
              <a:t>月</a:t>
            </a:r>
            <a:r>
              <a:rPr kumimoji="0" lang="en-US" altLang="zh-CN" sz="2000" b="1" i="0" u="none" strike="noStrike" kern="1200" cap="none" spc="0" normalizeH="0" baseline="0" noProof="0" dirty="0">
                <a:ln>
                  <a:noFill/>
                </a:ln>
                <a:solidFill>
                  <a:schemeClr val="bg1"/>
                </a:solidFill>
                <a:effectLst/>
                <a:uLnTx/>
                <a:uFillTx/>
                <a:cs typeface="+mn-ea"/>
                <a:sym typeface="+mn-lt"/>
              </a:rPr>
              <a:t>20</a:t>
            </a:r>
            <a:r>
              <a:rPr kumimoji="0" lang="zh-CN" altLang="en-US" sz="2000" b="1" i="0" u="none" strike="noStrike" kern="1200" cap="none" spc="0" normalizeH="0" baseline="0" noProof="0" dirty="0">
                <a:ln>
                  <a:noFill/>
                </a:ln>
                <a:solidFill>
                  <a:schemeClr val="bg1"/>
                </a:solidFill>
                <a:effectLst/>
                <a:uLnTx/>
                <a:uFillTx/>
                <a:cs typeface="+mn-ea"/>
                <a:sym typeface="+mn-lt"/>
              </a:rPr>
              <a:t>日</a:t>
            </a:r>
            <a:endParaRPr kumimoji="0" lang="en-US" altLang="zh-CN" sz="2000" b="1"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年作文</a:t>
            </a:r>
            <a:r>
              <a:rPr kumimoji="0" lang="en-US" altLang="zh-CN" sz="1600" b="0" i="0" u="none" strike="noStrike" kern="1200" cap="none" spc="0" normalizeH="0" baseline="0" noProof="0" dirty="0">
                <a:ln>
                  <a:noFill/>
                </a:ln>
                <a:solidFill>
                  <a:schemeClr val="bg1"/>
                </a:solidFill>
                <a:effectLst/>
                <a:uLnTx/>
                <a:uFillTx/>
                <a:cs typeface="+mn-ea"/>
                <a:sym typeface="+mn-lt"/>
              </a:rPr>
              <a:t>《</a:t>
            </a:r>
            <a:r>
              <a:rPr kumimoji="0" lang="zh-CN" altLang="en-US" sz="1600" b="0" i="0" u="none" strike="noStrike" kern="1200" cap="none" spc="0" normalizeH="0" baseline="0" noProof="0" dirty="0">
                <a:ln>
                  <a:noFill/>
                </a:ln>
                <a:solidFill>
                  <a:schemeClr val="bg1"/>
                </a:solidFill>
                <a:effectLst/>
                <a:uLnTx/>
                <a:uFillTx/>
                <a:cs typeface="+mn-ea"/>
                <a:sym typeface="+mn-lt"/>
              </a:rPr>
              <a:t>我看见大海啦</a:t>
            </a:r>
            <a:r>
              <a:rPr kumimoji="0" lang="en-US" altLang="zh-CN" sz="1600" b="0" i="0" u="none" strike="noStrike" kern="1200" cap="none" spc="0" normalizeH="0" baseline="0" noProof="0" dirty="0">
                <a:ln>
                  <a:noFill/>
                </a:ln>
                <a:solidFill>
                  <a:schemeClr val="bg1"/>
                </a:solidFill>
                <a:effectLst/>
                <a:uLnTx/>
                <a:uFillTx/>
                <a:cs typeface="+mn-ea"/>
                <a:sym typeface="+mn-lt"/>
              </a:rPr>
              <a:t>》</a:t>
            </a:r>
            <a:r>
              <a:rPr kumimoji="0" lang="zh-CN" altLang="en-US" sz="1600" b="0" i="0" u="none" strike="noStrike" kern="1200" cap="none" spc="0" normalizeH="0" baseline="0" noProof="0" dirty="0">
                <a:ln>
                  <a:noFill/>
                </a:ln>
                <a:solidFill>
                  <a:schemeClr val="bg1"/>
                </a:solidFill>
                <a:effectLst/>
                <a:uLnTx/>
                <a:uFillTx/>
                <a:cs typeface="+mn-ea"/>
                <a:sym typeface="+mn-lt"/>
              </a:rPr>
              <a:t>获得全国小学生作文大赛二等奖</a:t>
            </a:r>
            <a:endParaRPr kumimoji="0" lang="en-US" altLang="zh-CN" sz="1600" b="0" i="0" u="none" strike="noStrike" kern="1200" cap="none" spc="0" normalizeH="0" baseline="0" noProof="0" dirty="0">
              <a:ln>
                <a:noFill/>
              </a:ln>
              <a:solidFill>
                <a:schemeClr val="bg1"/>
              </a:solidFill>
              <a:effectLst/>
              <a:uLnTx/>
              <a:uFillTx/>
              <a:cs typeface="+mn-ea"/>
              <a:sym typeface="+mn-lt"/>
            </a:endParaRPr>
          </a:p>
        </p:txBody>
      </p:sp>
      <p:sp>
        <p:nvSpPr>
          <p:cNvPr id="45" name="文本框 44"/>
          <p:cNvSpPr txBox="1"/>
          <p:nvPr/>
        </p:nvSpPr>
        <p:spPr>
          <a:xfrm>
            <a:off x="5834462" y="4107557"/>
            <a:ext cx="3467616" cy="1154162"/>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cs typeface="+mn-ea"/>
                <a:sym typeface="+mn-lt"/>
              </a:rPr>
              <a:t>2017</a:t>
            </a:r>
            <a:r>
              <a:rPr kumimoji="0" lang="zh-CN" altLang="en-US" sz="1800" b="1" i="0" u="none" strike="noStrike" kern="1200" cap="none" spc="0" normalizeH="0" baseline="0" noProof="0" dirty="0">
                <a:ln>
                  <a:noFill/>
                </a:ln>
                <a:solidFill>
                  <a:schemeClr val="bg1"/>
                </a:solidFill>
                <a:effectLst/>
                <a:uLnTx/>
                <a:uFillTx/>
                <a:cs typeface="+mn-ea"/>
                <a:sym typeface="+mn-lt"/>
              </a:rPr>
              <a:t>年</a:t>
            </a:r>
            <a:r>
              <a:rPr kumimoji="0" lang="en-US" altLang="zh-CN" sz="1800" b="1" i="0" u="none" strike="noStrike" kern="1200" cap="none" spc="0" normalizeH="0" baseline="0" noProof="0" dirty="0">
                <a:ln>
                  <a:noFill/>
                </a:ln>
                <a:solidFill>
                  <a:schemeClr val="bg1"/>
                </a:solidFill>
                <a:effectLst/>
                <a:uLnTx/>
                <a:uFillTx/>
                <a:cs typeface="+mn-ea"/>
                <a:sym typeface="+mn-lt"/>
              </a:rPr>
              <a:t>5</a:t>
            </a:r>
            <a:r>
              <a:rPr kumimoji="0" lang="zh-CN" altLang="en-US" sz="1800" b="1" i="0" u="none" strike="noStrike" kern="1200" cap="none" spc="0" normalizeH="0" baseline="0" noProof="0" dirty="0">
                <a:ln>
                  <a:noFill/>
                </a:ln>
                <a:solidFill>
                  <a:schemeClr val="bg1"/>
                </a:solidFill>
                <a:effectLst/>
                <a:uLnTx/>
                <a:uFillTx/>
                <a:cs typeface="+mn-ea"/>
                <a:sym typeface="+mn-lt"/>
              </a:rPr>
              <a:t>月 </a:t>
            </a:r>
            <a:endParaRPr kumimoji="0" lang="en-US" altLang="zh-CN" sz="1800" b="1"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获得全国小学生美术大赛个人第一名</a:t>
            </a:r>
            <a:endParaRPr kumimoji="0" lang="en-US" altLang="zh-CN" sz="1600" b="0"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sp>
        <p:nvSpPr>
          <p:cNvPr id="46" name="文本框 45"/>
          <p:cNvSpPr txBox="1"/>
          <p:nvPr/>
        </p:nvSpPr>
        <p:spPr>
          <a:xfrm>
            <a:off x="5882589" y="834967"/>
            <a:ext cx="3672800" cy="87716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cs typeface="+mn-ea"/>
                <a:sym typeface="+mn-lt"/>
              </a:rPr>
              <a:t>2014</a:t>
            </a:r>
            <a:r>
              <a:rPr kumimoji="0" lang="zh-CN" altLang="en-US" sz="1800" b="1" i="0" u="none" strike="noStrike" kern="1200" cap="none" spc="0" normalizeH="0" baseline="0" noProof="0" dirty="0">
                <a:ln>
                  <a:noFill/>
                </a:ln>
                <a:solidFill>
                  <a:schemeClr val="bg1"/>
                </a:solidFill>
                <a:effectLst/>
                <a:uLnTx/>
                <a:uFillTx/>
                <a:cs typeface="+mn-ea"/>
                <a:sym typeface="+mn-lt"/>
              </a:rPr>
              <a:t>年</a:t>
            </a:r>
            <a:r>
              <a:rPr kumimoji="0" lang="en-US" altLang="zh-CN" sz="1800" b="1" i="0" u="none" strike="noStrike" kern="1200" cap="none" spc="0" normalizeH="0" baseline="0" noProof="0" dirty="0">
                <a:ln>
                  <a:noFill/>
                </a:ln>
                <a:solidFill>
                  <a:schemeClr val="bg1"/>
                </a:solidFill>
                <a:effectLst/>
                <a:uLnTx/>
                <a:uFillTx/>
                <a:cs typeface="+mn-ea"/>
                <a:sym typeface="+mn-lt"/>
              </a:rPr>
              <a:t>1</a:t>
            </a:r>
            <a:r>
              <a:rPr kumimoji="0" lang="zh-CN" altLang="en-US" sz="1800" b="1" i="0" u="none" strike="noStrike" kern="1200" cap="none" spc="0" normalizeH="0" baseline="0" noProof="0" dirty="0">
                <a:ln>
                  <a:noFill/>
                </a:ln>
                <a:solidFill>
                  <a:schemeClr val="bg1"/>
                </a:solidFill>
                <a:effectLst/>
                <a:uLnTx/>
                <a:uFillTx/>
                <a:cs typeface="+mn-ea"/>
                <a:sym typeface="+mn-lt"/>
              </a:rPr>
              <a:t>月</a:t>
            </a:r>
            <a:endParaRPr kumimoji="0" lang="en-US" altLang="zh-CN" sz="1800" b="1"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一年级下学期，获得全班三好学生称号</a:t>
            </a:r>
          </a:p>
        </p:txBody>
      </p:sp>
      <p:sp>
        <p:nvSpPr>
          <p:cNvPr id="47" name="文本框 46"/>
          <p:cNvSpPr txBox="1"/>
          <p:nvPr/>
        </p:nvSpPr>
        <p:spPr>
          <a:xfrm>
            <a:off x="5858527" y="1821556"/>
            <a:ext cx="2852063" cy="1154162"/>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cs typeface="+mn-ea"/>
                <a:sym typeface="+mn-lt"/>
              </a:rPr>
              <a:t>2015</a:t>
            </a:r>
            <a:r>
              <a:rPr kumimoji="0" lang="zh-CN" altLang="en-US" sz="1800" b="1" i="0" u="none" strike="noStrike" kern="1200" cap="none" spc="0" normalizeH="0" baseline="0" noProof="0" dirty="0">
                <a:ln>
                  <a:noFill/>
                </a:ln>
                <a:solidFill>
                  <a:schemeClr val="bg1"/>
                </a:solidFill>
                <a:effectLst/>
                <a:uLnTx/>
                <a:uFillTx/>
                <a:cs typeface="+mn-ea"/>
                <a:sym typeface="+mn-lt"/>
              </a:rPr>
              <a:t>年</a:t>
            </a:r>
            <a:r>
              <a:rPr kumimoji="0" lang="en-US" altLang="zh-CN" sz="1800" b="1" i="0" u="none" strike="noStrike" kern="1200" cap="none" spc="0" normalizeH="0" baseline="0" noProof="0" dirty="0">
                <a:ln>
                  <a:noFill/>
                </a:ln>
                <a:solidFill>
                  <a:schemeClr val="bg1"/>
                </a:solidFill>
                <a:effectLst/>
                <a:uLnTx/>
                <a:uFillTx/>
                <a:cs typeface="+mn-ea"/>
                <a:sym typeface="+mn-lt"/>
              </a:rPr>
              <a:t>10</a:t>
            </a:r>
            <a:r>
              <a:rPr kumimoji="0" lang="zh-CN" altLang="en-US" sz="1800" b="1" i="0" u="none" strike="noStrike" kern="1200" cap="none" spc="0" normalizeH="0" baseline="0" noProof="0" dirty="0">
                <a:ln>
                  <a:noFill/>
                </a:ln>
                <a:solidFill>
                  <a:schemeClr val="bg1"/>
                </a:solidFill>
                <a:effectLst/>
                <a:uLnTx/>
                <a:uFillTx/>
                <a:cs typeface="+mn-ea"/>
                <a:sym typeface="+mn-lt"/>
              </a:rPr>
              <a:t>月</a:t>
            </a:r>
            <a:endParaRPr kumimoji="0" lang="en-US" altLang="zh-CN" sz="1800" b="1"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年参加全国奥数选拔赛第一名</a:t>
            </a:r>
            <a:endParaRPr kumimoji="0" lang="en-US" altLang="zh-CN" sz="1600" b="0"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sp>
        <p:nvSpPr>
          <p:cNvPr id="48" name="五角星 9"/>
          <p:cNvSpPr/>
          <p:nvPr/>
        </p:nvSpPr>
        <p:spPr>
          <a:xfrm>
            <a:off x="5329136" y="907155"/>
            <a:ext cx="433137" cy="433137"/>
          </a:xfrm>
          <a:prstGeom prst="star5">
            <a:avLst>
              <a:gd name="adj" fmla="val 34494"/>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五角星 10"/>
          <p:cNvSpPr/>
          <p:nvPr/>
        </p:nvSpPr>
        <p:spPr>
          <a:xfrm>
            <a:off x="5317105" y="1949892"/>
            <a:ext cx="433137" cy="433137"/>
          </a:xfrm>
          <a:prstGeom prst="star5">
            <a:avLst>
              <a:gd name="adj" fmla="val 34494"/>
              <a:gd name="hf" fmla="val 105146"/>
              <a:gd name="vf" fmla="val 110557"/>
            </a:avLst>
          </a:prstGeom>
          <a:solidFill>
            <a:srgbClr val="08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0" name="五角星 11"/>
          <p:cNvSpPr/>
          <p:nvPr/>
        </p:nvSpPr>
        <p:spPr>
          <a:xfrm>
            <a:off x="5329135" y="2992628"/>
            <a:ext cx="433137" cy="433137"/>
          </a:xfrm>
          <a:prstGeom prst="star5">
            <a:avLst>
              <a:gd name="adj" fmla="val 34494"/>
              <a:gd name="hf" fmla="val 105146"/>
              <a:gd name="vf" fmla="val 110557"/>
            </a:avLst>
          </a:prstGeom>
          <a:solidFill>
            <a:srgbClr val="FE4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1" name="五角星 12"/>
          <p:cNvSpPr/>
          <p:nvPr/>
        </p:nvSpPr>
        <p:spPr>
          <a:xfrm>
            <a:off x="5329136" y="4155681"/>
            <a:ext cx="433137" cy="433137"/>
          </a:xfrm>
          <a:prstGeom prst="star5">
            <a:avLst>
              <a:gd name="adj" fmla="val 34494"/>
              <a:gd name="hf" fmla="val 105146"/>
              <a:gd name="vf" fmla="val 11055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2" name="文本框 51"/>
          <p:cNvSpPr txBox="1"/>
          <p:nvPr/>
        </p:nvSpPr>
        <p:spPr>
          <a:xfrm>
            <a:off x="5878577" y="5162326"/>
            <a:ext cx="3467616" cy="1154162"/>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cs typeface="+mn-ea"/>
                <a:sym typeface="+mn-lt"/>
              </a:rPr>
              <a:t>2018</a:t>
            </a:r>
            <a:r>
              <a:rPr kumimoji="0" lang="zh-CN" altLang="en-US" sz="1800" b="1" i="0" u="none" strike="noStrike" kern="1200" cap="none" spc="0" normalizeH="0" baseline="0" noProof="0" dirty="0">
                <a:ln>
                  <a:noFill/>
                </a:ln>
                <a:solidFill>
                  <a:schemeClr val="bg1"/>
                </a:solidFill>
                <a:effectLst/>
                <a:uLnTx/>
                <a:uFillTx/>
                <a:cs typeface="+mn-ea"/>
                <a:sym typeface="+mn-lt"/>
              </a:rPr>
              <a:t>年</a:t>
            </a:r>
            <a:r>
              <a:rPr kumimoji="0" lang="en-US" altLang="zh-CN" sz="1800" b="1" i="0" u="none" strike="noStrike" kern="1200" cap="none" spc="0" normalizeH="0" baseline="0" noProof="0" dirty="0">
                <a:ln>
                  <a:noFill/>
                </a:ln>
                <a:solidFill>
                  <a:schemeClr val="bg1"/>
                </a:solidFill>
                <a:effectLst/>
                <a:uLnTx/>
                <a:uFillTx/>
                <a:cs typeface="+mn-ea"/>
                <a:sym typeface="+mn-lt"/>
              </a:rPr>
              <a:t>5</a:t>
            </a:r>
            <a:r>
              <a:rPr kumimoji="0" lang="zh-CN" altLang="en-US" sz="1800" b="1" i="0" u="none" strike="noStrike" kern="1200" cap="none" spc="0" normalizeH="0" baseline="0" noProof="0" dirty="0">
                <a:ln>
                  <a:noFill/>
                </a:ln>
                <a:solidFill>
                  <a:schemeClr val="bg1"/>
                </a:solidFill>
                <a:effectLst/>
                <a:uLnTx/>
                <a:uFillTx/>
                <a:cs typeface="+mn-ea"/>
                <a:sym typeface="+mn-lt"/>
              </a:rPr>
              <a:t>月 </a:t>
            </a:r>
            <a:endParaRPr kumimoji="0" lang="en-US" altLang="zh-CN" sz="1800" b="1"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获得全国小学生美术大赛个人第一名</a:t>
            </a:r>
            <a:endParaRPr kumimoji="0" lang="en-US" altLang="zh-CN" sz="1600" b="0" i="0" u="none" strike="noStrike" kern="1200" cap="none" spc="0" normalizeH="0" baseline="0" noProof="0" dirty="0">
              <a:ln>
                <a:noFill/>
              </a:ln>
              <a:solidFill>
                <a:schemeClr val="bg1"/>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sp>
        <p:nvSpPr>
          <p:cNvPr id="53" name="五角星 16"/>
          <p:cNvSpPr/>
          <p:nvPr/>
        </p:nvSpPr>
        <p:spPr>
          <a:xfrm>
            <a:off x="5325126" y="5210448"/>
            <a:ext cx="433137" cy="433137"/>
          </a:xfrm>
          <a:prstGeom prst="star5">
            <a:avLst>
              <a:gd name="adj" fmla="val 34494"/>
              <a:gd name="hf" fmla="val 105146"/>
              <a:gd name="vf" fmla="val 11055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50000">
                                          <p:cBhvr additive="base">
                                            <p:cTn id="7" dur="2000" fill="hold"/>
                                            <p:tgtEl>
                                              <p:spTgt spid="10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31" presetClass="entr" presetSubtype="0" fill="hold" grpId="0" nodeType="withEffect">
                                      <p:stCondLst>
                                        <p:cond delay="2250"/>
                                      </p:stCondLst>
                                      <p:childTnLst>
                                        <p:set>
                                          <p:cBhvr>
                                            <p:cTn id="15" dur="1" fill="hold">
                                              <p:stCondLst>
                                                <p:cond delay="0"/>
                                              </p:stCondLst>
                                            </p:cTn>
                                            <p:tgtEl>
                                              <p:spTgt spid="48"/>
                                            </p:tgtEl>
                                            <p:attrNameLst>
                                              <p:attrName>style.visibility</p:attrName>
                                            </p:attrNameLst>
                                          </p:cBhvr>
                                          <p:to>
                                            <p:strVal val="visible"/>
                                          </p:to>
                                        </p:set>
                                        <p:anim calcmode="lin" valueType="num">
                                          <p:cBhvr>
                                            <p:cTn id="16" dur="750" fill="hold"/>
                                            <p:tgtEl>
                                              <p:spTgt spid="48"/>
                                            </p:tgtEl>
                                            <p:attrNameLst>
                                              <p:attrName>ppt_w</p:attrName>
                                            </p:attrNameLst>
                                          </p:cBhvr>
                                          <p:tavLst>
                                            <p:tav tm="0">
                                              <p:val>
                                                <p:fltVal val="0"/>
                                              </p:val>
                                            </p:tav>
                                            <p:tav tm="100000">
                                              <p:val>
                                                <p:strVal val="#ppt_w"/>
                                              </p:val>
                                            </p:tav>
                                          </p:tavLst>
                                        </p:anim>
                                        <p:anim calcmode="lin" valueType="num">
                                          <p:cBhvr>
                                            <p:cTn id="17" dur="750" fill="hold"/>
                                            <p:tgtEl>
                                              <p:spTgt spid="48"/>
                                            </p:tgtEl>
                                            <p:attrNameLst>
                                              <p:attrName>ppt_h</p:attrName>
                                            </p:attrNameLst>
                                          </p:cBhvr>
                                          <p:tavLst>
                                            <p:tav tm="0">
                                              <p:val>
                                                <p:fltVal val="0"/>
                                              </p:val>
                                            </p:tav>
                                            <p:tav tm="100000">
                                              <p:val>
                                                <p:strVal val="#ppt_h"/>
                                              </p:val>
                                            </p:tav>
                                          </p:tavLst>
                                        </p:anim>
                                        <p:anim calcmode="lin" valueType="num">
                                          <p:cBhvr>
                                            <p:cTn id="18" dur="750" fill="hold"/>
                                            <p:tgtEl>
                                              <p:spTgt spid="48"/>
                                            </p:tgtEl>
                                            <p:attrNameLst>
                                              <p:attrName>style.rotation</p:attrName>
                                            </p:attrNameLst>
                                          </p:cBhvr>
                                          <p:tavLst>
                                            <p:tav tm="0">
                                              <p:val>
                                                <p:fltVal val="90"/>
                                              </p:val>
                                            </p:tav>
                                            <p:tav tm="100000">
                                              <p:val>
                                                <p:fltVal val="0"/>
                                              </p:val>
                                            </p:tav>
                                          </p:tavLst>
                                        </p:anim>
                                        <p:animEffect transition="in" filter="fade">
                                          <p:cBhvr>
                                            <p:cTn id="19" dur="750"/>
                                            <p:tgtEl>
                                              <p:spTgt spid="48"/>
                                            </p:tgtEl>
                                          </p:cBhvr>
                                        </p:animEffect>
                                      </p:childTnLst>
                                    </p:cTn>
                                  </p:par>
                                  <p:par>
                                    <p:cTn id="20" presetID="2" presetClass="entr" presetSubtype="2" fill="hold" grpId="0" nodeType="withEffect" p14:presetBounceEnd="56000">
                                      <p:stCondLst>
                                        <p:cond delay="3000"/>
                                      </p:stCondLst>
                                      <p:childTnLst>
                                        <p:set>
                                          <p:cBhvr>
                                            <p:cTn id="21" dur="1" fill="hold">
                                              <p:stCondLst>
                                                <p:cond delay="0"/>
                                              </p:stCondLst>
                                            </p:cTn>
                                            <p:tgtEl>
                                              <p:spTgt spid="46"/>
                                            </p:tgtEl>
                                            <p:attrNameLst>
                                              <p:attrName>style.visibility</p:attrName>
                                            </p:attrNameLst>
                                          </p:cBhvr>
                                          <p:to>
                                            <p:strVal val="visible"/>
                                          </p:to>
                                        </p:set>
                                        <p:anim calcmode="lin" valueType="num" p14:bounceEnd="56000">
                                          <p:cBhvr additive="base">
                                            <p:cTn id="22" dur="1000" fill="hold"/>
                                            <p:tgtEl>
                                              <p:spTgt spid="46"/>
                                            </p:tgtEl>
                                            <p:attrNameLst>
                                              <p:attrName>ppt_x</p:attrName>
                                            </p:attrNameLst>
                                          </p:cBhvr>
                                          <p:tavLst>
                                            <p:tav tm="0">
                                              <p:val>
                                                <p:strVal val="1+#ppt_w/2"/>
                                              </p:val>
                                            </p:tav>
                                            <p:tav tm="100000">
                                              <p:val>
                                                <p:strVal val="#ppt_x"/>
                                              </p:val>
                                            </p:tav>
                                          </p:tavLst>
                                        </p:anim>
                                        <p:anim calcmode="lin" valueType="num" p14:bounceEnd="56000">
                                          <p:cBhvr additive="base">
                                            <p:cTn id="23" dur="1000" fill="hold"/>
                                            <p:tgtEl>
                                              <p:spTgt spid="46"/>
                                            </p:tgtEl>
                                            <p:attrNameLst>
                                              <p:attrName>ppt_y</p:attrName>
                                            </p:attrNameLst>
                                          </p:cBhvr>
                                          <p:tavLst>
                                            <p:tav tm="0">
                                              <p:val>
                                                <p:strVal val="#ppt_y"/>
                                              </p:val>
                                            </p:tav>
                                            <p:tav tm="100000">
                                              <p:val>
                                                <p:strVal val="#ppt_y"/>
                                              </p:val>
                                            </p:tav>
                                          </p:tavLst>
                                        </p:anim>
                                      </p:childTnLst>
                                    </p:cTn>
                                  </p:par>
                                  <p:par>
                                    <p:cTn id="24" presetID="31" presetClass="entr" presetSubtype="0" fill="hold" grpId="0" nodeType="withEffect">
                                      <p:stCondLst>
                                        <p:cond delay="400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fltVal val="0"/>
                                              </p:val>
                                            </p:tav>
                                            <p:tav tm="100000">
                                              <p:val>
                                                <p:strVal val="#ppt_w"/>
                                              </p:val>
                                            </p:tav>
                                          </p:tavLst>
                                        </p:anim>
                                        <p:anim calcmode="lin" valueType="num">
                                          <p:cBhvr>
                                            <p:cTn id="27" dur="750" fill="hold"/>
                                            <p:tgtEl>
                                              <p:spTgt spid="49"/>
                                            </p:tgtEl>
                                            <p:attrNameLst>
                                              <p:attrName>ppt_h</p:attrName>
                                            </p:attrNameLst>
                                          </p:cBhvr>
                                          <p:tavLst>
                                            <p:tav tm="0">
                                              <p:val>
                                                <p:fltVal val="0"/>
                                              </p:val>
                                            </p:tav>
                                            <p:tav tm="100000">
                                              <p:val>
                                                <p:strVal val="#ppt_h"/>
                                              </p:val>
                                            </p:tav>
                                          </p:tavLst>
                                        </p:anim>
                                        <p:anim calcmode="lin" valueType="num">
                                          <p:cBhvr>
                                            <p:cTn id="28" dur="750" fill="hold"/>
                                            <p:tgtEl>
                                              <p:spTgt spid="49"/>
                                            </p:tgtEl>
                                            <p:attrNameLst>
                                              <p:attrName>style.rotation</p:attrName>
                                            </p:attrNameLst>
                                          </p:cBhvr>
                                          <p:tavLst>
                                            <p:tav tm="0">
                                              <p:val>
                                                <p:fltVal val="90"/>
                                              </p:val>
                                            </p:tav>
                                            <p:tav tm="100000">
                                              <p:val>
                                                <p:fltVal val="0"/>
                                              </p:val>
                                            </p:tav>
                                          </p:tavLst>
                                        </p:anim>
                                        <p:animEffect transition="in" filter="fade">
                                          <p:cBhvr>
                                            <p:cTn id="29" dur="750"/>
                                            <p:tgtEl>
                                              <p:spTgt spid="49"/>
                                            </p:tgtEl>
                                          </p:cBhvr>
                                        </p:animEffect>
                                      </p:childTnLst>
                                    </p:cTn>
                                  </p:par>
                                  <p:par>
                                    <p:cTn id="30" presetID="2" presetClass="entr" presetSubtype="2" fill="hold" grpId="0" nodeType="withEffect" p14:presetBounceEnd="56000">
                                      <p:stCondLst>
                                        <p:cond delay="4750"/>
                                      </p:stCondLst>
                                      <p:childTnLst>
                                        <p:set>
                                          <p:cBhvr>
                                            <p:cTn id="31" dur="1" fill="hold">
                                              <p:stCondLst>
                                                <p:cond delay="0"/>
                                              </p:stCondLst>
                                            </p:cTn>
                                            <p:tgtEl>
                                              <p:spTgt spid="47"/>
                                            </p:tgtEl>
                                            <p:attrNameLst>
                                              <p:attrName>style.visibility</p:attrName>
                                            </p:attrNameLst>
                                          </p:cBhvr>
                                          <p:to>
                                            <p:strVal val="visible"/>
                                          </p:to>
                                        </p:set>
                                        <p:anim calcmode="lin" valueType="num" p14:bounceEnd="56000">
                                          <p:cBhvr additive="base">
                                            <p:cTn id="32" dur="1000" fill="hold"/>
                                            <p:tgtEl>
                                              <p:spTgt spid="47"/>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47"/>
                                            </p:tgtEl>
                                            <p:attrNameLst>
                                              <p:attrName>ppt_y</p:attrName>
                                            </p:attrNameLst>
                                          </p:cBhvr>
                                          <p:tavLst>
                                            <p:tav tm="0">
                                              <p:val>
                                                <p:strVal val="#ppt_y"/>
                                              </p:val>
                                            </p:tav>
                                            <p:tav tm="100000">
                                              <p:val>
                                                <p:strVal val="#ppt_y"/>
                                              </p:val>
                                            </p:tav>
                                          </p:tavLst>
                                        </p:anim>
                                      </p:childTnLst>
                                    </p:cTn>
                                  </p:par>
                                  <p:par>
                                    <p:cTn id="34" presetID="31" presetClass="entr" presetSubtype="0" fill="hold" grpId="0" nodeType="withEffect">
                                      <p:stCondLst>
                                        <p:cond delay="575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 calcmode="lin" valueType="num">
                                          <p:cBhvr>
                                            <p:cTn id="38" dur="750" fill="hold"/>
                                            <p:tgtEl>
                                              <p:spTgt spid="50"/>
                                            </p:tgtEl>
                                            <p:attrNameLst>
                                              <p:attrName>style.rotation</p:attrName>
                                            </p:attrNameLst>
                                          </p:cBhvr>
                                          <p:tavLst>
                                            <p:tav tm="0">
                                              <p:val>
                                                <p:fltVal val="90"/>
                                              </p:val>
                                            </p:tav>
                                            <p:tav tm="100000">
                                              <p:val>
                                                <p:fltVal val="0"/>
                                              </p:val>
                                            </p:tav>
                                          </p:tavLst>
                                        </p:anim>
                                        <p:animEffect transition="in" filter="fade">
                                          <p:cBhvr>
                                            <p:cTn id="39" dur="750"/>
                                            <p:tgtEl>
                                              <p:spTgt spid="50"/>
                                            </p:tgtEl>
                                          </p:cBhvr>
                                        </p:animEffect>
                                      </p:childTnLst>
                                    </p:cTn>
                                  </p:par>
                                  <p:par>
                                    <p:cTn id="40" presetID="2" presetClass="entr" presetSubtype="2" fill="hold" grpId="0" nodeType="withEffect" p14:presetBounceEnd="56000">
                                      <p:stCondLst>
                                        <p:cond delay="6500"/>
                                      </p:stCondLst>
                                      <p:childTnLst>
                                        <p:set>
                                          <p:cBhvr>
                                            <p:cTn id="41" dur="1" fill="hold">
                                              <p:stCondLst>
                                                <p:cond delay="0"/>
                                              </p:stCondLst>
                                            </p:cTn>
                                            <p:tgtEl>
                                              <p:spTgt spid="44"/>
                                            </p:tgtEl>
                                            <p:attrNameLst>
                                              <p:attrName>style.visibility</p:attrName>
                                            </p:attrNameLst>
                                          </p:cBhvr>
                                          <p:to>
                                            <p:strVal val="visible"/>
                                          </p:to>
                                        </p:set>
                                        <p:anim calcmode="lin" valueType="num" p14:bounceEnd="56000">
                                          <p:cBhvr additive="base">
                                            <p:cTn id="42" dur="1000" fill="hold"/>
                                            <p:tgtEl>
                                              <p:spTgt spid="44"/>
                                            </p:tgtEl>
                                            <p:attrNameLst>
                                              <p:attrName>ppt_x</p:attrName>
                                            </p:attrNameLst>
                                          </p:cBhvr>
                                          <p:tavLst>
                                            <p:tav tm="0">
                                              <p:val>
                                                <p:strVal val="1+#ppt_w/2"/>
                                              </p:val>
                                            </p:tav>
                                            <p:tav tm="100000">
                                              <p:val>
                                                <p:strVal val="#ppt_x"/>
                                              </p:val>
                                            </p:tav>
                                          </p:tavLst>
                                        </p:anim>
                                        <p:anim calcmode="lin" valueType="num" p14:bounceEnd="56000">
                                          <p:cBhvr additive="base">
                                            <p:cTn id="43" dur="1000" fill="hold"/>
                                            <p:tgtEl>
                                              <p:spTgt spid="44"/>
                                            </p:tgtEl>
                                            <p:attrNameLst>
                                              <p:attrName>ppt_y</p:attrName>
                                            </p:attrNameLst>
                                          </p:cBhvr>
                                          <p:tavLst>
                                            <p:tav tm="0">
                                              <p:val>
                                                <p:strVal val="#ppt_y"/>
                                              </p:val>
                                            </p:tav>
                                            <p:tav tm="100000">
                                              <p:val>
                                                <p:strVal val="#ppt_y"/>
                                              </p:val>
                                            </p:tav>
                                          </p:tavLst>
                                        </p:anim>
                                      </p:childTnLst>
                                    </p:cTn>
                                  </p:par>
                                  <p:par>
                                    <p:cTn id="44" presetID="31" presetClass="entr" presetSubtype="0" fill="hold" grpId="0" nodeType="withEffect">
                                      <p:stCondLst>
                                        <p:cond delay="7500"/>
                                      </p:stCondLst>
                                      <p:childTnLst>
                                        <p:set>
                                          <p:cBhvr>
                                            <p:cTn id="45" dur="1" fill="hold">
                                              <p:stCondLst>
                                                <p:cond delay="0"/>
                                              </p:stCondLst>
                                            </p:cTn>
                                            <p:tgtEl>
                                              <p:spTgt spid="51"/>
                                            </p:tgtEl>
                                            <p:attrNameLst>
                                              <p:attrName>style.visibility</p:attrName>
                                            </p:attrNameLst>
                                          </p:cBhvr>
                                          <p:to>
                                            <p:strVal val="visible"/>
                                          </p:to>
                                        </p:set>
                                        <p:anim calcmode="lin" valueType="num">
                                          <p:cBhvr>
                                            <p:cTn id="46" dur="750" fill="hold"/>
                                            <p:tgtEl>
                                              <p:spTgt spid="51"/>
                                            </p:tgtEl>
                                            <p:attrNameLst>
                                              <p:attrName>ppt_w</p:attrName>
                                            </p:attrNameLst>
                                          </p:cBhvr>
                                          <p:tavLst>
                                            <p:tav tm="0">
                                              <p:val>
                                                <p:fltVal val="0"/>
                                              </p:val>
                                            </p:tav>
                                            <p:tav tm="100000">
                                              <p:val>
                                                <p:strVal val="#ppt_w"/>
                                              </p:val>
                                            </p:tav>
                                          </p:tavLst>
                                        </p:anim>
                                        <p:anim calcmode="lin" valueType="num">
                                          <p:cBhvr>
                                            <p:cTn id="47" dur="750" fill="hold"/>
                                            <p:tgtEl>
                                              <p:spTgt spid="51"/>
                                            </p:tgtEl>
                                            <p:attrNameLst>
                                              <p:attrName>ppt_h</p:attrName>
                                            </p:attrNameLst>
                                          </p:cBhvr>
                                          <p:tavLst>
                                            <p:tav tm="0">
                                              <p:val>
                                                <p:fltVal val="0"/>
                                              </p:val>
                                            </p:tav>
                                            <p:tav tm="100000">
                                              <p:val>
                                                <p:strVal val="#ppt_h"/>
                                              </p:val>
                                            </p:tav>
                                          </p:tavLst>
                                        </p:anim>
                                        <p:anim calcmode="lin" valueType="num">
                                          <p:cBhvr>
                                            <p:cTn id="48" dur="750" fill="hold"/>
                                            <p:tgtEl>
                                              <p:spTgt spid="51"/>
                                            </p:tgtEl>
                                            <p:attrNameLst>
                                              <p:attrName>style.rotation</p:attrName>
                                            </p:attrNameLst>
                                          </p:cBhvr>
                                          <p:tavLst>
                                            <p:tav tm="0">
                                              <p:val>
                                                <p:fltVal val="90"/>
                                              </p:val>
                                            </p:tav>
                                            <p:tav tm="100000">
                                              <p:val>
                                                <p:fltVal val="0"/>
                                              </p:val>
                                            </p:tav>
                                          </p:tavLst>
                                        </p:anim>
                                        <p:animEffect transition="in" filter="fade">
                                          <p:cBhvr>
                                            <p:cTn id="49" dur="750"/>
                                            <p:tgtEl>
                                              <p:spTgt spid="51"/>
                                            </p:tgtEl>
                                          </p:cBhvr>
                                        </p:animEffect>
                                      </p:childTnLst>
                                    </p:cTn>
                                  </p:par>
                                  <p:par>
                                    <p:cTn id="50" presetID="2" presetClass="entr" presetSubtype="2" fill="hold" grpId="0" nodeType="withEffect" p14:presetBounceEnd="56000">
                                      <p:stCondLst>
                                        <p:cond delay="8250"/>
                                      </p:stCondLst>
                                      <p:childTnLst>
                                        <p:set>
                                          <p:cBhvr>
                                            <p:cTn id="51" dur="1" fill="hold">
                                              <p:stCondLst>
                                                <p:cond delay="0"/>
                                              </p:stCondLst>
                                            </p:cTn>
                                            <p:tgtEl>
                                              <p:spTgt spid="45"/>
                                            </p:tgtEl>
                                            <p:attrNameLst>
                                              <p:attrName>style.visibility</p:attrName>
                                            </p:attrNameLst>
                                          </p:cBhvr>
                                          <p:to>
                                            <p:strVal val="visible"/>
                                          </p:to>
                                        </p:set>
                                        <p:anim calcmode="lin" valueType="num" p14:bounceEnd="56000">
                                          <p:cBhvr additive="base">
                                            <p:cTn id="52" dur="1000" fill="hold"/>
                                            <p:tgtEl>
                                              <p:spTgt spid="45"/>
                                            </p:tgtEl>
                                            <p:attrNameLst>
                                              <p:attrName>ppt_x</p:attrName>
                                            </p:attrNameLst>
                                          </p:cBhvr>
                                          <p:tavLst>
                                            <p:tav tm="0">
                                              <p:val>
                                                <p:strVal val="1+#ppt_w/2"/>
                                              </p:val>
                                            </p:tav>
                                            <p:tav tm="100000">
                                              <p:val>
                                                <p:strVal val="#ppt_x"/>
                                              </p:val>
                                            </p:tav>
                                          </p:tavLst>
                                        </p:anim>
                                        <p:anim calcmode="lin" valueType="num" p14:bounceEnd="56000">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31" presetClass="entr" presetSubtype="0" fill="hold" grpId="0" nodeType="withEffect">
                                      <p:stCondLst>
                                        <p:cond delay="9250"/>
                                      </p:stCondLst>
                                      <p:childTnLst>
                                        <p:set>
                                          <p:cBhvr>
                                            <p:cTn id="55" dur="1" fill="hold">
                                              <p:stCondLst>
                                                <p:cond delay="0"/>
                                              </p:stCondLst>
                                            </p:cTn>
                                            <p:tgtEl>
                                              <p:spTgt spid="53"/>
                                            </p:tgtEl>
                                            <p:attrNameLst>
                                              <p:attrName>style.visibility</p:attrName>
                                            </p:attrNameLst>
                                          </p:cBhvr>
                                          <p:to>
                                            <p:strVal val="visible"/>
                                          </p:to>
                                        </p:set>
                                        <p:anim calcmode="lin" valueType="num">
                                          <p:cBhvr>
                                            <p:cTn id="56" dur="750" fill="hold"/>
                                            <p:tgtEl>
                                              <p:spTgt spid="53"/>
                                            </p:tgtEl>
                                            <p:attrNameLst>
                                              <p:attrName>ppt_w</p:attrName>
                                            </p:attrNameLst>
                                          </p:cBhvr>
                                          <p:tavLst>
                                            <p:tav tm="0">
                                              <p:val>
                                                <p:fltVal val="0"/>
                                              </p:val>
                                            </p:tav>
                                            <p:tav tm="100000">
                                              <p:val>
                                                <p:strVal val="#ppt_w"/>
                                              </p:val>
                                            </p:tav>
                                          </p:tavLst>
                                        </p:anim>
                                        <p:anim calcmode="lin" valueType="num">
                                          <p:cBhvr>
                                            <p:cTn id="57" dur="750" fill="hold"/>
                                            <p:tgtEl>
                                              <p:spTgt spid="53"/>
                                            </p:tgtEl>
                                            <p:attrNameLst>
                                              <p:attrName>ppt_h</p:attrName>
                                            </p:attrNameLst>
                                          </p:cBhvr>
                                          <p:tavLst>
                                            <p:tav tm="0">
                                              <p:val>
                                                <p:fltVal val="0"/>
                                              </p:val>
                                            </p:tav>
                                            <p:tav tm="100000">
                                              <p:val>
                                                <p:strVal val="#ppt_h"/>
                                              </p:val>
                                            </p:tav>
                                          </p:tavLst>
                                        </p:anim>
                                        <p:anim calcmode="lin" valueType="num">
                                          <p:cBhvr>
                                            <p:cTn id="58" dur="750" fill="hold"/>
                                            <p:tgtEl>
                                              <p:spTgt spid="53"/>
                                            </p:tgtEl>
                                            <p:attrNameLst>
                                              <p:attrName>style.rotation</p:attrName>
                                            </p:attrNameLst>
                                          </p:cBhvr>
                                          <p:tavLst>
                                            <p:tav tm="0">
                                              <p:val>
                                                <p:fltVal val="90"/>
                                              </p:val>
                                            </p:tav>
                                            <p:tav tm="100000">
                                              <p:val>
                                                <p:fltVal val="0"/>
                                              </p:val>
                                            </p:tav>
                                          </p:tavLst>
                                        </p:anim>
                                        <p:animEffect transition="in" filter="fade">
                                          <p:cBhvr>
                                            <p:cTn id="59" dur="750"/>
                                            <p:tgtEl>
                                              <p:spTgt spid="53"/>
                                            </p:tgtEl>
                                          </p:cBhvr>
                                        </p:animEffect>
                                      </p:childTnLst>
                                    </p:cTn>
                                  </p:par>
                                  <p:par>
                                    <p:cTn id="60" presetID="2" presetClass="entr" presetSubtype="2" fill="hold" grpId="0" nodeType="withEffect" p14:presetBounceEnd="56000">
                                      <p:stCondLst>
                                        <p:cond delay="10250"/>
                                      </p:stCondLst>
                                      <p:childTnLst>
                                        <p:set>
                                          <p:cBhvr>
                                            <p:cTn id="61" dur="1" fill="hold">
                                              <p:stCondLst>
                                                <p:cond delay="0"/>
                                              </p:stCondLst>
                                            </p:cTn>
                                            <p:tgtEl>
                                              <p:spTgt spid="52"/>
                                            </p:tgtEl>
                                            <p:attrNameLst>
                                              <p:attrName>style.visibility</p:attrName>
                                            </p:attrNameLst>
                                          </p:cBhvr>
                                          <p:to>
                                            <p:strVal val="visible"/>
                                          </p:to>
                                        </p:set>
                                        <p:anim calcmode="lin" valueType="num" p14:bounceEnd="56000">
                                          <p:cBhvr additive="base">
                                            <p:cTn id="62" dur="1000" fill="hold"/>
                                            <p:tgtEl>
                                              <p:spTgt spid="52"/>
                                            </p:tgtEl>
                                            <p:attrNameLst>
                                              <p:attrName>ppt_x</p:attrName>
                                            </p:attrNameLst>
                                          </p:cBhvr>
                                          <p:tavLst>
                                            <p:tav tm="0">
                                              <p:val>
                                                <p:strVal val="1+#ppt_w/2"/>
                                              </p:val>
                                            </p:tav>
                                            <p:tav tm="100000">
                                              <p:val>
                                                <p:strVal val="#ppt_x"/>
                                              </p:val>
                                            </p:tav>
                                          </p:tavLst>
                                        </p:anim>
                                        <p:anim calcmode="lin" valueType="num" p14:bounceEnd="56000">
                                          <p:cBhvr additive="base">
                                            <p:cTn id="63"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44" grpId="0"/>
          <p:bldP spid="45" grpId="0"/>
          <p:bldP spid="46" grpId="0"/>
          <p:bldP spid="47" grpId="0"/>
          <p:bldP spid="48" grpId="0" animBg="1"/>
          <p:bldP spid="49" grpId="0" animBg="1"/>
          <p:bldP spid="50" grpId="0" animBg="1"/>
          <p:bldP spid="51" grpId="0" animBg="1"/>
          <p:bldP spid="52" grpId="0"/>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par>
                                    <p:cTn id="9" presetID="52" presetClass="entr" presetSubtype="0" fill="hold" grpId="0" nodeType="withEffect">
                                      <p:stCondLst>
                                        <p:cond delay="1000"/>
                                      </p:stCondLst>
                                      <p:iterate type="lt">
                                        <p:tmPct val="10000"/>
                                      </p:iterate>
                                      <p:childTnLst>
                                        <p:set>
                                          <p:cBhvr>
                                            <p:cTn id="10" dur="1" fill="hold">
                                              <p:stCondLst>
                                                <p:cond delay="0"/>
                                              </p:stCondLst>
                                            </p:cTn>
                                            <p:tgtEl>
                                              <p:spTgt spid="123"/>
                                            </p:tgtEl>
                                            <p:attrNameLst>
                                              <p:attrName>style.visibility</p:attrName>
                                            </p:attrNameLst>
                                          </p:cBhvr>
                                          <p:to>
                                            <p:strVal val="visible"/>
                                          </p:to>
                                        </p:set>
                                        <p:animScale>
                                          <p:cBhvr>
                                            <p:cTn id="11" dur="125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250" decel="50000" fill="hold">
                                              <p:stCondLst>
                                                <p:cond delay="0"/>
                                              </p:stCondLst>
                                            </p:cTn>
                                            <p:tgtEl>
                                              <p:spTgt spid="123"/>
                                            </p:tgtEl>
                                            <p:attrNameLst>
                                              <p:attrName>ppt_x</p:attrName>
                                              <p:attrName>ppt_y</p:attrName>
                                            </p:attrNameLst>
                                          </p:cBhvr>
                                        </p:animMotion>
                                        <p:animEffect transition="in" filter="fade">
                                          <p:cBhvr>
                                            <p:cTn id="13" dur="1250"/>
                                            <p:tgtEl>
                                              <p:spTgt spid="123"/>
                                            </p:tgtEl>
                                          </p:cBhvr>
                                        </p:animEffect>
                                      </p:childTnLst>
                                    </p:cTn>
                                  </p:par>
                                  <p:par>
                                    <p:cTn id="14" presetID="31" presetClass="entr" presetSubtype="0" fill="hold" grpId="0" nodeType="withEffect">
                                      <p:stCondLst>
                                        <p:cond delay="2250"/>
                                      </p:stCondLst>
                                      <p:childTnLst>
                                        <p:set>
                                          <p:cBhvr>
                                            <p:cTn id="15" dur="1" fill="hold">
                                              <p:stCondLst>
                                                <p:cond delay="0"/>
                                              </p:stCondLst>
                                            </p:cTn>
                                            <p:tgtEl>
                                              <p:spTgt spid="48"/>
                                            </p:tgtEl>
                                            <p:attrNameLst>
                                              <p:attrName>style.visibility</p:attrName>
                                            </p:attrNameLst>
                                          </p:cBhvr>
                                          <p:to>
                                            <p:strVal val="visible"/>
                                          </p:to>
                                        </p:set>
                                        <p:anim calcmode="lin" valueType="num">
                                          <p:cBhvr>
                                            <p:cTn id="16" dur="750" fill="hold"/>
                                            <p:tgtEl>
                                              <p:spTgt spid="48"/>
                                            </p:tgtEl>
                                            <p:attrNameLst>
                                              <p:attrName>ppt_w</p:attrName>
                                            </p:attrNameLst>
                                          </p:cBhvr>
                                          <p:tavLst>
                                            <p:tav tm="0">
                                              <p:val>
                                                <p:fltVal val="0"/>
                                              </p:val>
                                            </p:tav>
                                            <p:tav tm="100000">
                                              <p:val>
                                                <p:strVal val="#ppt_w"/>
                                              </p:val>
                                            </p:tav>
                                          </p:tavLst>
                                        </p:anim>
                                        <p:anim calcmode="lin" valueType="num">
                                          <p:cBhvr>
                                            <p:cTn id="17" dur="750" fill="hold"/>
                                            <p:tgtEl>
                                              <p:spTgt spid="48"/>
                                            </p:tgtEl>
                                            <p:attrNameLst>
                                              <p:attrName>ppt_h</p:attrName>
                                            </p:attrNameLst>
                                          </p:cBhvr>
                                          <p:tavLst>
                                            <p:tav tm="0">
                                              <p:val>
                                                <p:fltVal val="0"/>
                                              </p:val>
                                            </p:tav>
                                            <p:tav tm="100000">
                                              <p:val>
                                                <p:strVal val="#ppt_h"/>
                                              </p:val>
                                            </p:tav>
                                          </p:tavLst>
                                        </p:anim>
                                        <p:anim calcmode="lin" valueType="num">
                                          <p:cBhvr>
                                            <p:cTn id="18" dur="750" fill="hold"/>
                                            <p:tgtEl>
                                              <p:spTgt spid="48"/>
                                            </p:tgtEl>
                                            <p:attrNameLst>
                                              <p:attrName>style.rotation</p:attrName>
                                            </p:attrNameLst>
                                          </p:cBhvr>
                                          <p:tavLst>
                                            <p:tav tm="0">
                                              <p:val>
                                                <p:fltVal val="90"/>
                                              </p:val>
                                            </p:tav>
                                            <p:tav tm="100000">
                                              <p:val>
                                                <p:fltVal val="0"/>
                                              </p:val>
                                            </p:tav>
                                          </p:tavLst>
                                        </p:anim>
                                        <p:animEffect transition="in" filter="fade">
                                          <p:cBhvr>
                                            <p:cTn id="19" dur="750"/>
                                            <p:tgtEl>
                                              <p:spTgt spid="48"/>
                                            </p:tgtEl>
                                          </p:cBhvr>
                                        </p:animEffect>
                                      </p:childTnLst>
                                    </p:cTn>
                                  </p:par>
                                  <p:par>
                                    <p:cTn id="20" presetID="2" presetClass="entr" presetSubtype="2" fill="hold" grpId="0" nodeType="withEffect">
                                      <p:stCondLst>
                                        <p:cond delay="300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1000" fill="hold"/>
                                            <p:tgtEl>
                                              <p:spTgt spid="46"/>
                                            </p:tgtEl>
                                            <p:attrNameLst>
                                              <p:attrName>ppt_x</p:attrName>
                                            </p:attrNameLst>
                                          </p:cBhvr>
                                          <p:tavLst>
                                            <p:tav tm="0">
                                              <p:val>
                                                <p:strVal val="1+#ppt_w/2"/>
                                              </p:val>
                                            </p:tav>
                                            <p:tav tm="100000">
                                              <p:val>
                                                <p:strVal val="#ppt_x"/>
                                              </p:val>
                                            </p:tav>
                                          </p:tavLst>
                                        </p:anim>
                                        <p:anim calcmode="lin" valueType="num">
                                          <p:cBhvr additive="base">
                                            <p:cTn id="23" dur="1000" fill="hold"/>
                                            <p:tgtEl>
                                              <p:spTgt spid="46"/>
                                            </p:tgtEl>
                                            <p:attrNameLst>
                                              <p:attrName>ppt_y</p:attrName>
                                            </p:attrNameLst>
                                          </p:cBhvr>
                                          <p:tavLst>
                                            <p:tav tm="0">
                                              <p:val>
                                                <p:strVal val="#ppt_y"/>
                                              </p:val>
                                            </p:tav>
                                            <p:tav tm="100000">
                                              <p:val>
                                                <p:strVal val="#ppt_y"/>
                                              </p:val>
                                            </p:tav>
                                          </p:tavLst>
                                        </p:anim>
                                      </p:childTnLst>
                                    </p:cTn>
                                  </p:par>
                                  <p:par>
                                    <p:cTn id="24" presetID="31" presetClass="entr" presetSubtype="0" fill="hold" grpId="0" nodeType="withEffect">
                                      <p:stCondLst>
                                        <p:cond delay="400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fltVal val="0"/>
                                              </p:val>
                                            </p:tav>
                                            <p:tav tm="100000">
                                              <p:val>
                                                <p:strVal val="#ppt_w"/>
                                              </p:val>
                                            </p:tav>
                                          </p:tavLst>
                                        </p:anim>
                                        <p:anim calcmode="lin" valueType="num">
                                          <p:cBhvr>
                                            <p:cTn id="27" dur="750" fill="hold"/>
                                            <p:tgtEl>
                                              <p:spTgt spid="49"/>
                                            </p:tgtEl>
                                            <p:attrNameLst>
                                              <p:attrName>ppt_h</p:attrName>
                                            </p:attrNameLst>
                                          </p:cBhvr>
                                          <p:tavLst>
                                            <p:tav tm="0">
                                              <p:val>
                                                <p:fltVal val="0"/>
                                              </p:val>
                                            </p:tav>
                                            <p:tav tm="100000">
                                              <p:val>
                                                <p:strVal val="#ppt_h"/>
                                              </p:val>
                                            </p:tav>
                                          </p:tavLst>
                                        </p:anim>
                                        <p:anim calcmode="lin" valueType="num">
                                          <p:cBhvr>
                                            <p:cTn id="28" dur="750" fill="hold"/>
                                            <p:tgtEl>
                                              <p:spTgt spid="49"/>
                                            </p:tgtEl>
                                            <p:attrNameLst>
                                              <p:attrName>style.rotation</p:attrName>
                                            </p:attrNameLst>
                                          </p:cBhvr>
                                          <p:tavLst>
                                            <p:tav tm="0">
                                              <p:val>
                                                <p:fltVal val="90"/>
                                              </p:val>
                                            </p:tav>
                                            <p:tav tm="100000">
                                              <p:val>
                                                <p:fltVal val="0"/>
                                              </p:val>
                                            </p:tav>
                                          </p:tavLst>
                                        </p:anim>
                                        <p:animEffect transition="in" filter="fade">
                                          <p:cBhvr>
                                            <p:cTn id="29" dur="750"/>
                                            <p:tgtEl>
                                              <p:spTgt spid="49"/>
                                            </p:tgtEl>
                                          </p:cBhvr>
                                        </p:animEffect>
                                      </p:childTnLst>
                                    </p:cTn>
                                  </p:par>
                                  <p:par>
                                    <p:cTn id="30" presetID="2" presetClass="entr" presetSubtype="2" fill="hold" grpId="0" nodeType="withEffect">
                                      <p:stCondLst>
                                        <p:cond delay="475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000" fill="hold"/>
                                            <p:tgtEl>
                                              <p:spTgt spid="47"/>
                                            </p:tgtEl>
                                            <p:attrNameLst>
                                              <p:attrName>ppt_x</p:attrName>
                                            </p:attrNameLst>
                                          </p:cBhvr>
                                          <p:tavLst>
                                            <p:tav tm="0">
                                              <p:val>
                                                <p:strVal val="1+#ppt_w/2"/>
                                              </p:val>
                                            </p:tav>
                                            <p:tav tm="100000">
                                              <p:val>
                                                <p:strVal val="#ppt_x"/>
                                              </p:val>
                                            </p:tav>
                                          </p:tavLst>
                                        </p:anim>
                                        <p:anim calcmode="lin" valueType="num">
                                          <p:cBhvr additive="base">
                                            <p:cTn id="33" dur="1000" fill="hold"/>
                                            <p:tgtEl>
                                              <p:spTgt spid="47"/>
                                            </p:tgtEl>
                                            <p:attrNameLst>
                                              <p:attrName>ppt_y</p:attrName>
                                            </p:attrNameLst>
                                          </p:cBhvr>
                                          <p:tavLst>
                                            <p:tav tm="0">
                                              <p:val>
                                                <p:strVal val="#ppt_y"/>
                                              </p:val>
                                            </p:tav>
                                            <p:tav tm="100000">
                                              <p:val>
                                                <p:strVal val="#ppt_y"/>
                                              </p:val>
                                            </p:tav>
                                          </p:tavLst>
                                        </p:anim>
                                      </p:childTnLst>
                                    </p:cTn>
                                  </p:par>
                                  <p:par>
                                    <p:cTn id="34" presetID="31" presetClass="entr" presetSubtype="0" fill="hold" grpId="0" nodeType="withEffect">
                                      <p:stCondLst>
                                        <p:cond delay="575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 calcmode="lin" valueType="num">
                                          <p:cBhvr>
                                            <p:cTn id="38" dur="750" fill="hold"/>
                                            <p:tgtEl>
                                              <p:spTgt spid="50"/>
                                            </p:tgtEl>
                                            <p:attrNameLst>
                                              <p:attrName>style.rotation</p:attrName>
                                            </p:attrNameLst>
                                          </p:cBhvr>
                                          <p:tavLst>
                                            <p:tav tm="0">
                                              <p:val>
                                                <p:fltVal val="90"/>
                                              </p:val>
                                            </p:tav>
                                            <p:tav tm="100000">
                                              <p:val>
                                                <p:fltVal val="0"/>
                                              </p:val>
                                            </p:tav>
                                          </p:tavLst>
                                        </p:anim>
                                        <p:animEffect transition="in" filter="fade">
                                          <p:cBhvr>
                                            <p:cTn id="39" dur="750"/>
                                            <p:tgtEl>
                                              <p:spTgt spid="50"/>
                                            </p:tgtEl>
                                          </p:cBhvr>
                                        </p:animEffect>
                                      </p:childTnLst>
                                    </p:cTn>
                                  </p:par>
                                  <p:par>
                                    <p:cTn id="40" presetID="2" presetClass="entr" presetSubtype="2" fill="hold" grpId="0" nodeType="withEffect">
                                      <p:stCondLst>
                                        <p:cond delay="650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1000" fill="hold"/>
                                            <p:tgtEl>
                                              <p:spTgt spid="44"/>
                                            </p:tgtEl>
                                            <p:attrNameLst>
                                              <p:attrName>ppt_x</p:attrName>
                                            </p:attrNameLst>
                                          </p:cBhvr>
                                          <p:tavLst>
                                            <p:tav tm="0">
                                              <p:val>
                                                <p:strVal val="1+#ppt_w/2"/>
                                              </p:val>
                                            </p:tav>
                                            <p:tav tm="100000">
                                              <p:val>
                                                <p:strVal val="#ppt_x"/>
                                              </p:val>
                                            </p:tav>
                                          </p:tavLst>
                                        </p:anim>
                                        <p:anim calcmode="lin" valueType="num">
                                          <p:cBhvr additive="base">
                                            <p:cTn id="43" dur="1000" fill="hold"/>
                                            <p:tgtEl>
                                              <p:spTgt spid="44"/>
                                            </p:tgtEl>
                                            <p:attrNameLst>
                                              <p:attrName>ppt_y</p:attrName>
                                            </p:attrNameLst>
                                          </p:cBhvr>
                                          <p:tavLst>
                                            <p:tav tm="0">
                                              <p:val>
                                                <p:strVal val="#ppt_y"/>
                                              </p:val>
                                            </p:tav>
                                            <p:tav tm="100000">
                                              <p:val>
                                                <p:strVal val="#ppt_y"/>
                                              </p:val>
                                            </p:tav>
                                          </p:tavLst>
                                        </p:anim>
                                      </p:childTnLst>
                                    </p:cTn>
                                  </p:par>
                                  <p:par>
                                    <p:cTn id="44" presetID="31" presetClass="entr" presetSubtype="0" fill="hold" grpId="0" nodeType="withEffect">
                                      <p:stCondLst>
                                        <p:cond delay="7500"/>
                                      </p:stCondLst>
                                      <p:childTnLst>
                                        <p:set>
                                          <p:cBhvr>
                                            <p:cTn id="45" dur="1" fill="hold">
                                              <p:stCondLst>
                                                <p:cond delay="0"/>
                                              </p:stCondLst>
                                            </p:cTn>
                                            <p:tgtEl>
                                              <p:spTgt spid="51"/>
                                            </p:tgtEl>
                                            <p:attrNameLst>
                                              <p:attrName>style.visibility</p:attrName>
                                            </p:attrNameLst>
                                          </p:cBhvr>
                                          <p:to>
                                            <p:strVal val="visible"/>
                                          </p:to>
                                        </p:set>
                                        <p:anim calcmode="lin" valueType="num">
                                          <p:cBhvr>
                                            <p:cTn id="46" dur="750" fill="hold"/>
                                            <p:tgtEl>
                                              <p:spTgt spid="51"/>
                                            </p:tgtEl>
                                            <p:attrNameLst>
                                              <p:attrName>ppt_w</p:attrName>
                                            </p:attrNameLst>
                                          </p:cBhvr>
                                          <p:tavLst>
                                            <p:tav tm="0">
                                              <p:val>
                                                <p:fltVal val="0"/>
                                              </p:val>
                                            </p:tav>
                                            <p:tav tm="100000">
                                              <p:val>
                                                <p:strVal val="#ppt_w"/>
                                              </p:val>
                                            </p:tav>
                                          </p:tavLst>
                                        </p:anim>
                                        <p:anim calcmode="lin" valueType="num">
                                          <p:cBhvr>
                                            <p:cTn id="47" dur="750" fill="hold"/>
                                            <p:tgtEl>
                                              <p:spTgt spid="51"/>
                                            </p:tgtEl>
                                            <p:attrNameLst>
                                              <p:attrName>ppt_h</p:attrName>
                                            </p:attrNameLst>
                                          </p:cBhvr>
                                          <p:tavLst>
                                            <p:tav tm="0">
                                              <p:val>
                                                <p:fltVal val="0"/>
                                              </p:val>
                                            </p:tav>
                                            <p:tav tm="100000">
                                              <p:val>
                                                <p:strVal val="#ppt_h"/>
                                              </p:val>
                                            </p:tav>
                                          </p:tavLst>
                                        </p:anim>
                                        <p:anim calcmode="lin" valueType="num">
                                          <p:cBhvr>
                                            <p:cTn id="48" dur="750" fill="hold"/>
                                            <p:tgtEl>
                                              <p:spTgt spid="51"/>
                                            </p:tgtEl>
                                            <p:attrNameLst>
                                              <p:attrName>style.rotation</p:attrName>
                                            </p:attrNameLst>
                                          </p:cBhvr>
                                          <p:tavLst>
                                            <p:tav tm="0">
                                              <p:val>
                                                <p:fltVal val="90"/>
                                              </p:val>
                                            </p:tav>
                                            <p:tav tm="100000">
                                              <p:val>
                                                <p:fltVal val="0"/>
                                              </p:val>
                                            </p:tav>
                                          </p:tavLst>
                                        </p:anim>
                                        <p:animEffect transition="in" filter="fade">
                                          <p:cBhvr>
                                            <p:cTn id="49" dur="750"/>
                                            <p:tgtEl>
                                              <p:spTgt spid="51"/>
                                            </p:tgtEl>
                                          </p:cBhvr>
                                        </p:animEffect>
                                      </p:childTnLst>
                                    </p:cTn>
                                  </p:par>
                                  <p:par>
                                    <p:cTn id="50" presetID="2" presetClass="entr" presetSubtype="2" fill="hold" grpId="0" nodeType="withEffect">
                                      <p:stCondLst>
                                        <p:cond delay="825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31" presetClass="entr" presetSubtype="0" fill="hold" grpId="0" nodeType="withEffect">
                                      <p:stCondLst>
                                        <p:cond delay="9250"/>
                                      </p:stCondLst>
                                      <p:childTnLst>
                                        <p:set>
                                          <p:cBhvr>
                                            <p:cTn id="55" dur="1" fill="hold">
                                              <p:stCondLst>
                                                <p:cond delay="0"/>
                                              </p:stCondLst>
                                            </p:cTn>
                                            <p:tgtEl>
                                              <p:spTgt spid="53"/>
                                            </p:tgtEl>
                                            <p:attrNameLst>
                                              <p:attrName>style.visibility</p:attrName>
                                            </p:attrNameLst>
                                          </p:cBhvr>
                                          <p:to>
                                            <p:strVal val="visible"/>
                                          </p:to>
                                        </p:set>
                                        <p:anim calcmode="lin" valueType="num">
                                          <p:cBhvr>
                                            <p:cTn id="56" dur="750" fill="hold"/>
                                            <p:tgtEl>
                                              <p:spTgt spid="53"/>
                                            </p:tgtEl>
                                            <p:attrNameLst>
                                              <p:attrName>ppt_w</p:attrName>
                                            </p:attrNameLst>
                                          </p:cBhvr>
                                          <p:tavLst>
                                            <p:tav tm="0">
                                              <p:val>
                                                <p:fltVal val="0"/>
                                              </p:val>
                                            </p:tav>
                                            <p:tav tm="100000">
                                              <p:val>
                                                <p:strVal val="#ppt_w"/>
                                              </p:val>
                                            </p:tav>
                                          </p:tavLst>
                                        </p:anim>
                                        <p:anim calcmode="lin" valueType="num">
                                          <p:cBhvr>
                                            <p:cTn id="57" dur="750" fill="hold"/>
                                            <p:tgtEl>
                                              <p:spTgt spid="53"/>
                                            </p:tgtEl>
                                            <p:attrNameLst>
                                              <p:attrName>ppt_h</p:attrName>
                                            </p:attrNameLst>
                                          </p:cBhvr>
                                          <p:tavLst>
                                            <p:tav tm="0">
                                              <p:val>
                                                <p:fltVal val="0"/>
                                              </p:val>
                                            </p:tav>
                                            <p:tav tm="100000">
                                              <p:val>
                                                <p:strVal val="#ppt_h"/>
                                              </p:val>
                                            </p:tav>
                                          </p:tavLst>
                                        </p:anim>
                                        <p:anim calcmode="lin" valueType="num">
                                          <p:cBhvr>
                                            <p:cTn id="58" dur="750" fill="hold"/>
                                            <p:tgtEl>
                                              <p:spTgt spid="53"/>
                                            </p:tgtEl>
                                            <p:attrNameLst>
                                              <p:attrName>style.rotation</p:attrName>
                                            </p:attrNameLst>
                                          </p:cBhvr>
                                          <p:tavLst>
                                            <p:tav tm="0">
                                              <p:val>
                                                <p:fltVal val="90"/>
                                              </p:val>
                                            </p:tav>
                                            <p:tav tm="100000">
                                              <p:val>
                                                <p:fltVal val="0"/>
                                              </p:val>
                                            </p:tav>
                                          </p:tavLst>
                                        </p:anim>
                                        <p:animEffect transition="in" filter="fade">
                                          <p:cBhvr>
                                            <p:cTn id="59" dur="750"/>
                                            <p:tgtEl>
                                              <p:spTgt spid="53"/>
                                            </p:tgtEl>
                                          </p:cBhvr>
                                        </p:animEffect>
                                      </p:childTnLst>
                                    </p:cTn>
                                  </p:par>
                                  <p:par>
                                    <p:cTn id="60" presetID="2" presetClass="entr" presetSubtype="2" fill="hold" grpId="0" nodeType="withEffect">
                                      <p:stCondLst>
                                        <p:cond delay="1025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1000" fill="hold"/>
                                            <p:tgtEl>
                                              <p:spTgt spid="52"/>
                                            </p:tgtEl>
                                            <p:attrNameLst>
                                              <p:attrName>ppt_x</p:attrName>
                                            </p:attrNameLst>
                                          </p:cBhvr>
                                          <p:tavLst>
                                            <p:tav tm="0">
                                              <p:val>
                                                <p:strVal val="1+#ppt_w/2"/>
                                              </p:val>
                                            </p:tav>
                                            <p:tav tm="100000">
                                              <p:val>
                                                <p:strVal val="#ppt_x"/>
                                              </p:val>
                                            </p:tav>
                                          </p:tavLst>
                                        </p:anim>
                                        <p:anim calcmode="lin" valueType="num">
                                          <p:cBhvr additive="base">
                                            <p:cTn id="63"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44" grpId="0"/>
          <p:bldP spid="45" grpId="0"/>
          <p:bldP spid="46" grpId="0"/>
          <p:bldP spid="47" grpId="0"/>
          <p:bldP spid="48" grpId="0" animBg="1"/>
          <p:bldP spid="49" grpId="0" animBg="1"/>
          <p:bldP spid="50" grpId="0" animBg="1"/>
          <p:bldP spid="51" grpId="0" animBg="1"/>
          <p:bldP spid="52" grpId="0"/>
          <p:bldP spid="5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4424256"/>
            <a:ext cx="2433743" cy="2433743"/>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pic>
        <p:nvPicPr>
          <p:cNvPr id="30" name="图片 29"/>
          <p:cNvPicPr>
            <a:picLocks noChangeAspect="1"/>
          </p:cNvPicPr>
          <p:nvPr/>
        </p:nvPicPr>
        <p:blipFill rotWithShape="1">
          <a:blip r:embed="rId6" cstate="email"/>
          <a:srcRect/>
          <a:stretch>
            <a:fillRect/>
          </a:stretch>
        </p:blipFill>
        <p:spPr>
          <a:xfrm>
            <a:off x="1299794" y="1438277"/>
            <a:ext cx="2611616" cy="175309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 name="图片 39"/>
          <p:cNvPicPr>
            <a:picLocks noChangeAspect="1"/>
          </p:cNvPicPr>
          <p:nvPr/>
        </p:nvPicPr>
        <p:blipFill rotWithShape="1">
          <a:blip r:embed="rId6" cstate="email"/>
          <a:srcRect/>
          <a:stretch>
            <a:fillRect/>
          </a:stretch>
        </p:blipFill>
        <p:spPr>
          <a:xfrm>
            <a:off x="4652306" y="1438277"/>
            <a:ext cx="2611616" cy="175309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 name="图片 40"/>
          <p:cNvPicPr>
            <a:picLocks noChangeAspect="1"/>
          </p:cNvPicPr>
          <p:nvPr/>
        </p:nvPicPr>
        <p:blipFill rotWithShape="1">
          <a:blip r:embed="rId6" cstate="email"/>
          <a:srcRect/>
          <a:stretch>
            <a:fillRect/>
          </a:stretch>
        </p:blipFill>
        <p:spPr>
          <a:xfrm>
            <a:off x="8004819" y="1438277"/>
            <a:ext cx="2611616" cy="175309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2" name="图片 41"/>
          <p:cNvPicPr>
            <a:picLocks noChangeAspect="1"/>
          </p:cNvPicPr>
          <p:nvPr/>
        </p:nvPicPr>
        <p:blipFill rotWithShape="1">
          <a:blip r:embed="rId6" cstate="email"/>
          <a:srcRect/>
          <a:stretch>
            <a:fillRect/>
          </a:stretch>
        </p:blipFill>
        <p:spPr>
          <a:xfrm>
            <a:off x="1299794" y="3666632"/>
            <a:ext cx="2611616" cy="175309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3" name="图片 42"/>
          <p:cNvPicPr>
            <a:picLocks noChangeAspect="1"/>
          </p:cNvPicPr>
          <p:nvPr/>
        </p:nvPicPr>
        <p:blipFill rotWithShape="1">
          <a:blip r:embed="rId6" cstate="email"/>
          <a:srcRect/>
          <a:stretch>
            <a:fillRect/>
          </a:stretch>
        </p:blipFill>
        <p:spPr>
          <a:xfrm>
            <a:off x="4652306" y="3666632"/>
            <a:ext cx="2611616" cy="175309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4" name="图片 53"/>
          <p:cNvPicPr>
            <a:picLocks noChangeAspect="1"/>
          </p:cNvPicPr>
          <p:nvPr/>
        </p:nvPicPr>
        <p:blipFill rotWithShape="1">
          <a:blip r:embed="rId6" cstate="email"/>
          <a:srcRect/>
          <a:stretch>
            <a:fillRect/>
          </a:stretch>
        </p:blipFill>
        <p:spPr>
          <a:xfrm>
            <a:off x="8004819" y="3666632"/>
            <a:ext cx="2611616" cy="175309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60000">
                                          <p:cBhvr additive="base">
                                            <p:cTn id="7" dur="125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8" dur="12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60000">
                                          <p:cBhvr additive="base">
                                            <p:cTn id="11" dur="125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12" dur="125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14:bounceEnd="60000">
                                          <p:cBhvr additive="base">
                                            <p:cTn id="15" dur="1250" fill="hold"/>
                                            <p:tgtEl>
                                              <p:spTgt spid="41"/>
                                            </p:tgtEl>
                                            <p:attrNameLst>
                                              <p:attrName>ppt_x</p:attrName>
                                            </p:attrNameLst>
                                          </p:cBhvr>
                                          <p:tavLst>
                                            <p:tav tm="0">
                                              <p:val>
                                                <p:strVal val="1+#ppt_w/2"/>
                                              </p:val>
                                            </p:tav>
                                            <p:tav tm="100000">
                                              <p:val>
                                                <p:strVal val="#ppt_x"/>
                                              </p:val>
                                            </p:tav>
                                          </p:tavLst>
                                        </p:anim>
                                        <p:anim calcmode="lin" valueType="num" p14:bounceEnd="60000">
                                          <p:cBhvr additive="base">
                                            <p:cTn id="16" dur="125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14:bounceEnd="60000">
                                          <p:cBhvr additive="base">
                                            <p:cTn id="19" dur="125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20" dur="125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60000">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14:bounceEnd="60000">
                                          <p:cBhvr additive="base">
                                            <p:cTn id="23" dur="125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24" dur="1250" fill="hold"/>
                                            <p:tgtEl>
                                              <p:spTgt spid="4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60000">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14:bounceEnd="60000">
                                          <p:cBhvr additive="base">
                                            <p:cTn id="27" dur="1250" fill="hold"/>
                                            <p:tgtEl>
                                              <p:spTgt spid="54"/>
                                            </p:tgtEl>
                                            <p:attrNameLst>
                                              <p:attrName>ppt_x</p:attrName>
                                            </p:attrNameLst>
                                          </p:cBhvr>
                                          <p:tavLst>
                                            <p:tav tm="0">
                                              <p:val>
                                                <p:strVal val="1+#ppt_w/2"/>
                                              </p:val>
                                            </p:tav>
                                            <p:tav tm="100000">
                                              <p:val>
                                                <p:strVal val="#ppt_x"/>
                                              </p:val>
                                            </p:tav>
                                          </p:tavLst>
                                        </p:anim>
                                        <p:anim calcmode="lin" valueType="num" p14:bounceEnd="60000">
                                          <p:cBhvr additive="base">
                                            <p:cTn id="28" dur="12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250" fill="hold"/>
                                            <p:tgtEl>
                                              <p:spTgt spid="30"/>
                                            </p:tgtEl>
                                            <p:attrNameLst>
                                              <p:attrName>ppt_x</p:attrName>
                                            </p:attrNameLst>
                                          </p:cBhvr>
                                          <p:tavLst>
                                            <p:tav tm="0">
                                              <p:val>
                                                <p:strVal val="1+#ppt_w/2"/>
                                              </p:val>
                                            </p:tav>
                                            <p:tav tm="100000">
                                              <p:val>
                                                <p:strVal val="#ppt_x"/>
                                              </p:val>
                                            </p:tav>
                                          </p:tavLst>
                                        </p:anim>
                                        <p:anim calcmode="lin" valueType="num">
                                          <p:cBhvr additive="base">
                                            <p:cTn id="8" dur="12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250" fill="hold"/>
                                            <p:tgtEl>
                                              <p:spTgt spid="40"/>
                                            </p:tgtEl>
                                            <p:attrNameLst>
                                              <p:attrName>ppt_x</p:attrName>
                                            </p:attrNameLst>
                                          </p:cBhvr>
                                          <p:tavLst>
                                            <p:tav tm="0">
                                              <p:val>
                                                <p:strVal val="1+#ppt_w/2"/>
                                              </p:val>
                                            </p:tav>
                                            <p:tav tm="100000">
                                              <p:val>
                                                <p:strVal val="#ppt_x"/>
                                              </p:val>
                                            </p:tav>
                                          </p:tavLst>
                                        </p:anim>
                                        <p:anim calcmode="lin" valueType="num">
                                          <p:cBhvr additive="base">
                                            <p:cTn id="12" dur="125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250" fill="hold"/>
                                            <p:tgtEl>
                                              <p:spTgt spid="41"/>
                                            </p:tgtEl>
                                            <p:attrNameLst>
                                              <p:attrName>ppt_x</p:attrName>
                                            </p:attrNameLst>
                                          </p:cBhvr>
                                          <p:tavLst>
                                            <p:tav tm="0">
                                              <p:val>
                                                <p:strVal val="1+#ppt_w/2"/>
                                              </p:val>
                                            </p:tav>
                                            <p:tav tm="100000">
                                              <p:val>
                                                <p:strVal val="#ppt_x"/>
                                              </p:val>
                                            </p:tav>
                                          </p:tavLst>
                                        </p:anim>
                                        <p:anim calcmode="lin" valueType="num">
                                          <p:cBhvr additive="base">
                                            <p:cTn id="16" dur="125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250" fill="hold"/>
                                            <p:tgtEl>
                                              <p:spTgt spid="42"/>
                                            </p:tgtEl>
                                            <p:attrNameLst>
                                              <p:attrName>ppt_x</p:attrName>
                                            </p:attrNameLst>
                                          </p:cBhvr>
                                          <p:tavLst>
                                            <p:tav tm="0">
                                              <p:val>
                                                <p:strVal val="1+#ppt_w/2"/>
                                              </p:val>
                                            </p:tav>
                                            <p:tav tm="100000">
                                              <p:val>
                                                <p:strVal val="#ppt_x"/>
                                              </p:val>
                                            </p:tav>
                                          </p:tavLst>
                                        </p:anim>
                                        <p:anim calcmode="lin" valueType="num">
                                          <p:cBhvr additive="base">
                                            <p:cTn id="20" dur="125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1250" fill="hold"/>
                                            <p:tgtEl>
                                              <p:spTgt spid="43"/>
                                            </p:tgtEl>
                                            <p:attrNameLst>
                                              <p:attrName>ppt_x</p:attrName>
                                            </p:attrNameLst>
                                          </p:cBhvr>
                                          <p:tavLst>
                                            <p:tav tm="0">
                                              <p:val>
                                                <p:strVal val="1+#ppt_w/2"/>
                                              </p:val>
                                            </p:tav>
                                            <p:tav tm="100000">
                                              <p:val>
                                                <p:strVal val="#ppt_x"/>
                                              </p:val>
                                            </p:tav>
                                          </p:tavLst>
                                        </p:anim>
                                        <p:anim calcmode="lin" valueType="num">
                                          <p:cBhvr additive="base">
                                            <p:cTn id="24" dur="1250" fill="hold"/>
                                            <p:tgtEl>
                                              <p:spTgt spid="4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1250" fill="hold"/>
                                            <p:tgtEl>
                                              <p:spTgt spid="54"/>
                                            </p:tgtEl>
                                            <p:attrNameLst>
                                              <p:attrName>ppt_x</p:attrName>
                                            </p:attrNameLst>
                                          </p:cBhvr>
                                          <p:tavLst>
                                            <p:tav tm="0">
                                              <p:val>
                                                <p:strVal val="1+#ppt_w/2"/>
                                              </p:val>
                                            </p:tav>
                                            <p:tav tm="100000">
                                              <p:val>
                                                <p:strVal val="#ppt_x"/>
                                              </p:val>
                                            </p:tav>
                                          </p:tavLst>
                                        </p:anim>
                                        <p:anim calcmode="lin" valueType="num">
                                          <p:cBhvr additive="base">
                                            <p:cTn id="28" dur="12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就坐, 掌握, 室内, 人员&#10;&#10;已生成高可信度的说明"/>
          <p:cNvPicPr>
            <a:picLocks noChangeAspect="1"/>
          </p:cNvPicPr>
          <p:nvPr/>
        </p:nvPicPr>
        <p:blipFill>
          <a:blip r:embed="rId3" cstate="email"/>
          <a:stretch>
            <a:fillRect/>
          </a:stretch>
        </p:blipFill>
        <p:spPr>
          <a:xfrm>
            <a:off x="10798627" y="5121558"/>
            <a:ext cx="1218997" cy="1736442"/>
          </a:xfrm>
          <a:prstGeom prst="rect">
            <a:avLst/>
          </a:prstGeom>
        </p:spPr>
      </p:pic>
      <p:pic>
        <p:nvPicPr>
          <p:cNvPr id="14" name="图片 13"/>
          <p:cNvPicPr>
            <a:picLocks noChangeAspect="1"/>
          </p:cNvPicPr>
          <p:nvPr/>
        </p:nvPicPr>
        <p:blipFill>
          <a:blip r:embed="rId4" cstate="email"/>
          <a:stretch>
            <a:fillRect/>
          </a:stretch>
        </p:blipFill>
        <p:spPr>
          <a:xfrm>
            <a:off x="0" y="4424256"/>
            <a:ext cx="2433743" cy="2433743"/>
          </a:xfrm>
          <a:prstGeom prst="rect">
            <a:avLst/>
          </a:prstGeom>
        </p:spPr>
      </p:pic>
      <p:pic>
        <p:nvPicPr>
          <p:cNvPr id="16" name="图片 15" descr="图片包含 LEGO, 矢量图形, 玩具&#10;&#10;已生成极高可信度的说明"/>
          <p:cNvPicPr>
            <a:picLocks noChangeAspect="1"/>
          </p:cNvPicPr>
          <p:nvPr/>
        </p:nvPicPr>
        <p:blipFill rotWithShape="1">
          <a:blip r:embed="rId5" cstate="email"/>
          <a:srcRect/>
          <a:stretch>
            <a:fillRect/>
          </a:stretch>
        </p:blipFill>
        <p:spPr>
          <a:xfrm>
            <a:off x="10498611" y="114967"/>
            <a:ext cx="1611861" cy="1588322"/>
          </a:xfrm>
          <a:prstGeom prst="rect">
            <a:avLst/>
          </a:prstGeom>
        </p:spPr>
      </p:pic>
      <p:sp>
        <p:nvSpPr>
          <p:cNvPr id="35" name="椭圆 34"/>
          <p:cNvSpPr/>
          <p:nvPr/>
        </p:nvSpPr>
        <p:spPr>
          <a:xfrm>
            <a:off x="2804685" y="1588168"/>
            <a:ext cx="6984776" cy="7076670"/>
          </a:xfrm>
          <a:prstGeom prst="ellipse">
            <a:avLst/>
          </a:prstGeom>
          <a:noFill/>
          <a:ln w="50800" cap="flat" cmpd="sng" algn="ctr">
            <a:solidFill>
              <a:schemeClr val="bg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7" name="椭圆 36"/>
          <p:cNvSpPr/>
          <p:nvPr/>
        </p:nvSpPr>
        <p:spPr>
          <a:xfrm>
            <a:off x="8626640" y="3814010"/>
            <a:ext cx="1985211" cy="1985211"/>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9" name="文本框 38"/>
          <p:cNvSpPr txBox="1"/>
          <p:nvPr/>
        </p:nvSpPr>
        <p:spPr>
          <a:xfrm>
            <a:off x="4632158" y="3594344"/>
            <a:ext cx="3262432" cy="707886"/>
          </a:xfrm>
          <a:prstGeom prst="rect">
            <a:avLst/>
          </a:prstGeom>
          <a:noFill/>
        </p:spPr>
        <p:txBody>
          <a:bodyPr wrap="none" rtlCol="0">
            <a:spAutoFit/>
          </a:bodyPr>
          <a:lstStyle/>
          <a:p>
            <a:r>
              <a:rPr lang="zh-CN" altLang="en-US" sz="4000" b="1" dirty="0">
                <a:solidFill>
                  <a:schemeClr val="bg1"/>
                </a:solidFill>
                <a:effectLst>
                  <a:outerShdw blurRad="38100" dist="38100" dir="2700000" algn="tl">
                    <a:srgbClr val="000000">
                      <a:alpha val="43137"/>
                    </a:srgbClr>
                  </a:outerShdw>
                </a:effectLst>
                <a:cs typeface="+mn-ea"/>
                <a:sym typeface="+mn-lt"/>
              </a:rPr>
              <a:t>我的兴趣爱好</a:t>
            </a:r>
          </a:p>
        </p:txBody>
      </p:sp>
      <p:sp>
        <p:nvSpPr>
          <p:cNvPr id="45" name="椭圆 44"/>
          <p:cNvSpPr/>
          <p:nvPr/>
        </p:nvSpPr>
        <p:spPr>
          <a:xfrm>
            <a:off x="7671907" y="1633085"/>
            <a:ext cx="1985211" cy="1985211"/>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7" name="TextBox 41"/>
          <p:cNvSpPr txBox="1"/>
          <p:nvPr/>
        </p:nvSpPr>
        <p:spPr>
          <a:xfrm>
            <a:off x="4667089" y="4301728"/>
            <a:ext cx="3327380" cy="10618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kumimoji="1" lang="zh-CN" altLang="en-US" sz="1400" dirty="0">
                <a:solidFill>
                  <a:schemeClr val="bg1"/>
                </a:solidFill>
                <a:cs typeface="+mn-ea"/>
                <a:sym typeface="+mn-lt"/>
              </a:rPr>
              <a:t>点击此处添加对此兴趣爱好的叙述，简明扼要。点击此处添加对此项运动的介绍。点击此处添加文本信 息。</a:t>
            </a:r>
            <a:endParaRPr lang="en-US" altLang="zh-CN" sz="1400" dirty="0">
              <a:solidFill>
                <a:schemeClr val="bg1"/>
              </a:solidFill>
              <a:cs typeface="+mn-ea"/>
              <a:sym typeface="+mn-lt"/>
            </a:endParaRPr>
          </a:p>
        </p:txBody>
      </p:sp>
      <p:sp>
        <p:nvSpPr>
          <p:cNvPr id="48" name="五角星 22"/>
          <p:cNvSpPr/>
          <p:nvPr/>
        </p:nvSpPr>
        <p:spPr>
          <a:xfrm rot="20136943">
            <a:off x="7845248" y="3583677"/>
            <a:ext cx="349341" cy="329319"/>
          </a:xfrm>
          <a:prstGeom prst="star5">
            <a:avLst>
              <a:gd name="adj" fmla="val 26636"/>
              <a:gd name="hf" fmla="val 105146"/>
              <a:gd name="vf" fmla="val 110557"/>
            </a:avLst>
          </a:prstGeom>
          <a:noFill/>
          <a:ln w="444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椭圆 49"/>
          <p:cNvSpPr/>
          <p:nvPr/>
        </p:nvSpPr>
        <p:spPr>
          <a:xfrm>
            <a:off x="2937078" y="1387067"/>
            <a:ext cx="1985211" cy="1985211"/>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3" name="椭圆 52"/>
          <p:cNvSpPr/>
          <p:nvPr/>
        </p:nvSpPr>
        <p:spPr>
          <a:xfrm>
            <a:off x="1896977" y="3689684"/>
            <a:ext cx="1985211" cy="1985211"/>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椭圆 56"/>
          <p:cNvSpPr/>
          <p:nvPr/>
        </p:nvSpPr>
        <p:spPr>
          <a:xfrm>
            <a:off x="5313946" y="573504"/>
            <a:ext cx="1985211" cy="1985211"/>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9" name="五角星 21"/>
          <p:cNvSpPr/>
          <p:nvPr/>
        </p:nvSpPr>
        <p:spPr>
          <a:xfrm rot="465999">
            <a:off x="4602874" y="2799984"/>
            <a:ext cx="445922" cy="420000"/>
          </a:xfrm>
          <a:prstGeom prst="star5">
            <a:avLst>
              <a:gd name="adj" fmla="val 26636"/>
              <a:gd name="hf" fmla="val 105146"/>
              <a:gd name="vf" fmla="val 110557"/>
            </a:avLst>
          </a:prstGeom>
          <a:solidFill>
            <a:sysClr val="window" lastClr="FFFFFF"/>
          </a:solidFill>
          <a:ln w="508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五角星 40"/>
          <p:cNvSpPr/>
          <p:nvPr/>
        </p:nvSpPr>
        <p:spPr>
          <a:xfrm rot="1381998">
            <a:off x="1166009" y="4540951"/>
            <a:ext cx="835834" cy="787246"/>
          </a:xfrm>
          <a:prstGeom prst="star5">
            <a:avLst>
              <a:gd name="adj" fmla="val 26636"/>
              <a:gd name="hf" fmla="val 105146"/>
              <a:gd name="vf" fmla="val 110557"/>
            </a:avLst>
          </a:prstGeom>
          <a:solidFill>
            <a:sysClr val="window" lastClr="FFFFFF"/>
          </a:solidFill>
          <a:ln w="95250" cap="flat" cmpd="sng" algn="ctr">
            <a:solidFill>
              <a:srgbClr val="DFDA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26" name="图片 25"/>
          <p:cNvPicPr>
            <a:picLocks noChangeAspect="1"/>
          </p:cNvPicPr>
          <p:nvPr/>
        </p:nvPicPr>
        <p:blipFill>
          <a:blip r:embed="rId6" cstate="email"/>
          <a:stretch>
            <a:fillRect/>
          </a:stretch>
        </p:blipFill>
        <p:spPr>
          <a:xfrm>
            <a:off x="2038168" y="3855740"/>
            <a:ext cx="1702827" cy="1653098"/>
          </a:xfrm>
          <a:prstGeom prst="ellipse">
            <a:avLst/>
          </a:prstGeom>
        </p:spPr>
      </p:pic>
      <p:pic>
        <p:nvPicPr>
          <p:cNvPr id="27" name="图片 26"/>
          <p:cNvPicPr>
            <a:picLocks noChangeAspect="1"/>
          </p:cNvPicPr>
          <p:nvPr/>
        </p:nvPicPr>
        <p:blipFill>
          <a:blip r:embed="rId6" cstate="email"/>
          <a:stretch>
            <a:fillRect/>
          </a:stretch>
        </p:blipFill>
        <p:spPr>
          <a:xfrm>
            <a:off x="3078269" y="1515955"/>
            <a:ext cx="1702827" cy="1653098"/>
          </a:xfrm>
          <a:prstGeom prst="ellipse">
            <a:avLst/>
          </a:prstGeom>
        </p:spPr>
      </p:pic>
      <p:pic>
        <p:nvPicPr>
          <p:cNvPr id="28" name="图片 27"/>
          <p:cNvPicPr>
            <a:picLocks noChangeAspect="1"/>
          </p:cNvPicPr>
          <p:nvPr/>
        </p:nvPicPr>
        <p:blipFill>
          <a:blip r:embed="rId6" cstate="email"/>
          <a:stretch>
            <a:fillRect/>
          </a:stretch>
        </p:blipFill>
        <p:spPr>
          <a:xfrm>
            <a:off x="5445659" y="726574"/>
            <a:ext cx="1702827" cy="1653098"/>
          </a:xfrm>
          <a:prstGeom prst="ellipse">
            <a:avLst/>
          </a:prstGeom>
        </p:spPr>
      </p:pic>
      <p:pic>
        <p:nvPicPr>
          <p:cNvPr id="29" name="图片 28"/>
          <p:cNvPicPr>
            <a:picLocks noChangeAspect="1"/>
          </p:cNvPicPr>
          <p:nvPr/>
        </p:nvPicPr>
        <p:blipFill>
          <a:blip r:embed="rId6" cstate="email"/>
          <a:stretch>
            <a:fillRect/>
          </a:stretch>
        </p:blipFill>
        <p:spPr>
          <a:xfrm>
            <a:off x="7818205" y="1799141"/>
            <a:ext cx="1702827" cy="1653098"/>
          </a:xfrm>
          <a:prstGeom prst="ellipse">
            <a:avLst/>
          </a:prstGeom>
        </p:spPr>
      </p:pic>
      <p:pic>
        <p:nvPicPr>
          <p:cNvPr id="30" name="图片 29"/>
          <p:cNvPicPr>
            <a:picLocks noChangeAspect="1"/>
          </p:cNvPicPr>
          <p:nvPr/>
        </p:nvPicPr>
        <p:blipFill>
          <a:blip r:embed="rId6" cstate="email"/>
          <a:stretch>
            <a:fillRect/>
          </a:stretch>
        </p:blipFill>
        <p:spPr>
          <a:xfrm>
            <a:off x="8785050" y="4008140"/>
            <a:ext cx="1702827" cy="1653098"/>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6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56000">
                                          <p:cBhvr additive="base">
                                            <p:cTn id="7" dur="1500" fill="hold"/>
                                            <p:tgtEl>
                                              <p:spTgt spid="39"/>
                                            </p:tgtEl>
                                            <p:attrNameLst>
                                              <p:attrName>ppt_x</p:attrName>
                                            </p:attrNameLst>
                                          </p:cBhvr>
                                          <p:tavLst>
                                            <p:tav tm="0">
                                              <p:val>
                                                <p:strVal val="#ppt_x"/>
                                              </p:val>
                                            </p:tav>
                                            <p:tav tm="100000">
                                              <p:val>
                                                <p:strVal val="#ppt_x"/>
                                              </p:val>
                                            </p:tav>
                                          </p:tavLst>
                                        </p:anim>
                                        <p:anim calcmode="lin" valueType="num" p14:bounceEnd="56000">
                                          <p:cBhvr additive="base">
                                            <p:cTn id="8" dur="1500" fill="hold"/>
                                            <p:tgtEl>
                                              <p:spTgt spid="39"/>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100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1250"/>
                                            <p:tgtEl>
                                              <p:spTgt spid="47"/>
                                            </p:tgtEl>
                                          </p:cBhvr>
                                        </p:animEffect>
                                      </p:childTnLst>
                                    </p:cTn>
                                  </p:par>
                                  <p:par>
                                    <p:cTn id="12" presetID="22" presetClass="entr" presetSubtype="8" fill="hold" grpId="0" nodeType="withEffect">
                                      <p:stCondLst>
                                        <p:cond delay="200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3500"/>
                                            <p:tgtEl>
                                              <p:spTgt spid="35"/>
                                            </p:tgtEl>
                                          </p:cBhvr>
                                        </p:animEffect>
                                      </p:childTnLst>
                                    </p:cTn>
                                  </p:par>
                                  <p:par>
                                    <p:cTn id="15" presetID="31" presetClass="entr" presetSubtype="0" fill="hold" grpId="0" nodeType="withEffect">
                                      <p:stCondLst>
                                        <p:cond delay="4750"/>
                                      </p:stCondLst>
                                      <p:childTnLst>
                                        <p:set>
                                          <p:cBhvr>
                                            <p:cTn id="16" dur="1" fill="hold">
                                              <p:stCondLst>
                                                <p:cond delay="0"/>
                                              </p:stCondLst>
                                            </p:cTn>
                                            <p:tgtEl>
                                              <p:spTgt spid="60"/>
                                            </p:tgtEl>
                                            <p:attrNameLst>
                                              <p:attrName>style.visibility</p:attrName>
                                            </p:attrNameLst>
                                          </p:cBhvr>
                                          <p:to>
                                            <p:strVal val="visible"/>
                                          </p:to>
                                        </p:set>
                                        <p:anim calcmode="lin" valueType="num">
                                          <p:cBhvr>
                                            <p:cTn id="17" dur="750" fill="hold"/>
                                            <p:tgtEl>
                                              <p:spTgt spid="60"/>
                                            </p:tgtEl>
                                            <p:attrNameLst>
                                              <p:attrName>ppt_w</p:attrName>
                                            </p:attrNameLst>
                                          </p:cBhvr>
                                          <p:tavLst>
                                            <p:tav tm="0">
                                              <p:val>
                                                <p:fltVal val="0"/>
                                              </p:val>
                                            </p:tav>
                                            <p:tav tm="100000">
                                              <p:val>
                                                <p:strVal val="#ppt_w"/>
                                              </p:val>
                                            </p:tav>
                                          </p:tavLst>
                                        </p:anim>
                                        <p:anim calcmode="lin" valueType="num">
                                          <p:cBhvr>
                                            <p:cTn id="18" dur="750" fill="hold"/>
                                            <p:tgtEl>
                                              <p:spTgt spid="60"/>
                                            </p:tgtEl>
                                            <p:attrNameLst>
                                              <p:attrName>ppt_h</p:attrName>
                                            </p:attrNameLst>
                                          </p:cBhvr>
                                          <p:tavLst>
                                            <p:tav tm="0">
                                              <p:val>
                                                <p:fltVal val="0"/>
                                              </p:val>
                                            </p:tav>
                                            <p:tav tm="100000">
                                              <p:val>
                                                <p:strVal val="#ppt_h"/>
                                              </p:val>
                                            </p:tav>
                                          </p:tavLst>
                                        </p:anim>
                                        <p:anim calcmode="lin" valueType="num">
                                          <p:cBhvr>
                                            <p:cTn id="19" dur="750" fill="hold"/>
                                            <p:tgtEl>
                                              <p:spTgt spid="60"/>
                                            </p:tgtEl>
                                            <p:attrNameLst>
                                              <p:attrName>style.rotation</p:attrName>
                                            </p:attrNameLst>
                                          </p:cBhvr>
                                          <p:tavLst>
                                            <p:tav tm="0">
                                              <p:val>
                                                <p:fltVal val="90"/>
                                              </p:val>
                                            </p:tav>
                                            <p:tav tm="100000">
                                              <p:val>
                                                <p:fltVal val="0"/>
                                              </p:val>
                                            </p:tav>
                                          </p:tavLst>
                                        </p:anim>
                                        <p:animEffect transition="in" filter="fade">
                                          <p:cBhvr>
                                            <p:cTn id="20" dur="750"/>
                                            <p:tgtEl>
                                              <p:spTgt spid="60"/>
                                            </p:tgtEl>
                                          </p:cBhvr>
                                        </p:animEffect>
                                      </p:childTnLst>
                                    </p:cTn>
                                  </p:par>
                                  <p:par>
                                    <p:cTn id="21" presetID="31" presetClass="entr" presetSubtype="0" fill="hold" grpId="0" nodeType="withEffect">
                                      <p:stCondLst>
                                        <p:cond delay="5250"/>
                                      </p:stCondLst>
                                      <p:childTnLst>
                                        <p:set>
                                          <p:cBhvr>
                                            <p:cTn id="22" dur="1" fill="hold">
                                              <p:stCondLst>
                                                <p:cond delay="0"/>
                                              </p:stCondLst>
                                            </p:cTn>
                                            <p:tgtEl>
                                              <p:spTgt spid="59"/>
                                            </p:tgtEl>
                                            <p:attrNameLst>
                                              <p:attrName>style.visibility</p:attrName>
                                            </p:attrNameLst>
                                          </p:cBhvr>
                                          <p:to>
                                            <p:strVal val="visible"/>
                                          </p:to>
                                        </p:set>
                                        <p:anim calcmode="lin" valueType="num">
                                          <p:cBhvr>
                                            <p:cTn id="23" dur="750" fill="hold"/>
                                            <p:tgtEl>
                                              <p:spTgt spid="59"/>
                                            </p:tgtEl>
                                            <p:attrNameLst>
                                              <p:attrName>ppt_w</p:attrName>
                                            </p:attrNameLst>
                                          </p:cBhvr>
                                          <p:tavLst>
                                            <p:tav tm="0">
                                              <p:val>
                                                <p:fltVal val="0"/>
                                              </p:val>
                                            </p:tav>
                                            <p:tav tm="100000">
                                              <p:val>
                                                <p:strVal val="#ppt_w"/>
                                              </p:val>
                                            </p:tav>
                                          </p:tavLst>
                                        </p:anim>
                                        <p:anim calcmode="lin" valueType="num">
                                          <p:cBhvr>
                                            <p:cTn id="24" dur="750" fill="hold"/>
                                            <p:tgtEl>
                                              <p:spTgt spid="59"/>
                                            </p:tgtEl>
                                            <p:attrNameLst>
                                              <p:attrName>ppt_h</p:attrName>
                                            </p:attrNameLst>
                                          </p:cBhvr>
                                          <p:tavLst>
                                            <p:tav tm="0">
                                              <p:val>
                                                <p:fltVal val="0"/>
                                              </p:val>
                                            </p:tav>
                                            <p:tav tm="100000">
                                              <p:val>
                                                <p:strVal val="#ppt_h"/>
                                              </p:val>
                                            </p:tav>
                                          </p:tavLst>
                                        </p:anim>
                                        <p:anim calcmode="lin" valueType="num">
                                          <p:cBhvr>
                                            <p:cTn id="25" dur="750" fill="hold"/>
                                            <p:tgtEl>
                                              <p:spTgt spid="59"/>
                                            </p:tgtEl>
                                            <p:attrNameLst>
                                              <p:attrName>style.rotation</p:attrName>
                                            </p:attrNameLst>
                                          </p:cBhvr>
                                          <p:tavLst>
                                            <p:tav tm="0">
                                              <p:val>
                                                <p:fltVal val="90"/>
                                              </p:val>
                                            </p:tav>
                                            <p:tav tm="100000">
                                              <p:val>
                                                <p:fltVal val="0"/>
                                              </p:val>
                                            </p:tav>
                                          </p:tavLst>
                                        </p:anim>
                                        <p:animEffect transition="in" filter="fade">
                                          <p:cBhvr>
                                            <p:cTn id="26" dur="750"/>
                                            <p:tgtEl>
                                              <p:spTgt spid="59"/>
                                            </p:tgtEl>
                                          </p:cBhvr>
                                        </p:animEffect>
                                      </p:childTnLst>
                                    </p:cTn>
                                  </p:par>
                                  <p:par>
                                    <p:cTn id="27" presetID="31" presetClass="entr" presetSubtype="0" fill="hold" grpId="0" nodeType="withEffect">
                                      <p:stCondLst>
                                        <p:cond delay="5750"/>
                                      </p:stCondLst>
                                      <p:childTnLst>
                                        <p:set>
                                          <p:cBhvr>
                                            <p:cTn id="28" dur="1" fill="hold">
                                              <p:stCondLst>
                                                <p:cond delay="0"/>
                                              </p:stCondLst>
                                            </p:cTn>
                                            <p:tgtEl>
                                              <p:spTgt spid="48"/>
                                            </p:tgtEl>
                                            <p:attrNameLst>
                                              <p:attrName>style.visibility</p:attrName>
                                            </p:attrNameLst>
                                          </p:cBhvr>
                                          <p:to>
                                            <p:strVal val="visible"/>
                                          </p:to>
                                        </p:set>
                                        <p:anim calcmode="lin" valueType="num">
                                          <p:cBhvr>
                                            <p:cTn id="29" dur="750" fill="hold"/>
                                            <p:tgtEl>
                                              <p:spTgt spid="48"/>
                                            </p:tgtEl>
                                            <p:attrNameLst>
                                              <p:attrName>ppt_w</p:attrName>
                                            </p:attrNameLst>
                                          </p:cBhvr>
                                          <p:tavLst>
                                            <p:tav tm="0">
                                              <p:val>
                                                <p:fltVal val="0"/>
                                              </p:val>
                                            </p:tav>
                                            <p:tav tm="100000">
                                              <p:val>
                                                <p:strVal val="#ppt_w"/>
                                              </p:val>
                                            </p:tav>
                                          </p:tavLst>
                                        </p:anim>
                                        <p:anim calcmode="lin" valueType="num">
                                          <p:cBhvr>
                                            <p:cTn id="30" dur="750" fill="hold"/>
                                            <p:tgtEl>
                                              <p:spTgt spid="48"/>
                                            </p:tgtEl>
                                            <p:attrNameLst>
                                              <p:attrName>ppt_h</p:attrName>
                                            </p:attrNameLst>
                                          </p:cBhvr>
                                          <p:tavLst>
                                            <p:tav tm="0">
                                              <p:val>
                                                <p:fltVal val="0"/>
                                              </p:val>
                                            </p:tav>
                                            <p:tav tm="100000">
                                              <p:val>
                                                <p:strVal val="#ppt_h"/>
                                              </p:val>
                                            </p:tav>
                                          </p:tavLst>
                                        </p:anim>
                                        <p:anim calcmode="lin" valueType="num">
                                          <p:cBhvr>
                                            <p:cTn id="31" dur="750" fill="hold"/>
                                            <p:tgtEl>
                                              <p:spTgt spid="48"/>
                                            </p:tgtEl>
                                            <p:attrNameLst>
                                              <p:attrName>style.rotation</p:attrName>
                                            </p:attrNameLst>
                                          </p:cBhvr>
                                          <p:tavLst>
                                            <p:tav tm="0">
                                              <p:val>
                                                <p:fltVal val="90"/>
                                              </p:val>
                                            </p:tav>
                                            <p:tav tm="100000">
                                              <p:val>
                                                <p:fltVal val="0"/>
                                              </p:val>
                                            </p:tav>
                                          </p:tavLst>
                                        </p:anim>
                                        <p:animEffect transition="in" filter="fade">
                                          <p:cBhvr>
                                            <p:cTn id="32"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p:bldP spid="47" grpId="0"/>
          <p:bldP spid="48" grpId="0" animBg="1"/>
          <p:bldP spid="59" grpId="0" animBg="1"/>
          <p:bldP spid="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500" fill="hold"/>
                                            <p:tgtEl>
                                              <p:spTgt spid="39"/>
                                            </p:tgtEl>
                                            <p:attrNameLst>
                                              <p:attrName>ppt_x</p:attrName>
                                            </p:attrNameLst>
                                          </p:cBhvr>
                                          <p:tavLst>
                                            <p:tav tm="0">
                                              <p:val>
                                                <p:strVal val="#ppt_x"/>
                                              </p:val>
                                            </p:tav>
                                            <p:tav tm="100000">
                                              <p:val>
                                                <p:strVal val="#ppt_x"/>
                                              </p:val>
                                            </p:tav>
                                          </p:tavLst>
                                        </p:anim>
                                        <p:anim calcmode="lin" valueType="num">
                                          <p:cBhvr additive="base">
                                            <p:cTn id="8" dur="1500" fill="hold"/>
                                            <p:tgtEl>
                                              <p:spTgt spid="39"/>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100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1250"/>
                                            <p:tgtEl>
                                              <p:spTgt spid="47"/>
                                            </p:tgtEl>
                                          </p:cBhvr>
                                        </p:animEffect>
                                      </p:childTnLst>
                                    </p:cTn>
                                  </p:par>
                                  <p:par>
                                    <p:cTn id="12" presetID="22" presetClass="entr" presetSubtype="8" fill="hold" grpId="0" nodeType="withEffect">
                                      <p:stCondLst>
                                        <p:cond delay="200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3500"/>
                                            <p:tgtEl>
                                              <p:spTgt spid="35"/>
                                            </p:tgtEl>
                                          </p:cBhvr>
                                        </p:animEffect>
                                      </p:childTnLst>
                                    </p:cTn>
                                  </p:par>
                                  <p:par>
                                    <p:cTn id="15" presetID="31" presetClass="entr" presetSubtype="0" fill="hold" grpId="0" nodeType="withEffect">
                                      <p:stCondLst>
                                        <p:cond delay="4750"/>
                                      </p:stCondLst>
                                      <p:childTnLst>
                                        <p:set>
                                          <p:cBhvr>
                                            <p:cTn id="16" dur="1" fill="hold">
                                              <p:stCondLst>
                                                <p:cond delay="0"/>
                                              </p:stCondLst>
                                            </p:cTn>
                                            <p:tgtEl>
                                              <p:spTgt spid="60"/>
                                            </p:tgtEl>
                                            <p:attrNameLst>
                                              <p:attrName>style.visibility</p:attrName>
                                            </p:attrNameLst>
                                          </p:cBhvr>
                                          <p:to>
                                            <p:strVal val="visible"/>
                                          </p:to>
                                        </p:set>
                                        <p:anim calcmode="lin" valueType="num">
                                          <p:cBhvr>
                                            <p:cTn id="17" dur="750" fill="hold"/>
                                            <p:tgtEl>
                                              <p:spTgt spid="60"/>
                                            </p:tgtEl>
                                            <p:attrNameLst>
                                              <p:attrName>ppt_w</p:attrName>
                                            </p:attrNameLst>
                                          </p:cBhvr>
                                          <p:tavLst>
                                            <p:tav tm="0">
                                              <p:val>
                                                <p:fltVal val="0"/>
                                              </p:val>
                                            </p:tav>
                                            <p:tav tm="100000">
                                              <p:val>
                                                <p:strVal val="#ppt_w"/>
                                              </p:val>
                                            </p:tav>
                                          </p:tavLst>
                                        </p:anim>
                                        <p:anim calcmode="lin" valueType="num">
                                          <p:cBhvr>
                                            <p:cTn id="18" dur="750" fill="hold"/>
                                            <p:tgtEl>
                                              <p:spTgt spid="60"/>
                                            </p:tgtEl>
                                            <p:attrNameLst>
                                              <p:attrName>ppt_h</p:attrName>
                                            </p:attrNameLst>
                                          </p:cBhvr>
                                          <p:tavLst>
                                            <p:tav tm="0">
                                              <p:val>
                                                <p:fltVal val="0"/>
                                              </p:val>
                                            </p:tav>
                                            <p:tav tm="100000">
                                              <p:val>
                                                <p:strVal val="#ppt_h"/>
                                              </p:val>
                                            </p:tav>
                                          </p:tavLst>
                                        </p:anim>
                                        <p:anim calcmode="lin" valueType="num">
                                          <p:cBhvr>
                                            <p:cTn id="19" dur="750" fill="hold"/>
                                            <p:tgtEl>
                                              <p:spTgt spid="60"/>
                                            </p:tgtEl>
                                            <p:attrNameLst>
                                              <p:attrName>style.rotation</p:attrName>
                                            </p:attrNameLst>
                                          </p:cBhvr>
                                          <p:tavLst>
                                            <p:tav tm="0">
                                              <p:val>
                                                <p:fltVal val="90"/>
                                              </p:val>
                                            </p:tav>
                                            <p:tav tm="100000">
                                              <p:val>
                                                <p:fltVal val="0"/>
                                              </p:val>
                                            </p:tav>
                                          </p:tavLst>
                                        </p:anim>
                                        <p:animEffect transition="in" filter="fade">
                                          <p:cBhvr>
                                            <p:cTn id="20" dur="750"/>
                                            <p:tgtEl>
                                              <p:spTgt spid="60"/>
                                            </p:tgtEl>
                                          </p:cBhvr>
                                        </p:animEffect>
                                      </p:childTnLst>
                                    </p:cTn>
                                  </p:par>
                                  <p:par>
                                    <p:cTn id="21" presetID="31" presetClass="entr" presetSubtype="0" fill="hold" grpId="0" nodeType="withEffect">
                                      <p:stCondLst>
                                        <p:cond delay="5250"/>
                                      </p:stCondLst>
                                      <p:childTnLst>
                                        <p:set>
                                          <p:cBhvr>
                                            <p:cTn id="22" dur="1" fill="hold">
                                              <p:stCondLst>
                                                <p:cond delay="0"/>
                                              </p:stCondLst>
                                            </p:cTn>
                                            <p:tgtEl>
                                              <p:spTgt spid="59"/>
                                            </p:tgtEl>
                                            <p:attrNameLst>
                                              <p:attrName>style.visibility</p:attrName>
                                            </p:attrNameLst>
                                          </p:cBhvr>
                                          <p:to>
                                            <p:strVal val="visible"/>
                                          </p:to>
                                        </p:set>
                                        <p:anim calcmode="lin" valueType="num">
                                          <p:cBhvr>
                                            <p:cTn id="23" dur="750" fill="hold"/>
                                            <p:tgtEl>
                                              <p:spTgt spid="59"/>
                                            </p:tgtEl>
                                            <p:attrNameLst>
                                              <p:attrName>ppt_w</p:attrName>
                                            </p:attrNameLst>
                                          </p:cBhvr>
                                          <p:tavLst>
                                            <p:tav tm="0">
                                              <p:val>
                                                <p:fltVal val="0"/>
                                              </p:val>
                                            </p:tav>
                                            <p:tav tm="100000">
                                              <p:val>
                                                <p:strVal val="#ppt_w"/>
                                              </p:val>
                                            </p:tav>
                                          </p:tavLst>
                                        </p:anim>
                                        <p:anim calcmode="lin" valueType="num">
                                          <p:cBhvr>
                                            <p:cTn id="24" dur="750" fill="hold"/>
                                            <p:tgtEl>
                                              <p:spTgt spid="59"/>
                                            </p:tgtEl>
                                            <p:attrNameLst>
                                              <p:attrName>ppt_h</p:attrName>
                                            </p:attrNameLst>
                                          </p:cBhvr>
                                          <p:tavLst>
                                            <p:tav tm="0">
                                              <p:val>
                                                <p:fltVal val="0"/>
                                              </p:val>
                                            </p:tav>
                                            <p:tav tm="100000">
                                              <p:val>
                                                <p:strVal val="#ppt_h"/>
                                              </p:val>
                                            </p:tav>
                                          </p:tavLst>
                                        </p:anim>
                                        <p:anim calcmode="lin" valueType="num">
                                          <p:cBhvr>
                                            <p:cTn id="25" dur="750" fill="hold"/>
                                            <p:tgtEl>
                                              <p:spTgt spid="59"/>
                                            </p:tgtEl>
                                            <p:attrNameLst>
                                              <p:attrName>style.rotation</p:attrName>
                                            </p:attrNameLst>
                                          </p:cBhvr>
                                          <p:tavLst>
                                            <p:tav tm="0">
                                              <p:val>
                                                <p:fltVal val="90"/>
                                              </p:val>
                                            </p:tav>
                                            <p:tav tm="100000">
                                              <p:val>
                                                <p:fltVal val="0"/>
                                              </p:val>
                                            </p:tav>
                                          </p:tavLst>
                                        </p:anim>
                                        <p:animEffect transition="in" filter="fade">
                                          <p:cBhvr>
                                            <p:cTn id="26" dur="750"/>
                                            <p:tgtEl>
                                              <p:spTgt spid="59"/>
                                            </p:tgtEl>
                                          </p:cBhvr>
                                        </p:animEffect>
                                      </p:childTnLst>
                                    </p:cTn>
                                  </p:par>
                                  <p:par>
                                    <p:cTn id="27" presetID="31" presetClass="entr" presetSubtype="0" fill="hold" grpId="0" nodeType="withEffect">
                                      <p:stCondLst>
                                        <p:cond delay="5750"/>
                                      </p:stCondLst>
                                      <p:childTnLst>
                                        <p:set>
                                          <p:cBhvr>
                                            <p:cTn id="28" dur="1" fill="hold">
                                              <p:stCondLst>
                                                <p:cond delay="0"/>
                                              </p:stCondLst>
                                            </p:cTn>
                                            <p:tgtEl>
                                              <p:spTgt spid="48"/>
                                            </p:tgtEl>
                                            <p:attrNameLst>
                                              <p:attrName>style.visibility</p:attrName>
                                            </p:attrNameLst>
                                          </p:cBhvr>
                                          <p:to>
                                            <p:strVal val="visible"/>
                                          </p:to>
                                        </p:set>
                                        <p:anim calcmode="lin" valueType="num">
                                          <p:cBhvr>
                                            <p:cTn id="29" dur="750" fill="hold"/>
                                            <p:tgtEl>
                                              <p:spTgt spid="48"/>
                                            </p:tgtEl>
                                            <p:attrNameLst>
                                              <p:attrName>ppt_w</p:attrName>
                                            </p:attrNameLst>
                                          </p:cBhvr>
                                          <p:tavLst>
                                            <p:tav tm="0">
                                              <p:val>
                                                <p:fltVal val="0"/>
                                              </p:val>
                                            </p:tav>
                                            <p:tav tm="100000">
                                              <p:val>
                                                <p:strVal val="#ppt_w"/>
                                              </p:val>
                                            </p:tav>
                                          </p:tavLst>
                                        </p:anim>
                                        <p:anim calcmode="lin" valueType="num">
                                          <p:cBhvr>
                                            <p:cTn id="30" dur="750" fill="hold"/>
                                            <p:tgtEl>
                                              <p:spTgt spid="48"/>
                                            </p:tgtEl>
                                            <p:attrNameLst>
                                              <p:attrName>ppt_h</p:attrName>
                                            </p:attrNameLst>
                                          </p:cBhvr>
                                          <p:tavLst>
                                            <p:tav tm="0">
                                              <p:val>
                                                <p:fltVal val="0"/>
                                              </p:val>
                                            </p:tav>
                                            <p:tav tm="100000">
                                              <p:val>
                                                <p:strVal val="#ppt_h"/>
                                              </p:val>
                                            </p:tav>
                                          </p:tavLst>
                                        </p:anim>
                                        <p:anim calcmode="lin" valueType="num">
                                          <p:cBhvr>
                                            <p:cTn id="31" dur="750" fill="hold"/>
                                            <p:tgtEl>
                                              <p:spTgt spid="48"/>
                                            </p:tgtEl>
                                            <p:attrNameLst>
                                              <p:attrName>style.rotation</p:attrName>
                                            </p:attrNameLst>
                                          </p:cBhvr>
                                          <p:tavLst>
                                            <p:tav tm="0">
                                              <p:val>
                                                <p:fltVal val="90"/>
                                              </p:val>
                                            </p:tav>
                                            <p:tav tm="100000">
                                              <p:val>
                                                <p:fltVal val="0"/>
                                              </p:val>
                                            </p:tav>
                                          </p:tavLst>
                                        </p:anim>
                                        <p:animEffect transition="in" filter="fade">
                                          <p:cBhvr>
                                            <p:cTn id="32"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p:bldP spid="47" grpId="0"/>
          <p:bldP spid="48" grpId="0" animBg="1"/>
          <p:bldP spid="59" grpId="0" animBg="1"/>
          <p:bldP spid="6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9A2DDE4-B9D1-4AED-9EFB-188C5B4F7E0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FZspkw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WbKZM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FZspky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mymT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mymT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mymT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mymT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VmymT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V2ymTGpPNTPZDAAAyRkAABcAAAB1bml2ZXJzYWwvdW5pdmVyc2FsLnBuZ+2Ze1iSedrHH8fGmiattsxzVjMddiZ1aVTyvJajNY6Rp8wjJmuWIp5CJDk44+xYU+q07mhlylSTqCiGjVKgoJvCzpKaIYISUMMICSIqCaIg79PUXu97vfvX+/7tH1zw/Pj8fvdzf+/DdT/Xc/nkiQjbjc4bAQCwPX4sLAYArF0A4L2rG2zAlfJ/3fsW/LIqiok4AlCHXafBi3VZoVGhAECr/tB05n3w+oP8Y4lFAGD3+M3HipvX/BcAcEo7HhYaV5KmkURRPp4yc19io1hlPQD9yI7+qOsNl6hxx/q27B04GPZ+6KZjfxN8sy76+abd3yd+3L/h6z3Wf/iaMW/13o2J894fmEe0S+z9hjHTshHH9dPE549mMVoZzFb3YfM0NbjovE8UibhqVMmrQ9LwSy8rsqhwth0A3B8/V6G6pLqMZdi7kAjL55mHAKCP2vop58IOFyjq+TmHdQAgSlgcTETijFN1mvdAHypahx/GcU+hP7MCnYhvKJjuIJpzArYBwIuTAqc6hhOIcP8AyvLnb0Tgzz0DoDZbdvsCQNkGGrgj7JItAOw6ggT/2pphDQCXtqyha+gauoauoWvoGrqGrqFr6Bq6hv7/0YLpK16s0yB5C/p/Pdp1uws0T5qS2nsRvfgs0qudsMwnURtLfr1cekJCZeDRAWp9sdgK6FtV0NKhdswDKn2dMK00t2M+wyNZfXWRyWOBS/u5vFIuJ4uE714erSaMSUWl8RIpQyLRg89bzOrg5VeN+AdGR5+0tlx1N/YUL+Vn2pynKliSuWLowiBTHhXe6/3KwHjDu6oFCfAg/lDy8svNxIfLc483aw9bRoirOtWgAzxQx4OvLlQZf+sxSEvperOWYGCKFUOGSA/oSL0A71u7siKzEMQ9BatUg5rB/Sc2hds91YhV3KgUY9uMqfd1S3un+JFlzA5pT9DgU0fC/BX4z+IgSiYDDQuV0JVmG7OUVhAdSUVh6EHc5lAx3iDB+JapFV6pLJyxSvdJnMrkLKpd0bItMxceuTp1aT89lE0KWX51l/71XZvXctYBmXkWI/w2oz2B3IXygCoE8js2cz55psAO8fTOj5QFbvW1lNx2Xge3cIgkDPCahoWpO/EXP/g+Pm8m0PC8SKOe++N0N368vegLVXDwCHReX1U5G566HVSl1SbL5xWF79yD5j3J/nHSdp26YQZbllDXxZsq6JnU6vp6pYKOvmZSnfXCRh6jQ6XcOFBAqjztxBPIz+CexZcbjLGXtDhlQO79TeqdH1WkReQ+XsLyC7uG5PO3vqtkzl8+p+JHAqxTpI8xHWxyk1ifSB9uaVlhiPVHL1VaVz6OKq4sd24btuagcZ0FhjF8Z482+2QambehjcQl29mvQ9yHl+tpXzpVVzj/0yvkXjMxj5EnDAq3661afrSTLK51GYWQMNJZzv47l2FeVktJbjxZr77xDmolS+JPbiKQG4UG6ADnGqevox5KwVQpMbUBPn1u2sYaoQTzkW+ttXYZ65fuhTCeSTlLN3X3m8Dg0oQ0daEYJYMwlIgjGAngSrZr8ZvSnj+IXkkHJfxOld+KWjHs9a3ytiFIeiYK70MpVmeHHJwxCRgZvoY2mkrY6sJUU13K5LcWHO4ESIKvo9W3Wpd1LEmwqEJ0+JnjElr3rb/3Wckhe2d0Gw7TFpyIPjDmWqLD+KpMBc1xN9gPIJQp7pljmTjSnWGXOh/k8jCn6d19ZViX3YPKcA/wvUGZEsKbkzsxUixZspm5zMlA+Gn8tY5gVHPqRM3fnzbs/zwHCGBdDzi4/qu/jBGooYaHeSqWY2h0uZEB/8QmYkvVUjMfcoAkbOHdWD/v00cSJtotZYnBMKZEBHkaHnkYkpCmVQM7b0T2+ubTVChQcdyyt780nu51FhR3RsReOuBbFWdNh1xKzsJu4P3JjpQ0WYy9RZoUoq/HOBVAFAKA+IQC28Yx6hwGIi5dnVKsoL4JbYCT620W0GyMsu5ox13PonVPPOmZsXOulNJgaqxXtjturn9SucrQRb6RXnE9pCg5z9HDrEpgM3zYBOUTnbREXingebF7Lq4alfS0E8ahPEKR+pBKiW2IqYvXqS745dWj4E8Y6O4WcYz4MAmKQuRGmJndd1clLcYuC8iF1DKe+7MJxGH1QbdOr28RLPZu37KHs0ZRi8M/RkIsJgvJiGF5PiE3zDKsRHA3iqx3eDZb4m3zfPEiG8UgmJfHeS3Qe9mrSw000zpFDSzYL4C46TfDqKYaTG5fxM31JntAh5VXdqNajfYZPgLfak37XPP5meqo2FS4R1HzUfY7g4eRN2t5Q2/tjIDVL2NxZu82QQBPeycd9iNfhVX+X/srXaDDw+7XTvJxfpF5bLN+4pCObNOFirJ31XUyVfpf2pKz6iECfaVufJBzXeakHitOyL8qSgoXiNj1esluFW1UUxM1YLNFGOReEcW/LmsoZqht0kOU80JydpLdBS7ZdrHIwWWqmmiSTxgRQBq/yUpXQifaXdnqK3kZz3z11gLWWYw7hvw7zZ27wMOfjqFFV1eiSMg9//aCY5r9mQ8myMp0GtwQH2v7Xc7T5PCwsYB5H+LOTcL0RwfrnOr4UTqgFOd8iKWF2Mh5RynFAk3NG718BN3juRQNBbYH9KAwyebxhrabCtgXZ1tEByTBE2FI5Bydbc5d1JEsphkrCEWXnUa3yyf/p9kulDMctbP85daNPoJdPayOaES7sRDsq94jCphH+E9j59uTY93Oeiu0FPH+B6iG3OxWcVA3s7soFflEnJjNVPBubia1GnU9oUiTsHASLYUwNNNxx8bKF69F7Ew0z2SFJPfO/eNDuvEXGKHz4qvbFcO1W93upxpwrr5RCAJmchosePMtrmVHGt/0C8fx5GbEnwKDbztaa6f6GE251grjFb58S+sUHDkZQYeB9SMe8+5G4EZ+Wk3li6Byme5iw8YfboY3D8kSnDirQVpRMzecDvPd6vKhZYkbcqo6SC9KPDlmjW5ISMNOIW8kdY9Pe364lPS7ed6Ugn8CrJYZ5WRXjiZnJjh70vtpKifcqSLEw+Is8ASNb/sbumKHpvWd585iCPFQND+YFk16NRbHG77mY7fb5b+DukNVc8Xd9GJ9bvqF7IkkMvPgixyJjvaZdMKZH5hnKr31ewYRvXpfx6z4Myk3fW0vMEWOFX8WeNu88EFXRHt4leLuRPMX+Nfw6BXEePuDqChdLhXy2/VaGiRPfhISvULWf95CymmgSeyz5Z2Re3xVELB2cgc4P60efeAfmO20XRy49KKcIoQT8YuzTG1hv0lPZwcFpFQtqt6nlrJm7v7eKr6Xu5FQ7xrFjFYxVL+e2M8Y24Xh/8gm0McO8diO8eVKf2LYMXPPcE+aLYtrROwiNKOIb1tD13N39OH4hpDgH5qNCJfa7BuT+xd1C/dbCvx89rkpK82lyBLbxdPN3DB6SPdWl5rlXzH4CITTNrRydRpG9I8N8VKGmF/zKe5geDTptaVwaJ+iWKLLdJfoCmouRlMcfkFJm4TfgJV9+AnWRHRxiH7bNWcbMNLzhkFPFk20tO+C+LPSpZcVI9L4hqN3VAV+h9t1ikwV4p4Wry3FHOQOPrWlPgIzbCLCgPvyFZhfj8FZqut/dP5PE6g/r5xJyEAUGhemxHvuXCjnd6bMfrV+57k6uVT4vzbLf58EcmZbVPr+tmRlnABO8n891xKK/HKAQ4+FPvz37UNuM1FAlW4ii+S2aK680iReD+ZM7OJohHvXSrp7BuKZW3i8bPS03Yk6mTjfUTA4/s4OV7K0N144CpYjl4LQM4XS2LFcC2hoe69RUa/RayORX6pgomL4Fstj99X8nPQkUEKhw4Aa9mLY+rRnFSp/SMNQ8oJVJSOzftjGqqCm7WVDs5wcY++Pb4cGvxFZCzgKfm52zK3DBFkW6ti3bNtqIbQhA9tiFnQQzeriXbxeTTtdykCkD2l2Ek3zemNn9euIOfQE2k2Cts4nVJkt0Fk007R5Qjkf0ibj2Zkt3uMTAb6e2YLZpHOwYONv45Yg3CneuL8k08oSy8XvIxwXZDZyIfcAJEYlk4kye0r+RZr7WNojBjf9Wo4kuRnmue4kPEbeQm7MlmeUTP2QMFzbkpnTMNsJACeievuLvuunqUvm48op3X+cV0iktOgY7cl9rgvUrMGjeOJdO/cWfua5wJWZB1kVdWOBt60AnDjlJ9oLT72bF0FMJ7qvH+TQB7tyhMOrvJXlmocP/DsUaDU4bcO3/cegDjbIrADrd+8OWMsqSvE+AOi73fqZp1kZYjmf9R4AuLb6y5+p2DUwKDil62Lw0fxE5NhrUDtK6hYASE8Q2CMY9i4+ZnDaTcO/eUnxBXi+Oi4iDmbKS2pf3ex/usHj6saiT8BV4PjnJ8KoR9K//i9QSwMEFAACAAgAV2ymTGp9wY1LAAAAagAAABsAAAB1bml2ZXJzYWwvdW5pdmVyc2FsLnBuZy54bWyzsa/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gIAAJcLAAAmAAAAAAAAAAEAAAAAAAYLAAB1bml2ZXJzYWwvaHRtbF9wdWJsaXNoaW5nX3NldHRpbmdzLnhtbFBLAQIAABQAAgAIAFZspkxocVKRmgEAAB8GAAAfAAAAAAAAAAEAAAAAAEgOAAB1bml2ZXJzYWwvaHRtbF9za2luX3NldHRpbmdzLmpzUEsBAgAAFAACAAgAVmymTD08L9HBAAAA5QEAABoAAAAAAAAAAQAAAAAAHxAAAHVuaXZlcnNhbC9pMThuX3ByZXNldHMueG1sUEsBAgAAFAACAAgAVmymTJr5lmRrAAAAawAAABwAAAAAAAAAAQAAAAAAGBEAAHVuaXZlcnNhbC9sb2NhbF9zZXR0aW5ncy54bWxQSwECAAAUAAIACABElFdHI7RO+/sCAACwCAAAFAAAAAAAAAABAAAAAAC9EQAAdW5pdmVyc2FsL3BsYXllci54bWxQSwECAAAUAAIACABWbKZMsIcj9GwBAAD3AgAAKQAAAAAAAAABAAAAAADqFAAAdW5pdmVyc2FsL3NraW5fY3VzdG9taXphdGlvbl9zZXR0aW5ncy54bWxQSwECAAAUAAIACABXbKZMak81M9kMAADJGQAAFwAAAAAAAAAAAAAAAACdFgAAdW5pdmVyc2FsL3VuaXZlcnNhbC5wbmdQSwECAAAUAAIACABXbKZMan3BjUsAAABqAAAAGwAAAAAAAAABAAAAAACrIwAAdW5pdmVyc2FsL3VuaXZlcnNhbC5wbmcueG1sUEsFBgAAAAALAAsASQMAAC8kAAAAAA=="/>
  <p:tag name="ISPRING_PRESENTATION_TITLE" val="星空卡通小学生竞选班干部自我介绍PPT模板"/>
</p:tagLst>
</file>

<file path=ppt/tags/tag2.xml><?xml version="1.0" encoding="utf-8"?>
<p:tagLst xmlns:a="http://schemas.openxmlformats.org/drawingml/2006/main" xmlns:r="http://schemas.openxmlformats.org/officeDocument/2006/relationships" xmlns:p="http://schemas.openxmlformats.org/presentationml/2006/main">
  <p:tag name="ISLIDE.VECTOR" val="d95d2841-3239-432a-80be-fbd87abd14b5"/>
</p:tagLst>
</file>

<file path=ppt/tags/tag3.xml><?xml version="1.0" encoding="utf-8"?>
<p:tagLst xmlns:a="http://schemas.openxmlformats.org/drawingml/2006/main" xmlns:r="http://schemas.openxmlformats.org/officeDocument/2006/relationships" xmlns:p="http://schemas.openxmlformats.org/presentationml/2006/main">
  <p:tag name="ISLIDE.VECTOR" val="2c6b7ee5-8a52-49ef-b6c2-18de85077649"/>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eomdri">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宽屏</PresentationFormat>
  <Paragraphs>111</Paragraphs>
  <Slides>16</Slides>
  <Notes>16</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等线</vt:lpstr>
      <vt:lpstr>微软雅黑</vt:lpstr>
      <vt:lpstr>Arial</vt:lpstr>
      <vt:lpstr>Calibri</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cp:revision>
  <dcterms:created xsi:type="dcterms:W3CDTF">2018-05-21T14:24:00Z</dcterms:created>
  <dcterms:modified xsi:type="dcterms:W3CDTF">2021-01-04T16:00:13Z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