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heme/themeOverride13.xml" ContentType="application/vnd.openxmlformats-officedocument.themeOverr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theme/themeOverride14.xml" ContentType="application/vnd.openxmlformats-officedocument.themeOverr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6.xml" ContentType="application/vnd.openxmlformats-officedocument.themeOverride+xml"/>
  <Override PartName="/ppt/tags/tag12.xml" ContentType="application/vnd.openxmlformats-officedocument.presentationml.tags+xml"/>
  <Override PartName="/ppt/notesSlides/notesSlide16.xml" ContentType="application/vnd.openxmlformats-officedocument.presentationml.notesSlide+xml"/>
  <Override PartName="/ppt/theme/themeOverride17.xml" ContentType="application/vnd.openxmlformats-officedocument.themeOverride+xml"/>
  <Override PartName="/ppt/tags/tag13.xml" ContentType="application/vnd.openxmlformats-officedocument.presentationml.tags+xml"/>
  <Override PartName="/ppt/notesSlides/notesSlide17.xml" ContentType="application/vnd.openxmlformats-officedocument.presentationml.notesSlide+xml"/>
  <Override PartName="/ppt/theme/themeOverride18.xml" ContentType="application/vnd.openxmlformats-officedocument.themeOverride+xml"/>
  <Override PartName="/ppt/tags/tag14.xml" ContentType="application/vnd.openxmlformats-officedocument.presentationml.tags+xml"/>
  <Override PartName="/ppt/notesSlides/notesSlide18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20.xml" ContentType="application/vnd.openxmlformats-officedocument.themeOverr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theme/themeOverride21.xml" ContentType="application/vnd.openxmlformats-officedocument.themeOverride+xml"/>
  <Override PartName="/ppt/tags/tag16.xml" ContentType="application/vnd.openxmlformats-officedocument.presentationml.tags+xml"/>
  <Override PartName="/ppt/notesSlides/notesSlide21.xml" ContentType="application/vnd.openxmlformats-officedocument.presentationml.notesSlide+xml"/>
  <Override PartName="/ppt/theme/themeOverride22.xml" ContentType="application/vnd.openxmlformats-officedocument.themeOverride+xml"/>
  <Override PartName="/ppt/tags/tag17.xml" ContentType="application/vnd.openxmlformats-officedocument.presentationml.tags+xml"/>
  <Override PartName="/ppt/notesSlides/notesSlide22.xml" ContentType="application/vnd.openxmlformats-officedocument.presentationml.notesSlide+xml"/>
  <Override PartName="/ppt/theme/themeOverride23.xml" ContentType="application/vnd.openxmlformats-officedocument.themeOverride+xml"/>
  <Override PartName="/ppt/tags/tag18.xml" ContentType="application/vnd.openxmlformats-officedocument.presentationml.tags+xml"/>
  <Override PartName="/ppt/notesSlides/notesSlide23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59" r:id="rId2"/>
    <p:sldId id="421" r:id="rId3"/>
    <p:sldId id="422" r:id="rId4"/>
    <p:sldId id="432" r:id="rId5"/>
    <p:sldId id="434" r:id="rId6"/>
    <p:sldId id="437" r:id="rId7"/>
    <p:sldId id="430" r:id="rId8"/>
    <p:sldId id="436" r:id="rId9"/>
    <p:sldId id="429" r:id="rId10"/>
    <p:sldId id="423" r:id="rId11"/>
    <p:sldId id="433" r:id="rId12"/>
    <p:sldId id="428" r:id="rId13"/>
    <p:sldId id="440" r:id="rId14"/>
    <p:sldId id="431" r:id="rId15"/>
    <p:sldId id="424" r:id="rId16"/>
    <p:sldId id="445" r:id="rId17"/>
    <p:sldId id="435" r:id="rId18"/>
    <p:sldId id="444" r:id="rId19"/>
    <p:sldId id="425" r:id="rId20"/>
    <p:sldId id="439" r:id="rId21"/>
    <p:sldId id="442" r:id="rId22"/>
    <p:sldId id="441" r:id="rId23"/>
    <p:sldId id="443" r:id="rId24"/>
    <p:sldId id="427" r:id="rId25"/>
  </p:sldIdLst>
  <p:sldSz cx="9144000" cy="5143500" type="screen16x9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4105"/>
    <a:srgbClr val="FDD666"/>
    <a:srgbClr val="FBC320"/>
    <a:srgbClr val="4A7A84"/>
    <a:srgbClr val="72AAA7"/>
    <a:srgbClr val="06782D"/>
    <a:srgbClr val="0C8D79"/>
    <a:srgbClr val="264F84"/>
    <a:srgbClr val="1B8FE6"/>
    <a:srgbClr val="38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35" autoAdjust="0"/>
    <p:restoredTop sz="94660" autoAdjust="0"/>
  </p:normalViewPr>
  <p:slideViewPr>
    <p:cSldViewPr>
      <p:cViewPr varScale="1">
        <p:scale>
          <a:sx n="169" d="100"/>
          <a:sy n="169" d="100"/>
        </p:scale>
        <p:origin x="150" y="186"/>
      </p:cViewPr>
      <p:guideLst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.mp3"/><Relationship Id="rId7" Type="http://schemas.openxmlformats.org/officeDocument/2006/relationships/image" Target="../media/image2.emf"/><Relationship Id="rId2" Type="http://schemas.microsoft.com/office/2007/relationships/media" Target="../media/media1.mp3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em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hemeOverride" Target="../theme/themeOverride1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hemeOverride" Target="../theme/themeOverride12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hemeOverride" Target="../theme/themeOverride13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hemeOverride" Target="../theme/themeOverride16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hemeOverride" Target="../theme/themeOverride17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hemeOverride" Target="../theme/themeOverride18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hemeOverride" Target="../theme/themeOverride20.xml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hemeOverride" Target="../theme/themeOverride21.xml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hemeOverride" Target="../theme/themeOverride22.xml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hemeOverride" Target="../theme/themeOverride23.xml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4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4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5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6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hemeOverride" Target="../theme/themeOverride7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peg"/><Relationship Id="rId2" Type="http://schemas.openxmlformats.org/officeDocument/2006/relationships/tags" Target="../tags/tag6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hemeOverride" Target="../theme/themeOverride9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3768" y="643332"/>
            <a:ext cx="4176464" cy="4088658"/>
          </a:xfrm>
          <a:prstGeom prst="rect">
            <a:avLst/>
          </a:prstGeom>
        </p:spPr>
      </p:pic>
      <p:pic>
        <p:nvPicPr>
          <p:cNvPr id="19" name="Mark Mothersbaugh - Let Me Tell You About My Boat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444208" y="-884634"/>
            <a:ext cx="609600" cy="6096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603699" y="1707654"/>
            <a:ext cx="22322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600" spc="300" dirty="0">
                <a:solidFill>
                  <a:srgbClr val="634105"/>
                </a:solidFill>
                <a:latin typeface="Bernard MT Condensed" panose="02050806060905020404" pitchFamily="18" charset="0"/>
                <a:cs typeface="Arabic Typesetting" panose="03020402040406030203" pitchFamily="66" charset="-78"/>
                <a:sym typeface="+mn-lt"/>
              </a:rPr>
              <a:t>202X</a:t>
            </a:r>
            <a:endParaRPr lang="zh-CN" altLang="en-US" sz="6600" spc="300" dirty="0">
              <a:solidFill>
                <a:srgbClr val="634105"/>
              </a:solidFill>
              <a:latin typeface="Bernard MT Condensed" panose="02050806060905020404" pitchFamily="18" charset="0"/>
              <a:cs typeface="Arabic Typesetting" panose="03020402040406030203" pitchFamily="66" charset="-78"/>
              <a:sym typeface="+mn-lt"/>
            </a:endParaRPr>
          </a:p>
        </p:txBody>
      </p:sp>
      <p:sp>
        <p:nvSpPr>
          <p:cNvPr id="11" name="TextBox 7"/>
          <p:cNvSpPr>
            <a:spLocks noChangeArrowheads="1"/>
          </p:cNvSpPr>
          <p:nvPr/>
        </p:nvSpPr>
        <p:spPr bwMode="auto">
          <a:xfrm>
            <a:off x="2654635" y="2715766"/>
            <a:ext cx="383473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2800" dirty="0">
                <a:solidFill>
                  <a:srgbClr val="634105"/>
                </a:solidFill>
                <a:latin typeface="迷你简启体" panose="03000509000000000000" pitchFamily="65" charset="-122"/>
                <a:ea typeface="迷你简启体" panose="03000509000000000000" pitchFamily="65" charset="-122"/>
                <a:cs typeface="+mn-ea"/>
                <a:sym typeface="+mn-lt"/>
              </a:rPr>
              <a:t>工作总结</a:t>
            </a:r>
            <a:r>
              <a:rPr lang="en-US" altLang="zh-CN" sz="2800" dirty="0">
                <a:solidFill>
                  <a:srgbClr val="634105"/>
                </a:solidFill>
                <a:latin typeface="迷你简启体" panose="03000509000000000000" pitchFamily="65" charset="-122"/>
                <a:ea typeface="迷你简启体" panose="03000509000000000000" pitchFamily="65" charset="-122"/>
                <a:cs typeface="+mn-ea"/>
                <a:sym typeface="+mn-lt"/>
              </a:rPr>
              <a:t>PPT</a:t>
            </a:r>
            <a:r>
              <a:rPr lang="zh-CN" altLang="en-US" sz="2800" dirty="0">
                <a:solidFill>
                  <a:srgbClr val="634105"/>
                </a:solidFill>
                <a:latin typeface="迷你简启体" panose="03000509000000000000" pitchFamily="65" charset="-122"/>
                <a:ea typeface="迷你简启体" panose="03000509000000000000" pitchFamily="65" charset="-122"/>
                <a:cs typeface="+mn-ea"/>
                <a:sym typeface="+mn-lt"/>
              </a:rPr>
              <a:t>模板</a:t>
            </a:r>
          </a:p>
        </p:txBody>
      </p:sp>
      <p:sp>
        <p:nvSpPr>
          <p:cNvPr id="12" name="TextBox 7"/>
          <p:cNvSpPr>
            <a:spLocks noChangeArrowheads="1"/>
          </p:cNvSpPr>
          <p:nvPr/>
        </p:nvSpPr>
        <p:spPr bwMode="auto">
          <a:xfrm>
            <a:off x="3024451" y="3153331"/>
            <a:ext cx="3095098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年终总结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 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新年计划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 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述职报告  工作汇报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584412" y="3031974"/>
            <a:ext cx="9876235" cy="374441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18295" y="-1444429"/>
            <a:ext cx="9830855" cy="35891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99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768" y="643332"/>
            <a:ext cx="4176464" cy="408865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84412" y="3031974"/>
            <a:ext cx="9876235" cy="374441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18295" y="-1444429"/>
            <a:ext cx="9830855" cy="358916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067943" y="1707654"/>
            <a:ext cx="176800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600" spc="300" dirty="0">
                <a:solidFill>
                  <a:srgbClr val="634105"/>
                </a:solidFill>
                <a:latin typeface="Bernard MT Condensed" panose="02050806060905020404" pitchFamily="18" charset="0"/>
                <a:cs typeface="Arabic Typesetting" panose="03020402040406030203" pitchFamily="66" charset="-78"/>
                <a:sym typeface="+mn-lt"/>
              </a:rPr>
              <a:t>02</a:t>
            </a:r>
            <a:endParaRPr lang="zh-CN" altLang="en-US" sz="6600" spc="300" dirty="0">
              <a:solidFill>
                <a:srgbClr val="634105"/>
              </a:solidFill>
              <a:latin typeface="Bernard MT Condensed" panose="02050806060905020404" pitchFamily="18" charset="0"/>
              <a:cs typeface="Arabic Typesetting" panose="03020402040406030203" pitchFamily="66" charset="-78"/>
              <a:sym typeface="+mn-lt"/>
            </a:endParaRPr>
          </a:p>
        </p:txBody>
      </p:sp>
      <p:sp>
        <p:nvSpPr>
          <p:cNvPr id="10" name="TextBox 7"/>
          <p:cNvSpPr>
            <a:spLocks noChangeArrowheads="1"/>
          </p:cNvSpPr>
          <p:nvPr/>
        </p:nvSpPr>
        <p:spPr bwMode="auto">
          <a:xfrm>
            <a:off x="2654635" y="2715766"/>
            <a:ext cx="383473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2800" dirty="0">
                <a:solidFill>
                  <a:srgbClr val="634105"/>
                </a:solidFill>
                <a:latin typeface="迷你简启体" panose="03000509000000000000" pitchFamily="65" charset="-122"/>
                <a:ea typeface="迷你简启体" panose="03000509000000000000" pitchFamily="65" charset="-122"/>
                <a:cs typeface="+mn-ea"/>
                <a:sym typeface="+mn-lt"/>
              </a:rPr>
              <a:t>工作完成情况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îŝḷîḓé-Freeform: Shape 2"/>
          <p:cNvSpPr/>
          <p:nvPr/>
        </p:nvSpPr>
        <p:spPr>
          <a:xfrm flipV="1">
            <a:off x="941714" y="2739808"/>
            <a:ext cx="3645046" cy="1345358"/>
          </a:xfrm>
          <a:custGeom>
            <a:avLst/>
            <a:gdLst>
              <a:gd name="connsiteX0" fmla="*/ 239626 w 4860061"/>
              <a:gd name="connsiteY0" fmla="*/ 0 h 1793810"/>
              <a:gd name="connsiteX1" fmla="*/ 3963156 w 4860061"/>
              <a:gd name="connsiteY1" fmla="*/ 0 h 1793810"/>
              <a:gd name="connsiteX2" fmla="*/ 4860061 w 4860061"/>
              <a:gd name="connsiteY2" fmla="*/ 896905 h 1793810"/>
              <a:gd name="connsiteX3" fmla="*/ 4860061 w 4860061"/>
              <a:gd name="connsiteY3" fmla="*/ 1793810 h 1793810"/>
              <a:gd name="connsiteX4" fmla="*/ 4769902 w 4860061"/>
              <a:gd name="connsiteY4" fmla="*/ 1793810 h 1793810"/>
              <a:gd name="connsiteX5" fmla="*/ 4769902 w 4860061"/>
              <a:gd name="connsiteY5" fmla="*/ 957113 h 1793810"/>
              <a:gd name="connsiteX6" fmla="*/ 3912791 w 4860061"/>
              <a:gd name="connsiteY6" fmla="*/ 100001 h 1793810"/>
              <a:gd name="connsiteX7" fmla="*/ 292797 w 4860061"/>
              <a:gd name="connsiteY7" fmla="*/ 100001 h 1793810"/>
              <a:gd name="connsiteX8" fmla="*/ 165689 w 4860061"/>
              <a:gd name="connsiteY8" fmla="*/ 0 h 1793810"/>
              <a:gd name="connsiteX9" fmla="*/ 218913 w 4860061"/>
              <a:gd name="connsiteY9" fmla="*/ 0 h 1793810"/>
              <a:gd name="connsiteX10" fmla="*/ 272084 w 4860061"/>
              <a:gd name="connsiteY10" fmla="*/ 100001 h 1793810"/>
              <a:gd name="connsiteX11" fmla="*/ 218861 w 4860061"/>
              <a:gd name="connsiteY11" fmla="*/ 100001 h 1793810"/>
              <a:gd name="connsiteX12" fmla="*/ 95995 w 4860061"/>
              <a:gd name="connsiteY12" fmla="*/ 0 h 1793810"/>
              <a:gd name="connsiteX13" fmla="*/ 144977 w 4860061"/>
              <a:gd name="connsiteY13" fmla="*/ 0 h 1793810"/>
              <a:gd name="connsiteX14" fmla="*/ 198148 w 4860061"/>
              <a:gd name="connsiteY14" fmla="*/ 100001 h 1793810"/>
              <a:gd name="connsiteX15" fmla="*/ 149167 w 4860061"/>
              <a:gd name="connsiteY15" fmla="*/ 100001 h 1793810"/>
              <a:gd name="connsiteX16" fmla="*/ 25811 w 4860061"/>
              <a:gd name="connsiteY16" fmla="*/ 0 h 1793810"/>
              <a:gd name="connsiteX17" fmla="*/ 75283 w 4860061"/>
              <a:gd name="connsiteY17" fmla="*/ 0 h 1793810"/>
              <a:gd name="connsiteX18" fmla="*/ 128454 w 4860061"/>
              <a:gd name="connsiteY18" fmla="*/ 100001 h 1793810"/>
              <a:gd name="connsiteX19" fmla="*/ 78982 w 4860061"/>
              <a:gd name="connsiteY19" fmla="*/ 100001 h 1793810"/>
              <a:gd name="connsiteX20" fmla="*/ 0 w 4860061"/>
              <a:gd name="connsiteY20" fmla="*/ 0 h 1793810"/>
              <a:gd name="connsiteX21" fmla="*/ 5098 w 4860061"/>
              <a:gd name="connsiteY21" fmla="*/ 0 h 1793810"/>
              <a:gd name="connsiteX22" fmla="*/ 58270 w 4860061"/>
              <a:gd name="connsiteY22" fmla="*/ 100001 h 1793810"/>
              <a:gd name="connsiteX23" fmla="*/ 0 w 4860061"/>
              <a:gd name="connsiteY23" fmla="*/ 100001 h 179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860061" h="1793810">
                <a:moveTo>
                  <a:pt x="239626" y="0"/>
                </a:moveTo>
                <a:lnTo>
                  <a:pt x="3963156" y="0"/>
                </a:lnTo>
                <a:lnTo>
                  <a:pt x="4860061" y="896905"/>
                </a:lnTo>
                <a:lnTo>
                  <a:pt x="4860061" y="1793810"/>
                </a:lnTo>
                <a:lnTo>
                  <a:pt x="4769902" y="1793810"/>
                </a:lnTo>
                <a:lnTo>
                  <a:pt x="4769902" y="957113"/>
                </a:lnTo>
                <a:lnTo>
                  <a:pt x="3912791" y="100001"/>
                </a:lnTo>
                <a:lnTo>
                  <a:pt x="292797" y="100001"/>
                </a:lnTo>
                <a:close/>
                <a:moveTo>
                  <a:pt x="165689" y="0"/>
                </a:moveTo>
                <a:lnTo>
                  <a:pt x="218913" y="0"/>
                </a:lnTo>
                <a:lnTo>
                  <a:pt x="272084" y="100001"/>
                </a:lnTo>
                <a:lnTo>
                  <a:pt x="218861" y="100001"/>
                </a:lnTo>
                <a:close/>
                <a:moveTo>
                  <a:pt x="95995" y="0"/>
                </a:moveTo>
                <a:lnTo>
                  <a:pt x="144977" y="0"/>
                </a:lnTo>
                <a:lnTo>
                  <a:pt x="198148" y="100001"/>
                </a:lnTo>
                <a:lnTo>
                  <a:pt x="149167" y="100001"/>
                </a:lnTo>
                <a:close/>
                <a:moveTo>
                  <a:pt x="25811" y="0"/>
                </a:moveTo>
                <a:lnTo>
                  <a:pt x="75283" y="0"/>
                </a:lnTo>
                <a:lnTo>
                  <a:pt x="128454" y="100001"/>
                </a:lnTo>
                <a:lnTo>
                  <a:pt x="78982" y="100001"/>
                </a:lnTo>
                <a:close/>
                <a:moveTo>
                  <a:pt x="0" y="0"/>
                </a:moveTo>
                <a:lnTo>
                  <a:pt x="5098" y="0"/>
                </a:lnTo>
                <a:lnTo>
                  <a:pt x="58270" y="100001"/>
                </a:lnTo>
                <a:lnTo>
                  <a:pt x="0" y="10000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" name="îŝḷîḓé-Freeform: Shape 3"/>
          <p:cNvSpPr/>
          <p:nvPr/>
        </p:nvSpPr>
        <p:spPr>
          <a:xfrm flipH="1">
            <a:off x="4562036" y="1414257"/>
            <a:ext cx="3645046" cy="1345358"/>
          </a:xfrm>
          <a:custGeom>
            <a:avLst/>
            <a:gdLst>
              <a:gd name="connsiteX0" fmla="*/ 239626 w 4860061"/>
              <a:gd name="connsiteY0" fmla="*/ 0 h 1793810"/>
              <a:gd name="connsiteX1" fmla="*/ 3963156 w 4860061"/>
              <a:gd name="connsiteY1" fmla="*/ 0 h 1793810"/>
              <a:gd name="connsiteX2" fmla="*/ 4860061 w 4860061"/>
              <a:gd name="connsiteY2" fmla="*/ 896905 h 1793810"/>
              <a:gd name="connsiteX3" fmla="*/ 4860061 w 4860061"/>
              <a:gd name="connsiteY3" fmla="*/ 1793810 h 1793810"/>
              <a:gd name="connsiteX4" fmla="*/ 4769902 w 4860061"/>
              <a:gd name="connsiteY4" fmla="*/ 1793810 h 1793810"/>
              <a:gd name="connsiteX5" fmla="*/ 4769902 w 4860061"/>
              <a:gd name="connsiteY5" fmla="*/ 957113 h 1793810"/>
              <a:gd name="connsiteX6" fmla="*/ 3912791 w 4860061"/>
              <a:gd name="connsiteY6" fmla="*/ 100001 h 1793810"/>
              <a:gd name="connsiteX7" fmla="*/ 292797 w 4860061"/>
              <a:gd name="connsiteY7" fmla="*/ 100001 h 1793810"/>
              <a:gd name="connsiteX8" fmla="*/ 165689 w 4860061"/>
              <a:gd name="connsiteY8" fmla="*/ 0 h 1793810"/>
              <a:gd name="connsiteX9" fmla="*/ 218913 w 4860061"/>
              <a:gd name="connsiteY9" fmla="*/ 0 h 1793810"/>
              <a:gd name="connsiteX10" fmla="*/ 272084 w 4860061"/>
              <a:gd name="connsiteY10" fmla="*/ 100001 h 1793810"/>
              <a:gd name="connsiteX11" fmla="*/ 218861 w 4860061"/>
              <a:gd name="connsiteY11" fmla="*/ 100001 h 1793810"/>
              <a:gd name="connsiteX12" fmla="*/ 95995 w 4860061"/>
              <a:gd name="connsiteY12" fmla="*/ 0 h 1793810"/>
              <a:gd name="connsiteX13" fmla="*/ 144977 w 4860061"/>
              <a:gd name="connsiteY13" fmla="*/ 0 h 1793810"/>
              <a:gd name="connsiteX14" fmla="*/ 198148 w 4860061"/>
              <a:gd name="connsiteY14" fmla="*/ 100001 h 1793810"/>
              <a:gd name="connsiteX15" fmla="*/ 149167 w 4860061"/>
              <a:gd name="connsiteY15" fmla="*/ 100001 h 1793810"/>
              <a:gd name="connsiteX16" fmla="*/ 25811 w 4860061"/>
              <a:gd name="connsiteY16" fmla="*/ 0 h 1793810"/>
              <a:gd name="connsiteX17" fmla="*/ 75283 w 4860061"/>
              <a:gd name="connsiteY17" fmla="*/ 0 h 1793810"/>
              <a:gd name="connsiteX18" fmla="*/ 128454 w 4860061"/>
              <a:gd name="connsiteY18" fmla="*/ 100001 h 1793810"/>
              <a:gd name="connsiteX19" fmla="*/ 78982 w 4860061"/>
              <a:gd name="connsiteY19" fmla="*/ 100001 h 1793810"/>
              <a:gd name="connsiteX20" fmla="*/ 0 w 4860061"/>
              <a:gd name="connsiteY20" fmla="*/ 0 h 1793810"/>
              <a:gd name="connsiteX21" fmla="*/ 5098 w 4860061"/>
              <a:gd name="connsiteY21" fmla="*/ 0 h 1793810"/>
              <a:gd name="connsiteX22" fmla="*/ 58270 w 4860061"/>
              <a:gd name="connsiteY22" fmla="*/ 100001 h 1793810"/>
              <a:gd name="connsiteX23" fmla="*/ 0 w 4860061"/>
              <a:gd name="connsiteY23" fmla="*/ 100001 h 179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860061" h="1793810">
                <a:moveTo>
                  <a:pt x="239626" y="0"/>
                </a:moveTo>
                <a:lnTo>
                  <a:pt x="3963156" y="0"/>
                </a:lnTo>
                <a:lnTo>
                  <a:pt x="4860061" y="896905"/>
                </a:lnTo>
                <a:lnTo>
                  <a:pt x="4860061" y="1793810"/>
                </a:lnTo>
                <a:lnTo>
                  <a:pt x="4769902" y="1793810"/>
                </a:lnTo>
                <a:lnTo>
                  <a:pt x="4769902" y="957113"/>
                </a:lnTo>
                <a:lnTo>
                  <a:pt x="3912791" y="100001"/>
                </a:lnTo>
                <a:lnTo>
                  <a:pt x="292797" y="100001"/>
                </a:lnTo>
                <a:close/>
                <a:moveTo>
                  <a:pt x="165689" y="0"/>
                </a:moveTo>
                <a:lnTo>
                  <a:pt x="218913" y="0"/>
                </a:lnTo>
                <a:lnTo>
                  <a:pt x="272084" y="100001"/>
                </a:lnTo>
                <a:lnTo>
                  <a:pt x="218861" y="100001"/>
                </a:lnTo>
                <a:close/>
                <a:moveTo>
                  <a:pt x="95995" y="0"/>
                </a:moveTo>
                <a:lnTo>
                  <a:pt x="144977" y="0"/>
                </a:lnTo>
                <a:lnTo>
                  <a:pt x="198148" y="100001"/>
                </a:lnTo>
                <a:lnTo>
                  <a:pt x="149167" y="100001"/>
                </a:lnTo>
                <a:close/>
                <a:moveTo>
                  <a:pt x="25811" y="0"/>
                </a:moveTo>
                <a:lnTo>
                  <a:pt x="75283" y="0"/>
                </a:lnTo>
                <a:lnTo>
                  <a:pt x="128454" y="100001"/>
                </a:lnTo>
                <a:lnTo>
                  <a:pt x="78982" y="100001"/>
                </a:lnTo>
                <a:close/>
                <a:moveTo>
                  <a:pt x="0" y="0"/>
                </a:moveTo>
                <a:lnTo>
                  <a:pt x="5098" y="0"/>
                </a:lnTo>
                <a:lnTo>
                  <a:pt x="58270" y="100001"/>
                </a:lnTo>
                <a:lnTo>
                  <a:pt x="0" y="1000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" name="îŝḷîḓé-Freeform: Shape 4"/>
          <p:cNvSpPr/>
          <p:nvPr/>
        </p:nvSpPr>
        <p:spPr>
          <a:xfrm flipH="1" flipV="1">
            <a:off x="4571999" y="2744353"/>
            <a:ext cx="3645046" cy="1345358"/>
          </a:xfrm>
          <a:custGeom>
            <a:avLst/>
            <a:gdLst>
              <a:gd name="connsiteX0" fmla="*/ 0 w 4860061"/>
              <a:gd name="connsiteY0" fmla="*/ 0 h 1793810"/>
              <a:gd name="connsiteX1" fmla="*/ 3963156 w 4860061"/>
              <a:gd name="connsiteY1" fmla="*/ 0 h 1793810"/>
              <a:gd name="connsiteX2" fmla="*/ 4860061 w 4860061"/>
              <a:gd name="connsiteY2" fmla="*/ 896905 h 1793810"/>
              <a:gd name="connsiteX3" fmla="*/ 4860061 w 4860061"/>
              <a:gd name="connsiteY3" fmla="*/ 1793810 h 1793810"/>
              <a:gd name="connsiteX4" fmla="*/ 4769902 w 4860061"/>
              <a:gd name="connsiteY4" fmla="*/ 1793810 h 1793810"/>
              <a:gd name="connsiteX5" fmla="*/ 4769902 w 4860061"/>
              <a:gd name="connsiteY5" fmla="*/ 957113 h 1793810"/>
              <a:gd name="connsiteX6" fmla="*/ 3912791 w 4860061"/>
              <a:gd name="connsiteY6" fmla="*/ 100001 h 1793810"/>
              <a:gd name="connsiteX7" fmla="*/ 0 w 4860061"/>
              <a:gd name="connsiteY7" fmla="*/ 100001 h 179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60061" h="1793810">
                <a:moveTo>
                  <a:pt x="0" y="0"/>
                </a:moveTo>
                <a:lnTo>
                  <a:pt x="3963156" y="0"/>
                </a:lnTo>
                <a:lnTo>
                  <a:pt x="4860061" y="896905"/>
                </a:lnTo>
                <a:lnTo>
                  <a:pt x="4860061" y="1793810"/>
                </a:lnTo>
                <a:lnTo>
                  <a:pt x="4769902" y="1793810"/>
                </a:lnTo>
                <a:lnTo>
                  <a:pt x="4769902" y="957113"/>
                </a:lnTo>
                <a:lnTo>
                  <a:pt x="3912791" y="100001"/>
                </a:lnTo>
                <a:lnTo>
                  <a:pt x="0" y="1000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îŝḷîḓé-Freeform: Shape 5"/>
          <p:cNvSpPr/>
          <p:nvPr/>
        </p:nvSpPr>
        <p:spPr>
          <a:xfrm>
            <a:off x="941714" y="1409712"/>
            <a:ext cx="3645046" cy="1345358"/>
          </a:xfrm>
          <a:custGeom>
            <a:avLst/>
            <a:gdLst>
              <a:gd name="connsiteX0" fmla="*/ 239626 w 4860061"/>
              <a:gd name="connsiteY0" fmla="*/ 0 h 1793810"/>
              <a:gd name="connsiteX1" fmla="*/ 3963156 w 4860061"/>
              <a:gd name="connsiteY1" fmla="*/ 0 h 1793810"/>
              <a:gd name="connsiteX2" fmla="*/ 4860061 w 4860061"/>
              <a:gd name="connsiteY2" fmla="*/ 896905 h 1793810"/>
              <a:gd name="connsiteX3" fmla="*/ 4860061 w 4860061"/>
              <a:gd name="connsiteY3" fmla="*/ 1793810 h 1793810"/>
              <a:gd name="connsiteX4" fmla="*/ 4769902 w 4860061"/>
              <a:gd name="connsiteY4" fmla="*/ 1793810 h 1793810"/>
              <a:gd name="connsiteX5" fmla="*/ 4769902 w 4860061"/>
              <a:gd name="connsiteY5" fmla="*/ 957113 h 1793810"/>
              <a:gd name="connsiteX6" fmla="*/ 3912791 w 4860061"/>
              <a:gd name="connsiteY6" fmla="*/ 100001 h 1793810"/>
              <a:gd name="connsiteX7" fmla="*/ 292797 w 4860061"/>
              <a:gd name="connsiteY7" fmla="*/ 100001 h 1793810"/>
              <a:gd name="connsiteX8" fmla="*/ 165689 w 4860061"/>
              <a:gd name="connsiteY8" fmla="*/ 0 h 1793810"/>
              <a:gd name="connsiteX9" fmla="*/ 218913 w 4860061"/>
              <a:gd name="connsiteY9" fmla="*/ 0 h 1793810"/>
              <a:gd name="connsiteX10" fmla="*/ 272084 w 4860061"/>
              <a:gd name="connsiteY10" fmla="*/ 100001 h 1793810"/>
              <a:gd name="connsiteX11" fmla="*/ 218861 w 4860061"/>
              <a:gd name="connsiteY11" fmla="*/ 100001 h 1793810"/>
              <a:gd name="connsiteX12" fmla="*/ 95995 w 4860061"/>
              <a:gd name="connsiteY12" fmla="*/ 0 h 1793810"/>
              <a:gd name="connsiteX13" fmla="*/ 144977 w 4860061"/>
              <a:gd name="connsiteY13" fmla="*/ 0 h 1793810"/>
              <a:gd name="connsiteX14" fmla="*/ 198148 w 4860061"/>
              <a:gd name="connsiteY14" fmla="*/ 100001 h 1793810"/>
              <a:gd name="connsiteX15" fmla="*/ 149167 w 4860061"/>
              <a:gd name="connsiteY15" fmla="*/ 100001 h 1793810"/>
              <a:gd name="connsiteX16" fmla="*/ 25811 w 4860061"/>
              <a:gd name="connsiteY16" fmla="*/ 0 h 1793810"/>
              <a:gd name="connsiteX17" fmla="*/ 75283 w 4860061"/>
              <a:gd name="connsiteY17" fmla="*/ 0 h 1793810"/>
              <a:gd name="connsiteX18" fmla="*/ 128454 w 4860061"/>
              <a:gd name="connsiteY18" fmla="*/ 100001 h 1793810"/>
              <a:gd name="connsiteX19" fmla="*/ 78982 w 4860061"/>
              <a:gd name="connsiteY19" fmla="*/ 100001 h 1793810"/>
              <a:gd name="connsiteX20" fmla="*/ 0 w 4860061"/>
              <a:gd name="connsiteY20" fmla="*/ 0 h 1793810"/>
              <a:gd name="connsiteX21" fmla="*/ 5098 w 4860061"/>
              <a:gd name="connsiteY21" fmla="*/ 0 h 1793810"/>
              <a:gd name="connsiteX22" fmla="*/ 58270 w 4860061"/>
              <a:gd name="connsiteY22" fmla="*/ 100001 h 1793810"/>
              <a:gd name="connsiteX23" fmla="*/ 0 w 4860061"/>
              <a:gd name="connsiteY23" fmla="*/ 100001 h 179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860061" h="1793810">
                <a:moveTo>
                  <a:pt x="239626" y="0"/>
                </a:moveTo>
                <a:lnTo>
                  <a:pt x="3963156" y="0"/>
                </a:lnTo>
                <a:lnTo>
                  <a:pt x="4860061" y="896905"/>
                </a:lnTo>
                <a:lnTo>
                  <a:pt x="4860061" y="1793810"/>
                </a:lnTo>
                <a:lnTo>
                  <a:pt x="4769902" y="1793810"/>
                </a:lnTo>
                <a:lnTo>
                  <a:pt x="4769902" y="957113"/>
                </a:lnTo>
                <a:lnTo>
                  <a:pt x="3912791" y="100001"/>
                </a:lnTo>
                <a:lnTo>
                  <a:pt x="292797" y="100001"/>
                </a:lnTo>
                <a:close/>
                <a:moveTo>
                  <a:pt x="165689" y="0"/>
                </a:moveTo>
                <a:lnTo>
                  <a:pt x="218913" y="0"/>
                </a:lnTo>
                <a:lnTo>
                  <a:pt x="272084" y="100001"/>
                </a:lnTo>
                <a:lnTo>
                  <a:pt x="218861" y="100001"/>
                </a:lnTo>
                <a:close/>
                <a:moveTo>
                  <a:pt x="95995" y="0"/>
                </a:moveTo>
                <a:lnTo>
                  <a:pt x="144977" y="0"/>
                </a:lnTo>
                <a:lnTo>
                  <a:pt x="198148" y="100001"/>
                </a:lnTo>
                <a:lnTo>
                  <a:pt x="149167" y="100001"/>
                </a:lnTo>
                <a:close/>
                <a:moveTo>
                  <a:pt x="25811" y="0"/>
                </a:moveTo>
                <a:lnTo>
                  <a:pt x="75283" y="0"/>
                </a:lnTo>
                <a:lnTo>
                  <a:pt x="128454" y="100001"/>
                </a:lnTo>
                <a:lnTo>
                  <a:pt x="78982" y="100001"/>
                </a:lnTo>
                <a:close/>
                <a:moveTo>
                  <a:pt x="0" y="0"/>
                </a:moveTo>
                <a:lnTo>
                  <a:pt x="5098" y="0"/>
                </a:lnTo>
                <a:lnTo>
                  <a:pt x="58270" y="100001"/>
                </a:lnTo>
                <a:lnTo>
                  <a:pt x="0" y="100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îŝḷîḓé-TextBox 6"/>
          <p:cNvSpPr txBox="1"/>
          <p:nvPr/>
        </p:nvSpPr>
        <p:spPr>
          <a:xfrm>
            <a:off x="906867" y="1858519"/>
            <a:ext cx="2331305" cy="859808"/>
          </a:xfrm>
          <a:prstGeom prst="rect">
            <a:avLst/>
          </a:prstGeom>
        </p:spPr>
        <p:txBody>
          <a:bodyPr vert="horz" wrap="square" lIns="0" tIns="0" rIns="0" bIns="0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1100" dirty="0">
                <a:cs typeface="+mn-ea"/>
                <a:sym typeface="+mn-lt"/>
              </a:rPr>
              <a:t>点击输入替换内容</a:t>
            </a:r>
            <a:r>
              <a:rPr lang="en-US" altLang="zh-CN" sz="1100" dirty="0">
                <a:cs typeface="+mn-ea"/>
                <a:sym typeface="+mn-lt"/>
              </a:rPr>
              <a:t> </a:t>
            </a:r>
          </a:p>
          <a:p>
            <a:pPr algn="ctr">
              <a:lnSpc>
                <a:spcPct val="140000"/>
              </a:lnSpc>
            </a:pPr>
            <a:r>
              <a:rPr lang="zh-CN" altLang="en-US" sz="1100" dirty="0">
                <a:cs typeface="+mn-ea"/>
                <a:sym typeface="+mn-lt"/>
              </a:rPr>
              <a:t>点击输入替换内容</a:t>
            </a:r>
            <a:r>
              <a:rPr lang="en-US" altLang="zh-CN" sz="1100" dirty="0">
                <a:cs typeface="+mn-ea"/>
                <a:sym typeface="+mn-lt"/>
              </a:rPr>
              <a:t> </a:t>
            </a:r>
          </a:p>
          <a:p>
            <a:pPr algn="ctr">
              <a:lnSpc>
                <a:spcPct val="140000"/>
              </a:lnSpc>
            </a:pPr>
            <a:r>
              <a:rPr lang="zh-CN" altLang="en-US" sz="1100" dirty="0">
                <a:cs typeface="+mn-ea"/>
                <a:sym typeface="+mn-lt"/>
              </a:rPr>
              <a:t>点击输入替换内容</a:t>
            </a:r>
            <a:r>
              <a:rPr lang="en-US" altLang="zh-CN" sz="1100" dirty="0">
                <a:cs typeface="+mn-ea"/>
                <a:sym typeface="+mn-lt"/>
              </a:rPr>
              <a:t> </a:t>
            </a:r>
          </a:p>
          <a:p>
            <a:pPr algn="ctr">
              <a:lnSpc>
                <a:spcPct val="140000"/>
              </a:lnSpc>
            </a:pPr>
            <a:endParaRPr lang="zh-CN" altLang="en-US" sz="1100" dirty="0">
              <a:cs typeface="+mn-ea"/>
              <a:sym typeface="+mn-lt"/>
            </a:endParaRPr>
          </a:p>
        </p:txBody>
      </p:sp>
      <p:sp>
        <p:nvSpPr>
          <p:cNvPr id="8" name="îŝḷîḓé-TextBox 7"/>
          <p:cNvSpPr txBox="1"/>
          <p:nvPr/>
        </p:nvSpPr>
        <p:spPr>
          <a:xfrm>
            <a:off x="906866" y="1550905"/>
            <a:ext cx="978419" cy="230833"/>
          </a:xfrm>
          <a:prstGeom prst="rect">
            <a:avLst/>
          </a:prstGeom>
          <a:noFill/>
        </p:spPr>
        <p:txBody>
          <a:bodyPr wrap="square" lIns="0" tIns="0" rIns="0" bIns="0">
            <a:normAutofit fontScale="85000" lnSpcReduction="20000"/>
          </a:bodyPr>
          <a:lstStyle/>
          <a:p>
            <a:r>
              <a:rPr lang="id-ID" sz="2000" b="1">
                <a:cs typeface="+mn-ea"/>
                <a:sym typeface="+mn-lt"/>
              </a:rPr>
              <a:t>Strength</a:t>
            </a:r>
          </a:p>
        </p:txBody>
      </p:sp>
      <p:sp>
        <p:nvSpPr>
          <p:cNvPr id="9" name="îŝḷîḓé-TextBox 8"/>
          <p:cNvSpPr txBox="1"/>
          <p:nvPr/>
        </p:nvSpPr>
        <p:spPr>
          <a:xfrm>
            <a:off x="906868" y="3188374"/>
            <a:ext cx="2331305" cy="859808"/>
          </a:xfrm>
          <a:prstGeom prst="rect">
            <a:avLst/>
          </a:prstGeom>
        </p:spPr>
        <p:txBody>
          <a:bodyPr vert="horz" wrap="square" lIns="0" tIns="0" rIns="0" bIns="0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1100" dirty="0">
                <a:cs typeface="+mn-ea"/>
                <a:sym typeface="+mn-lt"/>
              </a:rPr>
              <a:t>点击输入替换内容</a:t>
            </a:r>
            <a:r>
              <a:rPr lang="en-US" altLang="zh-CN" sz="1100" dirty="0">
                <a:cs typeface="+mn-ea"/>
                <a:sym typeface="+mn-lt"/>
              </a:rPr>
              <a:t> </a:t>
            </a:r>
          </a:p>
          <a:p>
            <a:pPr algn="ctr">
              <a:lnSpc>
                <a:spcPct val="140000"/>
              </a:lnSpc>
            </a:pPr>
            <a:r>
              <a:rPr lang="zh-CN" altLang="en-US" sz="1100" dirty="0">
                <a:cs typeface="+mn-ea"/>
                <a:sym typeface="+mn-lt"/>
              </a:rPr>
              <a:t>点击输入替换内容</a:t>
            </a:r>
            <a:r>
              <a:rPr lang="en-US" altLang="zh-CN" sz="1100" dirty="0">
                <a:cs typeface="+mn-ea"/>
                <a:sym typeface="+mn-lt"/>
              </a:rPr>
              <a:t> </a:t>
            </a:r>
          </a:p>
          <a:p>
            <a:pPr algn="ctr">
              <a:lnSpc>
                <a:spcPct val="140000"/>
              </a:lnSpc>
            </a:pPr>
            <a:r>
              <a:rPr lang="zh-CN" altLang="en-US" sz="1100" dirty="0">
                <a:cs typeface="+mn-ea"/>
                <a:sym typeface="+mn-lt"/>
              </a:rPr>
              <a:t>点击输入替换内容</a:t>
            </a:r>
            <a:r>
              <a:rPr lang="en-US" altLang="zh-CN" sz="1100" dirty="0">
                <a:cs typeface="+mn-ea"/>
                <a:sym typeface="+mn-lt"/>
              </a:rPr>
              <a:t> </a:t>
            </a:r>
          </a:p>
        </p:txBody>
      </p:sp>
      <p:sp>
        <p:nvSpPr>
          <p:cNvPr id="10" name="îŝḷîḓé-TextBox 9"/>
          <p:cNvSpPr txBox="1"/>
          <p:nvPr/>
        </p:nvSpPr>
        <p:spPr>
          <a:xfrm>
            <a:off x="906867" y="2880760"/>
            <a:ext cx="1346618" cy="230833"/>
          </a:xfrm>
          <a:prstGeom prst="rect">
            <a:avLst/>
          </a:prstGeom>
          <a:noFill/>
        </p:spPr>
        <p:txBody>
          <a:bodyPr wrap="square" lIns="0" tIns="0" rIns="0" bIns="0">
            <a:normAutofit fontScale="77500" lnSpcReduction="20000"/>
          </a:bodyPr>
          <a:lstStyle/>
          <a:p>
            <a:r>
              <a:rPr lang="id-ID" sz="2000" b="1" dirty="0">
                <a:cs typeface="+mn-ea"/>
                <a:sym typeface="+mn-lt"/>
              </a:rPr>
              <a:t>Opportunity</a:t>
            </a:r>
          </a:p>
        </p:txBody>
      </p:sp>
      <p:sp>
        <p:nvSpPr>
          <p:cNvPr id="11" name="îŝḷîḓé-TextBox 10"/>
          <p:cNvSpPr txBox="1"/>
          <p:nvPr/>
        </p:nvSpPr>
        <p:spPr>
          <a:xfrm>
            <a:off x="5845918" y="1858519"/>
            <a:ext cx="2331305" cy="859808"/>
          </a:xfrm>
          <a:prstGeom prst="rect">
            <a:avLst/>
          </a:prstGeom>
        </p:spPr>
        <p:txBody>
          <a:bodyPr vert="horz" wrap="square" lIns="0" tIns="0" rIns="0" bIns="0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1100" dirty="0">
                <a:cs typeface="+mn-ea"/>
                <a:sym typeface="+mn-lt"/>
              </a:rPr>
              <a:t>点击输入替换内容</a:t>
            </a:r>
            <a:r>
              <a:rPr lang="en-US" altLang="zh-CN" sz="1100" dirty="0">
                <a:cs typeface="+mn-ea"/>
                <a:sym typeface="+mn-lt"/>
              </a:rPr>
              <a:t> </a:t>
            </a:r>
          </a:p>
          <a:p>
            <a:pPr algn="ctr">
              <a:lnSpc>
                <a:spcPct val="140000"/>
              </a:lnSpc>
            </a:pPr>
            <a:r>
              <a:rPr lang="zh-CN" altLang="en-US" sz="1100" dirty="0">
                <a:cs typeface="+mn-ea"/>
                <a:sym typeface="+mn-lt"/>
              </a:rPr>
              <a:t>点击输入替换内容</a:t>
            </a:r>
            <a:r>
              <a:rPr lang="en-US" altLang="zh-CN" sz="1100" dirty="0">
                <a:cs typeface="+mn-ea"/>
                <a:sym typeface="+mn-lt"/>
              </a:rPr>
              <a:t> </a:t>
            </a:r>
          </a:p>
          <a:p>
            <a:pPr algn="ctr">
              <a:lnSpc>
                <a:spcPct val="140000"/>
              </a:lnSpc>
            </a:pPr>
            <a:r>
              <a:rPr lang="zh-CN" altLang="en-US" sz="1100" dirty="0">
                <a:cs typeface="+mn-ea"/>
                <a:sym typeface="+mn-lt"/>
              </a:rPr>
              <a:t>点击输入替换内容</a:t>
            </a:r>
            <a:r>
              <a:rPr lang="en-US" altLang="zh-CN" sz="1100" dirty="0">
                <a:cs typeface="+mn-ea"/>
                <a:sym typeface="+mn-lt"/>
              </a:rPr>
              <a:t> </a:t>
            </a:r>
          </a:p>
        </p:txBody>
      </p:sp>
      <p:sp>
        <p:nvSpPr>
          <p:cNvPr id="12" name="îŝḷîḓé-TextBox 11"/>
          <p:cNvSpPr txBox="1"/>
          <p:nvPr/>
        </p:nvSpPr>
        <p:spPr>
          <a:xfrm>
            <a:off x="7121454" y="1550905"/>
            <a:ext cx="1095590" cy="230833"/>
          </a:xfrm>
          <a:prstGeom prst="rect">
            <a:avLst/>
          </a:prstGeom>
          <a:noFill/>
        </p:spPr>
        <p:txBody>
          <a:bodyPr wrap="square" lIns="0" tIns="0" rIns="0" bIns="0">
            <a:normAutofit fontScale="85000" lnSpcReduction="20000"/>
          </a:bodyPr>
          <a:lstStyle/>
          <a:p>
            <a:pPr algn="r"/>
            <a:r>
              <a:rPr lang="id-ID" sz="2000" b="1" dirty="0">
                <a:cs typeface="+mn-ea"/>
                <a:sym typeface="+mn-lt"/>
              </a:rPr>
              <a:t>Weakness</a:t>
            </a:r>
          </a:p>
        </p:txBody>
      </p:sp>
      <p:sp>
        <p:nvSpPr>
          <p:cNvPr id="13" name="îŝḷîḓé-TextBox 12"/>
          <p:cNvSpPr txBox="1"/>
          <p:nvPr/>
        </p:nvSpPr>
        <p:spPr>
          <a:xfrm>
            <a:off x="5878456" y="3188374"/>
            <a:ext cx="2331305" cy="859808"/>
          </a:xfrm>
          <a:prstGeom prst="rect">
            <a:avLst/>
          </a:prstGeom>
        </p:spPr>
        <p:txBody>
          <a:bodyPr vert="horz" wrap="square" lIns="0" tIns="0" rIns="0" bIns="0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1100" dirty="0">
                <a:cs typeface="+mn-ea"/>
                <a:sym typeface="+mn-lt"/>
              </a:rPr>
              <a:t>点击输入替换内容</a:t>
            </a:r>
            <a:r>
              <a:rPr lang="en-US" altLang="zh-CN" sz="1100" dirty="0">
                <a:cs typeface="+mn-ea"/>
                <a:sym typeface="+mn-lt"/>
              </a:rPr>
              <a:t> </a:t>
            </a:r>
          </a:p>
          <a:p>
            <a:pPr algn="ctr">
              <a:lnSpc>
                <a:spcPct val="140000"/>
              </a:lnSpc>
            </a:pPr>
            <a:r>
              <a:rPr lang="zh-CN" altLang="en-US" sz="1100" dirty="0">
                <a:cs typeface="+mn-ea"/>
                <a:sym typeface="+mn-lt"/>
              </a:rPr>
              <a:t>点击输入替换内容</a:t>
            </a:r>
            <a:r>
              <a:rPr lang="en-US" altLang="zh-CN" sz="1100" dirty="0">
                <a:cs typeface="+mn-ea"/>
                <a:sym typeface="+mn-lt"/>
              </a:rPr>
              <a:t> </a:t>
            </a:r>
          </a:p>
          <a:p>
            <a:pPr algn="ctr">
              <a:lnSpc>
                <a:spcPct val="140000"/>
              </a:lnSpc>
            </a:pPr>
            <a:r>
              <a:rPr lang="zh-CN" altLang="en-US" sz="1100" dirty="0">
                <a:cs typeface="+mn-ea"/>
                <a:sym typeface="+mn-lt"/>
              </a:rPr>
              <a:t>点击输入替换内容</a:t>
            </a:r>
            <a:r>
              <a:rPr lang="en-US" altLang="zh-CN" sz="1100" dirty="0">
                <a:cs typeface="+mn-ea"/>
                <a:sym typeface="+mn-lt"/>
              </a:rPr>
              <a:t> </a:t>
            </a:r>
          </a:p>
        </p:txBody>
      </p:sp>
      <p:sp>
        <p:nvSpPr>
          <p:cNvPr id="14" name="îṥļîḑé-TextBox 13"/>
          <p:cNvSpPr txBox="1"/>
          <p:nvPr/>
        </p:nvSpPr>
        <p:spPr>
          <a:xfrm>
            <a:off x="6863142" y="2865691"/>
            <a:ext cx="1346618" cy="230833"/>
          </a:xfrm>
          <a:prstGeom prst="rect">
            <a:avLst/>
          </a:prstGeom>
          <a:noFill/>
        </p:spPr>
        <p:txBody>
          <a:bodyPr wrap="square" lIns="0" tIns="0" rIns="0" bIns="0">
            <a:normAutofit fontScale="85000" lnSpcReduction="20000"/>
          </a:bodyPr>
          <a:lstStyle/>
          <a:p>
            <a:pPr algn="r"/>
            <a:r>
              <a:rPr lang="id-ID" sz="2000" b="1" dirty="0">
                <a:cs typeface="+mn-ea"/>
                <a:sym typeface="+mn-lt"/>
              </a:rPr>
              <a:t>Threat</a:t>
            </a:r>
          </a:p>
        </p:txBody>
      </p:sp>
      <p:sp>
        <p:nvSpPr>
          <p:cNvPr id="16" name="îṥļîḑé-Freeform: Shape 15"/>
          <p:cNvSpPr/>
          <p:nvPr/>
        </p:nvSpPr>
        <p:spPr>
          <a:xfrm flipH="1" flipV="1">
            <a:off x="3433072" y="1425022"/>
            <a:ext cx="1151008" cy="1345358"/>
          </a:xfrm>
          <a:custGeom>
            <a:avLst/>
            <a:gdLst>
              <a:gd name="connsiteX0" fmla="*/ 0 w 1521571"/>
              <a:gd name="connsiteY0" fmla="*/ 0 h 1778491"/>
              <a:gd name="connsiteX1" fmla="*/ 1521571 w 1521571"/>
              <a:gd name="connsiteY1" fmla="*/ 0 h 1778491"/>
              <a:gd name="connsiteX2" fmla="*/ 1521571 w 1521571"/>
              <a:gd name="connsiteY2" fmla="*/ 14491 h 1778491"/>
              <a:gd name="connsiteX3" fmla="*/ 1521571 w 1521571"/>
              <a:gd name="connsiteY3" fmla="*/ 1040227 h 1778491"/>
              <a:gd name="connsiteX4" fmla="*/ 45043 w 1521571"/>
              <a:gd name="connsiteY4" fmla="*/ 1778491 h 1778491"/>
              <a:gd name="connsiteX5" fmla="*/ 0 w 1521571"/>
              <a:gd name="connsiteY5" fmla="*/ 1778491 h 1778491"/>
              <a:gd name="connsiteX6" fmla="*/ 0 w 1521571"/>
              <a:gd name="connsiteY6" fmla="*/ 14491 h 1778491"/>
              <a:gd name="connsiteX7" fmla="*/ 0 w 1521571"/>
              <a:gd name="connsiteY7" fmla="*/ 0 h 1778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21571" h="1778491">
                <a:moveTo>
                  <a:pt x="0" y="0"/>
                </a:moveTo>
                <a:lnTo>
                  <a:pt x="1521571" y="0"/>
                </a:lnTo>
                <a:lnTo>
                  <a:pt x="1521571" y="14491"/>
                </a:lnTo>
                <a:lnTo>
                  <a:pt x="1521571" y="1040227"/>
                </a:lnTo>
                <a:lnTo>
                  <a:pt x="45043" y="1778491"/>
                </a:lnTo>
                <a:lnTo>
                  <a:pt x="0" y="1778491"/>
                </a:lnTo>
                <a:lnTo>
                  <a:pt x="0" y="144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" name="îṥļîḑé-Freeform: Shape 17"/>
          <p:cNvSpPr/>
          <p:nvPr/>
        </p:nvSpPr>
        <p:spPr>
          <a:xfrm flipH="1">
            <a:off x="3433072" y="2770380"/>
            <a:ext cx="1151008" cy="1345358"/>
          </a:xfrm>
          <a:custGeom>
            <a:avLst/>
            <a:gdLst>
              <a:gd name="connsiteX0" fmla="*/ 0 w 1521571"/>
              <a:gd name="connsiteY0" fmla="*/ 0 h 1778491"/>
              <a:gd name="connsiteX1" fmla="*/ 1521571 w 1521571"/>
              <a:gd name="connsiteY1" fmla="*/ 0 h 1778491"/>
              <a:gd name="connsiteX2" fmla="*/ 1521571 w 1521571"/>
              <a:gd name="connsiteY2" fmla="*/ 14491 h 1778491"/>
              <a:gd name="connsiteX3" fmla="*/ 1521571 w 1521571"/>
              <a:gd name="connsiteY3" fmla="*/ 1040227 h 1778491"/>
              <a:gd name="connsiteX4" fmla="*/ 45043 w 1521571"/>
              <a:gd name="connsiteY4" fmla="*/ 1778491 h 1778491"/>
              <a:gd name="connsiteX5" fmla="*/ 0 w 1521571"/>
              <a:gd name="connsiteY5" fmla="*/ 1778491 h 1778491"/>
              <a:gd name="connsiteX6" fmla="*/ 0 w 1521571"/>
              <a:gd name="connsiteY6" fmla="*/ 14491 h 1778491"/>
              <a:gd name="connsiteX7" fmla="*/ 0 w 1521571"/>
              <a:gd name="connsiteY7" fmla="*/ 0 h 1778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21571" h="1778491">
                <a:moveTo>
                  <a:pt x="0" y="0"/>
                </a:moveTo>
                <a:lnTo>
                  <a:pt x="1521571" y="0"/>
                </a:lnTo>
                <a:lnTo>
                  <a:pt x="1521571" y="14491"/>
                </a:lnTo>
                <a:lnTo>
                  <a:pt x="1521571" y="1040227"/>
                </a:lnTo>
                <a:lnTo>
                  <a:pt x="45043" y="1778491"/>
                </a:lnTo>
                <a:lnTo>
                  <a:pt x="0" y="1778491"/>
                </a:lnTo>
                <a:lnTo>
                  <a:pt x="0" y="144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9" name="îṥļîḑé-TextBox 18"/>
          <p:cNvSpPr txBox="1"/>
          <p:nvPr/>
        </p:nvSpPr>
        <p:spPr>
          <a:xfrm>
            <a:off x="3433071" y="1719291"/>
            <a:ext cx="1208400" cy="1177245"/>
          </a:xfrm>
          <a:prstGeom prst="rect">
            <a:avLst/>
          </a:prstGeom>
          <a:noFill/>
        </p:spPr>
        <p:txBody>
          <a:bodyPr wrap="square">
            <a:normAutofit fontScale="92500" lnSpcReduction="20000"/>
          </a:bodyPr>
          <a:lstStyle/>
          <a:p>
            <a:pPr algn="ctr"/>
            <a:r>
              <a:rPr lang="id-ID" sz="9600" b="1" dirty="0">
                <a:solidFill>
                  <a:schemeClr val="bg1"/>
                </a:solidFill>
                <a:cs typeface="+mn-ea"/>
                <a:sym typeface="+mn-lt"/>
              </a:rPr>
              <a:t>S</a:t>
            </a:r>
          </a:p>
        </p:txBody>
      </p:sp>
      <p:sp>
        <p:nvSpPr>
          <p:cNvPr id="20" name="îṥļîḑé-TextBox 19"/>
          <p:cNvSpPr txBox="1"/>
          <p:nvPr/>
        </p:nvSpPr>
        <p:spPr>
          <a:xfrm>
            <a:off x="3433071" y="2770380"/>
            <a:ext cx="1208400" cy="1177245"/>
          </a:xfrm>
          <a:prstGeom prst="rect">
            <a:avLst/>
          </a:prstGeom>
          <a:noFill/>
        </p:spPr>
        <p:txBody>
          <a:bodyPr wrap="square">
            <a:normAutofit fontScale="92500" lnSpcReduction="20000"/>
          </a:bodyPr>
          <a:lstStyle/>
          <a:p>
            <a:pPr algn="ctr"/>
            <a:r>
              <a:rPr lang="id-ID" sz="9600" b="1" dirty="0">
                <a:solidFill>
                  <a:schemeClr val="bg1"/>
                </a:solidFill>
                <a:cs typeface="+mn-ea"/>
                <a:sym typeface="+mn-lt"/>
              </a:rPr>
              <a:t>O</a:t>
            </a:r>
          </a:p>
        </p:txBody>
      </p:sp>
      <p:sp>
        <p:nvSpPr>
          <p:cNvPr id="21" name="îṥļîḑé-Freeform: Shape 20"/>
          <p:cNvSpPr/>
          <p:nvPr/>
        </p:nvSpPr>
        <p:spPr>
          <a:xfrm>
            <a:off x="4589437" y="2770380"/>
            <a:ext cx="1151008" cy="1345358"/>
          </a:xfrm>
          <a:custGeom>
            <a:avLst/>
            <a:gdLst>
              <a:gd name="connsiteX0" fmla="*/ 0 w 1521571"/>
              <a:gd name="connsiteY0" fmla="*/ 0 h 1778491"/>
              <a:gd name="connsiteX1" fmla="*/ 1521571 w 1521571"/>
              <a:gd name="connsiteY1" fmla="*/ 0 h 1778491"/>
              <a:gd name="connsiteX2" fmla="*/ 1521571 w 1521571"/>
              <a:gd name="connsiteY2" fmla="*/ 14491 h 1778491"/>
              <a:gd name="connsiteX3" fmla="*/ 1521571 w 1521571"/>
              <a:gd name="connsiteY3" fmla="*/ 1040227 h 1778491"/>
              <a:gd name="connsiteX4" fmla="*/ 45043 w 1521571"/>
              <a:gd name="connsiteY4" fmla="*/ 1778491 h 1778491"/>
              <a:gd name="connsiteX5" fmla="*/ 0 w 1521571"/>
              <a:gd name="connsiteY5" fmla="*/ 1778491 h 1778491"/>
              <a:gd name="connsiteX6" fmla="*/ 0 w 1521571"/>
              <a:gd name="connsiteY6" fmla="*/ 14491 h 1778491"/>
              <a:gd name="connsiteX7" fmla="*/ 0 w 1521571"/>
              <a:gd name="connsiteY7" fmla="*/ 0 h 1778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21571" h="1778491">
                <a:moveTo>
                  <a:pt x="0" y="0"/>
                </a:moveTo>
                <a:lnTo>
                  <a:pt x="1521571" y="0"/>
                </a:lnTo>
                <a:lnTo>
                  <a:pt x="1521571" y="14491"/>
                </a:lnTo>
                <a:lnTo>
                  <a:pt x="1521571" y="1040227"/>
                </a:lnTo>
                <a:lnTo>
                  <a:pt x="45043" y="1778491"/>
                </a:lnTo>
                <a:lnTo>
                  <a:pt x="0" y="1778491"/>
                </a:lnTo>
                <a:lnTo>
                  <a:pt x="0" y="144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2" name="îṥļîḑé-Freeform: Shape 21"/>
          <p:cNvSpPr/>
          <p:nvPr/>
        </p:nvSpPr>
        <p:spPr>
          <a:xfrm flipV="1">
            <a:off x="4589437" y="1425022"/>
            <a:ext cx="1151008" cy="1345358"/>
          </a:xfrm>
          <a:custGeom>
            <a:avLst/>
            <a:gdLst>
              <a:gd name="connsiteX0" fmla="*/ 0 w 1521571"/>
              <a:gd name="connsiteY0" fmla="*/ 0 h 1778491"/>
              <a:gd name="connsiteX1" fmla="*/ 1521571 w 1521571"/>
              <a:gd name="connsiteY1" fmla="*/ 0 h 1778491"/>
              <a:gd name="connsiteX2" fmla="*/ 1521571 w 1521571"/>
              <a:gd name="connsiteY2" fmla="*/ 14491 h 1778491"/>
              <a:gd name="connsiteX3" fmla="*/ 1521571 w 1521571"/>
              <a:gd name="connsiteY3" fmla="*/ 1040227 h 1778491"/>
              <a:gd name="connsiteX4" fmla="*/ 45043 w 1521571"/>
              <a:gd name="connsiteY4" fmla="*/ 1778491 h 1778491"/>
              <a:gd name="connsiteX5" fmla="*/ 0 w 1521571"/>
              <a:gd name="connsiteY5" fmla="*/ 1778491 h 1778491"/>
              <a:gd name="connsiteX6" fmla="*/ 0 w 1521571"/>
              <a:gd name="connsiteY6" fmla="*/ 14491 h 1778491"/>
              <a:gd name="connsiteX7" fmla="*/ 0 w 1521571"/>
              <a:gd name="connsiteY7" fmla="*/ 0 h 1778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21571" h="1778491">
                <a:moveTo>
                  <a:pt x="0" y="0"/>
                </a:moveTo>
                <a:lnTo>
                  <a:pt x="1521571" y="0"/>
                </a:lnTo>
                <a:lnTo>
                  <a:pt x="1521571" y="14491"/>
                </a:lnTo>
                <a:lnTo>
                  <a:pt x="1521571" y="1040227"/>
                </a:lnTo>
                <a:lnTo>
                  <a:pt x="45043" y="1778491"/>
                </a:lnTo>
                <a:lnTo>
                  <a:pt x="0" y="1778491"/>
                </a:lnTo>
                <a:lnTo>
                  <a:pt x="0" y="144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3" name="îṥļîḑé-TextBox 22"/>
          <p:cNvSpPr txBox="1"/>
          <p:nvPr/>
        </p:nvSpPr>
        <p:spPr>
          <a:xfrm>
            <a:off x="4711769" y="1738171"/>
            <a:ext cx="906343" cy="1177245"/>
          </a:xfrm>
          <a:prstGeom prst="rect">
            <a:avLst/>
          </a:prstGeom>
          <a:noFill/>
        </p:spPr>
        <p:txBody>
          <a:bodyPr wrap="square">
            <a:normAutofit fontScale="92500" lnSpcReduction="20000"/>
          </a:bodyPr>
          <a:lstStyle/>
          <a:p>
            <a:pPr algn="ctr"/>
            <a:r>
              <a:rPr lang="id-ID" sz="9600" b="1" dirty="0">
                <a:solidFill>
                  <a:schemeClr val="bg1"/>
                </a:solidFill>
                <a:cs typeface="+mn-ea"/>
                <a:sym typeface="+mn-lt"/>
              </a:rPr>
              <a:t>W</a:t>
            </a:r>
          </a:p>
        </p:txBody>
      </p:sp>
      <p:sp>
        <p:nvSpPr>
          <p:cNvPr id="24" name="îṥļîḑé-TextBox 23"/>
          <p:cNvSpPr txBox="1"/>
          <p:nvPr/>
        </p:nvSpPr>
        <p:spPr>
          <a:xfrm>
            <a:off x="4601518" y="2770380"/>
            <a:ext cx="1105051" cy="1177245"/>
          </a:xfrm>
          <a:prstGeom prst="rect">
            <a:avLst/>
          </a:prstGeom>
          <a:noFill/>
        </p:spPr>
        <p:txBody>
          <a:bodyPr wrap="square">
            <a:normAutofit fontScale="92500" lnSpcReduction="20000"/>
          </a:bodyPr>
          <a:lstStyle/>
          <a:p>
            <a:pPr algn="ctr"/>
            <a:r>
              <a:rPr lang="id-ID" sz="9600" b="1" dirty="0">
                <a:solidFill>
                  <a:schemeClr val="bg1"/>
                </a:solidFill>
                <a:cs typeface="+mn-ea"/>
                <a:sym typeface="+mn-lt"/>
              </a:rPr>
              <a:t>T</a:t>
            </a:r>
          </a:p>
        </p:txBody>
      </p:sp>
      <p:sp>
        <p:nvSpPr>
          <p:cNvPr id="25" name="Title 1"/>
          <p:cNvSpPr txBox="1"/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工作完成情况</a:t>
            </a: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 animBg="1"/>
      <p:bldP spid="18" grpId="0" animBg="1"/>
      <p:bldP spid="19" grpId="0"/>
      <p:bldP spid="20" grpId="0"/>
      <p:bldP spid="21" grpId="0" animBg="1"/>
      <p:bldP spid="22" grpId="0" animBg="1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041340" y="3678753"/>
            <a:ext cx="2234516" cy="588005"/>
            <a:chOff x="251866" y="1988839"/>
            <a:chExt cx="3800574" cy="784007"/>
          </a:xfrm>
        </p:grpSpPr>
        <p:sp>
          <p:nvSpPr>
            <p:cNvPr id="33" name="iS1ide-TextBox 5"/>
            <p:cNvSpPr txBox="1"/>
            <p:nvPr/>
          </p:nvSpPr>
          <p:spPr>
            <a:xfrm>
              <a:off x="763811" y="2295215"/>
              <a:ext cx="3288629" cy="47763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 fontScale="92500" lnSpcReduction="20000"/>
            </a:bodyPr>
            <a:lstStyle/>
            <a:p>
              <a:pPr algn="ctr">
                <a:lnSpc>
                  <a:spcPct val="1400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点击输入替换内容</a:t>
              </a:r>
              <a:r>
                <a:rPr lang="en-US" altLang="zh-CN" sz="1100" dirty="0">
                  <a:cs typeface="+mn-ea"/>
                  <a:sym typeface="+mn-lt"/>
                </a:rPr>
                <a:t> </a:t>
              </a:r>
            </a:p>
            <a:p>
              <a:pPr algn="ctr">
                <a:lnSpc>
                  <a:spcPct val="1400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点击输入替换内容</a:t>
              </a:r>
              <a:r>
                <a:rPr lang="en-US" altLang="zh-CN" sz="1100" dirty="0">
                  <a:cs typeface="+mn-ea"/>
                  <a:sym typeface="+mn-lt"/>
                </a:rPr>
                <a:t> </a:t>
              </a:r>
              <a:endParaRPr lang="zh-CN" altLang="en-US" sz="1100" dirty="0">
                <a:cs typeface="+mn-ea"/>
                <a:sym typeface="+mn-lt"/>
              </a:endParaRPr>
            </a:p>
          </p:txBody>
        </p:sp>
        <p:sp>
          <p:nvSpPr>
            <p:cNvPr id="34" name="iS1ide-Rectangle 33"/>
            <p:cNvSpPr/>
            <p:nvPr/>
          </p:nvSpPr>
          <p:spPr>
            <a:xfrm>
              <a:off x="251866" y="1988839"/>
              <a:ext cx="3288629" cy="306375"/>
            </a:xfrm>
            <a:prstGeom prst="rect">
              <a:avLst/>
            </a:prstGeom>
          </p:spPr>
          <p:txBody>
            <a:bodyPr wrap="none" lIns="0" tIns="0" rIns="0" bIns="0" anchor="ctr">
              <a:normAutofit lnSpcReduction="10000"/>
            </a:bodyPr>
            <a:lstStyle/>
            <a:p>
              <a:pPr lvl="0" algn="r" defTabSz="914400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accent4"/>
                  </a:solidFill>
                  <a:cs typeface="+mn-ea"/>
                  <a:sym typeface="+mn-lt"/>
                </a:rPr>
                <a:t>标题文本预设</a:t>
              </a:r>
              <a:endParaRPr lang="en-US" altLang="zh-CN" sz="1600" b="1" dirty="0">
                <a:solidFill>
                  <a:schemeClr val="accent4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868144" y="3678753"/>
            <a:ext cx="2234517" cy="588005"/>
            <a:chOff x="-364461" y="1988839"/>
            <a:chExt cx="3904956" cy="784007"/>
          </a:xfrm>
        </p:grpSpPr>
        <p:sp>
          <p:nvSpPr>
            <p:cNvPr id="31" name="iS1ide-TextBox 5"/>
            <p:cNvSpPr txBox="1"/>
            <p:nvPr/>
          </p:nvSpPr>
          <p:spPr>
            <a:xfrm>
              <a:off x="-364461" y="2295215"/>
              <a:ext cx="3288628" cy="47763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 fontScale="92500" lnSpcReduction="20000"/>
            </a:bodyPr>
            <a:lstStyle/>
            <a:p>
              <a:pPr algn="ctr">
                <a:lnSpc>
                  <a:spcPct val="1400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点击输入替换内容</a:t>
              </a:r>
              <a:r>
                <a:rPr lang="en-US" altLang="zh-CN" sz="1100" dirty="0">
                  <a:cs typeface="+mn-ea"/>
                  <a:sym typeface="+mn-lt"/>
                </a:rPr>
                <a:t> </a:t>
              </a:r>
            </a:p>
            <a:p>
              <a:pPr algn="ctr">
                <a:lnSpc>
                  <a:spcPct val="1400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点击输入替换内容</a:t>
              </a:r>
              <a:r>
                <a:rPr lang="en-US" altLang="zh-CN" sz="1100" dirty="0">
                  <a:cs typeface="+mn-ea"/>
                  <a:sym typeface="+mn-lt"/>
                </a:rPr>
                <a:t> </a:t>
              </a:r>
              <a:endParaRPr lang="zh-CN" altLang="en-US" sz="1100" dirty="0">
                <a:cs typeface="+mn-ea"/>
                <a:sym typeface="+mn-lt"/>
              </a:endParaRPr>
            </a:p>
          </p:txBody>
        </p:sp>
        <p:sp>
          <p:nvSpPr>
            <p:cNvPr id="32" name="iS1ide-Rectangle 31"/>
            <p:cNvSpPr/>
            <p:nvPr/>
          </p:nvSpPr>
          <p:spPr>
            <a:xfrm>
              <a:off x="251866" y="1988839"/>
              <a:ext cx="3288629" cy="306375"/>
            </a:xfrm>
            <a:prstGeom prst="rect">
              <a:avLst/>
            </a:prstGeom>
          </p:spPr>
          <p:txBody>
            <a:bodyPr wrap="none" lIns="0" tIns="0" rIns="0" bIns="0" anchor="ctr">
              <a:normAutofit lnSpcReduction="10000"/>
            </a:bodyPr>
            <a:lstStyle/>
            <a:p>
              <a:pPr lvl="0" defTabSz="914400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accent2"/>
                  </a:solidFill>
                  <a:cs typeface="+mn-ea"/>
                  <a:sym typeface="+mn-lt"/>
                </a:rPr>
                <a:t>标题文本预设</a:t>
              </a:r>
              <a:endParaRPr lang="en-US" altLang="zh-CN" sz="16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806830" y="2339329"/>
            <a:ext cx="2321673" cy="588005"/>
            <a:chOff x="-408321" y="1988839"/>
            <a:chExt cx="3948816" cy="784007"/>
          </a:xfrm>
        </p:grpSpPr>
        <p:sp>
          <p:nvSpPr>
            <p:cNvPr id="29" name="iS1ide-TextBox 5"/>
            <p:cNvSpPr txBox="1"/>
            <p:nvPr/>
          </p:nvSpPr>
          <p:spPr>
            <a:xfrm>
              <a:off x="-408321" y="2295215"/>
              <a:ext cx="3288630" cy="47763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 fontScale="92500" lnSpcReduction="20000"/>
            </a:bodyPr>
            <a:lstStyle/>
            <a:p>
              <a:pPr algn="ctr">
                <a:lnSpc>
                  <a:spcPct val="1400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点击输入替换内容</a:t>
              </a:r>
              <a:r>
                <a:rPr lang="en-US" altLang="zh-CN" sz="1100" dirty="0">
                  <a:cs typeface="+mn-ea"/>
                  <a:sym typeface="+mn-lt"/>
                </a:rPr>
                <a:t> </a:t>
              </a:r>
            </a:p>
            <a:p>
              <a:pPr algn="ctr">
                <a:lnSpc>
                  <a:spcPct val="1400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点击输入替换内容</a:t>
              </a:r>
              <a:r>
                <a:rPr lang="en-US" altLang="zh-CN" sz="1100" dirty="0">
                  <a:cs typeface="+mn-ea"/>
                  <a:sym typeface="+mn-lt"/>
                </a:rPr>
                <a:t> </a:t>
              </a:r>
              <a:endParaRPr lang="zh-CN" altLang="en-US" sz="1100" dirty="0">
                <a:cs typeface="+mn-ea"/>
                <a:sym typeface="+mn-lt"/>
              </a:endParaRPr>
            </a:p>
          </p:txBody>
        </p:sp>
        <p:sp>
          <p:nvSpPr>
            <p:cNvPr id="30" name="iS1ide-Rectangle 29"/>
            <p:cNvSpPr/>
            <p:nvPr/>
          </p:nvSpPr>
          <p:spPr>
            <a:xfrm>
              <a:off x="251866" y="1988839"/>
              <a:ext cx="3288629" cy="306375"/>
            </a:xfrm>
            <a:prstGeom prst="rect">
              <a:avLst/>
            </a:prstGeom>
          </p:spPr>
          <p:txBody>
            <a:bodyPr wrap="none" lIns="0" tIns="0" rIns="0" bIns="0" anchor="ctr">
              <a:normAutofit lnSpcReduction="10000"/>
            </a:bodyPr>
            <a:lstStyle/>
            <a:p>
              <a:pPr lvl="0" defTabSz="914400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accent3"/>
                  </a:solidFill>
                  <a:cs typeface="+mn-ea"/>
                  <a:sym typeface="+mn-lt"/>
                </a:rPr>
                <a:t>标题文本预设</a:t>
              </a:r>
              <a:endParaRPr lang="en-US" altLang="zh-CN" sz="1600" b="1" dirty="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015498" y="2339329"/>
            <a:ext cx="2260358" cy="588005"/>
            <a:chOff x="128816" y="2217083"/>
            <a:chExt cx="3844528" cy="784007"/>
          </a:xfrm>
        </p:grpSpPr>
        <p:sp>
          <p:nvSpPr>
            <p:cNvPr id="27" name="iS1ide-TextBox 5"/>
            <p:cNvSpPr txBox="1"/>
            <p:nvPr/>
          </p:nvSpPr>
          <p:spPr>
            <a:xfrm>
              <a:off x="684715" y="2523459"/>
              <a:ext cx="3288629" cy="47763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 fontScale="92500" lnSpcReduction="20000"/>
            </a:bodyPr>
            <a:lstStyle/>
            <a:p>
              <a:pPr algn="ctr">
                <a:lnSpc>
                  <a:spcPct val="1400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点击输入替换内容</a:t>
              </a:r>
              <a:r>
                <a:rPr lang="en-US" altLang="zh-CN" sz="1100" dirty="0">
                  <a:cs typeface="+mn-ea"/>
                  <a:sym typeface="+mn-lt"/>
                </a:rPr>
                <a:t> </a:t>
              </a:r>
            </a:p>
            <a:p>
              <a:pPr algn="ctr">
                <a:lnSpc>
                  <a:spcPct val="1400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点击输入替换内容</a:t>
              </a:r>
              <a:r>
                <a:rPr lang="en-US" altLang="zh-CN" sz="1100" dirty="0">
                  <a:cs typeface="+mn-ea"/>
                  <a:sym typeface="+mn-lt"/>
                </a:rPr>
                <a:t> </a:t>
              </a:r>
              <a:endParaRPr lang="zh-CN" altLang="en-US" sz="1100" dirty="0">
                <a:cs typeface="+mn-ea"/>
                <a:sym typeface="+mn-lt"/>
              </a:endParaRPr>
            </a:p>
          </p:txBody>
        </p:sp>
        <p:sp>
          <p:nvSpPr>
            <p:cNvPr id="28" name="iS1ide-Rectangle 27"/>
            <p:cNvSpPr/>
            <p:nvPr/>
          </p:nvSpPr>
          <p:spPr>
            <a:xfrm>
              <a:off x="128816" y="2217083"/>
              <a:ext cx="3288629" cy="306375"/>
            </a:xfrm>
            <a:prstGeom prst="rect">
              <a:avLst/>
            </a:prstGeom>
          </p:spPr>
          <p:txBody>
            <a:bodyPr wrap="none" lIns="0" tIns="0" rIns="0" bIns="0" anchor="ctr">
              <a:normAutofit lnSpcReduction="10000"/>
            </a:bodyPr>
            <a:lstStyle/>
            <a:p>
              <a:pPr lvl="0" algn="r" defTabSz="914400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  <a:endParaRPr lang="en-US" altLang="zh-CN" sz="16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702802" y="2018561"/>
            <a:ext cx="1738393" cy="2250194"/>
            <a:chOff x="4511824" y="2580652"/>
            <a:chExt cx="2731732" cy="3535984"/>
          </a:xfrm>
        </p:grpSpPr>
        <p:grpSp>
          <p:nvGrpSpPr>
            <p:cNvPr id="12" name="Group 19"/>
            <p:cNvGrpSpPr/>
            <p:nvPr/>
          </p:nvGrpSpPr>
          <p:grpSpPr>
            <a:xfrm>
              <a:off x="4987659" y="3635620"/>
              <a:ext cx="1783635" cy="2481016"/>
              <a:chOff x="1354008" y="3001534"/>
              <a:chExt cx="2503902" cy="3482900"/>
            </a:xfrm>
          </p:grpSpPr>
          <p:sp>
            <p:nvSpPr>
              <p:cNvPr id="25" name="iS1ide-Shape 2361"/>
              <p:cNvSpPr/>
              <p:nvPr/>
            </p:nvSpPr>
            <p:spPr>
              <a:xfrm flipH="1">
                <a:off x="2731781" y="3001534"/>
                <a:ext cx="616152" cy="63028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60000"/>
                    </a:moveTo>
                    <a:lnTo>
                      <a:pt x="119945" y="63114"/>
                    </a:lnTo>
                    <a:lnTo>
                      <a:pt x="119728" y="66120"/>
                    </a:lnTo>
                    <a:lnTo>
                      <a:pt x="119294" y="69125"/>
                    </a:lnTo>
                    <a:lnTo>
                      <a:pt x="118751" y="72076"/>
                    </a:lnTo>
                    <a:lnTo>
                      <a:pt x="118154" y="74972"/>
                    </a:lnTo>
                    <a:lnTo>
                      <a:pt x="117286" y="77868"/>
                    </a:lnTo>
                    <a:lnTo>
                      <a:pt x="116363" y="80655"/>
                    </a:lnTo>
                    <a:lnTo>
                      <a:pt x="115278" y="83387"/>
                    </a:lnTo>
                    <a:lnTo>
                      <a:pt x="114138" y="86010"/>
                    </a:lnTo>
                    <a:lnTo>
                      <a:pt x="112781" y="88633"/>
                    </a:lnTo>
                    <a:lnTo>
                      <a:pt x="111316" y="91092"/>
                    </a:lnTo>
                    <a:lnTo>
                      <a:pt x="109742" y="93551"/>
                    </a:lnTo>
                    <a:lnTo>
                      <a:pt x="108113" y="95901"/>
                    </a:lnTo>
                    <a:lnTo>
                      <a:pt x="106322" y="98196"/>
                    </a:lnTo>
                    <a:lnTo>
                      <a:pt x="104423" y="100382"/>
                    </a:lnTo>
                    <a:lnTo>
                      <a:pt x="102415" y="102459"/>
                    </a:lnTo>
                    <a:lnTo>
                      <a:pt x="100352" y="104371"/>
                    </a:lnTo>
                    <a:lnTo>
                      <a:pt x="98181" y="106284"/>
                    </a:lnTo>
                    <a:lnTo>
                      <a:pt x="95902" y="108142"/>
                    </a:lnTo>
                    <a:lnTo>
                      <a:pt x="93568" y="109781"/>
                    </a:lnTo>
                    <a:lnTo>
                      <a:pt x="91126" y="111311"/>
                    </a:lnTo>
                    <a:lnTo>
                      <a:pt x="88575" y="112786"/>
                    </a:lnTo>
                    <a:lnTo>
                      <a:pt x="86024" y="114098"/>
                    </a:lnTo>
                    <a:lnTo>
                      <a:pt x="83364" y="115245"/>
                    </a:lnTo>
                    <a:lnTo>
                      <a:pt x="80651" y="116393"/>
                    </a:lnTo>
                    <a:lnTo>
                      <a:pt x="77829" y="117322"/>
                    </a:lnTo>
                    <a:lnTo>
                      <a:pt x="75006" y="118087"/>
                    </a:lnTo>
                    <a:lnTo>
                      <a:pt x="72130" y="118797"/>
                    </a:lnTo>
                    <a:lnTo>
                      <a:pt x="69145" y="119344"/>
                    </a:lnTo>
                    <a:lnTo>
                      <a:pt x="66160" y="119672"/>
                    </a:lnTo>
                    <a:lnTo>
                      <a:pt x="63066" y="119945"/>
                    </a:lnTo>
                    <a:lnTo>
                      <a:pt x="60027" y="120000"/>
                    </a:lnTo>
                    <a:lnTo>
                      <a:pt x="56933" y="119945"/>
                    </a:lnTo>
                    <a:lnTo>
                      <a:pt x="53894" y="119672"/>
                    </a:lnTo>
                    <a:lnTo>
                      <a:pt x="50854" y="119344"/>
                    </a:lnTo>
                    <a:lnTo>
                      <a:pt x="47924" y="118797"/>
                    </a:lnTo>
                    <a:lnTo>
                      <a:pt x="44993" y="118087"/>
                    </a:lnTo>
                    <a:lnTo>
                      <a:pt x="42170" y="117322"/>
                    </a:lnTo>
                    <a:lnTo>
                      <a:pt x="39402" y="116393"/>
                    </a:lnTo>
                    <a:lnTo>
                      <a:pt x="36689" y="115245"/>
                    </a:lnTo>
                    <a:lnTo>
                      <a:pt x="34029" y="114098"/>
                    </a:lnTo>
                    <a:lnTo>
                      <a:pt x="31424" y="112786"/>
                    </a:lnTo>
                    <a:lnTo>
                      <a:pt x="28873" y="111311"/>
                    </a:lnTo>
                    <a:lnTo>
                      <a:pt x="26485" y="109781"/>
                    </a:lnTo>
                    <a:lnTo>
                      <a:pt x="24097" y="108142"/>
                    </a:lnTo>
                    <a:lnTo>
                      <a:pt x="21872" y="106284"/>
                    </a:lnTo>
                    <a:lnTo>
                      <a:pt x="19701" y="104371"/>
                    </a:lnTo>
                    <a:lnTo>
                      <a:pt x="17584" y="102459"/>
                    </a:lnTo>
                    <a:lnTo>
                      <a:pt x="15576" y="100382"/>
                    </a:lnTo>
                    <a:lnTo>
                      <a:pt x="13731" y="98196"/>
                    </a:lnTo>
                    <a:lnTo>
                      <a:pt x="11940" y="95901"/>
                    </a:lnTo>
                    <a:lnTo>
                      <a:pt x="10312" y="93606"/>
                    </a:lnTo>
                    <a:lnTo>
                      <a:pt x="8683" y="91092"/>
                    </a:lnTo>
                    <a:lnTo>
                      <a:pt x="7272" y="88633"/>
                    </a:lnTo>
                    <a:lnTo>
                      <a:pt x="5915" y="86010"/>
                    </a:lnTo>
                    <a:lnTo>
                      <a:pt x="4721" y="83387"/>
                    </a:lnTo>
                    <a:lnTo>
                      <a:pt x="3690" y="80655"/>
                    </a:lnTo>
                    <a:lnTo>
                      <a:pt x="2713" y="77868"/>
                    </a:lnTo>
                    <a:lnTo>
                      <a:pt x="1899" y="74972"/>
                    </a:lnTo>
                    <a:lnTo>
                      <a:pt x="1248" y="72076"/>
                    </a:lnTo>
                    <a:lnTo>
                      <a:pt x="705" y="69125"/>
                    </a:lnTo>
                    <a:lnTo>
                      <a:pt x="325" y="66120"/>
                    </a:lnTo>
                    <a:lnTo>
                      <a:pt x="108" y="63114"/>
                    </a:lnTo>
                    <a:lnTo>
                      <a:pt x="0" y="60054"/>
                    </a:lnTo>
                    <a:lnTo>
                      <a:pt x="108" y="56885"/>
                    </a:lnTo>
                    <a:lnTo>
                      <a:pt x="325" y="53879"/>
                    </a:lnTo>
                    <a:lnTo>
                      <a:pt x="705" y="50874"/>
                    </a:lnTo>
                    <a:lnTo>
                      <a:pt x="1248" y="47923"/>
                    </a:lnTo>
                    <a:lnTo>
                      <a:pt x="1899" y="45027"/>
                    </a:lnTo>
                    <a:lnTo>
                      <a:pt x="2713" y="42131"/>
                    </a:lnTo>
                    <a:lnTo>
                      <a:pt x="3690" y="39344"/>
                    </a:lnTo>
                    <a:lnTo>
                      <a:pt x="4721" y="36666"/>
                    </a:lnTo>
                    <a:lnTo>
                      <a:pt x="5915" y="33989"/>
                    </a:lnTo>
                    <a:lnTo>
                      <a:pt x="7272" y="31366"/>
                    </a:lnTo>
                    <a:lnTo>
                      <a:pt x="8683" y="28907"/>
                    </a:lnTo>
                    <a:lnTo>
                      <a:pt x="10312" y="26502"/>
                    </a:lnTo>
                    <a:lnTo>
                      <a:pt x="11940" y="24098"/>
                    </a:lnTo>
                    <a:lnTo>
                      <a:pt x="13731" y="21857"/>
                    </a:lnTo>
                    <a:lnTo>
                      <a:pt x="15576" y="19672"/>
                    </a:lnTo>
                    <a:lnTo>
                      <a:pt x="17584" y="17595"/>
                    </a:lnTo>
                    <a:lnTo>
                      <a:pt x="19701" y="15628"/>
                    </a:lnTo>
                    <a:lnTo>
                      <a:pt x="21872" y="13715"/>
                    </a:lnTo>
                    <a:lnTo>
                      <a:pt x="24097" y="11967"/>
                    </a:lnTo>
                    <a:lnTo>
                      <a:pt x="26485" y="10218"/>
                    </a:lnTo>
                    <a:lnTo>
                      <a:pt x="28873" y="8688"/>
                    </a:lnTo>
                    <a:lnTo>
                      <a:pt x="31424" y="7267"/>
                    </a:lnTo>
                    <a:lnTo>
                      <a:pt x="34029" y="5956"/>
                    </a:lnTo>
                    <a:lnTo>
                      <a:pt x="36689" y="4754"/>
                    </a:lnTo>
                    <a:lnTo>
                      <a:pt x="39402" y="3661"/>
                    </a:lnTo>
                    <a:lnTo>
                      <a:pt x="42170" y="2732"/>
                    </a:lnTo>
                    <a:lnTo>
                      <a:pt x="44993" y="1912"/>
                    </a:lnTo>
                    <a:lnTo>
                      <a:pt x="47924" y="1256"/>
                    </a:lnTo>
                    <a:lnTo>
                      <a:pt x="50854" y="710"/>
                    </a:lnTo>
                    <a:lnTo>
                      <a:pt x="53894" y="327"/>
                    </a:lnTo>
                    <a:lnTo>
                      <a:pt x="56933" y="109"/>
                    </a:lnTo>
                    <a:lnTo>
                      <a:pt x="60027" y="0"/>
                    </a:lnTo>
                    <a:lnTo>
                      <a:pt x="63066" y="109"/>
                    </a:lnTo>
                    <a:lnTo>
                      <a:pt x="66160" y="327"/>
                    </a:lnTo>
                    <a:lnTo>
                      <a:pt x="69145" y="710"/>
                    </a:lnTo>
                    <a:lnTo>
                      <a:pt x="72130" y="1256"/>
                    </a:lnTo>
                    <a:lnTo>
                      <a:pt x="75006" y="1912"/>
                    </a:lnTo>
                    <a:lnTo>
                      <a:pt x="77829" y="2732"/>
                    </a:lnTo>
                    <a:lnTo>
                      <a:pt x="80651" y="3661"/>
                    </a:lnTo>
                    <a:lnTo>
                      <a:pt x="83364" y="4754"/>
                    </a:lnTo>
                    <a:lnTo>
                      <a:pt x="86024" y="5956"/>
                    </a:lnTo>
                    <a:lnTo>
                      <a:pt x="88575" y="7267"/>
                    </a:lnTo>
                    <a:lnTo>
                      <a:pt x="91126" y="8688"/>
                    </a:lnTo>
                    <a:lnTo>
                      <a:pt x="93568" y="10218"/>
                    </a:lnTo>
                    <a:lnTo>
                      <a:pt x="95902" y="11967"/>
                    </a:lnTo>
                    <a:lnTo>
                      <a:pt x="98181" y="13715"/>
                    </a:lnTo>
                    <a:lnTo>
                      <a:pt x="100352" y="15628"/>
                    </a:lnTo>
                    <a:lnTo>
                      <a:pt x="102415" y="17595"/>
                    </a:lnTo>
                    <a:lnTo>
                      <a:pt x="104423" y="19672"/>
                    </a:lnTo>
                    <a:lnTo>
                      <a:pt x="106322" y="21857"/>
                    </a:lnTo>
                    <a:lnTo>
                      <a:pt x="108113" y="24098"/>
                    </a:lnTo>
                    <a:lnTo>
                      <a:pt x="109742" y="26502"/>
                    </a:lnTo>
                    <a:lnTo>
                      <a:pt x="111316" y="28907"/>
                    </a:lnTo>
                    <a:lnTo>
                      <a:pt x="112781" y="31366"/>
                    </a:lnTo>
                    <a:lnTo>
                      <a:pt x="114138" y="33989"/>
                    </a:lnTo>
                    <a:lnTo>
                      <a:pt x="115278" y="36666"/>
                    </a:lnTo>
                    <a:lnTo>
                      <a:pt x="116363" y="39344"/>
                    </a:lnTo>
                    <a:lnTo>
                      <a:pt x="117286" y="42131"/>
                    </a:lnTo>
                    <a:lnTo>
                      <a:pt x="118154" y="45027"/>
                    </a:lnTo>
                    <a:lnTo>
                      <a:pt x="118751" y="47923"/>
                    </a:lnTo>
                    <a:lnTo>
                      <a:pt x="119294" y="50874"/>
                    </a:lnTo>
                    <a:lnTo>
                      <a:pt x="119728" y="53879"/>
                    </a:lnTo>
                    <a:lnTo>
                      <a:pt x="119945" y="56885"/>
                    </a:lnTo>
                    <a:lnTo>
                      <a:pt x="120000" y="6000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lIns="60941" tIns="30462" rIns="60941" bIns="30462" anchor="t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200">
                  <a:solidFill>
                    <a:schemeClr val="dk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iS1ide-Shape 2362"/>
              <p:cNvSpPr/>
              <p:nvPr/>
            </p:nvSpPr>
            <p:spPr>
              <a:xfrm flipH="1">
                <a:off x="1354008" y="3109164"/>
                <a:ext cx="2503902" cy="337527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0807" y="117092"/>
                    </a:moveTo>
                    <a:lnTo>
                      <a:pt x="30353" y="115898"/>
                    </a:lnTo>
                    <a:lnTo>
                      <a:pt x="29926" y="114714"/>
                    </a:lnTo>
                    <a:lnTo>
                      <a:pt x="29552" y="113571"/>
                    </a:lnTo>
                    <a:lnTo>
                      <a:pt x="29205" y="112419"/>
                    </a:lnTo>
                    <a:lnTo>
                      <a:pt x="28898" y="111306"/>
                    </a:lnTo>
                    <a:lnTo>
                      <a:pt x="28604" y="110204"/>
                    </a:lnTo>
                    <a:lnTo>
                      <a:pt x="28364" y="109113"/>
                    </a:lnTo>
                    <a:lnTo>
                      <a:pt x="28150" y="108041"/>
                    </a:lnTo>
                    <a:lnTo>
                      <a:pt x="27936" y="106980"/>
                    </a:lnTo>
                    <a:lnTo>
                      <a:pt x="27776" y="105939"/>
                    </a:lnTo>
                    <a:lnTo>
                      <a:pt x="27643" y="104909"/>
                    </a:lnTo>
                    <a:lnTo>
                      <a:pt x="27522" y="103889"/>
                    </a:lnTo>
                    <a:lnTo>
                      <a:pt x="27415" y="102868"/>
                    </a:lnTo>
                    <a:lnTo>
                      <a:pt x="27362" y="101879"/>
                    </a:lnTo>
                    <a:lnTo>
                      <a:pt x="27295" y="100889"/>
                    </a:lnTo>
                    <a:lnTo>
                      <a:pt x="27269" y="99909"/>
                    </a:lnTo>
                    <a:lnTo>
                      <a:pt x="27255" y="98930"/>
                    </a:lnTo>
                    <a:lnTo>
                      <a:pt x="27269" y="97971"/>
                    </a:lnTo>
                    <a:lnTo>
                      <a:pt x="27282" y="97012"/>
                    </a:lnTo>
                    <a:lnTo>
                      <a:pt x="27335" y="96063"/>
                    </a:lnTo>
                    <a:lnTo>
                      <a:pt x="27375" y="95124"/>
                    </a:lnTo>
                    <a:lnTo>
                      <a:pt x="27442" y="94185"/>
                    </a:lnTo>
                    <a:lnTo>
                      <a:pt x="27522" y="93247"/>
                    </a:lnTo>
                    <a:lnTo>
                      <a:pt x="27602" y="92318"/>
                    </a:lnTo>
                    <a:lnTo>
                      <a:pt x="27709" y="91390"/>
                    </a:lnTo>
                    <a:lnTo>
                      <a:pt x="27816" y="90451"/>
                    </a:lnTo>
                    <a:lnTo>
                      <a:pt x="27923" y="89522"/>
                    </a:lnTo>
                    <a:lnTo>
                      <a:pt x="28043" y="88604"/>
                    </a:lnTo>
                    <a:lnTo>
                      <a:pt x="28283" y="86747"/>
                    </a:lnTo>
                    <a:lnTo>
                      <a:pt x="28564" y="84880"/>
                    </a:lnTo>
                    <a:lnTo>
                      <a:pt x="28764" y="83401"/>
                    </a:lnTo>
                    <a:lnTo>
                      <a:pt x="28978" y="81901"/>
                    </a:lnTo>
                    <a:lnTo>
                      <a:pt x="29178" y="80391"/>
                    </a:lnTo>
                    <a:lnTo>
                      <a:pt x="29365" y="78870"/>
                    </a:lnTo>
                    <a:lnTo>
                      <a:pt x="29525" y="77340"/>
                    </a:lnTo>
                    <a:lnTo>
                      <a:pt x="29672" y="75769"/>
                    </a:lnTo>
                    <a:lnTo>
                      <a:pt x="29726" y="74993"/>
                    </a:lnTo>
                    <a:lnTo>
                      <a:pt x="29793" y="74197"/>
                    </a:lnTo>
                    <a:lnTo>
                      <a:pt x="29833" y="73391"/>
                    </a:lnTo>
                    <a:lnTo>
                      <a:pt x="29873" y="72585"/>
                    </a:lnTo>
                    <a:lnTo>
                      <a:pt x="29899" y="71779"/>
                    </a:lnTo>
                    <a:lnTo>
                      <a:pt x="29913" y="70953"/>
                    </a:lnTo>
                    <a:lnTo>
                      <a:pt x="29926" y="70126"/>
                    </a:lnTo>
                    <a:lnTo>
                      <a:pt x="29926" y="69290"/>
                    </a:lnTo>
                    <a:lnTo>
                      <a:pt x="29913" y="68453"/>
                    </a:lnTo>
                    <a:lnTo>
                      <a:pt x="29886" y="67586"/>
                    </a:lnTo>
                    <a:lnTo>
                      <a:pt x="29846" y="66729"/>
                    </a:lnTo>
                    <a:lnTo>
                      <a:pt x="29793" y="65861"/>
                    </a:lnTo>
                    <a:lnTo>
                      <a:pt x="29726" y="64974"/>
                    </a:lnTo>
                    <a:lnTo>
                      <a:pt x="29646" y="64086"/>
                    </a:lnTo>
                    <a:lnTo>
                      <a:pt x="29552" y="63178"/>
                    </a:lnTo>
                    <a:lnTo>
                      <a:pt x="29432" y="62260"/>
                    </a:lnTo>
                    <a:lnTo>
                      <a:pt x="29312" y="61351"/>
                    </a:lnTo>
                    <a:lnTo>
                      <a:pt x="29165" y="60413"/>
                    </a:lnTo>
                    <a:lnTo>
                      <a:pt x="29005" y="59464"/>
                    </a:lnTo>
                    <a:lnTo>
                      <a:pt x="28818" y="58505"/>
                    </a:lnTo>
                    <a:lnTo>
                      <a:pt x="28631" y="57597"/>
                    </a:lnTo>
                    <a:lnTo>
                      <a:pt x="28390" y="56689"/>
                    </a:lnTo>
                    <a:lnTo>
                      <a:pt x="28150" y="55801"/>
                    </a:lnTo>
                    <a:lnTo>
                      <a:pt x="27870" y="54903"/>
                    </a:lnTo>
                    <a:lnTo>
                      <a:pt x="27549" y="54026"/>
                    </a:lnTo>
                    <a:lnTo>
                      <a:pt x="27229" y="53138"/>
                    </a:lnTo>
                    <a:lnTo>
                      <a:pt x="26868" y="52260"/>
                    </a:lnTo>
                    <a:lnTo>
                      <a:pt x="26494" y="51383"/>
                    </a:lnTo>
                    <a:lnTo>
                      <a:pt x="26080" y="50516"/>
                    </a:lnTo>
                    <a:lnTo>
                      <a:pt x="25639" y="49648"/>
                    </a:lnTo>
                    <a:lnTo>
                      <a:pt x="25199" y="48781"/>
                    </a:lnTo>
                    <a:lnTo>
                      <a:pt x="24731" y="47914"/>
                    </a:lnTo>
                    <a:lnTo>
                      <a:pt x="24251" y="47067"/>
                    </a:lnTo>
                    <a:lnTo>
                      <a:pt x="23743" y="46200"/>
                    </a:lnTo>
                    <a:lnTo>
                      <a:pt x="23222" y="45353"/>
                    </a:lnTo>
                    <a:lnTo>
                      <a:pt x="22675" y="44506"/>
                    </a:lnTo>
                    <a:lnTo>
                      <a:pt x="22127" y="43659"/>
                    </a:lnTo>
                    <a:lnTo>
                      <a:pt x="21566" y="42822"/>
                    </a:lnTo>
                    <a:lnTo>
                      <a:pt x="20979" y="41976"/>
                    </a:lnTo>
                    <a:lnTo>
                      <a:pt x="20405" y="41139"/>
                    </a:lnTo>
                    <a:lnTo>
                      <a:pt x="19790" y="40312"/>
                    </a:lnTo>
                    <a:lnTo>
                      <a:pt x="19189" y="39476"/>
                    </a:lnTo>
                    <a:lnTo>
                      <a:pt x="18562" y="38649"/>
                    </a:lnTo>
                    <a:lnTo>
                      <a:pt x="17947" y="37823"/>
                    </a:lnTo>
                    <a:lnTo>
                      <a:pt x="16665" y="36180"/>
                    </a:lnTo>
                    <a:lnTo>
                      <a:pt x="15370" y="34548"/>
                    </a:lnTo>
                    <a:lnTo>
                      <a:pt x="14075" y="32915"/>
                    </a:lnTo>
                    <a:lnTo>
                      <a:pt x="12766" y="31293"/>
                    </a:lnTo>
                    <a:lnTo>
                      <a:pt x="11671" y="29926"/>
                    </a:lnTo>
                    <a:lnTo>
                      <a:pt x="10576" y="28568"/>
                    </a:lnTo>
                    <a:lnTo>
                      <a:pt x="9521" y="27222"/>
                    </a:lnTo>
                    <a:lnTo>
                      <a:pt x="8466" y="25875"/>
                    </a:lnTo>
                    <a:lnTo>
                      <a:pt x="7451" y="24559"/>
                    </a:lnTo>
                    <a:lnTo>
                      <a:pt x="6476" y="23232"/>
                    </a:lnTo>
                    <a:lnTo>
                      <a:pt x="6009" y="22579"/>
                    </a:lnTo>
                    <a:lnTo>
                      <a:pt x="5541" y="21926"/>
                    </a:lnTo>
                    <a:lnTo>
                      <a:pt x="5101" y="21283"/>
                    </a:lnTo>
                    <a:lnTo>
                      <a:pt x="4660" y="20641"/>
                    </a:lnTo>
                    <a:lnTo>
                      <a:pt x="4246" y="19998"/>
                    </a:lnTo>
                    <a:lnTo>
                      <a:pt x="3832" y="19355"/>
                    </a:lnTo>
                    <a:lnTo>
                      <a:pt x="3445" y="18722"/>
                    </a:lnTo>
                    <a:lnTo>
                      <a:pt x="3058" y="18080"/>
                    </a:lnTo>
                    <a:lnTo>
                      <a:pt x="2697" y="17447"/>
                    </a:lnTo>
                    <a:lnTo>
                      <a:pt x="2363" y="16825"/>
                    </a:lnTo>
                    <a:lnTo>
                      <a:pt x="2029" y="16202"/>
                    </a:lnTo>
                    <a:lnTo>
                      <a:pt x="1722" y="15580"/>
                    </a:lnTo>
                    <a:lnTo>
                      <a:pt x="1455" y="14968"/>
                    </a:lnTo>
                    <a:lnTo>
                      <a:pt x="1175" y="14355"/>
                    </a:lnTo>
                    <a:lnTo>
                      <a:pt x="948" y="13733"/>
                    </a:lnTo>
                    <a:lnTo>
                      <a:pt x="707" y="13131"/>
                    </a:lnTo>
                    <a:lnTo>
                      <a:pt x="520" y="12519"/>
                    </a:lnTo>
                    <a:lnTo>
                      <a:pt x="333" y="11927"/>
                    </a:lnTo>
                    <a:lnTo>
                      <a:pt x="186" y="11315"/>
                    </a:lnTo>
                    <a:lnTo>
                      <a:pt x="53" y="10723"/>
                    </a:lnTo>
                    <a:lnTo>
                      <a:pt x="13" y="10468"/>
                    </a:lnTo>
                    <a:lnTo>
                      <a:pt x="0" y="10223"/>
                    </a:lnTo>
                    <a:lnTo>
                      <a:pt x="13" y="9988"/>
                    </a:lnTo>
                    <a:lnTo>
                      <a:pt x="40" y="9754"/>
                    </a:lnTo>
                    <a:lnTo>
                      <a:pt x="80" y="9529"/>
                    </a:lnTo>
                    <a:lnTo>
                      <a:pt x="146" y="9315"/>
                    </a:lnTo>
                    <a:lnTo>
                      <a:pt x="213" y="9111"/>
                    </a:lnTo>
                    <a:lnTo>
                      <a:pt x="320" y="8917"/>
                    </a:lnTo>
                    <a:lnTo>
                      <a:pt x="413" y="8713"/>
                    </a:lnTo>
                    <a:lnTo>
                      <a:pt x="520" y="8540"/>
                    </a:lnTo>
                    <a:lnTo>
                      <a:pt x="654" y="8376"/>
                    </a:lnTo>
                    <a:lnTo>
                      <a:pt x="787" y="8213"/>
                    </a:lnTo>
                    <a:lnTo>
                      <a:pt x="908" y="8050"/>
                    </a:lnTo>
                    <a:lnTo>
                      <a:pt x="1041" y="7907"/>
                    </a:lnTo>
                    <a:lnTo>
                      <a:pt x="1188" y="7774"/>
                    </a:lnTo>
                    <a:lnTo>
                      <a:pt x="1322" y="7662"/>
                    </a:lnTo>
                    <a:lnTo>
                      <a:pt x="1575" y="7448"/>
                    </a:lnTo>
                    <a:lnTo>
                      <a:pt x="1842" y="7254"/>
                    </a:lnTo>
                    <a:lnTo>
                      <a:pt x="2136" y="7050"/>
                    </a:lnTo>
                    <a:lnTo>
                      <a:pt x="2443" y="6876"/>
                    </a:lnTo>
                    <a:lnTo>
                      <a:pt x="2737" y="6713"/>
                    </a:lnTo>
                    <a:lnTo>
                      <a:pt x="3084" y="6550"/>
                    </a:lnTo>
                    <a:lnTo>
                      <a:pt x="3418" y="6407"/>
                    </a:lnTo>
                    <a:lnTo>
                      <a:pt x="3752" y="6274"/>
                    </a:lnTo>
                    <a:lnTo>
                      <a:pt x="4113" y="6162"/>
                    </a:lnTo>
                    <a:lnTo>
                      <a:pt x="4460" y="6060"/>
                    </a:lnTo>
                    <a:lnTo>
                      <a:pt x="4820" y="5968"/>
                    </a:lnTo>
                    <a:lnTo>
                      <a:pt x="5194" y="5897"/>
                    </a:lnTo>
                    <a:lnTo>
                      <a:pt x="5568" y="5836"/>
                    </a:lnTo>
                    <a:lnTo>
                      <a:pt x="5929" y="5795"/>
                    </a:lnTo>
                    <a:lnTo>
                      <a:pt x="6303" y="5775"/>
                    </a:lnTo>
                    <a:lnTo>
                      <a:pt x="6663" y="5764"/>
                    </a:lnTo>
                    <a:lnTo>
                      <a:pt x="6850" y="5764"/>
                    </a:lnTo>
                    <a:lnTo>
                      <a:pt x="7064" y="5775"/>
                    </a:lnTo>
                    <a:lnTo>
                      <a:pt x="7264" y="5785"/>
                    </a:lnTo>
                    <a:lnTo>
                      <a:pt x="7478" y="5805"/>
                    </a:lnTo>
                    <a:lnTo>
                      <a:pt x="7678" y="5836"/>
                    </a:lnTo>
                    <a:lnTo>
                      <a:pt x="7905" y="5866"/>
                    </a:lnTo>
                    <a:lnTo>
                      <a:pt x="8132" y="5928"/>
                    </a:lnTo>
                    <a:lnTo>
                      <a:pt x="8359" y="5979"/>
                    </a:lnTo>
                    <a:lnTo>
                      <a:pt x="8573" y="6050"/>
                    </a:lnTo>
                    <a:lnTo>
                      <a:pt x="8787" y="6132"/>
                    </a:lnTo>
                    <a:lnTo>
                      <a:pt x="9000" y="6223"/>
                    </a:lnTo>
                    <a:lnTo>
                      <a:pt x="9214" y="6336"/>
                    </a:lnTo>
                    <a:lnTo>
                      <a:pt x="9414" y="6458"/>
                    </a:lnTo>
                    <a:lnTo>
                      <a:pt x="9614" y="6591"/>
                    </a:lnTo>
                    <a:lnTo>
                      <a:pt x="9801" y="6744"/>
                    </a:lnTo>
                    <a:lnTo>
                      <a:pt x="9975" y="6917"/>
                    </a:lnTo>
                    <a:lnTo>
                      <a:pt x="10576" y="7550"/>
                    </a:lnTo>
                    <a:lnTo>
                      <a:pt x="11204" y="8223"/>
                    </a:lnTo>
                    <a:lnTo>
                      <a:pt x="11858" y="8938"/>
                    </a:lnTo>
                    <a:lnTo>
                      <a:pt x="12512" y="9703"/>
                    </a:lnTo>
                    <a:lnTo>
                      <a:pt x="13193" y="10478"/>
                    </a:lnTo>
                    <a:lnTo>
                      <a:pt x="13888" y="11294"/>
                    </a:lnTo>
                    <a:lnTo>
                      <a:pt x="14596" y="12131"/>
                    </a:lnTo>
                    <a:lnTo>
                      <a:pt x="15330" y="12988"/>
                    </a:lnTo>
                    <a:lnTo>
                      <a:pt x="16652" y="14559"/>
                    </a:lnTo>
                    <a:lnTo>
                      <a:pt x="18028" y="16161"/>
                    </a:lnTo>
                    <a:lnTo>
                      <a:pt x="18722" y="16978"/>
                    </a:lnTo>
                    <a:lnTo>
                      <a:pt x="19443" y="17784"/>
                    </a:lnTo>
                    <a:lnTo>
                      <a:pt x="20181" y="18590"/>
                    </a:lnTo>
                    <a:lnTo>
                      <a:pt x="20885" y="19396"/>
                    </a:lnTo>
                    <a:lnTo>
                      <a:pt x="21606" y="20192"/>
                    </a:lnTo>
                    <a:lnTo>
                      <a:pt x="22341" y="20967"/>
                    </a:lnTo>
                    <a:lnTo>
                      <a:pt x="23089" y="21753"/>
                    </a:lnTo>
                    <a:lnTo>
                      <a:pt x="23837" y="22518"/>
                    </a:lnTo>
                    <a:lnTo>
                      <a:pt x="24611" y="23263"/>
                    </a:lnTo>
                    <a:lnTo>
                      <a:pt x="25372" y="23987"/>
                    </a:lnTo>
                    <a:lnTo>
                      <a:pt x="26133" y="24712"/>
                    </a:lnTo>
                    <a:lnTo>
                      <a:pt x="26921" y="25395"/>
                    </a:lnTo>
                    <a:lnTo>
                      <a:pt x="27709" y="26069"/>
                    </a:lnTo>
                    <a:lnTo>
                      <a:pt x="28497" y="26701"/>
                    </a:lnTo>
                    <a:lnTo>
                      <a:pt x="29272" y="27314"/>
                    </a:lnTo>
                    <a:lnTo>
                      <a:pt x="30073" y="27885"/>
                    </a:lnTo>
                    <a:lnTo>
                      <a:pt x="30874" y="28436"/>
                    </a:lnTo>
                    <a:lnTo>
                      <a:pt x="31675" y="28946"/>
                    </a:lnTo>
                    <a:lnTo>
                      <a:pt x="32477" y="29415"/>
                    </a:lnTo>
                    <a:lnTo>
                      <a:pt x="33291" y="29844"/>
                    </a:lnTo>
                    <a:lnTo>
                      <a:pt x="34106" y="30232"/>
                    </a:lnTo>
                    <a:lnTo>
                      <a:pt x="34920" y="30589"/>
                    </a:lnTo>
                    <a:lnTo>
                      <a:pt x="35735" y="30885"/>
                    </a:lnTo>
                    <a:lnTo>
                      <a:pt x="36550" y="31130"/>
                    </a:lnTo>
                    <a:lnTo>
                      <a:pt x="37378" y="31323"/>
                    </a:lnTo>
                    <a:lnTo>
                      <a:pt x="38192" y="31466"/>
                    </a:lnTo>
                    <a:lnTo>
                      <a:pt x="39020" y="31558"/>
                    </a:lnTo>
                    <a:lnTo>
                      <a:pt x="39821" y="31589"/>
                    </a:lnTo>
                    <a:lnTo>
                      <a:pt x="40222" y="31578"/>
                    </a:lnTo>
                    <a:lnTo>
                      <a:pt x="40609" y="31558"/>
                    </a:lnTo>
                    <a:lnTo>
                      <a:pt x="41010" y="31527"/>
                    </a:lnTo>
                    <a:lnTo>
                      <a:pt x="41384" y="31476"/>
                    </a:lnTo>
                    <a:lnTo>
                      <a:pt x="41571" y="31446"/>
                    </a:lnTo>
                    <a:lnTo>
                      <a:pt x="41771" y="31405"/>
                    </a:lnTo>
                    <a:lnTo>
                      <a:pt x="41958" y="31364"/>
                    </a:lnTo>
                    <a:lnTo>
                      <a:pt x="42172" y="31303"/>
                    </a:lnTo>
                    <a:lnTo>
                      <a:pt x="42586" y="31181"/>
                    </a:lnTo>
                    <a:lnTo>
                      <a:pt x="43013" y="31038"/>
                    </a:lnTo>
                    <a:lnTo>
                      <a:pt x="43427" y="30874"/>
                    </a:lnTo>
                    <a:lnTo>
                      <a:pt x="43868" y="30691"/>
                    </a:lnTo>
                    <a:lnTo>
                      <a:pt x="44295" y="30487"/>
                    </a:lnTo>
                    <a:lnTo>
                      <a:pt x="44722" y="30293"/>
                    </a:lnTo>
                    <a:lnTo>
                      <a:pt x="45136" y="30068"/>
                    </a:lnTo>
                    <a:lnTo>
                      <a:pt x="45550" y="29844"/>
                    </a:lnTo>
                    <a:lnTo>
                      <a:pt x="45951" y="29630"/>
                    </a:lnTo>
                    <a:lnTo>
                      <a:pt x="46338" y="29405"/>
                    </a:lnTo>
                    <a:lnTo>
                      <a:pt x="47033" y="28987"/>
                    </a:lnTo>
                    <a:lnTo>
                      <a:pt x="47660" y="28599"/>
                    </a:lnTo>
                    <a:lnTo>
                      <a:pt x="47727" y="28568"/>
                    </a:lnTo>
                    <a:lnTo>
                      <a:pt x="48275" y="28201"/>
                    </a:lnTo>
                    <a:lnTo>
                      <a:pt x="48809" y="27824"/>
                    </a:lnTo>
                    <a:lnTo>
                      <a:pt x="49356" y="27426"/>
                    </a:lnTo>
                    <a:lnTo>
                      <a:pt x="49917" y="26987"/>
                    </a:lnTo>
                    <a:lnTo>
                      <a:pt x="50465" y="26538"/>
                    </a:lnTo>
                    <a:lnTo>
                      <a:pt x="51026" y="26069"/>
                    </a:lnTo>
                    <a:lnTo>
                      <a:pt x="51600" y="25569"/>
                    </a:lnTo>
                    <a:lnTo>
                      <a:pt x="52161" y="25059"/>
                    </a:lnTo>
                    <a:lnTo>
                      <a:pt x="52735" y="24528"/>
                    </a:lnTo>
                    <a:lnTo>
                      <a:pt x="53296" y="23987"/>
                    </a:lnTo>
                    <a:lnTo>
                      <a:pt x="53870" y="23426"/>
                    </a:lnTo>
                    <a:lnTo>
                      <a:pt x="54444" y="22855"/>
                    </a:lnTo>
                    <a:lnTo>
                      <a:pt x="55018" y="22273"/>
                    </a:lnTo>
                    <a:lnTo>
                      <a:pt x="55593" y="21661"/>
                    </a:lnTo>
                    <a:lnTo>
                      <a:pt x="56167" y="21049"/>
                    </a:lnTo>
                    <a:lnTo>
                      <a:pt x="56741" y="20416"/>
                    </a:lnTo>
                    <a:lnTo>
                      <a:pt x="57890" y="19151"/>
                    </a:lnTo>
                    <a:lnTo>
                      <a:pt x="59051" y="17835"/>
                    </a:lnTo>
                    <a:lnTo>
                      <a:pt x="60200" y="16488"/>
                    </a:lnTo>
                    <a:lnTo>
                      <a:pt x="61335" y="15151"/>
                    </a:lnTo>
                    <a:lnTo>
                      <a:pt x="62470" y="13774"/>
                    </a:lnTo>
                    <a:lnTo>
                      <a:pt x="63592" y="12427"/>
                    </a:lnTo>
                    <a:lnTo>
                      <a:pt x="64687" y="11070"/>
                    </a:lnTo>
                    <a:lnTo>
                      <a:pt x="65782" y="9723"/>
                    </a:lnTo>
                    <a:lnTo>
                      <a:pt x="66276" y="9121"/>
                    </a:lnTo>
                    <a:lnTo>
                      <a:pt x="66757" y="8529"/>
                    </a:lnTo>
                    <a:lnTo>
                      <a:pt x="67237" y="7938"/>
                    </a:lnTo>
                    <a:lnTo>
                      <a:pt x="67718" y="7356"/>
                    </a:lnTo>
                    <a:lnTo>
                      <a:pt x="68172" y="6785"/>
                    </a:lnTo>
                    <a:lnTo>
                      <a:pt x="68640" y="6213"/>
                    </a:lnTo>
                    <a:lnTo>
                      <a:pt x="69107" y="5662"/>
                    </a:lnTo>
                    <a:lnTo>
                      <a:pt x="69574" y="5111"/>
                    </a:lnTo>
                    <a:lnTo>
                      <a:pt x="70028" y="4581"/>
                    </a:lnTo>
                    <a:lnTo>
                      <a:pt x="70456" y="4050"/>
                    </a:lnTo>
                    <a:lnTo>
                      <a:pt x="70896" y="3540"/>
                    </a:lnTo>
                    <a:lnTo>
                      <a:pt x="71337" y="3050"/>
                    </a:lnTo>
                    <a:lnTo>
                      <a:pt x="71751" y="2561"/>
                    </a:lnTo>
                    <a:lnTo>
                      <a:pt x="72165" y="2091"/>
                    </a:lnTo>
                    <a:lnTo>
                      <a:pt x="72566" y="1642"/>
                    </a:lnTo>
                    <a:lnTo>
                      <a:pt x="72980" y="1203"/>
                    </a:lnTo>
                    <a:lnTo>
                      <a:pt x="73100" y="1061"/>
                    </a:lnTo>
                    <a:lnTo>
                      <a:pt x="73260" y="928"/>
                    </a:lnTo>
                    <a:lnTo>
                      <a:pt x="73420" y="806"/>
                    </a:lnTo>
                    <a:lnTo>
                      <a:pt x="73594" y="683"/>
                    </a:lnTo>
                    <a:lnTo>
                      <a:pt x="73794" y="591"/>
                    </a:lnTo>
                    <a:lnTo>
                      <a:pt x="73981" y="489"/>
                    </a:lnTo>
                    <a:lnTo>
                      <a:pt x="74182" y="387"/>
                    </a:lnTo>
                    <a:lnTo>
                      <a:pt x="74395" y="316"/>
                    </a:lnTo>
                    <a:lnTo>
                      <a:pt x="74622" y="244"/>
                    </a:lnTo>
                    <a:lnTo>
                      <a:pt x="74849" y="183"/>
                    </a:lnTo>
                    <a:lnTo>
                      <a:pt x="75090" y="122"/>
                    </a:lnTo>
                    <a:lnTo>
                      <a:pt x="75343" y="81"/>
                    </a:lnTo>
                    <a:lnTo>
                      <a:pt x="75584" y="51"/>
                    </a:lnTo>
                    <a:lnTo>
                      <a:pt x="75851" y="30"/>
                    </a:lnTo>
                    <a:lnTo>
                      <a:pt x="76131" y="0"/>
                    </a:lnTo>
                    <a:lnTo>
                      <a:pt x="76398" y="0"/>
                    </a:lnTo>
                    <a:lnTo>
                      <a:pt x="76786" y="10"/>
                    </a:lnTo>
                    <a:lnTo>
                      <a:pt x="77160" y="40"/>
                    </a:lnTo>
                    <a:lnTo>
                      <a:pt x="77533" y="81"/>
                    </a:lnTo>
                    <a:lnTo>
                      <a:pt x="77921" y="132"/>
                    </a:lnTo>
                    <a:lnTo>
                      <a:pt x="78281" y="214"/>
                    </a:lnTo>
                    <a:lnTo>
                      <a:pt x="78655" y="306"/>
                    </a:lnTo>
                    <a:lnTo>
                      <a:pt x="79016" y="397"/>
                    </a:lnTo>
                    <a:lnTo>
                      <a:pt x="79376" y="510"/>
                    </a:lnTo>
                    <a:lnTo>
                      <a:pt x="79737" y="642"/>
                    </a:lnTo>
                    <a:lnTo>
                      <a:pt x="80071" y="785"/>
                    </a:lnTo>
                    <a:lnTo>
                      <a:pt x="80405" y="938"/>
                    </a:lnTo>
                    <a:lnTo>
                      <a:pt x="80725" y="1101"/>
                    </a:lnTo>
                    <a:lnTo>
                      <a:pt x="81006" y="1295"/>
                    </a:lnTo>
                    <a:lnTo>
                      <a:pt x="81299" y="1479"/>
                    </a:lnTo>
                    <a:lnTo>
                      <a:pt x="81580" y="1683"/>
                    </a:lnTo>
                    <a:lnTo>
                      <a:pt x="81820" y="1887"/>
                    </a:lnTo>
                    <a:lnTo>
                      <a:pt x="81954" y="2010"/>
                    </a:lnTo>
                    <a:lnTo>
                      <a:pt x="82087" y="2142"/>
                    </a:lnTo>
                    <a:lnTo>
                      <a:pt x="82221" y="2275"/>
                    </a:lnTo>
                    <a:lnTo>
                      <a:pt x="82341" y="2428"/>
                    </a:lnTo>
                    <a:lnTo>
                      <a:pt x="82461" y="2581"/>
                    </a:lnTo>
                    <a:lnTo>
                      <a:pt x="82581" y="2734"/>
                    </a:lnTo>
                    <a:lnTo>
                      <a:pt x="82675" y="2918"/>
                    </a:lnTo>
                    <a:lnTo>
                      <a:pt x="82782" y="3091"/>
                    </a:lnTo>
                    <a:lnTo>
                      <a:pt x="82875" y="3295"/>
                    </a:lnTo>
                    <a:lnTo>
                      <a:pt x="82942" y="3479"/>
                    </a:lnTo>
                    <a:lnTo>
                      <a:pt x="82995" y="3683"/>
                    </a:lnTo>
                    <a:lnTo>
                      <a:pt x="83049" y="3897"/>
                    </a:lnTo>
                    <a:lnTo>
                      <a:pt x="83062" y="4122"/>
                    </a:lnTo>
                    <a:lnTo>
                      <a:pt x="83062" y="4346"/>
                    </a:lnTo>
                    <a:lnTo>
                      <a:pt x="83049" y="4591"/>
                    </a:lnTo>
                    <a:lnTo>
                      <a:pt x="83009" y="4836"/>
                    </a:lnTo>
                    <a:lnTo>
                      <a:pt x="82835" y="5611"/>
                    </a:lnTo>
                    <a:lnTo>
                      <a:pt x="82635" y="6377"/>
                    </a:lnTo>
                    <a:lnTo>
                      <a:pt x="82421" y="7142"/>
                    </a:lnTo>
                    <a:lnTo>
                      <a:pt x="82181" y="7897"/>
                    </a:lnTo>
                    <a:lnTo>
                      <a:pt x="81927" y="8662"/>
                    </a:lnTo>
                    <a:lnTo>
                      <a:pt x="81633" y="9407"/>
                    </a:lnTo>
                    <a:lnTo>
                      <a:pt x="81326" y="10152"/>
                    </a:lnTo>
                    <a:lnTo>
                      <a:pt x="81006" y="10897"/>
                    </a:lnTo>
                    <a:lnTo>
                      <a:pt x="80672" y="11631"/>
                    </a:lnTo>
                    <a:lnTo>
                      <a:pt x="80311" y="12366"/>
                    </a:lnTo>
                    <a:lnTo>
                      <a:pt x="79951" y="13090"/>
                    </a:lnTo>
                    <a:lnTo>
                      <a:pt x="79563" y="13815"/>
                    </a:lnTo>
                    <a:lnTo>
                      <a:pt x="79163" y="14529"/>
                    </a:lnTo>
                    <a:lnTo>
                      <a:pt x="78749" y="15233"/>
                    </a:lnTo>
                    <a:lnTo>
                      <a:pt x="78321" y="15947"/>
                    </a:lnTo>
                    <a:lnTo>
                      <a:pt x="77881" y="16651"/>
                    </a:lnTo>
                    <a:lnTo>
                      <a:pt x="77440" y="17345"/>
                    </a:lnTo>
                    <a:lnTo>
                      <a:pt x="76986" y="18039"/>
                    </a:lnTo>
                    <a:lnTo>
                      <a:pt x="76519" y="18733"/>
                    </a:lnTo>
                    <a:lnTo>
                      <a:pt x="76038" y="19406"/>
                    </a:lnTo>
                    <a:lnTo>
                      <a:pt x="75557" y="20090"/>
                    </a:lnTo>
                    <a:lnTo>
                      <a:pt x="75063" y="20763"/>
                    </a:lnTo>
                    <a:lnTo>
                      <a:pt x="74582" y="21426"/>
                    </a:lnTo>
                    <a:lnTo>
                      <a:pt x="74088" y="22079"/>
                    </a:lnTo>
                    <a:lnTo>
                      <a:pt x="73087" y="23395"/>
                    </a:lnTo>
                    <a:lnTo>
                      <a:pt x="72085" y="24691"/>
                    </a:lnTo>
                    <a:lnTo>
                      <a:pt x="71083" y="25956"/>
                    </a:lnTo>
                    <a:lnTo>
                      <a:pt x="70082" y="27201"/>
                    </a:lnTo>
                    <a:lnTo>
                      <a:pt x="68947" y="28640"/>
                    </a:lnTo>
                    <a:lnTo>
                      <a:pt x="67825" y="30048"/>
                    </a:lnTo>
                    <a:lnTo>
                      <a:pt x="67291" y="30742"/>
                    </a:lnTo>
                    <a:lnTo>
                      <a:pt x="66770" y="31425"/>
                    </a:lnTo>
                    <a:lnTo>
                      <a:pt x="66263" y="32109"/>
                    </a:lnTo>
                    <a:lnTo>
                      <a:pt x="65768" y="32782"/>
                    </a:lnTo>
                    <a:lnTo>
                      <a:pt x="65288" y="33456"/>
                    </a:lnTo>
                    <a:lnTo>
                      <a:pt x="64834" y="34119"/>
                    </a:lnTo>
                    <a:lnTo>
                      <a:pt x="64406" y="34772"/>
                    </a:lnTo>
                    <a:lnTo>
                      <a:pt x="63979" y="35415"/>
                    </a:lnTo>
                    <a:lnTo>
                      <a:pt x="63592" y="36058"/>
                    </a:lnTo>
                    <a:lnTo>
                      <a:pt x="63218" y="36690"/>
                    </a:lnTo>
                    <a:lnTo>
                      <a:pt x="62884" y="37313"/>
                    </a:lnTo>
                    <a:lnTo>
                      <a:pt x="62563" y="37935"/>
                    </a:lnTo>
                    <a:lnTo>
                      <a:pt x="62296" y="38537"/>
                    </a:lnTo>
                    <a:lnTo>
                      <a:pt x="62043" y="39149"/>
                    </a:lnTo>
                    <a:lnTo>
                      <a:pt x="61829" y="39741"/>
                    </a:lnTo>
                    <a:lnTo>
                      <a:pt x="61655" y="40323"/>
                    </a:lnTo>
                    <a:lnTo>
                      <a:pt x="61522" y="40914"/>
                    </a:lnTo>
                    <a:lnTo>
                      <a:pt x="61402" y="41486"/>
                    </a:lnTo>
                    <a:lnTo>
                      <a:pt x="61348" y="42047"/>
                    </a:lnTo>
                    <a:lnTo>
                      <a:pt x="61335" y="42598"/>
                    </a:lnTo>
                    <a:lnTo>
                      <a:pt x="61348" y="43149"/>
                    </a:lnTo>
                    <a:lnTo>
                      <a:pt x="61402" y="43690"/>
                    </a:lnTo>
                    <a:lnTo>
                      <a:pt x="61522" y="44220"/>
                    </a:lnTo>
                    <a:lnTo>
                      <a:pt x="61682" y="44741"/>
                    </a:lnTo>
                    <a:lnTo>
                      <a:pt x="61896" y="45251"/>
                    </a:lnTo>
                    <a:lnTo>
                      <a:pt x="62150" y="45761"/>
                    </a:lnTo>
                    <a:lnTo>
                      <a:pt x="62470" y="46261"/>
                    </a:lnTo>
                    <a:lnTo>
                      <a:pt x="62831" y="46740"/>
                    </a:lnTo>
                    <a:lnTo>
                      <a:pt x="63124" y="47077"/>
                    </a:lnTo>
                    <a:lnTo>
                      <a:pt x="63432" y="47393"/>
                    </a:lnTo>
                    <a:lnTo>
                      <a:pt x="63752" y="47689"/>
                    </a:lnTo>
                    <a:lnTo>
                      <a:pt x="64086" y="47995"/>
                    </a:lnTo>
                    <a:lnTo>
                      <a:pt x="64433" y="48281"/>
                    </a:lnTo>
                    <a:lnTo>
                      <a:pt x="64780" y="48557"/>
                    </a:lnTo>
                    <a:lnTo>
                      <a:pt x="65154" y="48822"/>
                    </a:lnTo>
                    <a:lnTo>
                      <a:pt x="65555" y="49057"/>
                    </a:lnTo>
                    <a:lnTo>
                      <a:pt x="65955" y="49301"/>
                    </a:lnTo>
                    <a:lnTo>
                      <a:pt x="66383" y="49536"/>
                    </a:lnTo>
                    <a:lnTo>
                      <a:pt x="66810" y="49771"/>
                    </a:lnTo>
                    <a:lnTo>
                      <a:pt x="67251" y="49975"/>
                    </a:lnTo>
                    <a:lnTo>
                      <a:pt x="67718" y="50179"/>
                    </a:lnTo>
                    <a:lnTo>
                      <a:pt x="68199" y="50363"/>
                    </a:lnTo>
                    <a:lnTo>
                      <a:pt x="68693" y="50536"/>
                    </a:lnTo>
                    <a:lnTo>
                      <a:pt x="69200" y="50720"/>
                    </a:lnTo>
                    <a:lnTo>
                      <a:pt x="69721" y="50873"/>
                    </a:lnTo>
                    <a:lnTo>
                      <a:pt x="70255" y="51016"/>
                    </a:lnTo>
                    <a:lnTo>
                      <a:pt x="70803" y="51158"/>
                    </a:lnTo>
                    <a:lnTo>
                      <a:pt x="71377" y="51281"/>
                    </a:lnTo>
                    <a:lnTo>
                      <a:pt x="71951" y="51403"/>
                    </a:lnTo>
                    <a:lnTo>
                      <a:pt x="72552" y="51505"/>
                    </a:lnTo>
                    <a:lnTo>
                      <a:pt x="73180" y="51607"/>
                    </a:lnTo>
                    <a:lnTo>
                      <a:pt x="73808" y="51689"/>
                    </a:lnTo>
                    <a:lnTo>
                      <a:pt x="74435" y="51760"/>
                    </a:lnTo>
                    <a:lnTo>
                      <a:pt x="75116" y="51832"/>
                    </a:lnTo>
                    <a:lnTo>
                      <a:pt x="75784" y="51883"/>
                    </a:lnTo>
                    <a:lnTo>
                      <a:pt x="76478" y="51924"/>
                    </a:lnTo>
                    <a:lnTo>
                      <a:pt x="77173" y="51975"/>
                    </a:lnTo>
                    <a:lnTo>
                      <a:pt x="77894" y="51995"/>
                    </a:lnTo>
                    <a:lnTo>
                      <a:pt x="78642" y="52005"/>
                    </a:lnTo>
                    <a:lnTo>
                      <a:pt x="79403" y="52018"/>
                    </a:lnTo>
                    <a:lnTo>
                      <a:pt x="80178" y="52005"/>
                    </a:lnTo>
                    <a:lnTo>
                      <a:pt x="80979" y="51995"/>
                    </a:lnTo>
                    <a:lnTo>
                      <a:pt x="81780" y="51964"/>
                    </a:lnTo>
                    <a:lnTo>
                      <a:pt x="82595" y="51924"/>
                    </a:lnTo>
                    <a:lnTo>
                      <a:pt x="83396" y="51883"/>
                    </a:lnTo>
                    <a:lnTo>
                      <a:pt x="84224" y="51832"/>
                    </a:lnTo>
                    <a:lnTo>
                      <a:pt x="85038" y="51771"/>
                    </a:lnTo>
                    <a:lnTo>
                      <a:pt x="85866" y="51699"/>
                    </a:lnTo>
                    <a:lnTo>
                      <a:pt x="86694" y="51618"/>
                    </a:lnTo>
                    <a:lnTo>
                      <a:pt x="87522" y="51546"/>
                    </a:lnTo>
                    <a:lnTo>
                      <a:pt x="88364" y="51444"/>
                    </a:lnTo>
                    <a:lnTo>
                      <a:pt x="89192" y="51342"/>
                    </a:lnTo>
                    <a:lnTo>
                      <a:pt x="90861" y="51138"/>
                    </a:lnTo>
                    <a:lnTo>
                      <a:pt x="92530" y="50903"/>
                    </a:lnTo>
                    <a:lnTo>
                      <a:pt x="94186" y="50648"/>
                    </a:lnTo>
                    <a:lnTo>
                      <a:pt x="95829" y="50383"/>
                    </a:lnTo>
                    <a:lnTo>
                      <a:pt x="97471" y="50107"/>
                    </a:lnTo>
                    <a:lnTo>
                      <a:pt x="99087" y="49822"/>
                    </a:lnTo>
                    <a:lnTo>
                      <a:pt x="100676" y="49536"/>
                    </a:lnTo>
                    <a:lnTo>
                      <a:pt x="102225" y="49250"/>
                    </a:lnTo>
                    <a:lnTo>
                      <a:pt x="103734" y="48955"/>
                    </a:lnTo>
                    <a:lnTo>
                      <a:pt x="105217" y="48679"/>
                    </a:lnTo>
                    <a:lnTo>
                      <a:pt x="106552" y="48424"/>
                    </a:lnTo>
                    <a:lnTo>
                      <a:pt x="107847" y="48169"/>
                    </a:lnTo>
                    <a:lnTo>
                      <a:pt x="109089" y="47934"/>
                    </a:lnTo>
                    <a:lnTo>
                      <a:pt x="110278" y="47730"/>
                    </a:lnTo>
                    <a:lnTo>
                      <a:pt x="111399" y="47526"/>
                    </a:lnTo>
                    <a:lnTo>
                      <a:pt x="112468" y="47353"/>
                    </a:lnTo>
                    <a:lnTo>
                      <a:pt x="113469" y="47200"/>
                    </a:lnTo>
                    <a:lnTo>
                      <a:pt x="114431" y="47067"/>
                    </a:lnTo>
                    <a:lnTo>
                      <a:pt x="114578" y="47057"/>
                    </a:lnTo>
                    <a:lnTo>
                      <a:pt x="114738" y="47047"/>
                    </a:lnTo>
                    <a:lnTo>
                      <a:pt x="114885" y="47036"/>
                    </a:lnTo>
                    <a:lnTo>
                      <a:pt x="115032" y="47036"/>
                    </a:lnTo>
                    <a:lnTo>
                      <a:pt x="115232" y="47036"/>
                    </a:lnTo>
                    <a:lnTo>
                      <a:pt x="115432" y="47057"/>
                    </a:lnTo>
                    <a:lnTo>
                      <a:pt x="115633" y="47077"/>
                    </a:lnTo>
                    <a:lnTo>
                      <a:pt x="115833" y="47098"/>
                    </a:lnTo>
                    <a:lnTo>
                      <a:pt x="116020" y="47138"/>
                    </a:lnTo>
                    <a:lnTo>
                      <a:pt x="116207" y="47189"/>
                    </a:lnTo>
                    <a:lnTo>
                      <a:pt x="116394" y="47240"/>
                    </a:lnTo>
                    <a:lnTo>
                      <a:pt x="116581" y="47291"/>
                    </a:lnTo>
                    <a:lnTo>
                      <a:pt x="116754" y="47363"/>
                    </a:lnTo>
                    <a:lnTo>
                      <a:pt x="116928" y="47444"/>
                    </a:lnTo>
                    <a:lnTo>
                      <a:pt x="117088" y="47516"/>
                    </a:lnTo>
                    <a:lnTo>
                      <a:pt x="117262" y="47608"/>
                    </a:lnTo>
                    <a:lnTo>
                      <a:pt x="117422" y="47689"/>
                    </a:lnTo>
                    <a:lnTo>
                      <a:pt x="117582" y="47791"/>
                    </a:lnTo>
                    <a:lnTo>
                      <a:pt x="117729" y="47893"/>
                    </a:lnTo>
                    <a:lnTo>
                      <a:pt x="117876" y="47995"/>
                    </a:lnTo>
                    <a:lnTo>
                      <a:pt x="118170" y="48220"/>
                    </a:lnTo>
                    <a:lnTo>
                      <a:pt x="118424" y="48465"/>
                    </a:lnTo>
                    <a:lnTo>
                      <a:pt x="118677" y="48720"/>
                    </a:lnTo>
                    <a:lnTo>
                      <a:pt x="118904" y="48985"/>
                    </a:lnTo>
                    <a:lnTo>
                      <a:pt x="119105" y="49261"/>
                    </a:lnTo>
                    <a:lnTo>
                      <a:pt x="119305" y="49536"/>
                    </a:lnTo>
                    <a:lnTo>
                      <a:pt x="119465" y="49822"/>
                    </a:lnTo>
                    <a:lnTo>
                      <a:pt x="119586" y="50107"/>
                    </a:lnTo>
                    <a:lnTo>
                      <a:pt x="119719" y="50403"/>
                    </a:lnTo>
                    <a:lnTo>
                      <a:pt x="119826" y="50720"/>
                    </a:lnTo>
                    <a:lnTo>
                      <a:pt x="119893" y="51036"/>
                    </a:lnTo>
                    <a:lnTo>
                      <a:pt x="119959" y="51352"/>
                    </a:lnTo>
                    <a:lnTo>
                      <a:pt x="119986" y="51689"/>
                    </a:lnTo>
                    <a:lnTo>
                      <a:pt x="120000" y="52018"/>
                    </a:lnTo>
                    <a:lnTo>
                      <a:pt x="119986" y="52179"/>
                    </a:lnTo>
                    <a:lnTo>
                      <a:pt x="119973" y="52352"/>
                    </a:lnTo>
                    <a:lnTo>
                      <a:pt x="119946" y="52515"/>
                    </a:lnTo>
                    <a:lnTo>
                      <a:pt x="119906" y="52679"/>
                    </a:lnTo>
                    <a:lnTo>
                      <a:pt x="119866" y="52842"/>
                    </a:lnTo>
                    <a:lnTo>
                      <a:pt x="119826" y="53005"/>
                    </a:lnTo>
                    <a:lnTo>
                      <a:pt x="119759" y="53179"/>
                    </a:lnTo>
                    <a:lnTo>
                      <a:pt x="119692" y="53332"/>
                    </a:lnTo>
                    <a:lnTo>
                      <a:pt x="119626" y="53495"/>
                    </a:lnTo>
                    <a:lnTo>
                      <a:pt x="119532" y="53648"/>
                    </a:lnTo>
                    <a:lnTo>
                      <a:pt x="119425" y="53801"/>
                    </a:lnTo>
                    <a:lnTo>
                      <a:pt x="119332" y="53954"/>
                    </a:lnTo>
                    <a:lnTo>
                      <a:pt x="119212" y="54097"/>
                    </a:lnTo>
                    <a:lnTo>
                      <a:pt x="119078" y="54240"/>
                    </a:lnTo>
                    <a:lnTo>
                      <a:pt x="118958" y="54393"/>
                    </a:lnTo>
                    <a:lnTo>
                      <a:pt x="118798" y="54536"/>
                    </a:lnTo>
                    <a:lnTo>
                      <a:pt x="118637" y="54668"/>
                    </a:lnTo>
                    <a:lnTo>
                      <a:pt x="118464" y="54791"/>
                    </a:lnTo>
                    <a:lnTo>
                      <a:pt x="118277" y="54913"/>
                    </a:lnTo>
                    <a:lnTo>
                      <a:pt x="118077" y="55036"/>
                    </a:lnTo>
                    <a:lnTo>
                      <a:pt x="117329" y="55464"/>
                    </a:lnTo>
                    <a:lnTo>
                      <a:pt x="116567" y="55862"/>
                    </a:lnTo>
                    <a:lnTo>
                      <a:pt x="115780" y="56240"/>
                    </a:lnTo>
                    <a:lnTo>
                      <a:pt x="115005" y="56607"/>
                    </a:lnTo>
                    <a:lnTo>
                      <a:pt x="114204" y="56944"/>
                    </a:lnTo>
                    <a:lnTo>
                      <a:pt x="113403" y="57280"/>
                    </a:lnTo>
                    <a:lnTo>
                      <a:pt x="112575" y="57586"/>
                    </a:lnTo>
                    <a:lnTo>
                      <a:pt x="111747" y="57872"/>
                    </a:lnTo>
                    <a:lnTo>
                      <a:pt x="110919" y="58148"/>
                    </a:lnTo>
                    <a:lnTo>
                      <a:pt x="110064" y="58403"/>
                    </a:lnTo>
                    <a:lnTo>
                      <a:pt x="109196" y="58658"/>
                    </a:lnTo>
                    <a:lnTo>
                      <a:pt x="108328" y="58872"/>
                    </a:lnTo>
                    <a:lnTo>
                      <a:pt x="107460" y="59097"/>
                    </a:lnTo>
                    <a:lnTo>
                      <a:pt x="106565" y="59311"/>
                    </a:lnTo>
                    <a:lnTo>
                      <a:pt x="105671" y="59494"/>
                    </a:lnTo>
                    <a:lnTo>
                      <a:pt x="104762" y="59678"/>
                    </a:lnTo>
                    <a:lnTo>
                      <a:pt x="103854" y="59852"/>
                    </a:lnTo>
                    <a:lnTo>
                      <a:pt x="102933" y="60015"/>
                    </a:lnTo>
                    <a:lnTo>
                      <a:pt x="102012" y="60158"/>
                    </a:lnTo>
                    <a:lnTo>
                      <a:pt x="101077" y="60300"/>
                    </a:lnTo>
                    <a:lnTo>
                      <a:pt x="100129" y="60443"/>
                    </a:lnTo>
                    <a:lnTo>
                      <a:pt x="99194" y="60566"/>
                    </a:lnTo>
                    <a:lnTo>
                      <a:pt x="98232" y="60688"/>
                    </a:lnTo>
                    <a:lnTo>
                      <a:pt x="97271" y="60811"/>
                    </a:lnTo>
                    <a:lnTo>
                      <a:pt x="95334" y="61015"/>
                    </a:lnTo>
                    <a:lnTo>
                      <a:pt x="93371" y="61229"/>
                    </a:lnTo>
                    <a:lnTo>
                      <a:pt x="91395" y="61413"/>
                    </a:lnTo>
                    <a:lnTo>
                      <a:pt x="89405" y="61596"/>
                    </a:lnTo>
                    <a:lnTo>
                      <a:pt x="86921" y="61841"/>
                    </a:lnTo>
                    <a:lnTo>
                      <a:pt x="84451" y="62086"/>
                    </a:lnTo>
                    <a:lnTo>
                      <a:pt x="83209" y="62219"/>
                    </a:lnTo>
                    <a:lnTo>
                      <a:pt x="81967" y="62351"/>
                    </a:lnTo>
                    <a:lnTo>
                      <a:pt x="80738" y="62504"/>
                    </a:lnTo>
                    <a:lnTo>
                      <a:pt x="79496" y="62657"/>
                    </a:lnTo>
                    <a:lnTo>
                      <a:pt x="78281" y="62821"/>
                    </a:lnTo>
                    <a:lnTo>
                      <a:pt x="77053" y="63015"/>
                    </a:lnTo>
                    <a:lnTo>
                      <a:pt x="75837" y="63208"/>
                    </a:lnTo>
                    <a:lnTo>
                      <a:pt x="74636" y="63423"/>
                    </a:lnTo>
                    <a:lnTo>
                      <a:pt x="73434" y="63637"/>
                    </a:lnTo>
                    <a:lnTo>
                      <a:pt x="72245" y="63892"/>
                    </a:lnTo>
                    <a:lnTo>
                      <a:pt x="71070" y="64157"/>
                    </a:lnTo>
                    <a:lnTo>
                      <a:pt x="69908" y="64443"/>
                    </a:lnTo>
                    <a:lnTo>
                      <a:pt x="68746" y="64759"/>
                    </a:lnTo>
                    <a:lnTo>
                      <a:pt x="67611" y="65086"/>
                    </a:lnTo>
                    <a:lnTo>
                      <a:pt x="66476" y="65453"/>
                    </a:lnTo>
                    <a:lnTo>
                      <a:pt x="65368" y="65841"/>
                    </a:lnTo>
                    <a:lnTo>
                      <a:pt x="64273" y="66249"/>
                    </a:lnTo>
                    <a:lnTo>
                      <a:pt x="63191" y="66688"/>
                    </a:lnTo>
                    <a:lnTo>
                      <a:pt x="62136" y="67157"/>
                    </a:lnTo>
                    <a:lnTo>
                      <a:pt x="61081" y="67667"/>
                    </a:lnTo>
                    <a:lnTo>
                      <a:pt x="60066" y="68208"/>
                    </a:lnTo>
                    <a:lnTo>
                      <a:pt x="59065" y="68779"/>
                    </a:lnTo>
                    <a:lnTo>
                      <a:pt x="58090" y="69392"/>
                    </a:lnTo>
                    <a:lnTo>
                      <a:pt x="57128" y="70034"/>
                    </a:lnTo>
                    <a:lnTo>
                      <a:pt x="56194" y="70728"/>
                    </a:lnTo>
                    <a:lnTo>
                      <a:pt x="55286" y="71463"/>
                    </a:lnTo>
                    <a:lnTo>
                      <a:pt x="54404" y="72218"/>
                    </a:lnTo>
                    <a:lnTo>
                      <a:pt x="53549" y="73034"/>
                    </a:lnTo>
                    <a:lnTo>
                      <a:pt x="52388" y="74401"/>
                    </a:lnTo>
                    <a:lnTo>
                      <a:pt x="51293" y="75809"/>
                    </a:lnTo>
                    <a:lnTo>
                      <a:pt x="50278" y="77248"/>
                    </a:lnTo>
                    <a:lnTo>
                      <a:pt x="49330" y="78717"/>
                    </a:lnTo>
                    <a:lnTo>
                      <a:pt x="48435" y="80217"/>
                    </a:lnTo>
                    <a:lnTo>
                      <a:pt x="47620" y="81737"/>
                    </a:lnTo>
                    <a:lnTo>
                      <a:pt x="46846" y="83268"/>
                    </a:lnTo>
                    <a:lnTo>
                      <a:pt x="46151" y="84829"/>
                    </a:lnTo>
                    <a:lnTo>
                      <a:pt x="45497" y="86380"/>
                    </a:lnTo>
                    <a:lnTo>
                      <a:pt x="44896" y="87951"/>
                    </a:lnTo>
                    <a:lnTo>
                      <a:pt x="44362" y="89522"/>
                    </a:lnTo>
                    <a:lnTo>
                      <a:pt x="43868" y="91094"/>
                    </a:lnTo>
                    <a:lnTo>
                      <a:pt x="43414" y="92645"/>
                    </a:lnTo>
                    <a:lnTo>
                      <a:pt x="43026" y="94196"/>
                    </a:lnTo>
                    <a:lnTo>
                      <a:pt x="42666" y="95726"/>
                    </a:lnTo>
                    <a:lnTo>
                      <a:pt x="42345" y="97236"/>
                    </a:lnTo>
                    <a:lnTo>
                      <a:pt x="42065" y="98736"/>
                    </a:lnTo>
                    <a:lnTo>
                      <a:pt x="41825" y="100195"/>
                    </a:lnTo>
                    <a:lnTo>
                      <a:pt x="41598" y="101624"/>
                    </a:lnTo>
                    <a:lnTo>
                      <a:pt x="41424" y="103011"/>
                    </a:lnTo>
                    <a:lnTo>
                      <a:pt x="41277" y="104368"/>
                    </a:lnTo>
                    <a:lnTo>
                      <a:pt x="41144" y="105684"/>
                    </a:lnTo>
                    <a:lnTo>
                      <a:pt x="41063" y="106939"/>
                    </a:lnTo>
                    <a:lnTo>
                      <a:pt x="40970" y="108154"/>
                    </a:lnTo>
                    <a:lnTo>
                      <a:pt x="40930" y="109296"/>
                    </a:lnTo>
                    <a:lnTo>
                      <a:pt x="40890" y="110398"/>
                    </a:lnTo>
                    <a:lnTo>
                      <a:pt x="40863" y="111419"/>
                    </a:lnTo>
                    <a:lnTo>
                      <a:pt x="40863" y="112367"/>
                    </a:lnTo>
                    <a:lnTo>
                      <a:pt x="40863" y="113245"/>
                    </a:lnTo>
                    <a:lnTo>
                      <a:pt x="40876" y="114051"/>
                    </a:lnTo>
                    <a:lnTo>
                      <a:pt x="40890" y="114786"/>
                    </a:lnTo>
                    <a:lnTo>
                      <a:pt x="40916" y="115408"/>
                    </a:lnTo>
                    <a:lnTo>
                      <a:pt x="40903" y="115755"/>
                    </a:lnTo>
                    <a:lnTo>
                      <a:pt x="40863" y="116092"/>
                    </a:lnTo>
                    <a:lnTo>
                      <a:pt x="40756" y="116439"/>
                    </a:lnTo>
                    <a:lnTo>
                      <a:pt x="40623" y="116765"/>
                    </a:lnTo>
                    <a:lnTo>
                      <a:pt x="40436" y="117102"/>
                    </a:lnTo>
                    <a:lnTo>
                      <a:pt x="40235" y="117408"/>
                    </a:lnTo>
                    <a:lnTo>
                      <a:pt x="39982" y="117714"/>
                    </a:lnTo>
                    <a:lnTo>
                      <a:pt x="39715" y="118010"/>
                    </a:lnTo>
                    <a:lnTo>
                      <a:pt x="39407" y="118285"/>
                    </a:lnTo>
                    <a:lnTo>
                      <a:pt x="39087" y="118551"/>
                    </a:lnTo>
                    <a:lnTo>
                      <a:pt x="38740" y="118806"/>
                    </a:lnTo>
                    <a:lnTo>
                      <a:pt x="38366" y="119040"/>
                    </a:lnTo>
                    <a:lnTo>
                      <a:pt x="37979" y="119244"/>
                    </a:lnTo>
                    <a:lnTo>
                      <a:pt x="37578" y="119438"/>
                    </a:lnTo>
                    <a:lnTo>
                      <a:pt x="37151" y="119602"/>
                    </a:lnTo>
                    <a:lnTo>
                      <a:pt x="36737" y="119734"/>
                    </a:lnTo>
                    <a:lnTo>
                      <a:pt x="36309" y="119846"/>
                    </a:lnTo>
                    <a:lnTo>
                      <a:pt x="35869" y="119938"/>
                    </a:lnTo>
                    <a:lnTo>
                      <a:pt x="35441" y="119979"/>
                    </a:lnTo>
                    <a:lnTo>
                      <a:pt x="35001" y="120000"/>
                    </a:lnTo>
                    <a:lnTo>
                      <a:pt x="34573" y="119989"/>
                    </a:lnTo>
                    <a:lnTo>
                      <a:pt x="34146" y="119938"/>
                    </a:lnTo>
                    <a:lnTo>
                      <a:pt x="33719" y="119846"/>
                    </a:lnTo>
                    <a:lnTo>
                      <a:pt x="33318" y="119724"/>
                    </a:lnTo>
                    <a:lnTo>
                      <a:pt x="32931" y="119551"/>
                    </a:lnTo>
                    <a:lnTo>
                      <a:pt x="32557" y="119336"/>
                    </a:lnTo>
                    <a:lnTo>
                      <a:pt x="32196" y="119081"/>
                    </a:lnTo>
                    <a:lnTo>
                      <a:pt x="31862" y="118785"/>
                    </a:lnTo>
                    <a:lnTo>
                      <a:pt x="31555" y="118438"/>
                    </a:lnTo>
                    <a:lnTo>
                      <a:pt x="31275" y="118040"/>
                    </a:lnTo>
                    <a:lnTo>
                      <a:pt x="31021" y="117581"/>
                    </a:lnTo>
                    <a:lnTo>
                      <a:pt x="30807" y="117092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lIns="60941" tIns="30462" rIns="60941" bIns="30462" anchor="t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200">
                  <a:solidFill>
                    <a:schemeClr val="dk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3" name="iS1ide-Shape 2363"/>
            <p:cNvSpPr/>
            <p:nvPr/>
          </p:nvSpPr>
          <p:spPr>
            <a:xfrm flipH="1">
              <a:off x="4511824" y="3996885"/>
              <a:ext cx="621146" cy="63543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38"/>
                  </a:moveTo>
                  <a:lnTo>
                    <a:pt x="119923" y="63127"/>
                  </a:lnTo>
                  <a:lnTo>
                    <a:pt x="119693" y="66177"/>
                  </a:lnTo>
                  <a:lnTo>
                    <a:pt x="119309" y="69189"/>
                  </a:lnTo>
                  <a:lnTo>
                    <a:pt x="118772" y="72123"/>
                  </a:lnTo>
                  <a:lnTo>
                    <a:pt x="118120" y="75057"/>
                  </a:lnTo>
                  <a:lnTo>
                    <a:pt x="117276" y="77915"/>
                  </a:lnTo>
                  <a:lnTo>
                    <a:pt x="116355" y="80694"/>
                  </a:lnTo>
                  <a:lnTo>
                    <a:pt x="115281" y="83397"/>
                  </a:lnTo>
                  <a:lnTo>
                    <a:pt x="114053" y="86023"/>
                  </a:lnTo>
                  <a:lnTo>
                    <a:pt x="112749" y="88610"/>
                  </a:lnTo>
                  <a:lnTo>
                    <a:pt x="111329" y="91119"/>
                  </a:lnTo>
                  <a:lnTo>
                    <a:pt x="109718" y="93590"/>
                  </a:lnTo>
                  <a:lnTo>
                    <a:pt x="108069" y="95907"/>
                  </a:lnTo>
                  <a:lnTo>
                    <a:pt x="106304" y="98185"/>
                  </a:lnTo>
                  <a:lnTo>
                    <a:pt x="104424" y="100386"/>
                  </a:lnTo>
                  <a:lnTo>
                    <a:pt x="102429" y="102432"/>
                  </a:lnTo>
                  <a:lnTo>
                    <a:pt x="100319" y="104440"/>
                  </a:lnTo>
                  <a:lnTo>
                    <a:pt x="98171" y="106332"/>
                  </a:lnTo>
                  <a:lnTo>
                    <a:pt x="95907" y="108108"/>
                  </a:lnTo>
                  <a:lnTo>
                    <a:pt x="93529" y="109768"/>
                  </a:lnTo>
                  <a:lnTo>
                    <a:pt x="91112" y="111312"/>
                  </a:lnTo>
                  <a:lnTo>
                    <a:pt x="88618" y="112779"/>
                  </a:lnTo>
                  <a:lnTo>
                    <a:pt x="86010" y="114131"/>
                  </a:lnTo>
                  <a:lnTo>
                    <a:pt x="83363" y="115289"/>
                  </a:lnTo>
                  <a:lnTo>
                    <a:pt x="80639" y="116370"/>
                  </a:lnTo>
                  <a:lnTo>
                    <a:pt x="77838" y="117335"/>
                  </a:lnTo>
                  <a:lnTo>
                    <a:pt x="75000" y="118146"/>
                  </a:lnTo>
                  <a:lnTo>
                    <a:pt x="72084" y="118803"/>
                  </a:lnTo>
                  <a:lnTo>
                    <a:pt x="69168" y="119343"/>
                  </a:lnTo>
                  <a:lnTo>
                    <a:pt x="66138" y="119729"/>
                  </a:lnTo>
                  <a:lnTo>
                    <a:pt x="63107" y="119922"/>
                  </a:lnTo>
                  <a:lnTo>
                    <a:pt x="60000" y="119999"/>
                  </a:lnTo>
                  <a:lnTo>
                    <a:pt x="56930" y="119922"/>
                  </a:lnTo>
                  <a:lnTo>
                    <a:pt x="53861" y="119729"/>
                  </a:lnTo>
                  <a:lnTo>
                    <a:pt x="50869" y="119343"/>
                  </a:lnTo>
                  <a:lnTo>
                    <a:pt x="47915" y="118803"/>
                  </a:lnTo>
                  <a:lnTo>
                    <a:pt x="45038" y="118146"/>
                  </a:lnTo>
                  <a:lnTo>
                    <a:pt x="42161" y="117335"/>
                  </a:lnTo>
                  <a:lnTo>
                    <a:pt x="39360" y="116370"/>
                  </a:lnTo>
                  <a:lnTo>
                    <a:pt x="36636" y="115289"/>
                  </a:lnTo>
                  <a:lnTo>
                    <a:pt x="33951" y="114131"/>
                  </a:lnTo>
                  <a:lnTo>
                    <a:pt x="31381" y="112779"/>
                  </a:lnTo>
                  <a:lnTo>
                    <a:pt x="28887" y="111312"/>
                  </a:lnTo>
                  <a:lnTo>
                    <a:pt x="26432" y="109768"/>
                  </a:lnTo>
                  <a:lnTo>
                    <a:pt x="24053" y="108108"/>
                  </a:lnTo>
                  <a:lnTo>
                    <a:pt x="21828" y="106332"/>
                  </a:lnTo>
                  <a:lnTo>
                    <a:pt x="19641" y="104440"/>
                  </a:lnTo>
                  <a:lnTo>
                    <a:pt x="17570" y="102432"/>
                  </a:lnTo>
                  <a:lnTo>
                    <a:pt x="15537" y="100386"/>
                  </a:lnTo>
                  <a:lnTo>
                    <a:pt x="13657" y="98185"/>
                  </a:lnTo>
                  <a:lnTo>
                    <a:pt x="11930" y="95907"/>
                  </a:lnTo>
                  <a:lnTo>
                    <a:pt x="10242" y="93590"/>
                  </a:lnTo>
                  <a:lnTo>
                    <a:pt x="8670" y="91119"/>
                  </a:lnTo>
                  <a:lnTo>
                    <a:pt x="7212" y="88610"/>
                  </a:lnTo>
                  <a:lnTo>
                    <a:pt x="5907" y="86023"/>
                  </a:lnTo>
                  <a:lnTo>
                    <a:pt x="4680" y="83397"/>
                  </a:lnTo>
                  <a:lnTo>
                    <a:pt x="3606" y="80694"/>
                  </a:lnTo>
                  <a:lnTo>
                    <a:pt x="2685" y="77915"/>
                  </a:lnTo>
                  <a:lnTo>
                    <a:pt x="1879" y="75057"/>
                  </a:lnTo>
                  <a:lnTo>
                    <a:pt x="1189" y="72123"/>
                  </a:lnTo>
                  <a:lnTo>
                    <a:pt x="690" y="69189"/>
                  </a:lnTo>
                  <a:lnTo>
                    <a:pt x="268" y="66177"/>
                  </a:lnTo>
                  <a:lnTo>
                    <a:pt x="76" y="63127"/>
                  </a:lnTo>
                  <a:lnTo>
                    <a:pt x="0" y="60038"/>
                  </a:lnTo>
                  <a:lnTo>
                    <a:pt x="76" y="56949"/>
                  </a:lnTo>
                  <a:lnTo>
                    <a:pt x="268" y="53899"/>
                  </a:lnTo>
                  <a:lnTo>
                    <a:pt x="690" y="50888"/>
                  </a:lnTo>
                  <a:lnTo>
                    <a:pt x="1189" y="47953"/>
                  </a:lnTo>
                  <a:lnTo>
                    <a:pt x="1879" y="45057"/>
                  </a:lnTo>
                  <a:lnTo>
                    <a:pt x="2685" y="42200"/>
                  </a:lnTo>
                  <a:lnTo>
                    <a:pt x="3606" y="39420"/>
                  </a:lnTo>
                  <a:lnTo>
                    <a:pt x="4680" y="36718"/>
                  </a:lnTo>
                  <a:lnTo>
                    <a:pt x="5907" y="34015"/>
                  </a:lnTo>
                  <a:lnTo>
                    <a:pt x="7212" y="31428"/>
                  </a:lnTo>
                  <a:lnTo>
                    <a:pt x="8670" y="28957"/>
                  </a:lnTo>
                  <a:lnTo>
                    <a:pt x="10242" y="26486"/>
                  </a:lnTo>
                  <a:lnTo>
                    <a:pt x="11930" y="24131"/>
                  </a:lnTo>
                  <a:lnTo>
                    <a:pt x="13657" y="21891"/>
                  </a:lnTo>
                  <a:lnTo>
                    <a:pt x="15537" y="19729"/>
                  </a:lnTo>
                  <a:lnTo>
                    <a:pt x="17570" y="17644"/>
                  </a:lnTo>
                  <a:lnTo>
                    <a:pt x="19641" y="15637"/>
                  </a:lnTo>
                  <a:lnTo>
                    <a:pt x="21828" y="13745"/>
                  </a:lnTo>
                  <a:lnTo>
                    <a:pt x="24053" y="11969"/>
                  </a:lnTo>
                  <a:lnTo>
                    <a:pt x="26432" y="10270"/>
                  </a:lnTo>
                  <a:lnTo>
                    <a:pt x="28887" y="8725"/>
                  </a:lnTo>
                  <a:lnTo>
                    <a:pt x="31381" y="7297"/>
                  </a:lnTo>
                  <a:lnTo>
                    <a:pt x="33951" y="5945"/>
                  </a:lnTo>
                  <a:lnTo>
                    <a:pt x="36636" y="4749"/>
                  </a:lnTo>
                  <a:lnTo>
                    <a:pt x="39360" y="3706"/>
                  </a:lnTo>
                  <a:lnTo>
                    <a:pt x="42161" y="2741"/>
                  </a:lnTo>
                  <a:lnTo>
                    <a:pt x="45038" y="1930"/>
                  </a:lnTo>
                  <a:lnTo>
                    <a:pt x="47915" y="1274"/>
                  </a:lnTo>
                  <a:lnTo>
                    <a:pt x="50869" y="733"/>
                  </a:lnTo>
                  <a:lnTo>
                    <a:pt x="53861" y="347"/>
                  </a:lnTo>
                  <a:lnTo>
                    <a:pt x="56930" y="115"/>
                  </a:lnTo>
                  <a:lnTo>
                    <a:pt x="60000" y="0"/>
                  </a:lnTo>
                  <a:lnTo>
                    <a:pt x="63107" y="115"/>
                  </a:lnTo>
                  <a:lnTo>
                    <a:pt x="66138" y="347"/>
                  </a:lnTo>
                  <a:lnTo>
                    <a:pt x="69168" y="733"/>
                  </a:lnTo>
                  <a:lnTo>
                    <a:pt x="72084" y="1274"/>
                  </a:lnTo>
                  <a:lnTo>
                    <a:pt x="75000" y="1930"/>
                  </a:lnTo>
                  <a:lnTo>
                    <a:pt x="77838" y="2741"/>
                  </a:lnTo>
                  <a:lnTo>
                    <a:pt x="80639" y="3706"/>
                  </a:lnTo>
                  <a:lnTo>
                    <a:pt x="83363" y="4749"/>
                  </a:lnTo>
                  <a:lnTo>
                    <a:pt x="86010" y="5945"/>
                  </a:lnTo>
                  <a:lnTo>
                    <a:pt x="88618" y="7297"/>
                  </a:lnTo>
                  <a:lnTo>
                    <a:pt x="91112" y="8725"/>
                  </a:lnTo>
                  <a:lnTo>
                    <a:pt x="93529" y="10270"/>
                  </a:lnTo>
                  <a:lnTo>
                    <a:pt x="95907" y="11969"/>
                  </a:lnTo>
                  <a:lnTo>
                    <a:pt x="98171" y="13745"/>
                  </a:lnTo>
                  <a:lnTo>
                    <a:pt x="100319" y="15637"/>
                  </a:lnTo>
                  <a:lnTo>
                    <a:pt x="102429" y="17644"/>
                  </a:lnTo>
                  <a:lnTo>
                    <a:pt x="104424" y="19729"/>
                  </a:lnTo>
                  <a:lnTo>
                    <a:pt x="106304" y="21891"/>
                  </a:lnTo>
                  <a:lnTo>
                    <a:pt x="108069" y="24131"/>
                  </a:lnTo>
                  <a:lnTo>
                    <a:pt x="109718" y="26486"/>
                  </a:lnTo>
                  <a:lnTo>
                    <a:pt x="111329" y="28957"/>
                  </a:lnTo>
                  <a:lnTo>
                    <a:pt x="112749" y="31428"/>
                  </a:lnTo>
                  <a:lnTo>
                    <a:pt x="114053" y="34015"/>
                  </a:lnTo>
                  <a:lnTo>
                    <a:pt x="115281" y="36718"/>
                  </a:lnTo>
                  <a:lnTo>
                    <a:pt x="116355" y="39420"/>
                  </a:lnTo>
                  <a:lnTo>
                    <a:pt x="117276" y="42200"/>
                  </a:lnTo>
                  <a:lnTo>
                    <a:pt x="118120" y="45057"/>
                  </a:lnTo>
                  <a:lnTo>
                    <a:pt x="118772" y="47953"/>
                  </a:lnTo>
                  <a:lnTo>
                    <a:pt x="119309" y="50888"/>
                  </a:lnTo>
                  <a:lnTo>
                    <a:pt x="119693" y="53899"/>
                  </a:lnTo>
                  <a:lnTo>
                    <a:pt x="119923" y="56949"/>
                  </a:lnTo>
                  <a:lnTo>
                    <a:pt x="120000" y="6003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60941" tIns="30462" rIns="60941" bIns="30462" anchor="t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14" name="iS1ide-Shape 2364"/>
            <p:cNvSpPr/>
            <p:nvPr/>
          </p:nvSpPr>
          <p:spPr>
            <a:xfrm flipH="1">
              <a:off x="4997336" y="3579822"/>
              <a:ext cx="438911" cy="4489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9972"/>
                  </a:moveTo>
                  <a:lnTo>
                    <a:pt x="119945" y="63088"/>
                  </a:lnTo>
                  <a:lnTo>
                    <a:pt x="119674" y="66095"/>
                  </a:lnTo>
                  <a:lnTo>
                    <a:pt x="119294" y="69157"/>
                  </a:lnTo>
                  <a:lnTo>
                    <a:pt x="118751" y="72109"/>
                  </a:lnTo>
                  <a:lnTo>
                    <a:pt x="118100" y="75006"/>
                  </a:lnTo>
                  <a:lnTo>
                    <a:pt x="117286" y="77904"/>
                  </a:lnTo>
                  <a:lnTo>
                    <a:pt x="116309" y="80637"/>
                  </a:lnTo>
                  <a:lnTo>
                    <a:pt x="115278" y="83371"/>
                  </a:lnTo>
                  <a:lnTo>
                    <a:pt x="114084" y="86050"/>
                  </a:lnTo>
                  <a:lnTo>
                    <a:pt x="112727" y="88619"/>
                  </a:lnTo>
                  <a:lnTo>
                    <a:pt x="111316" y="91134"/>
                  </a:lnTo>
                  <a:lnTo>
                    <a:pt x="109687" y="93594"/>
                  </a:lnTo>
                  <a:lnTo>
                    <a:pt x="108059" y="95890"/>
                  </a:lnTo>
                  <a:lnTo>
                    <a:pt x="106268" y="98186"/>
                  </a:lnTo>
                  <a:lnTo>
                    <a:pt x="104369" y="100373"/>
                  </a:lnTo>
                  <a:lnTo>
                    <a:pt x="102360" y="102451"/>
                  </a:lnTo>
                  <a:lnTo>
                    <a:pt x="100298" y="104419"/>
                  </a:lnTo>
                  <a:lnTo>
                    <a:pt x="98127" y="106332"/>
                  </a:lnTo>
                  <a:lnTo>
                    <a:pt x="95902" y="108082"/>
                  </a:lnTo>
                  <a:lnTo>
                    <a:pt x="93514" y="109776"/>
                  </a:lnTo>
                  <a:lnTo>
                    <a:pt x="91126" y="111307"/>
                  </a:lnTo>
                  <a:lnTo>
                    <a:pt x="88575" y="112783"/>
                  </a:lnTo>
                  <a:lnTo>
                    <a:pt x="85970" y="114095"/>
                  </a:lnTo>
                  <a:lnTo>
                    <a:pt x="83310" y="115298"/>
                  </a:lnTo>
                  <a:lnTo>
                    <a:pt x="80597" y="116337"/>
                  </a:lnTo>
                  <a:lnTo>
                    <a:pt x="77829" y="117321"/>
                  </a:lnTo>
                  <a:lnTo>
                    <a:pt x="74952" y="118141"/>
                  </a:lnTo>
                  <a:lnTo>
                    <a:pt x="72075" y="118797"/>
                  </a:lnTo>
                  <a:lnTo>
                    <a:pt x="69145" y="119289"/>
                  </a:lnTo>
                  <a:lnTo>
                    <a:pt x="66105" y="119726"/>
                  </a:lnTo>
                  <a:lnTo>
                    <a:pt x="63066" y="119945"/>
                  </a:lnTo>
                  <a:lnTo>
                    <a:pt x="59972" y="120000"/>
                  </a:lnTo>
                  <a:lnTo>
                    <a:pt x="56933" y="119945"/>
                  </a:lnTo>
                  <a:lnTo>
                    <a:pt x="53839" y="119726"/>
                  </a:lnTo>
                  <a:lnTo>
                    <a:pt x="50800" y="119289"/>
                  </a:lnTo>
                  <a:lnTo>
                    <a:pt x="47869" y="118797"/>
                  </a:lnTo>
                  <a:lnTo>
                    <a:pt x="44993" y="118141"/>
                  </a:lnTo>
                  <a:lnTo>
                    <a:pt x="42116" y="117321"/>
                  </a:lnTo>
                  <a:lnTo>
                    <a:pt x="39348" y="116337"/>
                  </a:lnTo>
                  <a:lnTo>
                    <a:pt x="36635" y="115298"/>
                  </a:lnTo>
                  <a:lnTo>
                    <a:pt x="33921" y="114095"/>
                  </a:lnTo>
                  <a:lnTo>
                    <a:pt x="31370" y="112783"/>
                  </a:lnTo>
                  <a:lnTo>
                    <a:pt x="28873" y="111307"/>
                  </a:lnTo>
                  <a:lnTo>
                    <a:pt x="26431" y="109776"/>
                  </a:lnTo>
                  <a:lnTo>
                    <a:pt x="24097" y="108082"/>
                  </a:lnTo>
                  <a:lnTo>
                    <a:pt x="21818" y="106332"/>
                  </a:lnTo>
                  <a:lnTo>
                    <a:pt x="19647" y="104419"/>
                  </a:lnTo>
                  <a:lnTo>
                    <a:pt x="17584" y="102451"/>
                  </a:lnTo>
                  <a:lnTo>
                    <a:pt x="15576" y="100373"/>
                  </a:lnTo>
                  <a:lnTo>
                    <a:pt x="13677" y="98186"/>
                  </a:lnTo>
                  <a:lnTo>
                    <a:pt x="11886" y="95890"/>
                  </a:lnTo>
                  <a:lnTo>
                    <a:pt x="10257" y="93594"/>
                  </a:lnTo>
                  <a:lnTo>
                    <a:pt x="8629" y="91134"/>
                  </a:lnTo>
                  <a:lnTo>
                    <a:pt x="7218" y="88619"/>
                  </a:lnTo>
                  <a:lnTo>
                    <a:pt x="5861" y="86050"/>
                  </a:lnTo>
                  <a:lnTo>
                    <a:pt x="4721" y="83371"/>
                  </a:lnTo>
                  <a:lnTo>
                    <a:pt x="3636" y="80637"/>
                  </a:lnTo>
                  <a:lnTo>
                    <a:pt x="2713" y="77904"/>
                  </a:lnTo>
                  <a:lnTo>
                    <a:pt x="1845" y="75006"/>
                  </a:lnTo>
                  <a:lnTo>
                    <a:pt x="1194" y="72109"/>
                  </a:lnTo>
                  <a:lnTo>
                    <a:pt x="705" y="69157"/>
                  </a:lnTo>
                  <a:lnTo>
                    <a:pt x="271" y="66095"/>
                  </a:lnTo>
                  <a:lnTo>
                    <a:pt x="54" y="63088"/>
                  </a:lnTo>
                  <a:lnTo>
                    <a:pt x="0" y="59972"/>
                  </a:lnTo>
                  <a:lnTo>
                    <a:pt x="54" y="56911"/>
                  </a:lnTo>
                  <a:lnTo>
                    <a:pt x="271" y="53904"/>
                  </a:lnTo>
                  <a:lnTo>
                    <a:pt x="705" y="50897"/>
                  </a:lnTo>
                  <a:lnTo>
                    <a:pt x="1194" y="47945"/>
                  </a:lnTo>
                  <a:lnTo>
                    <a:pt x="1845" y="45047"/>
                  </a:lnTo>
                  <a:lnTo>
                    <a:pt x="2713" y="42150"/>
                  </a:lnTo>
                  <a:lnTo>
                    <a:pt x="3636" y="39362"/>
                  </a:lnTo>
                  <a:lnTo>
                    <a:pt x="4721" y="36628"/>
                  </a:lnTo>
                  <a:lnTo>
                    <a:pt x="5861" y="33949"/>
                  </a:lnTo>
                  <a:lnTo>
                    <a:pt x="7218" y="31380"/>
                  </a:lnTo>
                  <a:lnTo>
                    <a:pt x="8629" y="28865"/>
                  </a:lnTo>
                  <a:lnTo>
                    <a:pt x="10257" y="26460"/>
                  </a:lnTo>
                  <a:lnTo>
                    <a:pt x="11886" y="24109"/>
                  </a:lnTo>
                  <a:lnTo>
                    <a:pt x="13677" y="21813"/>
                  </a:lnTo>
                  <a:lnTo>
                    <a:pt x="15576" y="19681"/>
                  </a:lnTo>
                  <a:lnTo>
                    <a:pt x="17584" y="17548"/>
                  </a:lnTo>
                  <a:lnTo>
                    <a:pt x="19647" y="15580"/>
                  </a:lnTo>
                  <a:lnTo>
                    <a:pt x="21818" y="13722"/>
                  </a:lnTo>
                  <a:lnTo>
                    <a:pt x="24097" y="11917"/>
                  </a:lnTo>
                  <a:lnTo>
                    <a:pt x="26431" y="10223"/>
                  </a:lnTo>
                  <a:lnTo>
                    <a:pt x="28873" y="8692"/>
                  </a:lnTo>
                  <a:lnTo>
                    <a:pt x="31370" y="7216"/>
                  </a:lnTo>
                  <a:lnTo>
                    <a:pt x="33921" y="5904"/>
                  </a:lnTo>
                  <a:lnTo>
                    <a:pt x="36635" y="4701"/>
                  </a:lnTo>
                  <a:lnTo>
                    <a:pt x="39348" y="3662"/>
                  </a:lnTo>
                  <a:lnTo>
                    <a:pt x="42116" y="2733"/>
                  </a:lnTo>
                  <a:lnTo>
                    <a:pt x="44993" y="1913"/>
                  </a:lnTo>
                  <a:lnTo>
                    <a:pt x="47869" y="1257"/>
                  </a:lnTo>
                  <a:lnTo>
                    <a:pt x="50800" y="710"/>
                  </a:lnTo>
                  <a:lnTo>
                    <a:pt x="53839" y="273"/>
                  </a:lnTo>
                  <a:lnTo>
                    <a:pt x="56933" y="54"/>
                  </a:lnTo>
                  <a:lnTo>
                    <a:pt x="59972" y="0"/>
                  </a:lnTo>
                  <a:lnTo>
                    <a:pt x="63066" y="54"/>
                  </a:lnTo>
                  <a:lnTo>
                    <a:pt x="66105" y="273"/>
                  </a:lnTo>
                  <a:lnTo>
                    <a:pt x="69145" y="710"/>
                  </a:lnTo>
                  <a:lnTo>
                    <a:pt x="72075" y="1257"/>
                  </a:lnTo>
                  <a:lnTo>
                    <a:pt x="74952" y="1913"/>
                  </a:lnTo>
                  <a:lnTo>
                    <a:pt x="77829" y="2733"/>
                  </a:lnTo>
                  <a:lnTo>
                    <a:pt x="80597" y="3662"/>
                  </a:lnTo>
                  <a:lnTo>
                    <a:pt x="83310" y="4701"/>
                  </a:lnTo>
                  <a:lnTo>
                    <a:pt x="85970" y="5904"/>
                  </a:lnTo>
                  <a:lnTo>
                    <a:pt x="88575" y="7216"/>
                  </a:lnTo>
                  <a:lnTo>
                    <a:pt x="91126" y="8692"/>
                  </a:lnTo>
                  <a:lnTo>
                    <a:pt x="93514" y="10223"/>
                  </a:lnTo>
                  <a:lnTo>
                    <a:pt x="95902" y="11917"/>
                  </a:lnTo>
                  <a:lnTo>
                    <a:pt x="98127" y="13722"/>
                  </a:lnTo>
                  <a:lnTo>
                    <a:pt x="100298" y="15580"/>
                  </a:lnTo>
                  <a:lnTo>
                    <a:pt x="102360" y="17548"/>
                  </a:lnTo>
                  <a:lnTo>
                    <a:pt x="104369" y="19681"/>
                  </a:lnTo>
                  <a:lnTo>
                    <a:pt x="106268" y="21813"/>
                  </a:lnTo>
                  <a:lnTo>
                    <a:pt x="108059" y="24109"/>
                  </a:lnTo>
                  <a:lnTo>
                    <a:pt x="109687" y="26460"/>
                  </a:lnTo>
                  <a:lnTo>
                    <a:pt x="111316" y="28865"/>
                  </a:lnTo>
                  <a:lnTo>
                    <a:pt x="112727" y="31380"/>
                  </a:lnTo>
                  <a:lnTo>
                    <a:pt x="114084" y="33949"/>
                  </a:lnTo>
                  <a:lnTo>
                    <a:pt x="115278" y="36628"/>
                  </a:lnTo>
                  <a:lnTo>
                    <a:pt x="116309" y="39362"/>
                  </a:lnTo>
                  <a:lnTo>
                    <a:pt x="117286" y="42150"/>
                  </a:lnTo>
                  <a:lnTo>
                    <a:pt x="118100" y="45047"/>
                  </a:lnTo>
                  <a:lnTo>
                    <a:pt x="118751" y="47945"/>
                  </a:lnTo>
                  <a:lnTo>
                    <a:pt x="119294" y="50897"/>
                  </a:lnTo>
                  <a:lnTo>
                    <a:pt x="119674" y="53904"/>
                  </a:lnTo>
                  <a:lnTo>
                    <a:pt x="119945" y="56911"/>
                  </a:lnTo>
                  <a:lnTo>
                    <a:pt x="120000" y="5997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lIns="60941" tIns="30462" rIns="60941" bIns="30462" anchor="t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15" name="iS1ide-Shape 2365"/>
            <p:cNvSpPr/>
            <p:nvPr/>
          </p:nvSpPr>
          <p:spPr>
            <a:xfrm flipH="1">
              <a:off x="5333070" y="2580652"/>
              <a:ext cx="908791" cy="93045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9973"/>
                  </a:moveTo>
                  <a:lnTo>
                    <a:pt x="119921" y="63059"/>
                  </a:lnTo>
                  <a:lnTo>
                    <a:pt x="119685" y="66118"/>
                  </a:lnTo>
                  <a:lnTo>
                    <a:pt x="119318" y="69098"/>
                  </a:lnTo>
                  <a:lnTo>
                    <a:pt x="118768" y="72079"/>
                  </a:lnTo>
                  <a:lnTo>
                    <a:pt x="118113" y="74980"/>
                  </a:lnTo>
                  <a:lnTo>
                    <a:pt x="117327" y="77828"/>
                  </a:lnTo>
                  <a:lnTo>
                    <a:pt x="116358" y="80624"/>
                  </a:lnTo>
                  <a:lnTo>
                    <a:pt x="115283" y="83340"/>
                  </a:lnTo>
                  <a:lnTo>
                    <a:pt x="114104" y="85978"/>
                  </a:lnTo>
                  <a:lnTo>
                    <a:pt x="112768" y="88562"/>
                  </a:lnTo>
                  <a:lnTo>
                    <a:pt x="111301" y="91094"/>
                  </a:lnTo>
                  <a:lnTo>
                    <a:pt x="109755" y="93547"/>
                  </a:lnTo>
                  <a:lnTo>
                    <a:pt x="108078" y="95868"/>
                  </a:lnTo>
                  <a:lnTo>
                    <a:pt x="106323" y="98162"/>
                  </a:lnTo>
                  <a:lnTo>
                    <a:pt x="104410" y="100325"/>
                  </a:lnTo>
                  <a:lnTo>
                    <a:pt x="102445" y="102408"/>
                  </a:lnTo>
                  <a:lnTo>
                    <a:pt x="100349" y="104386"/>
                  </a:lnTo>
                  <a:lnTo>
                    <a:pt x="98148" y="106285"/>
                  </a:lnTo>
                  <a:lnTo>
                    <a:pt x="95895" y="108079"/>
                  </a:lnTo>
                  <a:lnTo>
                    <a:pt x="93537" y="109740"/>
                  </a:lnTo>
                  <a:lnTo>
                    <a:pt x="91126" y="111296"/>
                  </a:lnTo>
                  <a:lnTo>
                    <a:pt x="88611" y="112747"/>
                  </a:lnTo>
                  <a:lnTo>
                    <a:pt x="86017" y="114065"/>
                  </a:lnTo>
                  <a:lnTo>
                    <a:pt x="83371" y="115252"/>
                  </a:lnTo>
                  <a:lnTo>
                    <a:pt x="80620" y="116334"/>
                  </a:lnTo>
                  <a:lnTo>
                    <a:pt x="77842" y="117283"/>
                  </a:lnTo>
                  <a:lnTo>
                    <a:pt x="75013" y="118074"/>
                  </a:lnTo>
                  <a:lnTo>
                    <a:pt x="72104" y="118760"/>
                  </a:lnTo>
                  <a:lnTo>
                    <a:pt x="69144" y="119287"/>
                  </a:lnTo>
                  <a:lnTo>
                    <a:pt x="66131" y="119683"/>
                  </a:lnTo>
                  <a:lnTo>
                    <a:pt x="63091" y="119894"/>
                  </a:lnTo>
                  <a:lnTo>
                    <a:pt x="60000" y="120000"/>
                  </a:lnTo>
                  <a:lnTo>
                    <a:pt x="56908" y="119894"/>
                  </a:lnTo>
                  <a:lnTo>
                    <a:pt x="53842" y="119683"/>
                  </a:lnTo>
                  <a:lnTo>
                    <a:pt x="50855" y="119287"/>
                  </a:lnTo>
                  <a:lnTo>
                    <a:pt x="47921" y="118760"/>
                  </a:lnTo>
                  <a:lnTo>
                    <a:pt x="45013" y="118074"/>
                  </a:lnTo>
                  <a:lnTo>
                    <a:pt x="42157" y="117283"/>
                  </a:lnTo>
                  <a:lnTo>
                    <a:pt x="39379" y="116334"/>
                  </a:lnTo>
                  <a:lnTo>
                    <a:pt x="36628" y="115252"/>
                  </a:lnTo>
                  <a:lnTo>
                    <a:pt x="33982" y="114065"/>
                  </a:lnTo>
                  <a:lnTo>
                    <a:pt x="31388" y="112747"/>
                  </a:lnTo>
                  <a:lnTo>
                    <a:pt x="28873" y="111296"/>
                  </a:lnTo>
                  <a:lnTo>
                    <a:pt x="26462" y="109740"/>
                  </a:lnTo>
                  <a:lnTo>
                    <a:pt x="24078" y="108079"/>
                  </a:lnTo>
                  <a:lnTo>
                    <a:pt x="21825" y="106285"/>
                  </a:lnTo>
                  <a:lnTo>
                    <a:pt x="19676" y="104386"/>
                  </a:lnTo>
                  <a:lnTo>
                    <a:pt x="17554" y="102408"/>
                  </a:lnTo>
                  <a:lnTo>
                    <a:pt x="15589" y="100325"/>
                  </a:lnTo>
                  <a:lnTo>
                    <a:pt x="13703" y="98162"/>
                  </a:lnTo>
                  <a:lnTo>
                    <a:pt x="11921" y="95868"/>
                  </a:lnTo>
                  <a:lnTo>
                    <a:pt x="10218" y="93547"/>
                  </a:lnTo>
                  <a:lnTo>
                    <a:pt x="8698" y="91094"/>
                  </a:lnTo>
                  <a:lnTo>
                    <a:pt x="7231" y="88562"/>
                  </a:lnTo>
                  <a:lnTo>
                    <a:pt x="5895" y="85978"/>
                  </a:lnTo>
                  <a:lnTo>
                    <a:pt x="4689" y="83340"/>
                  </a:lnTo>
                  <a:lnTo>
                    <a:pt x="3641" y="80624"/>
                  </a:lnTo>
                  <a:lnTo>
                    <a:pt x="2698" y="77828"/>
                  </a:lnTo>
                  <a:lnTo>
                    <a:pt x="1886" y="74980"/>
                  </a:lnTo>
                  <a:lnTo>
                    <a:pt x="1231" y="72079"/>
                  </a:lnTo>
                  <a:lnTo>
                    <a:pt x="681" y="69098"/>
                  </a:lnTo>
                  <a:lnTo>
                    <a:pt x="314" y="66118"/>
                  </a:lnTo>
                  <a:lnTo>
                    <a:pt x="78" y="63059"/>
                  </a:lnTo>
                  <a:lnTo>
                    <a:pt x="0" y="59973"/>
                  </a:lnTo>
                  <a:lnTo>
                    <a:pt x="78" y="56914"/>
                  </a:lnTo>
                  <a:lnTo>
                    <a:pt x="314" y="53854"/>
                  </a:lnTo>
                  <a:lnTo>
                    <a:pt x="681" y="50821"/>
                  </a:lnTo>
                  <a:lnTo>
                    <a:pt x="1231" y="47894"/>
                  </a:lnTo>
                  <a:lnTo>
                    <a:pt x="1886" y="44993"/>
                  </a:lnTo>
                  <a:lnTo>
                    <a:pt x="2698" y="42145"/>
                  </a:lnTo>
                  <a:lnTo>
                    <a:pt x="3641" y="39349"/>
                  </a:lnTo>
                  <a:lnTo>
                    <a:pt x="4689" y="36632"/>
                  </a:lnTo>
                  <a:lnTo>
                    <a:pt x="5895" y="33969"/>
                  </a:lnTo>
                  <a:lnTo>
                    <a:pt x="7231" y="31384"/>
                  </a:lnTo>
                  <a:lnTo>
                    <a:pt x="8698" y="28879"/>
                  </a:lnTo>
                  <a:lnTo>
                    <a:pt x="10218" y="26426"/>
                  </a:lnTo>
                  <a:lnTo>
                    <a:pt x="11921" y="24079"/>
                  </a:lnTo>
                  <a:lnTo>
                    <a:pt x="13703" y="21810"/>
                  </a:lnTo>
                  <a:lnTo>
                    <a:pt x="15589" y="19648"/>
                  </a:lnTo>
                  <a:lnTo>
                    <a:pt x="17554" y="17564"/>
                  </a:lnTo>
                  <a:lnTo>
                    <a:pt x="19650" y="15560"/>
                  </a:lnTo>
                  <a:lnTo>
                    <a:pt x="21825" y="13687"/>
                  </a:lnTo>
                  <a:lnTo>
                    <a:pt x="24078" y="11920"/>
                  </a:lnTo>
                  <a:lnTo>
                    <a:pt x="26462" y="10232"/>
                  </a:lnTo>
                  <a:lnTo>
                    <a:pt x="28873" y="8703"/>
                  </a:lnTo>
                  <a:lnTo>
                    <a:pt x="31388" y="7252"/>
                  </a:lnTo>
                  <a:lnTo>
                    <a:pt x="33982" y="5907"/>
                  </a:lnTo>
                  <a:lnTo>
                    <a:pt x="36628" y="4694"/>
                  </a:lnTo>
                  <a:lnTo>
                    <a:pt x="39379" y="3639"/>
                  </a:lnTo>
                  <a:lnTo>
                    <a:pt x="42157" y="2716"/>
                  </a:lnTo>
                  <a:lnTo>
                    <a:pt x="45013" y="1872"/>
                  </a:lnTo>
                  <a:lnTo>
                    <a:pt x="47921" y="1213"/>
                  </a:lnTo>
                  <a:lnTo>
                    <a:pt x="50855" y="685"/>
                  </a:lnTo>
                  <a:lnTo>
                    <a:pt x="53842" y="316"/>
                  </a:lnTo>
                  <a:lnTo>
                    <a:pt x="56908" y="79"/>
                  </a:lnTo>
                  <a:lnTo>
                    <a:pt x="60000" y="0"/>
                  </a:lnTo>
                  <a:lnTo>
                    <a:pt x="63091" y="79"/>
                  </a:lnTo>
                  <a:lnTo>
                    <a:pt x="66131" y="316"/>
                  </a:lnTo>
                  <a:lnTo>
                    <a:pt x="69144" y="685"/>
                  </a:lnTo>
                  <a:lnTo>
                    <a:pt x="72104" y="1213"/>
                  </a:lnTo>
                  <a:lnTo>
                    <a:pt x="75013" y="1872"/>
                  </a:lnTo>
                  <a:lnTo>
                    <a:pt x="77842" y="2716"/>
                  </a:lnTo>
                  <a:lnTo>
                    <a:pt x="80620" y="3639"/>
                  </a:lnTo>
                  <a:lnTo>
                    <a:pt x="83371" y="4694"/>
                  </a:lnTo>
                  <a:lnTo>
                    <a:pt x="86017" y="5907"/>
                  </a:lnTo>
                  <a:lnTo>
                    <a:pt x="88611" y="7252"/>
                  </a:lnTo>
                  <a:lnTo>
                    <a:pt x="91126" y="8703"/>
                  </a:lnTo>
                  <a:lnTo>
                    <a:pt x="93537" y="10232"/>
                  </a:lnTo>
                  <a:lnTo>
                    <a:pt x="95895" y="11920"/>
                  </a:lnTo>
                  <a:lnTo>
                    <a:pt x="98148" y="13687"/>
                  </a:lnTo>
                  <a:lnTo>
                    <a:pt x="100349" y="15560"/>
                  </a:lnTo>
                  <a:lnTo>
                    <a:pt x="102445" y="17564"/>
                  </a:lnTo>
                  <a:lnTo>
                    <a:pt x="104410" y="19648"/>
                  </a:lnTo>
                  <a:lnTo>
                    <a:pt x="106323" y="21810"/>
                  </a:lnTo>
                  <a:lnTo>
                    <a:pt x="108078" y="24079"/>
                  </a:lnTo>
                  <a:lnTo>
                    <a:pt x="109755" y="26426"/>
                  </a:lnTo>
                  <a:lnTo>
                    <a:pt x="111301" y="28879"/>
                  </a:lnTo>
                  <a:lnTo>
                    <a:pt x="112768" y="31384"/>
                  </a:lnTo>
                  <a:lnTo>
                    <a:pt x="114104" y="33969"/>
                  </a:lnTo>
                  <a:lnTo>
                    <a:pt x="115283" y="36632"/>
                  </a:lnTo>
                  <a:lnTo>
                    <a:pt x="116358" y="39349"/>
                  </a:lnTo>
                  <a:lnTo>
                    <a:pt x="117327" y="42145"/>
                  </a:lnTo>
                  <a:lnTo>
                    <a:pt x="118113" y="44993"/>
                  </a:lnTo>
                  <a:lnTo>
                    <a:pt x="118768" y="47894"/>
                  </a:lnTo>
                  <a:lnTo>
                    <a:pt x="119318" y="50821"/>
                  </a:lnTo>
                  <a:lnTo>
                    <a:pt x="119685" y="53854"/>
                  </a:lnTo>
                  <a:lnTo>
                    <a:pt x="119921" y="56914"/>
                  </a:lnTo>
                  <a:lnTo>
                    <a:pt x="120000" y="599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60941" tIns="30462" rIns="60941" bIns="30462" anchor="t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16" name="iS1ide-Shape 2366"/>
            <p:cNvSpPr/>
            <p:nvPr/>
          </p:nvSpPr>
          <p:spPr>
            <a:xfrm flipH="1">
              <a:off x="4812370" y="3049061"/>
              <a:ext cx="454992" cy="46553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52"/>
                  </a:moveTo>
                  <a:lnTo>
                    <a:pt x="119895" y="63107"/>
                  </a:lnTo>
                  <a:lnTo>
                    <a:pt x="119686" y="66110"/>
                  </a:lnTo>
                  <a:lnTo>
                    <a:pt x="119267" y="69165"/>
                  </a:lnTo>
                  <a:lnTo>
                    <a:pt x="118744" y="72115"/>
                  </a:lnTo>
                  <a:lnTo>
                    <a:pt x="118063" y="75013"/>
                  </a:lnTo>
                  <a:lnTo>
                    <a:pt x="117278" y="77857"/>
                  </a:lnTo>
                  <a:lnTo>
                    <a:pt x="116336" y="80649"/>
                  </a:lnTo>
                  <a:lnTo>
                    <a:pt x="115290" y="83388"/>
                  </a:lnTo>
                  <a:lnTo>
                    <a:pt x="114086" y="86022"/>
                  </a:lnTo>
                  <a:lnTo>
                    <a:pt x="112725" y="88604"/>
                  </a:lnTo>
                  <a:lnTo>
                    <a:pt x="111312" y="91132"/>
                  </a:lnTo>
                  <a:lnTo>
                    <a:pt x="109742" y="93503"/>
                  </a:lnTo>
                  <a:lnTo>
                    <a:pt x="108068" y="95926"/>
                  </a:lnTo>
                  <a:lnTo>
                    <a:pt x="106288" y="98191"/>
                  </a:lnTo>
                  <a:lnTo>
                    <a:pt x="104404" y="100351"/>
                  </a:lnTo>
                  <a:lnTo>
                    <a:pt x="102416" y="102405"/>
                  </a:lnTo>
                  <a:lnTo>
                    <a:pt x="100322" y="104407"/>
                  </a:lnTo>
                  <a:lnTo>
                    <a:pt x="98124" y="106251"/>
                  </a:lnTo>
                  <a:lnTo>
                    <a:pt x="95874" y="108094"/>
                  </a:lnTo>
                  <a:lnTo>
                    <a:pt x="93519" y="109727"/>
                  </a:lnTo>
                  <a:lnTo>
                    <a:pt x="91059" y="111255"/>
                  </a:lnTo>
                  <a:lnTo>
                    <a:pt x="88547" y="112783"/>
                  </a:lnTo>
                  <a:lnTo>
                    <a:pt x="85983" y="114047"/>
                  </a:lnTo>
                  <a:lnTo>
                    <a:pt x="83314" y="115258"/>
                  </a:lnTo>
                  <a:lnTo>
                    <a:pt x="80593" y="116365"/>
                  </a:lnTo>
                  <a:lnTo>
                    <a:pt x="77819" y="117313"/>
                  </a:lnTo>
                  <a:lnTo>
                    <a:pt x="74941" y="118103"/>
                  </a:lnTo>
                  <a:lnTo>
                    <a:pt x="72062" y="118788"/>
                  </a:lnTo>
                  <a:lnTo>
                    <a:pt x="69132" y="119315"/>
                  </a:lnTo>
                  <a:lnTo>
                    <a:pt x="66149" y="119683"/>
                  </a:lnTo>
                  <a:lnTo>
                    <a:pt x="63061" y="119947"/>
                  </a:lnTo>
                  <a:lnTo>
                    <a:pt x="59973" y="120000"/>
                  </a:lnTo>
                  <a:lnTo>
                    <a:pt x="56886" y="119947"/>
                  </a:lnTo>
                  <a:lnTo>
                    <a:pt x="53850" y="119683"/>
                  </a:lnTo>
                  <a:lnTo>
                    <a:pt x="50867" y="119315"/>
                  </a:lnTo>
                  <a:lnTo>
                    <a:pt x="47937" y="118788"/>
                  </a:lnTo>
                  <a:lnTo>
                    <a:pt x="45006" y="118103"/>
                  </a:lnTo>
                  <a:lnTo>
                    <a:pt x="42180" y="117313"/>
                  </a:lnTo>
                  <a:lnTo>
                    <a:pt x="39354" y="116365"/>
                  </a:lnTo>
                  <a:lnTo>
                    <a:pt x="36633" y="115258"/>
                  </a:lnTo>
                  <a:lnTo>
                    <a:pt x="33964" y="114047"/>
                  </a:lnTo>
                  <a:lnTo>
                    <a:pt x="31399" y="112783"/>
                  </a:lnTo>
                  <a:lnTo>
                    <a:pt x="28887" y="111255"/>
                  </a:lnTo>
                  <a:lnTo>
                    <a:pt x="26428" y="109727"/>
                  </a:lnTo>
                  <a:lnTo>
                    <a:pt x="24125" y="108094"/>
                  </a:lnTo>
                  <a:lnTo>
                    <a:pt x="21822" y="106251"/>
                  </a:lnTo>
                  <a:lnTo>
                    <a:pt x="19677" y="104407"/>
                  </a:lnTo>
                  <a:lnTo>
                    <a:pt x="17583" y="102405"/>
                  </a:lnTo>
                  <a:lnTo>
                    <a:pt x="15542" y="100351"/>
                  </a:lnTo>
                  <a:lnTo>
                    <a:pt x="13711" y="98191"/>
                  </a:lnTo>
                  <a:lnTo>
                    <a:pt x="11931" y="95926"/>
                  </a:lnTo>
                  <a:lnTo>
                    <a:pt x="10257" y="93503"/>
                  </a:lnTo>
                  <a:lnTo>
                    <a:pt x="8687" y="91132"/>
                  </a:lnTo>
                  <a:lnTo>
                    <a:pt x="7274" y="88604"/>
                  </a:lnTo>
                  <a:lnTo>
                    <a:pt x="5965" y="86022"/>
                  </a:lnTo>
                  <a:lnTo>
                    <a:pt x="4762" y="83336"/>
                  </a:lnTo>
                  <a:lnTo>
                    <a:pt x="3663" y="80649"/>
                  </a:lnTo>
                  <a:lnTo>
                    <a:pt x="2721" y="77857"/>
                  </a:lnTo>
                  <a:lnTo>
                    <a:pt x="1883" y="75013"/>
                  </a:lnTo>
                  <a:lnTo>
                    <a:pt x="1203" y="72115"/>
                  </a:lnTo>
                  <a:lnTo>
                    <a:pt x="680" y="69165"/>
                  </a:lnTo>
                  <a:lnTo>
                    <a:pt x="366" y="66110"/>
                  </a:lnTo>
                  <a:lnTo>
                    <a:pt x="52" y="63107"/>
                  </a:lnTo>
                  <a:lnTo>
                    <a:pt x="0" y="60052"/>
                  </a:lnTo>
                  <a:lnTo>
                    <a:pt x="52" y="56944"/>
                  </a:lnTo>
                  <a:lnTo>
                    <a:pt x="366" y="53889"/>
                  </a:lnTo>
                  <a:lnTo>
                    <a:pt x="680" y="50886"/>
                  </a:lnTo>
                  <a:lnTo>
                    <a:pt x="1203" y="47884"/>
                  </a:lnTo>
                  <a:lnTo>
                    <a:pt x="1883" y="44986"/>
                  </a:lnTo>
                  <a:lnTo>
                    <a:pt x="2721" y="42142"/>
                  </a:lnTo>
                  <a:lnTo>
                    <a:pt x="3663" y="39402"/>
                  </a:lnTo>
                  <a:lnTo>
                    <a:pt x="4762" y="36663"/>
                  </a:lnTo>
                  <a:lnTo>
                    <a:pt x="5965" y="34029"/>
                  </a:lnTo>
                  <a:lnTo>
                    <a:pt x="7274" y="31448"/>
                  </a:lnTo>
                  <a:lnTo>
                    <a:pt x="8687" y="28867"/>
                  </a:lnTo>
                  <a:lnTo>
                    <a:pt x="10257" y="26496"/>
                  </a:lnTo>
                  <a:lnTo>
                    <a:pt x="11931" y="24126"/>
                  </a:lnTo>
                  <a:lnTo>
                    <a:pt x="13711" y="21861"/>
                  </a:lnTo>
                  <a:lnTo>
                    <a:pt x="15542" y="19648"/>
                  </a:lnTo>
                  <a:lnTo>
                    <a:pt x="17583" y="17594"/>
                  </a:lnTo>
                  <a:lnTo>
                    <a:pt x="19677" y="15592"/>
                  </a:lnTo>
                  <a:lnTo>
                    <a:pt x="21822" y="13748"/>
                  </a:lnTo>
                  <a:lnTo>
                    <a:pt x="24125" y="11957"/>
                  </a:lnTo>
                  <a:lnTo>
                    <a:pt x="26428" y="10272"/>
                  </a:lnTo>
                  <a:lnTo>
                    <a:pt x="28887" y="8744"/>
                  </a:lnTo>
                  <a:lnTo>
                    <a:pt x="31399" y="7269"/>
                  </a:lnTo>
                  <a:lnTo>
                    <a:pt x="33964" y="5952"/>
                  </a:lnTo>
                  <a:lnTo>
                    <a:pt x="36633" y="4741"/>
                  </a:lnTo>
                  <a:lnTo>
                    <a:pt x="39354" y="3634"/>
                  </a:lnTo>
                  <a:lnTo>
                    <a:pt x="42180" y="2739"/>
                  </a:lnTo>
                  <a:lnTo>
                    <a:pt x="45006" y="1896"/>
                  </a:lnTo>
                  <a:lnTo>
                    <a:pt x="47937" y="1264"/>
                  </a:lnTo>
                  <a:lnTo>
                    <a:pt x="50867" y="684"/>
                  </a:lnTo>
                  <a:lnTo>
                    <a:pt x="53850" y="368"/>
                  </a:lnTo>
                  <a:lnTo>
                    <a:pt x="56886" y="105"/>
                  </a:lnTo>
                  <a:lnTo>
                    <a:pt x="59973" y="0"/>
                  </a:lnTo>
                  <a:lnTo>
                    <a:pt x="63061" y="105"/>
                  </a:lnTo>
                  <a:lnTo>
                    <a:pt x="66149" y="368"/>
                  </a:lnTo>
                  <a:lnTo>
                    <a:pt x="69132" y="684"/>
                  </a:lnTo>
                  <a:lnTo>
                    <a:pt x="72062" y="1264"/>
                  </a:lnTo>
                  <a:lnTo>
                    <a:pt x="74941" y="1896"/>
                  </a:lnTo>
                  <a:lnTo>
                    <a:pt x="77819" y="2739"/>
                  </a:lnTo>
                  <a:lnTo>
                    <a:pt x="80593" y="3634"/>
                  </a:lnTo>
                  <a:lnTo>
                    <a:pt x="83314" y="4741"/>
                  </a:lnTo>
                  <a:lnTo>
                    <a:pt x="85983" y="5952"/>
                  </a:lnTo>
                  <a:lnTo>
                    <a:pt x="88547" y="7269"/>
                  </a:lnTo>
                  <a:lnTo>
                    <a:pt x="91059" y="8744"/>
                  </a:lnTo>
                  <a:lnTo>
                    <a:pt x="93519" y="10272"/>
                  </a:lnTo>
                  <a:lnTo>
                    <a:pt x="95874" y="11957"/>
                  </a:lnTo>
                  <a:lnTo>
                    <a:pt x="98124" y="13748"/>
                  </a:lnTo>
                  <a:lnTo>
                    <a:pt x="100322" y="15592"/>
                  </a:lnTo>
                  <a:lnTo>
                    <a:pt x="102416" y="17594"/>
                  </a:lnTo>
                  <a:lnTo>
                    <a:pt x="104404" y="19648"/>
                  </a:lnTo>
                  <a:lnTo>
                    <a:pt x="106288" y="21861"/>
                  </a:lnTo>
                  <a:lnTo>
                    <a:pt x="108068" y="24126"/>
                  </a:lnTo>
                  <a:lnTo>
                    <a:pt x="109742" y="26496"/>
                  </a:lnTo>
                  <a:lnTo>
                    <a:pt x="111312" y="28867"/>
                  </a:lnTo>
                  <a:lnTo>
                    <a:pt x="112725" y="31448"/>
                  </a:lnTo>
                  <a:lnTo>
                    <a:pt x="114086" y="34029"/>
                  </a:lnTo>
                  <a:lnTo>
                    <a:pt x="115290" y="36663"/>
                  </a:lnTo>
                  <a:lnTo>
                    <a:pt x="116336" y="39402"/>
                  </a:lnTo>
                  <a:lnTo>
                    <a:pt x="117278" y="42142"/>
                  </a:lnTo>
                  <a:lnTo>
                    <a:pt x="118063" y="44986"/>
                  </a:lnTo>
                  <a:lnTo>
                    <a:pt x="118744" y="47884"/>
                  </a:lnTo>
                  <a:lnTo>
                    <a:pt x="119267" y="50886"/>
                  </a:lnTo>
                  <a:lnTo>
                    <a:pt x="119686" y="53889"/>
                  </a:lnTo>
                  <a:lnTo>
                    <a:pt x="119895" y="56944"/>
                  </a:lnTo>
                  <a:lnTo>
                    <a:pt x="120000" y="6005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lIns="60941" tIns="30462" rIns="60941" bIns="30462" anchor="t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17" name="iS1ide-Shape 2367"/>
            <p:cNvSpPr/>
            <p:nvPr/>
          </p:nvSpPr>
          <p:spPr>
            <a:xfrm flipH="1">
              <a:off x="6315198" y="2677620"/>
              <a:ext cx="400200" cy="40972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29"/>
                  </a:moveTo>
                  <a:lnTo>
                    <a:pt x="119940" y="63085"/>
                  </a:lnTo>
                  <a:lnTo>
                    <a:pt x="119643" y="66140"/>
                  </a:lnTo>
                  <a:lnTo>
                    <a:pt x="119345" y="69136"/>
                  </a:lnTo>
                  <a:lnTo>
                    <a:pt x="118751" y="72131"/>
                  </a:lnTo>
                  <a:lnTo>
                    <a:pt x="118097" y="75007"/>
                  </a:lnTo>
                  <a:lnTo>
                    <a:pt x="117324" y="77883"/>
                  </a:lnTo>
                  <a:lnTo>
                    <a:pt x="116372" y="80639"/>
                  </a:lnTo>
                  <a:lnTo>
                    <a:pt x="115242" y="83394"/>
                  </a:lnTo>
                  <a:lnTo>
                    <a:pt x="114112" y="86030"/>
                  </a:lnTo>
                  <a:lnTo>
                    <a:pt x="112745" y="88607"/>
                  </a:lnTo>
                  <a:lnTo>
                    <a:pt x="111318" y="91063"/>
                  </a:lnTo>
                  <a:lnTo>
                    <a:pt x="109772" y="93579"/>
                  </a:lnTo>
                  <a:lnTo>
                    <a:pt x="108107" y="95856"/>
                  </a:lnTo>
                  <a:lnTo>
                    <a:pt x="106263" y="98132"/>
                  </a:lnTo>
                  <a:lnTo>
                    <a:pt x="104420" y="100349"/>
                  </a:lnTo>
                  <a:lnTo>
                    <a:pt x="102457" y="102446"/>
                  </a:lnTo>
                  <a:lnTo>
                    <a:pt x="100317" y="104423"/>
                  </a:lnTo>
                  <a:lnTo>
                    <a:pt x="98176" y="106280"/>
                  </a:lnTo>
                  <a:lnTo>
                    <a:pt x="95916" y="108137"/>
                  </a:lnTo>
                  <a:lnTo>
                    <a:pt x="93538" y="109755"/>
                  </a:lnTo>
                  <a:lnTo>
                    <a:pt x="91159" y="111313"/>
                  </a:lnTo>
                  <a:lnTo>
                    <a:pt x="88602" y="112810"/>
                  </a:lnTo>
                  <a:lnTo>
                    <a:pt x="86045" y="114068"/>
                  </a:lnTo>
                  <a:lnTo>
                    <a:pt x="83369" y="115327"/>
                  </a:lnTo>
                  <a:lnTo>
                    <a:pt x="80634" y="116345"/>
                  </a:lnTo>
                  <a:lnTo>
                    <a:pt x="77898" y="117304"/>
                  </a:lnTo>
                  <a:lnTo>
                    <a:pt x="75044" y="118082"/>
                  </a:lnTo>
                  <a:lnTo>
                    <a:pt x="72130" y="118801"/>
                  </a:lnTo>
                  <a:lnTo>
                    <a:pt x="69157" y="119340"/>
                  </a:lnTo>
                  <a:lnTo>
                    <a:pt x="66184" y="119700"/>
                  </a:lnTo>
                  <a:lnTo>
                    <a:pt x="63092" y="119880"/>
                  </a:lnTo>
                  <a:lnTo>
                    <a:pt x="60000" y="120000"/>
                  </a:lnTo>
                  <a:lnTo>
                    <a:pt x="56907" y="119880"/>
                  </a:lnTo>
                  <a:lnTo>
                    <a:pt x="53875" y="119700"/>
                  </a:lnTo>
                  <a:lnTo>
                    <a:pt x="50901" y="119340"/>
                  </a:lnTo>
                  <a:lnTo>
                    <a:pt x="47928" y="118801"/>
                  </a:lnTo>
                  <a:lnTo>
                    <a:pt x="45014" y="118082"/>
                  </a:lnTo>
                  <a:lnTo>
                    <a:pt x="42160" y="117304"/>
                  </a:lnTo>
                  <a:lnTo>
                    <a:pt x="39365" y="116345"/>
                  </a:lnTo>
                  <a:lnTo>
                    <a:pt x="36630" y="115327"/>
                  </a:lnTo>
                  <a:lnTo>
                    <a:pt x="34013" y="114068"/>
                  </a:lnTo>
                  <a:lnTo>
                    <a:pt x="31397" y="112810"/>
                  </a:lnTo>
                  <a:lnTo>
                    <a:pt x="28899" y="111313"/>
                  </a:lnTo>
                  <a:lnTo>
                    <a:pt x="26521" y="109755"/>
                  </a:lnTo>
                  <a:lnTo>
                    <a:pt x="24083" y="108137"/>
                  </a:lnTo>
                  <a:lnTo>
                    <a:pt x="21823" y="106280"/>
                  </a:lnTo>
                  <a:lnTo>
                    <a:pt x="19682" y="104423"/>
                  </a:lnTo>
                  <a:lnTo>
                    <a:pt x="17542" y="102446"/>
                  </a:lnTo>
                  <a:lnTo>
                    <a:pt x="15639" y="100349"/>
                  </a:lnTo>
                  <a:lnTo>
                    <a:pt x="13736" y="98132"/>
                  </a:lnTo>
                  <a:lnTo>
                    <a:pt x="11952" y="95856"/>
                  </a:lnTo>
                  <a:lnTo>
                    <a:pt x="10227" y="93579"/>
                  </a:lnTo>
                  <a:lnTo>
                    <a:pt x="8681" y="91063"/>
                  </a:lnTo>
                  <a:lnTo>
                    <a:pt x="7254" y="88607"/>
                  </a:lnTo>
                  <a:lnTo>
                    <a:pt x="5887" y="86030"/>
                  </a:lnTo>
                  <a:lnTo>
                    <a:pt x="4757" y="83394"/>
                  </a:lnTo>
                  <a:lnTo>
                    <a:pt x="3627" y="80639"/>
                  </a:lnTo>
                  <a:lnTo>
                    <a:pt x="2735" y="77883"/>
                  </a:lnTo>
                  <a:lnTo>
                    <a:pt x="1902" y="75007"/>
                  </a:lnTo>
                  <a:lnTo>
                    <a:pt x="1248" y="72131"/>
                  </a:lnTo>
                  <a:lnTo>
                    <a:pt x="713" y="69136"/>
                  </a:lnTo>
                  <a:lnTo>
                    <a:pt x="356" y="66140"/>
                  </a:lnTo>
                  <a:lnTo>
                    <a:pt x="118" y="63085"/>
                  </a:lnTo>
                  <a:lnTo>
                    <a:pt x="0" y="60029"/>
                  </a:lnTo>
                  <a:lnTo>
                    <a:pt x="118" y="56914"/>
                  </a:lnTo>
                  <a:lnTo>
                    <a:pt x="356" y="53859"/>
                  </a:lnTo>
                  <a:lnTo>
                    <a:pt x="713" y="50863"/>
                  </a:lnTo>
                  <a:lnTo>
                    <a:pt x="1248" y="47868"/>
                  </a:lnTo>
                  <a:lnTo>
                    <a:pt x="1902" y="44992"/>
                  </a:lnTo>
                  <a:lnTo>
                    <a:pt x="2735" y="42116"/>
                  </a:lnTo>
                  <a:lnTo>
                    <a:pt x="3627" y="39360"/>
                  </a:lnTo>
                  <a:lnTo>
                    <a:pt x="4757" y="36605"/>
                  </a:lnTo>
                  <a:lnTo>
                    <a:pt x="5887" y="33969"/>
                  </a:lnTo>
                  <a:lnTo>
                    <a:pt x="7254" y="31392"/>
                  </a:lnTo>
                  <a:lnTo>
                    <a:pt x="8681" y="28876"/>
                  </a:lnTo>
                  <a:lnTo>
                    <a:pt x="10227" y="26420"/>
                  </a:lnTo>
                  <a:lnTo>
                    <a:pt x="11952" y="24083"/>
                  </a:lnTo>
                  <a:lnTo>
                    <a:pt x="13736" y="21807"/>
                  </a:lnTo>
                  <a:lnTo>
                    <a:pt x="15639" y="19590"/>
                  </a:lnTo>
                  <a:lnTo>
                    <a:pt x="17542" y="17493"/>
                  </a:lnTo>
                  <a:lnTo>
                    <a:pt x="19682" y="15576"/>
                  </a:lnTo>
                  <a:lnTo>
                    <a:pt x="21823" y="13659"/>
                  </a:lnTo>
                  <a:lnTo>
                    <a:pt x="24083" y="11862"/>
                  </a:lnTo>
                  <a:lnTo>
                    <a:pt x="26521" y="10184"/>
                  </a:lnTo>
                  <a:lnTo>
                    <a:pt x="28899" y="8627"/>
                  </a:lnTo>
                  <a:lnTo>
                    <a:pt x="31397" y="7249"/>
                  </a:lnTo>
                  <a:lnTo>
                    <a:pt x="34013" y="5871"/>
                  </a:lnTo>
                  <a:lnTo>
                    <a:pt x="36630" y="4613"/>
                  </a:lnTo>
                  <a:lnTo>
                    <a:pt x="39365" y="3594"/>
                  </a:lnTo>
                  <a:lnTo>
                    <a:pt x="42160" y="2636"/>
                  </a:lnTo>
                  <a:lnTo>
                    <a:pt x="45014" y="1857"/>
                  </a:lnTo>
                  <a:lnTo>
                    <a:pt x="47928" y="1198"/>
                  </a:lnTo>
                  <a:lnTo>
                    <a:pt x="50901" y="599"/>
                  </a:lnTo>
                  <a:lnTo>
                    <a:pt x="53875" y="239"/>
                  </a:lnTo>
                  <a:lnTo>
                    <a:pt x="56907" y="59"/>
                  </a:lnTo>
                  <a:lnTo>
                    <a:pt x="60000" y="0"/>
                  </a:lnTo>
                  <a:lnTo>
                    <a:pt x="63092" y="59"/>
                  </a:lnTo>
                  <a:lnTo>
                    <a:pt x="66184" y="239"/>
                  </a:lnTo>
                  <a:lnTo>
                    <a:pt x="69157" y="599"/>
                  </a:lnTo>
                  <a:lnTo>
                    <a:pt x="72130" y="1198"/>
                  </a:lnTo>
                  <a:lnTo>
                    <a:pt x="75044" y="1857"/>
                  </a:lnTo>
                  <a:lnTo>
                    <a:pt x="77898" y="2636"/>
                  </a:lnTo>
                  <a:lnTo>
                    <a:pt x="80634" y="3594"/>
                  </a:lnTo>
                  <a:lnTo>
                    <a:pt x="83369" y="4613"/>
                  </a:lnTo>
                  <a:lnTo>
                    <a:pt x="86045" y="5871"/>
                  </a:lnTo>
                  <a:lnTo>
                    <a:pt x="88602" y="7249"/>
                  </a:lnTo>
                  <a:lnTo>
                    <a:pt x="91159" y="8627"/>
                  </a:lnTo>
                  <a:lnTo>
                    <a:pt x="93538" y="10184"/>
                  </a:lnTo>
                  <a:lnTo>
                    <a:pt x="95916" y="11862"/>
                  </a:lnTo>
                  <a:lnTo>
                    <a:pt x="98176" y="13659"/>
                  </a:lnTo>
                  <a:lnTo>
                    <a:pt x="100317" y="15576"/>
                  </a:lnTo>
                  <a:lnTo>
                    <a:pt x="102457" y="17493"/>
                  </a:lnTo>
                  <a:lnTo>
                    <a:pt x="104420" y="19590"/>
                  </a:lnTo>
                  <a:lnTo>
                    <a:pt x="106263" y="21807"/>
                  </a:lnTo>
                  <a:lnTo>
                    <a:pt x="108107" y="24083"/>
                  </a:lnTo>
                  <a:lnTo>
                    <a:pt x="109772" y="26420"/>
                  </a:lnTo>
                  <a:lnTo>
                    <a:pt x="111318" y="28876"/>
                  </a:lnTo>
                  <a:lnTo>
                    <a:pt x="112745" y="31392"/>
                  </a:lnTo>
                  <a:lnTo>
                    <a:pt x="114112" y="33969"/>
                  </a:lnTo>
                  <a:lnTo>
                    <a:pt x="115242" y="36605"/>
                  </a:lnTo>
                  <a:lnTo>
                    <a:pt x="116372" y="39360"/>
                  </a:lnTo>
                  <a:lnTo>
                    <a:pt x="117324" y="42116"/>
                  </a:lnTo>
                  <a:lnTo>
                    <a:pt x="118097" y="44992"/>
                  </a:lnTo>
                  <a:lnTo>
                    <a:pt x="118751" y="47868"/>
                  </a:lnTo>
                  <a:lnTo>
                    <a:pt x="119345" y="50863"/>
                  </a:lnTo>
                  <a:lnTo>
                    <a:pt x="119643" y="53859"/>
                  </a:lnTo>
                  <a:lnTo>
                    <a:pt x="119940" y="56914"/>
                  </a:lnTo>
                  <a:lnTo>
                    <a:pt x="120000" y="6002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lIns="60941" tIns="30462" rIns="60941" bIns="30462" anchor="t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18" name="iS1ide-Shape 2368"/>
            <p:cNvSpPr/>
            <p:nvPr/>
          </p:nvSpPr>
          <p:spPr>
            <a:xfrm flipH="1">
              <a:off x="6526682" y="3070399"/>
              <a:ext cx="686059" cy="70167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17"/>
                  </a:moveTo>
                  <a:lnTo>
                    <a:pt x="119930" y="63128"/>
                  </a:lnTo>
                  <a:lnTo>
                    <a:pt x="119687" y="66169"/>
                  </a:lnTo>
                  <a:lnTo>
                    <a:pt x="119270" y="69175"/>
                  </a:lnTo>
                  <a:lnTo>
                    <a:pt x="118784" y="72111"/>
                  </a:lnTo>
                  <a:lnTo>
                    <a:pt x="118125" y="75013"/>
                  </a:lnTo>
                  <a:lnTo>
                    <a:pt x="117291" y="77844"/>
                  </a:lnTo>
                  <a:lnTo>
                    <a:pt x="116319" y="80640"/>
                  </a:lnTo>
                  <a:lnTo>
                    <a:pt x="115277" y="83367"/>
                  </a:lnTo>
                  <a:lnTo>
                    <a:pt x="114062" y="86058"/>
                  </a:lnTo>
                  <a:lnTo>
                    <a:pt x="112743" y="88610"/>
                  </a:lnTo>
                  <a:lnTo>
                    <a:pt x="111319" y="91162"/>
                  </a:lnTo>
                  <a:lnTo>
                    <a:pt x="109756" y="93574"/>
                  </a:lnTo>
                  <a:lnTo>
                    <a:pt x="108055" y="95916"/>
                  </a:lnTo>
                  <a:lnTo>
                    <a:pt x="106284" y="98188"/>
                  </a:lnTo>
                  <a:lnTo>
                    <a:pt x="104409" y="100355"/>
                  </a:lnTo>
                  <a:lnTo>
                    <a:pt x="102430" y="102452"/>
                  </a:lnTo>
                  <a:lnTo>
                    <a:pt x="100347" y="104410"/>
                  </a:lnTo>
                  <a:lnTo>
                    <a:pt x="98159" y="106297"/>
                  </a:lnTo>
                  <a:lnTo>
                    <a:pt x="95902" y="108115"/>
                  </a:lnTo>
                  <a:lnTo>
                    <a:pt x="93541" y="109793"/>
                  </a:lnTo>
                  <a:lnTo>
                    <a:pt x="91111" y="111331"/>
                  </a:lnTo>
                  <a:lnTo>
                    <a:pt x="88611" y="112764"/>
                  </a:lnTo>
                  <a:lnTo>
                    <a:pt x="86006" y="114092"/>
                  </a:lnTo>
                  <a:lnTo>
                    <a:pt x="83333" y="115281"/>
                  </a:lnTo>
                  <a:lnTo>
                    <a:pt x="80625" y="116399"/>
                  </a:lnTo>
                  <a:lnTo>
                    <a:pt x="77847" y="117343"/>
                  </a:lnTo>
                  <a:lnTo>
                    <a:pt x="75000" y="118112"/>
                  </a:lnTo>
                  <a:lnTo>
                    <a:pt x="72083" y="118811"/>
                  </a:lnTo>
                  <a:lnTo>
                    <a:pt x="69131" y="119335"/>
                  </a:lnTo>
                  <a:lnTo>
                    <a:pt x="66111" y="119720"/>
                  </a:lnTo>
                  <a:lnTo>
                    <a:pt x="63090" y="119930"/>
                  </a:lnTo>
                  <a:lnTo>
                    <a:pt x="60000" y="120000"/>
                  </a:lnTo>
                  <a:lnTo>
                    <a:pt x="56909" y="119930"/>
                  </a:lnTo>
                  <a:lnTo>
                    <a:pt x="53888" y="119720"/>
                  </a:lnTo>
                  <a:lnTo>
                    <a:pt x="50868" y="119335"/>
                  </a:lnTo>
                  <a:lnTo>
                    <a:pt x="47916" y="118811"/>
                  </a:lnTo>
                  <a:lnTo>
                    <a:pt x="45000" y="118112"/>
                  </a:lnTo>
                  <a:lnTo>
                    <a:pt x="42152" y="117343"/>
                  </a:lnTo>
                  <a:lnTo>
                    <a:pt x="39375" y="116399"/>
                  </a:lnTo>
                  <a:lnTo>
                    <a:pt x="36666" y="115281"/>
                  </a:lnTo>
                  <a:lnTo>
                    <a:pt x="33958" y="114092"/>
                  </a:lnTo>
                  <a:lnTo>
                    <a:pt x="31388" y="112764"/>
                  </a:lnTo>
                  <a:lnTo>
                    <a:pt x="28854" y="111331"/>
                  </a:lnTo>
                  <a:lnTo>
                    <a:pt x="26458" y="109793"/>
                  </a:lnTo>
                  <a:lnTo>
                    <a:pt x="24097" y="108115"/>
                  </a:lnTo>
                  <a:lnTo>
                    <a:pt x="21840" y="106297"/>
                  </a:lnTo>
                  <a:lnTo>
                    <a:pt x="19652" y="104410"/>
                  </a:lnTo>
                  <a:lnTo>
                    <a:pt x="17569" y="102452"/>
                  </a:lnTo>
                  <a:lnTo>
                    <a:pt x="15555" y="100355"/>
                  </a:lnTo>
                  <a:lnTo>
                    <a:pt x="13680" y="98188"/>
                  </a:lnTo>
                  <a:lnTo>
                    <a:pt x="11909" y="95916"/>
                  </a:lnTo>
                  <a:lnTo>
                    <a:pt x="10243" y="93574"/>
                  </a:lnTo>
                  <a:lnTo>
                    <a:pt x="8680" y="91162"/>
                  </a:lnTo>
                  <a:lnTo>
                    <a:pt x="7256" y="88610"/>
                  </a:lnTo>
                  <a:lnTo>
                    <a:pt x="5902" y="86058"/>
                  </a:lnTo>
                  <a:lnTo>
                    <a:pt x="4722" y="83367"/>
                  </a:lnTo>
                  <a:lnTo>
                    <a:pt x="3611" y="80640"/>
                  </a:lnTo>
                  <a:lnTo>
                    <a:pt x="2673" y="77844"/>
                  </a:lnTo>
                  <a:lnTo>
                    <a:pt x="1875" y="75013"/>
                  </a:lnTo>
                  <a:lnTo>
                    <a:pt x="1215" y="72111"/>
                  </a:lnTo>
                  <a:lnTo>
                    <a:pt x="694" y="69175"/>
                  </a:lnTo>
                  <a:lnTo>
                    <a:pt x="312" y="66169"/>
                  </a:lnTo>
                  <a:lnTo>
                    <a:pt x="69" y="63128"/>
                  </a:lnTo>
                  <a:lnTo>
                    <a:pt x="0" y="60017"/>
                  </a:lnTo>
                  <a:lnTo>
                    <a:pt x="69" y="56941"/>
                  </a:lnTo>
                  <a:lnTo>
                    <a:pt x="312" y="53900"/>
                  </a:lnTo>
                  <a:lnTo>
                    <a:pt x="694" y="50859"/>
                  </a:lnTo>
                  <a:lnTo>
                    <a:pt x="1215" y="47923"/>
                  </a:lnTo>
                  <a:lnTo>
                    <a:pt x="1875" y="45021"/>
                  </a:lnTo>
                  <a:lnTo>
                    <a:pt x="2673" y="42190"/>
                  </a:lnTo>
                  <a:lnTo>
                    <a:pt x="3611" y="39394"/>
                  </a:lnTo>
                  <a:lnTo>
                    <a:pt x="4722" y="36667"/>
                  </a:lnTo>
                  <a:lnTo>
                    <a:pt x="5902" y="34011"/>
                  </a:lnTo>
                  <a:lnTo>
                    <a:pt x="7256" y="31424"/>
                  </a:lnTo>
                  <a:lnTo>
                    <a:pt x="8680" y="28907"/>
                  </a:lnTo>
                  <a:lnTo>
                    <a:pt x="10243" y="26460"/>
                  </a:lnTo>
                  <a:lnTo>
                    <a:pt x="11909" y="24118"/>
                  </a:lnTo>
                  <a:lnTo>
                    <a:pt x="13680" y="21846"/>
                  </a:lnTo>
                  <a:lnTo>
                    <a:pt x="15555" y="19644"/>
                  </a:lnTo>
                  <a:lnTo>
                    <a:pt x="17569" y="17582"/>
                  </a:lnTo>
                  <a:lnTo>
                    <a:pt x="19652" y="15624"/>
                  </a:lnTo>
                  <a:lnTo>
                    <a:pt x="21840" y="13737"/>
                  </a:lnTo>
                  <a:lnTo>
                    <a:pt x="24097" y="11954"/>
                  </a:lnTo>
                  <a:lnTo>
                    <a:pt x="26458" y="10241"/>
                  </a:lnTo>
                  <a:lnTo>
                    <a:pt x="28854" y="8703"/>
                  </a:lnTo>
                  <a:lnTo>
                    <a:pt x="31388" y="7270"/>
                  </a:lnTo>
                  <a:lnTo>
                    <a:pt x="33958" y="5942"/>
                  </a:lnTo>
                  <a:lnTo>
                    <a:pt x="36666" y="4753"/>
                  </a:lnTo>
                  <a:lnTo>
                    <a:pt x="39375" y="3635"/>
                  </a:lnTo>
                  <a:lnTo>
                    <a:pt x="42152" y="2691"/>
                  </a:lnTo>
                  <a:lnTo>
                    <a:pt x="45000" y="1887"/>
                  </a:lnTo>
                  <a:lnTo>
                    <a:pt x="47916" y="1223"/>
                  </a:lnTo>
                  <a:lnTo>
                    <a:pt x="50868" y="699"/>
                  </a:lnTo>
                  <a:lnTo>
                    <a:pt x="53888" y="314"/>
                  </a:lnTo>
                  <a:lnTo>
                    <a:pt x="56909" y="104"/>
                  </a:lnTo>
                  <a:lnTo>
                    <a:pt x="60000" y="0"/>
                  </a:lnTo>
                  <a:lnTo>
                    <a:pt x="63090" y="104"/>
                  </a:lnTo>
                  <a:lnTo>
                    <a:pt x="66111" y="314"/>
                  </a:lnTo>
                  <a:lnTo>
                    <a:pt x="69131" y="699"/>
                  </a:lnTo>
                  <a:lnTo>
                    <a:pt x="72083" y="1223"/>
                  </a:lnTo>
                  <a:lnTo>
                    <a:pt x="75000" y="1887"/>
                  </a:lnTo>
                  <a:lnTo>
                    <a:pt x="77847" y="2691"/>
                  </a:lnTo>
                  <a:lnTo>
                    <a:pt x="80625" y="3635"/>
                  </a:lnTo>
                  <a:lnTo>
                    <a:pt x="83333" y="4753"/>
                  </a:lnTo>
                  <a:lnTo>
                    <a:pt x="86006" y="5942"/>
                  </a:lnTo>
                  <a:lnTo>
                    <a:pt x="88611" y="7270"/>
                  </a:lnTo>
                  <a:lnTo>
                    <a:pt x="91111" y="8703"/>
                  </a:lnTo>
                  <a:lnTo>
                    <a:pt x="93541" y="10241"/>
                  </a:lnTo>
                  <a:lnTo>
                    <a:pt x="95902" y="11954"/>
                  </a:lnTo>
                  <a:lnTo>
                    <a:pt x="98159" y="13737"/>
                  </a:lnTo>
                  <a:lnTo>
                    <a:pt x="100347" y="15624"/>
                  </a:lnTo>
                  <a:lnTo>
                    <a:pt x="102430" y="17582"/>
                  </a:lnTo>
                  <a:lnTo>
                    <a:pt x="104409" y="19644"/>
                  </a:lnTo>
                  <a:lnTo>
                    <a:pt x="106284" y="21846"/>
                  </a:lnTo>
                  <a:lnTo>
                    <a:pt x="108055" y="24118"/>
                  </a:lnTo>
                  <a:lnTo>
                    <a:pt x="109756" y="26460"/>
                  </a:lnTo>
                  <a:lnTo>
                    <a:pt x="111319" y="28907"/>
                  </a:lnTo>
                  <a:lnTo>
                    <a:pt x="112743" y="31424"/>
                  </a:lnTo>
                  <a:lnTo>
                    <a:pt x="114062" y="34011"/>
                  </a:lnTo>
                  <a:lnTo>
                    <a:pt x="115277" y="36667"/>
                  </a:lnTo>
                  <a:lnTo>
                    <a:pt x="116319" y="39394"/>
                  </a:lnTo>
                  <a:lnTo>
                    <a:pt x="117291" y="42190"/>
                  </a:lnTo>
                  <a:lnTo>
                    <a:pt x="118125" y="45021"/>
                  </a:lnTo>
                  <a:lnTo>
                    <a:pt x="118784" y="47923"/>
                  </a:lnTo>
                  <a:lnTo>
                    <a:pt x="119270" y="50859"/>
                  </a:lnTo>
                  <a:lnTo>
                    <a:pt x="119687" y="53900"/>
                  </a:lnTo>
                  <a:lnTo>
                    <a:pt x="119930" y="56941"/>
                  </a:lnTo>
                  <a:lnTo>
                    <a:pt x="120000" y="600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60941" tIns="30462" rIns="60941" bIns="30462" anchor="t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19" name="iS1ide-Shape 2369"/>
            <p:cNvSpPr/>
            <p:nvPr/>
          </p:nvSpPr>
          <p:spPr>
            <a:xfrm flipH="1">
              <a:off x="6601168" y="4346853"/>
              <a:ext cx="545512" cy="55815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60000"/>
                  </a:moveTo>
                  <a:lnTo>
                    <a:pt x="119956" y="63076"/>
                  </a:lnTo>
                  <a:lnTo>
                    <a:pt x="119737" y="66153"/>
                  </a:lnTo>
                  <a:lnTo>
                    <a:pt x="119344" y="69142"/>
                  </a:lnTo>
                  <a:lnTo>
                    <a:pt x="118820" y="72087"/>
                  </a:lnTo>
                  <a:lnTo>
                    <a:pt x="118121" y="74989"/>
                  </a:lnTo>
                  <a:lnTo>
                    <a:pt x="117291" y="77846"/>
                  </a:lnTo>
                  <a:lnTo>
                    <a:pt x="116417" y="80615"/>
                  </a:lnTo>
                  <a:lnTo>
                    <a:pt x="115282" y="83340"/>
                  </a:lnTo>
                  <a:lnTo>
                    <a:pt x="114102" y="85978"/>
                  </a:lnTo>
                  <a:lnTo>
                    <a:pt x="112792" y="88615"/>
                  </a:lnTo>
                  <a:lnTo>
                    <a:pt x="111306" y="91120"/>
                  </a:lnTo>
                  <a:lnTo>
                    <a:pt x="109777" y="93538"/>
                  </a:lnTo>
                  <a:lnTo>
                    <a:pt x="108074" y="95868"/>
                  </a:lnTo>
                  <a:lnTo>
                    <a:pt x="106326" y="98153"/>
                  </a:lnTo>
                  <a:lnTo>
                    <a:pt x="104404" y="100351"/>
                  </a:lnTo>
                  <a:lnTo>
                    <a:pt x="102482" y="102417"/>
                  </a:lnTo>
                  <a:lnTo>
                    <a:pt x="100385" y="104439"/>
                  </a:lnTo>
                  <a:lnTo>
                    <a:pt x="98201" y="106285"/>
                  </a:lnTo>
                  <a:lnTo>
                    <a:pt x="95930" y="108087"/>
                  </a:lnTo>
                  <a:lnTo>
                    <a:pt x="93571" y="109758"/>
                  </a:lnTo>
                  <a:lnTo>
                    <a:pt x="91124" y="111340"/>
                  </a:lnTo>
                  <a:lnTo>
                    <a:pt x="88591" y="112747"/>
                  </a:lnTo>
                  <a:lnTo>
                    <a:pt x="86013" y="114065"/>
                  </a:lnTo>
                  <a:lnTo>
                    <a:pt x="83349" y="115252"/>
                  </a:lnTo>
                  <a:lnTo>
                    <a:pt x="80640" y="116351"/>
                  </a:lnTo>
                  <a:lnTo>
                    <a:pt x="77844" y="117318"/>
                  </a:lnTo>
                  <a:lnTo>
                    <a:pt x="75005" y="118109"/>
                  </a:lnTo>
                  <a:lnTo>
                    <a:pt x="72078" y="118769"/>
                  </a:lnTo>
                  <a:lnTo>
                    <a:pt x="69151" y="119296"/>
                  </a:lnTo>
                  <a:lnTo>
                    <a:pt x="66137" y="119692"/>
                  </a:lnTo>
                  <a:lnTo>
                    <a:pt x="63079" y="119912"/>
                  </a:lnTo>
                  <a:lnTo>
                    <a:pt x="59978" y="120000"/>
                  </a:lnTo>
                  <a:lnTo>
                    <a:pt x="56876" y="119912"/>
                  </a:lnTo>
                  <a:lnTo>
                    <a:pt x="53818" y="119692"/>
                  </a:lnTo>
                  <a:lnTo>
                    <a:pt x="50848" y="119296"/>
                  </a:lnTo>
                  <a:lnTo>
                    <a:pt x="47877" y="118769"/>
                  </a:lnTo>
                  <a:lnTo>
                    <a:pt x="44994" y="118109"/>
                  </a:lnTo>
                  <a:lnTo>
                    <a:pt x="42155" y="117318"/>
                  </a:lnTo>
                  <a:lnTo>
                    <a:pt x="39359" y="116351"/>
                  </a:lnTo>
                  <a:lnTo>
                    <a:pt x="36650" y="115252"/>
                  </a:lnTo>
                  <a:lnTo>
                    <a:pt x="33986" y="114065"/>
                  </a:lnTo>
                  <a:lnTo>
                    <a:pt x="31408" y="112747"/>
                  </a:lnTo>
                  <a:lnTo>
                    <a:pt x="28875" y="111340"/>
                  </a:lnTo>
                  <a:lnTo>
                    <a:pt x="26428" y="109758"/>
                  </a:lnTo>
                  <a:lnTo>
                    <a:pt x="24069" y="108087"/>
                  </a:lnTo>
                  <a:lnTo>
                    <a:pt x="21798" y="106285"/>
                  </a:lnTo>
                  <a:lnTo>
                    <a:pt x="19614" y="104439"/>
                  </a:lnTo>
                  <a:lnTo>
                    <a:pt x="17560" y="102417"/>
                  </a:lnTo>
                  <a:lnTo>
                    <a:pt x="15595" y="100351"/>
                  </a:lnTo>
                  <a:lnTo>
                    <a:pt x="13673" y="98153"/>
                  </a:lnTo>
                  <a:lnTo>
                    <a:pt x="11925" y="95868"/>
                  </a:lnTo>
                  <a:lnTo>
                    <a:pt x="10265" y="93538"/>
                  </a:lnTo>
                  <a:lnTo>
                    <a:pt x="8693" y="91120"/>
                  </a:lnTo>
                  <a:lnTo>
                    <a:pt x="7207" y="88615"/>
                  </a:lnTo>
                  <a:lnTo>
                    <a:pt x="5897" y="85978"/>
                  </a:lnTo>
                  <a:lnTo>
                    <a:pt x="4674" y="83340"/>
                  </a:lnTo>
                  <a:lnTo>
                    <a:pt x="3582" y="80615"/>
                  </a:lnTo>
                  <a:lnTo>
                    <a:pt x="2708" y="77846"/>
                  </a:lnTo>
                  <a:lnTo>
                    <a:pt x="1878" y="74989"/>
                  </a:lnTo>
                  <a:lnTo>
                    <a:pt x="1223" y="72087"/>
                  </a:lnTo>
                  <a:lnTo>
                    <a:pt x="655" y="69142"/>
                  </a:lnTo>
                  <a:lnTo>
                    <a:pt x="262" y="66153"/>
                  </a:lnTo>
                  <a:lnTo>
                    <a:pt x="87" y="63076"/>
                  </a:lnTo>
                  <a:lnTo>
                    <a:pt x="0" y="60000"/>
                  </a:lnTo>
                  <a:lnTo>
                    <a:pt x="87" y="56923"/>
                  </a:lnTo>
                  <a:lnTo>
                    <a:pt x="262" y="53890"/>
                  </a:lnTo>
                  <a:lnTo>
                    <a:pt x="655" y="50901"/>
                  </a:lnTo>
                  <a:lnTo>
                    <a:pt x="1223" y="47956"/>
                  </a:lnTo>
                  <a:lnTo>
                    <a:pt x="1878" y="45054"/>
                  </a:lnTo>
                  <a:lnTo>
                    <a:pt x="2708" y="42197"/>
                  </a:lnTo>
                  <a:lnTo>
                    <a:pt x="3582" y="39384"/>
                  </a:lnTo>
                  <a:lnTo>
                    <a:pt x="4674" y="36659"/>
                  </a:lnTo>
                  <a:lnTo>
                    <a:pt x="5897" y="34021"/>
                  </a:lnTo>
                  <a:lnTo>
                    <a:pt x="7207" y="31384"/>
                  </a:lnTo>
                  <a:lnTo>
                    <a:pt x="8693" y="28879"/>
                  </a:lnTo>
                  <a:lnTo>
                    <a:pt x="10265" y="26461"/>
                  </a:lnTo>
                  <a:lnTo>
                    <a:pt x="11925" y="24131"/>
                  </a:lnTo>
                  <a:lnTo>
                    <a:pt x="13673" y="21846"/>
                  </a:lnTo>
                  <a:lnTo>
                    <a:pt x="15595" y="19692"/>
                  </a:lnTo>
                  <a:lnTo>
                    <a:pt x="17560" y="17582"/>
                  </a:lnTo>
                  <a:lnTo>
                    <a:pt x="19614" y="15604"/>
                  </a:lnTo>
                  <a:lnTo>
                    <a:pt x="21798" y="13714"/>
                  </a:lnTo>
                  <a:lnTo>
                    <a:pt x="24069" y="11912"/>
                  </a:lnTo>
                  <a:lnTo>
                    <a:pt x="26428" y="10241"/>
                  </a:lnTo>
                  <a:lnTo>
                    <a:pt x="28875" y="8703"/>
                  </a:lnTo>
                  <a:lnTo>
                    <a:pt x="31408" y="7252"/>
                  </a:lnTo>
                  <a:lnTo>
                    <a:pt x="33986" y="5934"/>
                  </a:lnTo>
                  <a:lnTo>
                    <a:pt x="36650" y="4703"/>
                  </a:lnTo>
                  <a:lnTo>
                    <a:pt x="39359" y="3648"/>
                  </a:lnTo>
                  <a:lnTo>
                    <a:pt x="42155" y="2725"/>
                  </a:lnTo>
                  <a:lnTo>
                    <a:pt x="44994" y="1890"/>
                  </a:lnTo>
                  <a:lnTo>
                    <a:pt x="47877" y="1230"/>
                  </a:lnTo>
                  <a:lnTo>
                    <a:pt x="50848" y="703"/>
                  </a:lnTo>
                  <a:lnTo>
                    <a:pt x="53818" y="351"/>
                  </a:lnTo>
                  <a:lnTo>
                    <a:pt x="56876" y="87"/>
                  </a:lnTo>
                  <a:lnTo>
                    <a:pt x="59978" y="0"/>
                  </a:lnTo>
                  <a:lnTo>
                    <a:pt x="63079" y="87"/>
                  </a:lnTo>
                  <a:lnTo>
                    <a:pt x="66137" y="351"/>
                  </a:lnTo>
                  <a:lnTo>
                    <a:pt x="69151" y="703"/>
                  </a:lnTo>
                  <a:lnTo>
                    <a:pt x="72078" y="1230"/>
                  </a:lnTo>
                  <a:lnTo>
                    <a:pt x="75005" y="1890"/>
                  </a:lnTo>
                  <a:lnTo>
                    <a:pt x="77844" y="2725"/>
                  </a:lnTo>
                  <a:lnTo>
                    <a:pt x="80640" y="3648"/>
                  </a:lnTo>
                  <a:lnTo>
                    <a:pt x="83349" y="4703"/>
                  </a:lnTo>
                  <a:lnTo>
                    <a:pt x="86013" y="5934"/>
                  </a:lnTo>
                  <a:lnTo>
                    <a:pt x="88591" y="7252"/>
                  </a:lnTo>
                  <a:lnTo>
                    <a:pt x="91124" y="8703"/>
                  </a:lnTo>
                  <a:lnTo>
                    <a:pt x="93571" y="10241"/>
                  </a:lnTo>
                  <a:lnTo>
                    <a:pt x="95930" y="11912"/>
                  </a:lnTo>
                  <a:lnTo>
                    <a:pt x="98201" y="13714"/>
                  </a:lnTo>
                  <a:lnTo>
                    <a:pt x="100385" y="15604"/>
                  </a:lnTo>
                  <a:lnTo>
                    <a:pt x="102482" y="17582"/>
                  </a:lnTo>
                  <a:lnTo>
                    <a:pt x="104404" y="19692"/>
                  </a:lnTo>
                  <a:lnTo>
                    <a:pt x="106326" y="21846"/>
                  </a:lnTo>
                  <a:lnTo>
                    <a:pt x="108074" y="24131"/>
                  </a:lnTo>
                  <a:lnTo>
                    <a:pt x="109777" y="26461"/>
                  </a:lnTo>
                  <a:lnTo>
                    <a:pt x="111306" y="28879"/>
                  </a:lnTo>
                  <a:lnTo>
                    <a:pt x="112792" y="31384"/>
                  </a:lnTo>
                  <a:lnTo>
                    <a:pt x="114102" y="34021"/>
                  </a:lnTo>
                  <a:lnTo>
                    <a:pt x="115282" y="36659"/>
                  </a:lnTo>
                  <a:lnTo>
                    <a:pt x="116417" y="39384"/>
                  </a:lnTo>
                  <a:lnTo>
                    <a:pt x="117291" y="42197"/>
                  </a:lnTo>
                  <a:lnTo>
                    <a:pt x="118121" y="45054"/>
                  </a:lnTo>
                  <a:lnTo>
                    <a:pt x="118820" y="47956"/>
                  </a:lnTo>
                  <a:lnTo>
                    <a:pt x="119344" y="50901"/>
                  </a:lnTo>
                  <a:lnTo>
                    <a:pt x="119737" y="53890"/>
                  </a:lnTo>
                  <a:lnTo>
                    <a:pt x="119956" y="56923"/>
                  </a:lnTo>
                  <a:lnTo>
                    <a:pt x="119999" y="600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60941" tIns="30462" rIns="60941" bIns="30462" anchor="t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20" name="iS1ide-Shape 2370"/>
            <p:cNvSpPr/>
            <p:nvPr/>
          </p:nvSpPr>
          <p:spPr>
            <a:xfrm flipH="1">
              <a:off x="6898144" y="3865804"/>
              <a:ext cx="345412" cy="35329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00"/>
                  </a:moveTo>
                  <a:lnTo>
                    <a:pt x="119930" y="63125"/>
                  </a:lnTo>
                  <a:lnTo>
                    <a:pt x="119723" y="66111"/>
                  </a:lnTo>
                  <a:lnTo>
                    <a:pt x="119309" y="69166"/>
                  </a:lnTo>
                  <a:lnTo>
                    <a:pt x="118826" y="72152"/>
                  </a:lnTo>
                  <a:lnTo>
                    <a:pt x="118136" y="75069"/>
                  </a:lnTo>
                  <a:lnTo>
                    <a:pt x="117308" y="77847"/>
                  </a:lnTo>
                  <a:lnTo>
                    <a:pt x="116342" y="80694"/>
                  </a:lnTo>
                  <a:lnTo>
                    <a:pt x="115238" y="83402"/>
                  </a:lnTo>
                  <a:lnTo>
                    <a:pt x="114065" y="85972"/>
                  </a:lnTo>
                  <a:lnTo>
                    <a:pt x="112823" y="88611"/>
                  </a:lnTo>
                  <a:lnTo>
                    <a:pt x="111305" y="91111"/>
                  </a:lnTo>
                  <a:lnTo>
                    <a:pt x="109787" y="93611"/>
                  </a:lnTo>
                  <a:lnTo>
                    <a:pt x="108062" y="95902"/>
                  </a:lnTo>
                  <a:lnTo>
                    <a:pt x="106336" y="98194"/>
                  </a:lnTo>
                  <a:lnTo>
                    <a:pt x="104404" y="100347"/>
                  </a:lnTo>
                  <a:lnTo>
                    <a:pt x="102403" y="102430"/>
                  </a:lnTo>
                  <a:lnTo>
                    <a:pt x="100333" y="104375"/>
                  </a:lnTo>
                  <a:lnTo>
                    <a:pt x="98125" y="106319"/>
                  </a:lnTo>
                  <a:lnTo>
                    <a:pt x="95917" y="108055"/>
                  </a:lnTo>
                  <a:lnTo>
                    <a:pt x="93571" y="109791"/>
                  </a:lnTo>
                  <a:lnTo>
                    <a:pt x="91086" y="111319"/>
                  </a:lnTo>
                  <a:lnTo>
                    <a:pt x="88602" y="112777"/>
                  </a:lnTo>
                  <a:lnTo>
                    <a:pt x="85980" y="114097"/>
                  </a:lnTo>
                  <a:lnTo>
                    <a:pt x="83358" y="115277"/>
                  </a:lnTo>
                  <a:lnTo>
                    <a:pt x="80667" y="116388"/>
                  </a:lnTo>
                  <a:lnTo>
                    <a:pt x="77906" y="117291"/>
                  </a:lnTo>
                  <a:lnTo>
                    <a:pt x="75008" y="118125"/>
                  </a:lnTo>
                  <a:lnTo>
                    <a:pt x="72110" y="118819"/>
                  </a:lnTo>
                  <a:lnTo>
                    <a:pt x="69143" y="119305"/>
                  </a:lnTo>
                  <a:lnTo>
                    <a:pt x="66175" y="119722"/>
                  </a:lnTo>
                  <a:lnTo>
                    <a:pt x="63070" y="119930"/>
                  </a:lnTo>
                  <a:lnTo>
                    <a:pt x="60034" y="120000"/>
                  </a:lnTo>
                  <a:lnTo>
                    <a:pt x="56929" y="119930"/>
                  </a:lnTo>
                  <a:lnTo>
                    <a:pt x="53824" y="119722"/>
                  </a:lnTo>
                  <a:lnTo>
                    <a:pt x="50856" y="119305"/>
                  </a:lnTo>
                  <a:lnTo>
                    <a:pt x="47889" y="118819"/>
                  </a:lnTo>
                  <a:lnTo>
                    <a:pt x="44991" y="118125"/>
                  </a:lnTo>
                  <a:lnTo>
                    <a:pt x="42162" y="117291"/>
                  </a:lnTo>
                  <a:lnTo>
                    <a:pt x="39332" y="116388"/>
                  </a:lnTo>
                  <a:lnTo>
                    <a:pt x="36641" y="115277"/>
                  </a:lnTo>
                  <a:lnTo>
                    <a:pt x="33950" y="114097"/>
                  </a:lnTo>
                  <a:lnTo>
                    <a:pt x="31397" y="112777"/>
                  </a:lnTo>
                  <a:lnTo>
                    <a:pt x="28844" y="111319"/>
                  </a:lnTo>
                  <a:lnTo>
                    <a:pt x="26428" y="109791"/>
                  </a:lnTo>
                  <a:lnTo>
                    <a:pt x="24082" y="108055"/>
                  </a:lnTo>
                  <a:lnTo>
                    <a:pt x="21805" y="106319"/>
                  </a:lnTo>
                  <a:lnTo>
                    <a:pt x="19597" y="104375"/>
                  </a:lnTo>
                  <a:lnTo>
                    <a:pt x="17596" y="102430"/>
                  </a:lnTo>
                  <a:lnTo>
                    <a:pt x="15526" y="100347"/>
                  </a:lnTo>
                  <a:lnTo>
                    <a:pt x="13663" y="98194"/>
                  </a:lnTo>
                  <a:lnTo>
                    <a:pt x="11868" y="95902"/>
                  </a:lnTo>
                  <a:lnTo>
                    <a:pt x="10212" y="93611"/>
                  </a:lnTo>
                  <a:lnTo>
                    <a:pt x="8625" y="91111"/>
                  </a:lnTo>
                  <a:lnTo>
                    <a:pt x="7245" y="88611"/>
                  </a:lnTo>
                  <a:lnTo>
                    <a:pt x="5865" y="85972"/>
                  </a:lnTo>
                  <a:lnTo>
                    <a:pt x="4761" y="83402"/>
                  </a:lnTo>
                  <a:lnTo>
                    <a:pt x="3588" y="80694"/>
                  </a:lnTo>
                  <a:lnTo>
                    <a:pt x="2691" y="77847"/>
                  </a:lnTo>
                  <a:lnTo>
                    <a:pt x="1863" y="75069"/>
                  </a:lnTo>
                  <a:lnTo>
                    <a:pt x="1242" y="72152"/>
                  </a:lnTo>
                  <a:lnTo>
                    <a:pt x="690" y="69166"/>
                  </a:lnTo>
                  <a:lnTo>
                    <a:pt x="276" y="66111"/>
                  </a:lnTo>
                  <a:lnTo>
                    <a:pt x="69" y="63125"/>
                  </a:lnTo>
                  <a:lnTo>
                    <a:pt x="0" y="60000"/>
                  </a:lnTo>
                  <a:lnTo>
                    <a:pt x="69" y="56944"/>
                  </a:lnTo>
                  <a:lnTo>
                    <a:pt x="276" y="53888"/>
                  </a:lnTo>
                  <a:lnTo>
                    <a:pt x="690" y="50902"/>
                  </a:lnTo>
                  <a:lnTo>
                    <a:pt x="1242" y="47916"/>
                  </a:lnTo>
                  <a:lnTo>
                    <a:pt x="1863" y="45000"/>
                  </a:lnTo>
                  <a:lnTo>
                    <a:pt x="2691" y="42152"/>
                  </a:lnTo>
                  <a:lnTo>
                    <a:pt x="3588" y="39375"/>
                  </a:lnTo>
                  <a:lnTo>
                    <a:pt x="4761" y="36666"/>
                  </a:lnTo>
                  <a:lnTo>
                    <a:pt x="5865" y="33958"/>
                  </a:lnTo>
                  <a:lnTo>
                    <a:pt x="7245" y="31458"/>
                  </a:lnTo>
                  <a:lnTo>
                    <a:pt x="8625" y="28888"/>
                  </a:lnTo>
                  <a:lnTo>
                    <a:pt x="10212" y="26458"/>
                  </a:lnTo>
                  <a:lnTo>
                    <a:pt x="11868" y="24097"/>
                  </a:lnTo>
                  <a:lnTo>
                    <a:pt x="13663" y="21805"/>
                  </a:lnTo>
                  <a:lnTo>
                    <a:pt x="15526" y="19652"/>
                  </a:lnTo>
                  <a:lnTo>
                    <a:pt x="17596" y="17569"/>
                  </a:lnTo>
                  <a:lnTo>
                    <a:pt x="19597" y="15625"/>
                  </a:lnTo>
                  <a:lnTo>
                    <a:pt x="21805" y="13750"/>
                  </a:lnTo>
                  <a:lnTo>
                    <a:pt x="24082" y="11944"/>
                  </a:lnTo>
                  <a:lnTo>
                    <a:pt x="26428" y="10277"/>
                  </a:lnTo>
                  <a:lnTo>
                    <a:pt x="28844" y="8680"/>
                  </a:lnTo>
                  <a:lnTo>
                    <a:pt x="31397" y="7291"/>
                  </a:lnTo>
                  <a:lnTo>
                    <a:pt x="33950" y="5902"/>
                  </a:lnTo>
                  <a:lnTo>
                    <a:pt x="36641" y="4722"/>
                  </a:lnTo>
                  <a:lnTo>
                    <a:pt x="39332" y="3680"/>
                  </a:lnTo>
                  <a:lnTo>
                    <a:pt x="42162" y="2708"/>
                  </a:lnTo>
                  <a:lnTo>
                    <a:pt x="44991" y="1875"/>
                  </a:lnTo>
                  <a:lnTo>
                    <a:pt x="47889" y="1180"/>
                  </a:lnTo>
                  <a:lnTo>
                    <a:pt x="50856" y="625"/>
                  </a:lnTo>
                  <a:lnTo>
                    <a:pt x="53824" y="277"/>
                  </a:lnTo>
                  <a:lnTo>
                    <a:pt x="56929" y="69"/>
                  </a:lnTo>
                  <a:lnTo>
                    <a:pt x="60034" y="0"/>
                  </a:lnTo>
                  <a:lnTo>
                    <a:pt x="63070" y="69"/>
                  </a:lnTo>
                  <a:lnTo>
                    <a:pt x="66175" y="277"/>
                  </a:lnTo>
                  <a:lnTo>
                    <a:pt x="69143" y="625"/>
                  </a:lnTo>
                  <a:lnTo>
                    <a:pt x="72110" y="1180"/>
                  </a:lnTo>
                  <a:lnTo>
                    <a:pt x="75008" y="1875"/>
                  </a:lnTo>
                  <a:lnTo>
                    <a:pt x="77906" y="2708"/>
                  </a:lnTo>
                  <a:lnTo>
                    <a:pt x="80667" y="3680"/>
                  </a:lnTo>
                  <a:lnTo>
                    <a:pt x="83358" y="4722"/>
                  </a:lnTo>
                  <a:lnTo>
                    <a:pt x="85980" y="5902"/>
                  </a:lnTo>
                  <a:lnTo>
                    <a:pt x="88602" y="7291"/>
                  </a:lnTo>
                  <a:lnTo>
                    <a:pt x="91086" y="8680"/>
                  </a:lnTo>
                  <a:lnTo>
                    <a:pt x="93571" y="10277"/>
                  </a:lnTo>
                  <a:lnTo>
                    <a:pt x="95917" y="11944"/>
                  </a:lnTo>
                  <a:lnTo>
                    <a:pt x="98125" y="13750"/>
                  </a:lnTo>
                  <a:lnTo>
                    <a:pt x="100333" y="15625"/>
                  </a:lnTo>
                  <a:lnTo>
                    <a:pt x="102403" y="17569"/>
                  </a:lnTo>
                  <a:lnTo>
                    <a:pt x="104404" y="19652"/>
                  </a:lnTo>
                  <a:lnTo>
                    <a:pt x="106336" y="21805"/>
                  </a:lnTo>
                  <a:lnTo>
                    <a:pt x="108062" y="24097"/>
                  </a:lnTo>
                  <a:lnTo>
                    <a:pt x="109787" y="26458"/>
                  </a:lnTo>
                  <a:lnTo>
                    <a:pt x="111305" y="28888"/>
                  </a:lnTo>
                  <a:lnTo>
                    <a:pt x="112823" y="31458"/>
                  </a:lnTo>
                  <a:lnTo>
                    <a:pt x="114065" y="33958"/>
                  </a:lnTo>
                  <a:lnTo>
                    <a:pt x="115238" y="36666"/>
                  </a:lnTo>
                  <a:lnTo>
                    <a:pt x="116342" y="39375"/>
                  </a:lnTo>
                  <a:lnTo>
                    <a:pt x="117308" y="42152"/>
                  </a:lnTo>
                  <a:lnTo>
                    <a:pt x="118136" y="45000"/>
                  </a:lnTo>
                  <a:lnTo>
                    <a:pt x="118826" y="47916"/>
                  </a:lnTo>
                  <a:lnTo>
                    <a:pt x="119309" y="50902"/>
                  </a:lnTo>
                  <a:lnTo>
                    <a:pt x="119723" y="53888"/>
                  </a:lnTo>
                  <a:lnTo>
                    <a:pt x="119930" y="56944"/>
                  </a:lnTo>
                  <a:lnTo>
                    <a:pt x="120000" y="6000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lIns="60941" tIns="30462" rIns="60941" bIns="30462" anchor="t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21" name="iS1ide-Freeform 428"/>
            <p:cNvSpPr/>
            <p:nvPr/>
          </p:nvSpPr>
          <p:spPr bwMode="auto">
            <a:xfrm>
              <a:off x="6688338" y="3247260"/>
              <a:ext cx="380293" cy="366291"/>
            </a:xfrm>
            <a:custGeom>
              <a:avLst/>
              <a:gdLst>
                <a:gd name="connsiteX0" fmla="*/ 297615 w 597921"/>
                <a:gd name="connsiteY0" fmla="*/ 96957 h 598324"/>
                <a:gd name="connsiteX1" fmla="*/ 323434 w 597921"/>
                <a:gd name="connsiteY1" fmla="*/ 122740 h 598324"/>
                <a:gd name="connsiteX2" fmla="*/ 323434 w 597921"/>
                <a:gd name="connsiteY2" fmla="*/ 289852 h 598324"/>
                <a:gd name="connsiteX3" fmla="*/ 462572 w 597921"/>
                <a:gd name="connsiteY3" fmla="*/ 289852 h 598324"/>
                <a:gd name="connsiteX4" fmla="*/ 487913 w 597921"/>
                <a:gd name="connsiteY4" fmla="*/ 315157 h 598324"/>
                <a:gd name="connsiteX5" fmla="*/ 462572 w 597921"/>
                <a:gd name="connsiteY5" fmla="*/ 340463 h 598324"/>
                <a:gd name="connsiteX6" fmla="*/ 297615 w 597921"/>
                <a:gd name="connsiteY6" fmla="*/ 340463 h 598324"/>
                <a:gd name="connsiteX7" fmla="*/ 272274 w 597921"/>
                <a:gd name="connsiteY7" fmla="*/ 315157 h 598324"/>
                <a:gd name="connsiteX8" fmla="*/ 272274 w 597921"/>
                <a:gd name="connsiteY8" fmla="*/ 122740 h 598324"/>
                <a:gd name="connsiteX9" fmla="*/ 297615 w 597921"/>
                <a:gd name="connsiteY9" fmla="*/ 96957 h 598324"/>
                <a:gd name="connsiteX10" fmla="*/ 298127 w 597921"/>
                <a:gd name="connsiteY10" fmla="*/ 0 h 598324"/>
                <a:gd name="connsiteX11" fmla="*/ 597921 w 597921"/>
                <a:gd name="connsiteY11" fmla="*/ 299401 h 598324"/>
                <a:gd name="connsiteX12" fmla="*/ 298127 w 597921"/>
                <a:gd name="connsiteY12" fmla="*/ 598324 h 598324"/>
                <a:gd name="connsiteX13" fmla="*/ 35150 w 597921"/>
                <a:gd name="connsiteY13" fmla="*/ 442177 h 598324"/>
                <a:gd name="connsiteX14" fmla="*/ 34194 w 597921"/>
                <a:gd name="connsiteY14" fmla="*/ 432149 h 598324"/>
                <a:gd name="connsiteX15" fmla="*/ 40410 w 597921"/>
                <a:gd name="connsiteY15" fmla="*/ 424509 h 598324"/>
                <a:gd name="connsiteX16" fmla="*/ 74836 w 597921"/>
                <a:gd name="connsiteY16" fmla="*/ 407796 h 598324"/>
                <a:gd name="connsiteX17" fmla="*/ 91571 w 597921"/>
                <a:gd name="connsiteY17" fmla="*/ 413049 h 598324"/>
                <a:gd name="connsiteX18" fmla="*/ 298127 w 597921"/>
                <a:gd name="connsiteY18" fmla="*/ 534815 h 598324"/>
                <a:gd name="connsiteX19" fmla="*/ 534328 w 597921"/>
                <a:gd name="connsiteY19" fmla="*/ 299401 h 598324"/>
                <a:gd name="connsiteX20" fmla="*/ 298127 w 597921"/>
                <a:gd name="connsiteY20" fmla="*/ 63509 h 598324"/>
                <a:gd name="connsiteX21" fmla="*/ 145123 w 597921"/>
                <a:gd name="connsiteY21" fmla="*/ 120333 h 598324"/>
                <a:gd name="connsiteX22" fmla="*/ 200587 w 597921"/>
                <a:gd name="connsiteY22" fmla="*/ 142299 h 598324"/>
                <a:gd name="connsiteX23" fmla="*/ 208237 w 597921"/>
                <a:gd name="connsiteY23" fmla="*/ 152327 h 598324"/>
                <a:gd name="connsiteX24" fmla="*/ 203456 w 597921"/>
                <a:gd name="connsiteY24" fmla="*/ 164265 h 598324"/>
                <a:gd name="connsiteX25" fmla="*/ 48060 w 597921"/>
                <a:gd name="connsiteY25" fmla="*/ 285553 h 598324"/>
                <a:gd name="connsiteX26" fmla="*/ 35150 w 597921"/>
                <a:gd name="connsiteY26" fmla="*/ 287463 h 598324"/>
                <a:gd name="connsiteX27" fmla="*/ 27500 w 597921"/>
                <a:gd name="connsiteY27" fmla="*/ 277435 h 598324"/>
                <a:gd name="connsiteX28" fmla="*/ 246 w 597921"/>
                <a:gd name="connsiteY28" fmla="*/ 82132 h 598324"/>
                <a:gd name="connsiteX29" fmla="*/ 4550 w 597921"/>
                <a:gd name="connsiteY29" fmla="*/ 70194 h 598324"/>
                <a:gd name="connsiteX30" fmla="*/ 17459 w 597921"/>
                <a:gd name="connsiteY30" fmla="*/ 68762 h 598324"/>
                <a:gd name="connsiteX31" fmla="*/ 80574 w 597921"/>
                <a:gd name="connsiteY31" fmla="*/ 94070 h 598324"/>
                <a:gd name="connsiteX32" fmla="*/ 298127 w 597921"/>
                <a:gd name="connsiteY32" fmla="*/ 0 h 598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97921" h="598324">
                  <a:moveTo>
                    <a:pt x="297615" y="96957"/>
                  </a:moveTo>
                  <a:cubicBezTo>
                    <a:pt x="311959" y="96957"/>
                    <a:pt x="323434" y="108416"/>
                    <a:pt x="323434" y="122740"/>
                  </a:cubicBezTo>
                  <a:lnTo>
                    <a:pt x="323434" y="289852"/>
                  </a:lnTo>
                  <a:lnTo>
                    <a:pt x="462572" y="289852"/>
                  </a:lnTo>
                  <a:cubicBezTo>
                    <a:pt x="476438" y="289852"/>
                    <a:pt x="487913" y="301311"/>
                    <a:pt x="487913" y="315157"/>
                  </a:cubicBezTo>
                  <a:cubicBezTo>
                    <a:pt x="487913" y="329004"/>
                    <a:pt x="476438" y="340463"/>
                    <a:pt x="462572" y="340463"/>
                  </a:cubicBezTo>
                  <a:lnTo>
                    <a:pt x="297615" y="340463"/>
                  </a:lnTo>
                  <a:cubicBezTo>
                    <a:pt x="283749" y="340463"/>
                    <a:pt x="272274" y="329004"/>
                    <a:pt x="272274" y="315157"/>
                  </a:cubicBezTo>
                  <a:lnTo>
                    <a:pt x="272274" y="122740"/>
                  </a:lnTo>
                  <a:cubicBezTo>
                    <a:pt x="272274" y="108416"/>
                    <a:pt x="283749" y="96957"/>
                    <a:pt x="297615" y="96957"/>
                  </a:cubicBezTo>
                  <a:close/>
                  <a:moveTo>
                    <a:pt x="298127" y="0"/>
                  </a:moveTo>
                  <a:cubicBezTo>
                    <a:pt x="463564" y="0"/>
                    <a:pt x="597921" y="134181"/>
                    <a:pt x="597921" y="299401"/>
                  </a:cubicBezTo>
                  <a:cubicBezTo>
                    <a:pt x="597921" y="464143"/>
                    <a:pt x="463564" y="598324"/>
                    <a:pt x="298127" y="598324"/>
                  </a:cubicBezTo>
                  <a:cubicBezTo>
                    <a:pt x="188155" y="598324"/>
                    <a:pt x="87268" y="538635"/>
                    <a:pt x="35150" y="442177"/>
                  </a:cubicBezTo>
                  <a:cubicBezTo>
                    <a:pt x="33238" y="438835"/>
                    <a:pt x="32760" y="435492"/>
                    <a:pt x="34194" y="432149"/>
                  </a:cubicBezTo>
                  <a:cubicBezTo>
                    <a:pt x="35150" y="428807"/>
                    <a:pt x="37541" y="425942"/>
                    <a:pt x="40410" y="424509"/>
                  </a:cubicBezTo>
                  <a:lnTo>
                    <a:pt x="74836" y="407796"/>
                  </a:lnTo>
                  <a:cubicBezTo>
                    <a:pt x="81052" y="404931"/>
                    <a:pt x="88702" y="407319"/>
                    <a:pt x="91571" y="413049"/>
                  </a:cubicBezTo>
                  <a:cubicBezTo>
                    <a:pt x="133169" y="488018"/>
                    <a:pt x="212540" y="534815"/>
                    <a:pt x="298127" y="534815"/>
                  </a:cubicBezTo>
                  <a:cubicBezTo>
                    <a:pt x="428181" y="534815"/>
                    <a:pt x="534328" y="429284"/>
                    <a:pt x="534328" y="299401"/>
                  </a:cubicBezTo>
                  <a:cubicBezTo>
                    <a:pt x="534328" y="169517"/>
                    <a:pt x="428181" y="63509"/>
                    <a:pt x="298127" y="63509"/>
                  </a:cubicBezTo>
                  <a:cubicBezTo>
                    <a:pt x="242185" y="63509"/>
                    <a:pt x="187677" y="83565"/>
                    <a:pt x="145123" y="120333"/>
                  </a:cubicBezTo>
                  <a:lnTo>
                    <a:pt x="200587" y="142299"/>
                  </a:lnTo>
                  <a:cubicBezTo>
                    <a:pt x="204890" y="144209"/>
                    <a:pt x="207759" y="148029"/>
                    <a:pt x="208237" y="152327"/>
                  </a:cubicBezTo>
                  <a:cubicBezTo>
                    <a:pt x="208715" y="157102"/>
                    <a:pt x="207281" y="161399"/>
                    <a:pt x="203456" y="164265"/>
                  </a:cubicBezTo>
                  <a:lnTo>
                    <a:pt x="48060" y="285553"/>
                  </a:lnTo>
                  <a:cubicBezTo>
                    <a:pt x="44235" y="288418"/>
                    <a:pt x="39454" y="289373"/>
                    <a:pt x="35150" y="287463"/>
                  </a:cubicBezTo>
                  <a:cubicBezTo>
                    <a:pt x="31325" y="285553"/>
                    <a:pt x="27978" y="281733"/>
                    <a:pt x="27500" y="277435"/>
                  </a:cubicBezTo>
                  <a:lnTo>
                    <a:pt x="246" y="82132"/>
                  </a:lnTo>
                  <a:cubicBezTo>
                    <a:pt x="-710" y="77835"/>
                    <a:pt x="1203" y="73060"/>
                    <a:pt x="4550" y="70194"/>
                  </a:cubicBezTo>
                  <a:cubicBezTo>
                    <a:pt x="8375" y="67807"/>
                    <a:pt x="13156" y="66852"/>
                    <a:pt x="17459" y="68762"/>
                  </a:cubicBezTo>
                  <a:lnTo>
                    <a:pt x="80574" y="94070"/>
                  </a:lnTo>
                  <a:cubicBezTo>
                    <a:pt x="137472" y="33426"/>
                    <a:pt x="214931" y="0"/>
                    <a:pt x="2981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200">
                <a:cs typeface="+mn-ea"/>
                <a:sym typeface="+mn-lt"/>
              </a:endParaRPr>
            </a:p>
          </p:txBody>
        </p:sp>
        <p:sp>
          <p:nvSpPr>
            <p:cNvPr id="22" name="iS1ide-university7"/>
            <p:cNvSpPr/>
            <p:nvPr/>
          </p:nvSpPr>
          <p:spPr bwMode="auto">
            <a:xfrm>
              <a:off x="5508532" y="2766317"/>
              <a:ext cx="554844" cy="534416"/>
            </a:xfrm>
            <a:custGeom>
              <a:avLst/>
              <a:gdLst>
                <a:gd name="T0" fmla="*/ 3413 w 6827"/>
                <a:gd name="T1" fmla="*/ 0 h 5912"/>
                <a:gd name="T2" fmla="*/ 0 w 6827"/>
                <a:gd name="T3" fmla="*/ 5912 h 5912"/>
                <a:gd name="T4" fmla="*/ 6827 w 6827"/>
                <a:gd name="T5" fmla="*/ 5912 h 5912"/>
                <a:gd name="T6" fmla="*/ 3413 w 6827"/>
                <a:gd name="T7" fmla="*/ 0 h 5912"/>
                <a:gd name="T8" fmla="*/ 3413 w 6827"/>
                <a:gd name="T9" fmla="*/ 972 h 5912"/>
                <a:gd name="T10" fmla="*/ 4489 w 6827"/>
                <a:gd name="T11" fmla="*/ 2835 h 5912"/>
                <a:gd name="T12" fmla="*/ 2338 w 6827"/>
                <a:gd name="T13" fmla="*/ 2835 h 5912"/>
                <a:gd name="T14" fmla="*/ 3413 w 6827"/>
                <a:gd name="T15" fmla="*/ 972 h 5912"/>
                <a:gd name="T16" fmla="*/ 842 w 6827"/>
                <a:gd name="T17" fmla="*/ 5426 h 5912"/>
                <a:gd name="T18" fmla="*/ 1917 w 6827"/>
                <a:gd name="T19" fmla="*/ 3564 h 5912"/>
                <a:gd name="T20" fmla="*/ 2993 w 6827"/>
                <a:gd name="T21" fmla="*/ 5426 h 5912"/>
                <a:gd name="T22" fmla="*/ 842 w 6827"/>
                <a:gd name="T23" fmla="*/ 5426 h 5912"/>
                <a:gd name="T24" fmla="*/ 2338 w 6827"/>
                <a:gd name="T25" fmla="*/ 3321 h 5912"/>
                <a:gd name="T26" fmla="*/ 4489 w 6827"/>
                <a:gd name="T27" fmla="*/ 3321 h 5912"/>
                <a:gd name="T28" fmla="*/ 3413 w 6827"/>
                <a:gd name="T29" fmla="*/ 5183 h 5912"/>
                <a:gd name="T30" fmla="*/ 2338 w 6827"/>
                <a:gd name="T31" fmla="*/ 3321 h 5912"/>
                <a:gd name="T32" fmla="*/ 4910 w 6827"/>
                <a:gd name="T33" fmla="*/ 3564 h 5912"/>
                <a:gd name="T34" fmla="*/ 5985 w 6827"/>
                <a:gd name="T35" fmla="*/ 5426 h 5912"/>
                <a:gd name="T36" fmla="*/ 3834 w 6827"/>
                <a:gd name="T37" fmla="*/ 5426 h 5912"/>
                <a:gd name="T38" fmla="*/ 4910 w 6827"/>
                <a:gd name="T39" fmla="*/ 3564 h 5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827" h="5912">
                  <a:moveTo>
                    <a:pt x="3413" y="0"/>
                  </a:moveTo>
                  <a:lnTo>
                    <a:pt x="0" y="5912"/>
                  </a:lnTo>
                  <a:lnTo>
                    <a:pt x="6827" y="5912"/>
                  </a:lnTo>
                  <a:lnTo>
                    <a:pt x="3413" y="0"/>
                  </a:lnTo>
                  <a:close/>
                  <a:moveTo>
                    <a:pt x="3413" y="972"/>
                  </a:moveTo>
                  <a:lnTo>
                    <a:pt x="4489" y="2835"/>
                  </a:lnTo>
                  <a:lnTo>
                    <a:pt x="2338" y="2835"/>
                  </a:lnTo>
                  <a:lnTo>
                    <a:pt x="3413" y="972"/>
                  </a:lnTo>
                  <a:close/>
                  <a:moveTo>
                    <a:pt x="842" y="5426"/>
                  </a:moveTo>
                  <a:lnTo>
                    <a:pt x="1917" y="3564"/>
                  </a:lnTo>
                  <a:lnTo>
                    <a:pt x="2993" y="5426"/>
                  </a:lnTo>
                  <a:lnTo>
                    <a:pt x="842" y="5426"/>
                  </a:lnTo>
                  <a:close/>
                  <a:moveTo>
                    <a:pt x="2338" y="3321"/>
                  </a:moveTo>
                  <a:lnTo>
                    <a:pt x="4489" y="3321"/>
                  </a:lnTo>
                  <a:lnTo>
                    <a:pt x="3413" y="5183"/>
                  </a:lnTo>
                  <a:lnTo>
                    <a:pt x="2338" y="3321"/>
                  </a:lnTo>
                  <a:close/>
                  <a:moveTo>
                    <a:pt x="4910" y="3564"/>
                  </a:moveTo>
                  <a:lnTo>
                    <a:pt x="5985" y="5426"/>
                  </a:lnTo>
                  <a:lnTo>
                    <a:pt x="3834" y="5426"/>
                  </a:lnTo>
                  <a:lnTo>
                    <a:pt x="4910" y="35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" name="iS1ide-Freeform 70"/>
            <p:cNvSpPr>
              <a:spLocks noEditPoints="1"/>
            </p:cNvSpPr>
            <p:nvPr/>
          </p:nvSpPr>
          <p:spPr bwMode="auto">
            <a:xfrm>
              <a:off x="6724866" y="4493802"/>
              <a:ext cx="307238" cy="295926"/>
            </a:xfrm>
            <a:custGeom>
              <a:avLst/>
              <a:gdLst>
                <a:gd name="T0" fmla="*/ 4096 w 6827"/>
                <a:gd name="T1" fmla="*/ 4551 h 6827"/>
                <a:gd name="T2" fmla="*/ 6258 w 6827"/>
                <a:gd name="T3" fmla="*/ 4096 h 6827"/>
                <a:gd name="T4" fmla="*/ 2348 w 6827"/>
                <a:gd name="T5" fmla="*/ 4911 h 6827"/>
                <a:gd name="T6" fmla="*/ 569 w 6827"/>
                <a:gd name="T7" fmla="*/ 4551 h 6827"/>
                <a:gd name="T8" fmla="*/ 569 w 6827"/>
                <a:gd name="T9" fmla="*/ 3982 h 6827"/>
                <a:gd name="T10" fmla="*/ 1707 w 6827"/>
                <a:gd name="T11" fmla="*/ 2503 h 6827"/>
                <a:gd name="T12" fmla="*/ 3868 w 6827"/>
                <a:gd name="T13" fmla="*/ 2731 h 6827"/>
                <a:gd name="T14" fmla="*/ 5827 w 6827"/>
                <a:gd name="T15" fmla="*/ 2004 h 6827"/>
                <a:gd name="T16" fmla="*/ 6258 w 6827"/>
                <a:gd name="T17" fmla="*/ 1820 h 6827"/>
                <a:gd name="T18" fmla="*/ 4779 w 6827"/>
                <a:gd name="T19" fmla="*/ 0 h 6827"/>
                <a:gd name="T20" fmla="*/ 2854 w 6827"/>
                <a:gd name="T21" fmla="*/ 2381 h 6827"/>
                <a:gd name="T22" fmla="*/ 1239 w 6827"/>
                <a:gd name="T23" fmla="*/ 2257 h 6827"/>
                <a:gd name="T24" fmla="*/ 569 w 6827"/>
                <a:gd name="T25" fmla="*/ 2844 h 6827"/>
                <a:gd name="T26" fmla="*/ 569 w 6827"/>
                <a:gd name="T27" fmla="*/ 2276 h 6827"/>
                <a:gd name="T28" fmla="*/ 569 w 6827"/>
                <a:gd name="T29" fmla="*/ 1707 h 6827"/>
                <a:gd name="T30" fmla="*/ 569 w 6827"/>
                <a:gd name="T31" fmla="*/ 1138 h 6827"/>
                <a:gd name="T32" fmla="*/ 569 w 6827"/>
                <a:gd name="T33" fmla="*/ 569 h 6827"/>
                <a:gd name="T34" fmla="*/ 341 w 6827"/>
                <a:gd name="T35" fmla="*/ 0 h 6827"/>
                <a:gd name="T36" fmla="*/ 114 w 6827"/>
                <a:gd name="T37" fmla="*/ 569 h 6827"/>
                <a:gd name="T38" fmla="*/ 114 w 6827"/>
                <a:gd name="T39" fmla="*/ 1138 h 6827"/>
                <a:gd name="T40" fmla="*/ 114 w 6827"/>
                <a:gd name="T41" fmla="*/ 1707 h 6827"/>
                <a:gd name="T42" fmla="*/ 114 w 6827"/>
                <a:gd name="T43" fmla="*/ 2276 h 6827"/>
                <a:gd name="T44" fmla="*/ 114 w 6827"/>
                <a:gd name="T45" fmla="*/ 2844 h 6827"/>
                <a:gd name="T46" fmla="*/ 114 w 6827"/>
                <a:gd name="T47" fmla="*/ 3413 h 6827"/>
                <a:gd name="T48" fmla="*/ 114 w 6827"/>
                <a:gd name="T49" fmla="*/ 3982 h 6827"/>
                <a:gd name="T50" fmla="*/ 114 w 6827"/>
                <a:gd name="T51" fmla="*/ 4551 h 6827"/>
                <a:gd name="T52" fmla="*/ 114 w 6827"/>
                <a:gd name="T53" fmla="*/ 5120 h 6827"/>
                <a:gd name="T54" fmla="*/ 114 w 6827"/>
                <a:gd name="T55" fmla="*/ 5689 h 6827"/>
                <a:gd name="T56" fmla="*/ 114 w 6827"/>
                <a:gd name="T57" fmla="*/ 6258 h 6827"/>
                <a:gd name="T58" fmla="*/ 683 w 6827"/>
                <a:gd name="T59" fmla="*/ 6713 h 6827"/>
                <a:gd name="T60" fmla="*/ 1252 w 6827"/>
                <a:gd name="T61" fmla="*/ 6713 h 6827"/>
                <a:gd name="T62" fmla="*/ 1820 w 6827"/>
                <a:gd name="T63" fmla="*/ 6713 h 6827"/>
                <a:gd name="T64" fmla="*/ 2389 w 6827"/>
                <a:gd name="T65" fmla="*/ 6713 h 6827"/>
                <a:gd name="T66" fmla="*/ 2958 w 6827"/>
                <a:gd name="T67" fmla="*/ 6713 h 6827"/>
                <a:gd name="T68" fmla="*/ 3527 w 6827"/>
                <a:gd name="T69" fmla="*/ 6713 h 6827"/>
                <a:gd name="T70" fmla="*/ 4096 w 6827"/>
                <a:gd name="T71" fmla="*/ 6713 h 6827"/>
                <a:gd name="T72" fmla="*/ 4665 w 6827"/>
                <a:gd name="T73" fmla="*/ 6713 h 6827"/>
                <a:gd name="T74" fmla="*/ 5234 w 6827"/>
                <a:gd name="T75" fmla="*/ 6713 h 6827"/>
                <a:gd name="T76" fmla="*/ 5803 w 6827"/>
                <a:gd name="T77" fmla="*/ 6713 h 6827"/>
                <a:gd name="T78" fmla="*/ 6371 w 6827"/>
                <a:gd name="T79" fmla="*/ 6713 h 6827"/>
                <a:gd name="T80" fmla="*/ 6827 w 6827"/>
                <a:gd name="T81" fmla="*/ 6485 h 6827"/>
                <a:gd name="T82" fmla="*/ 6371 w 6827"/>
                <a:gd name="T83" fmla="*/ 6258 h 6827"/>
                <a:gd name="T84" fmla="*/ 5803 w 6827"/>
                <a:gd name="T85" fmla="*/ 6258 h 6827"/>
                <a:gd name="T86" fmla="*/ 5234 w 6827"/>
                <a:gd name="T87" fmla="*/ 6258 h 6827"/>
                <a:gd name="T88" fmla="*/ 4665 w 6827"/>
                <a:gd name="T89" fmla="*/ 6258 h 6827"/>
                <a:gd name="T90" fmla="*/ 4096 w 6827"/>
                <a:gd name="T91" fmla="*/ 6258 h 6827"/>
                <a:gd name="T92" fmla="*/ 3527 w 6827"/>
                <a:gd name="T93" fmla="*/ 6258 h 6827"/>
                <a:gd name="T94" fmla="*/ 2958 w 6827"/>
                <a:gd name="T95" fmla="*/ 6258 h 6827"/>
                <a:gd name="T96" fmla="*/ 2389 w 6827"/>
                <a:gd name="T97" fmla="*/ 6258 h 6827"/>
                <a:gd name="T98" fmla="*/ 1820 w 6827"/>
                <a:gd name="T99" fmla="*/ 6258 h 6827"/>
                <a:gd name="T100" fmla="*/ 1252 w 6827"/>
                <a:gd name="T101" fmla="*/ 6258 h 6827"/>
                <a:gd name="T102" fmla="*/ 683 w 6827"/>
                <a:gd name="T103" fmla="*/ 6258 h 6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827" h="6827">
                  <a:moveTo>
                    <a:pt x="1263" y="5234"/>
                  </a:moveTo>
                  <a:cubicBezTo>
                    <a:pt x="1316" y="5493"/>
                    <a:pt x="1546" y="5689"/>
                    <a:pt x="1820" y="5689"/>
                  </a:cubicBezTo>
                  <a:cubicBezTo>
                    <a:pt x="2114" y="5689"/>
                    <a:pt x="2354" y="5464"/>
                    <a:pt x="2383" y="5178"/>
                  </a:cubicBezTo>
                  <a:lnTo>
                    <a:pt x="3568" y="4191"/>
                  </a:lnTo>
                  <a:cubicBezTo>
                    <a:pt x="3652" y="4401"/>
                    <a:pt x="3856" y="4551"/>
                    <a:pt x="4096" y="4551"/>
                  </a:cubicBezTo>
                  <a:cubicBezTo>
                    <a:pt x="4348" y="4551"/>
                    <a:pt x="4560" y="4385"/>
                    <a:pt x="4635" y="4157"/>
                  </a:cubicBezTo>
                  <a:lnTo>
                    <a:pt x="5696" y="4736"/>
                  </a:lnTo>
                  <a:cubicBezTo>
                    <a:pt x="5732" y="5016"/>
                    <a:pt x="5969" y="5234"/>
                    <a:pt x="6258" y="5234"/>
                  </a:cubicBezTo>
                  <a:cubicBezTo>
                    <a:pt x="6571" y="5234"/>
                    <a:pt x="6827" y="4979"/>
                    <a:pt x="6827" y="4665"/>
                  </a:cubicBezTo>
                  <a:cubicBezTo>
                    <a:pt x="6827" y="4351"/>
                    <a:pt x="6571" y="4096"/>
                    <a:pt x="6258" y="4096"/>
                  </a:cubicBezTo>
                  <a:cubicBezTo>
                    <a:pt x="6006" y="4096"/>
                    <a:pt x="5794" y="4262"/>
                    <a:pt x="5719" y="4490"/>
                  </a:cubicBezTo>
                  <a:lnTo>
                    <a:pt x="4658" y="3911"/>
                  </a:lnTo>
                  <a:cubicBezTo>
                    <a:pt x="4622" y="3631"/>
                    <a:pt x="4385" y="3413"/>
                    <a:pt x="4096" y="3413"/>
                  </a:cubicBezTo>
                  <a:cubicBezTo>
                    <a:pt x="3802" y="3413"/>
                    <a:pt x="3563" y="3638"/>
                    <a:pt x="3533" y="3924"/>
                  </a:cubicBezTo>
                  <a:lnTo>
                    <a:pt x="2348" y="4911"/>
                  </a:lnTo>
                  <a:cubicBezTo>
                    <a:pt x="2265" y="4701"/>
                    <a:pt x="2060" y="4551"/>
                    <a:pt x="1820" y="4551"/>
                  </a:cubicBezTo>
                  <a:cubicBezTo>
                    <a:pt x="1546" y="4551"/>
                    <a:pt x="1316" y="4747"/>
                    <a:pt x="1263" y="5006"/>
                  </a:cubicBezTo>
                  <a:lnTo>
                    <a:pt x="455" y="5006"/>
                  </a:lnTo>
                  <a:lnTo>
                    <a:pt x="455" y="4551"/>
                  </a:lnTo>
                  <a:lnTo>
                    <a:pt x="569" y="4551"/>
                  </a:lnTo>
                  <a:cubicBezTo>
                    <a:pt x="632" y="4551"/>
                    <a:pt x="683" y="4500"/>
                    <a:pt x="683" y="4437"/>
                  </a:cubicBezTo>
                  <a:cubicBezTo>
                    <a:pt x="683" y="4374"/>
                    <a:pt x="632" y="4324"/>
                    <a:pt x="569" y="4324"/>
                  </a:cubicBezTo>
                  <a:lnTo>
                    <a:pt x="455" y="4324"/>
                  </a:lnTo>
                  <a:lnTo>
                    <a:pt x="455" y="3982"/>
                  </a:lnTo>
                  <a:lnTo>
                    <a:pt x="569" y="3982"/>
                  </a:lnTo>
                  <a:cubicBezTo>
                    <a:pt x="632" y="3982"/>
                    <a:pt x="683" y="3931"/>
                    <a:pt x="683" y="3868"/>
                  </a:cubicBezTo>
                  <a:cubicBezTo>
                    <a:pt x="683" y="3806"/>
                    <a:pt x="632" y="3755"/>
                    <a:pt x="569" y="3755"/>
                  </a:cubicBezTo>
                  <a:lnTo>
                    <a:pt x="480" y="3755"/>
                  </a:lnTo>
                  <a:lnTo>
                    <a:pt x="1407" y="2416"/>
                  </a:lnTo>
                  <a:cubicBezTo>
                    <a:pt x="1494" y="2470"/>
                    <a:pt x="1596" y="2503"/>
                    <a:pt x="1707" y="2503"/>
                  </a:cubicBezTo>
                  <a:cubicBezTo>
                    <a:pt x="1888" y="2503"/>
                    <a:pt x="2048" y="2416"/>
                    <a:pt x="2152" y="2284"/>
                  </a:cubicBezTo>
                  <a:lnTo>
                    <a:pt x="2752" y="2584"/>
                  </a:lnTo>
                  <a:cubicBezTo>
                    <a:pt x="2740" y="2631"/>
                    <a:pt x="2731" y="2680"/>
                    <a:pt x="2731" y="2731"/>
                  </a:cubicBezTo>
                  <a:cubicBezTo>
                    <a:pt x="2731" y="3044"/>
                    <a:pt x="2986" y="3300"/>
                    <a:pt x="3300" y="3300"/>
                  </a:cubicBezTo>
                  <a:cubicBezTo>
                    <a:pt x="3613" y="3300"/>
                    <a:pt x="3868" y="3044"/>
                    <a:pt x="3868" y="2731"/>
                  </a:cubicBezTo>
                  <a:cubicBezTo>
                    <a:pt x="3868" y="2608"/>
                    <a:pt x="3829" y="2496"/>
                    <a:pt x="3763" y="2403"/>
                  </a:cubicBezTo>
                  <a:lnTo>
                    <a:pt x="4488" y="1055"/>
                  </a:lnTo>
                  <a:cubicBezTo>
                    <a:pt x="4574" y="1107"/>
                    <a:pt x="4672" y="1138"/>
                    <a:pt x="4779" y="1138"/>
                  </a:cubicBezTo>
                  <a:cubicBezTo>
                    <a:pt x="4891" y="1138"/>
                    <a:pt x="4995" y="1104"/>
                    <a:pt x="5083" y="1048"/>
                  </a:cubicBezTo>
                  <a:lnTo>
                    <a:pt x="5827" y="2004"/>
                  </a:lnTo>
                  <a:cubicBezTo>
                    <a:pt x="5829" y="2007"/>
                    <a:pt x="5833" y="2009"/>
                    <a:pt x="5836" y="2011"/>
                  </a:cubicBezTo>
                  <a:cubicBezTo>
                    <a:pt x="5745" y="2112"/>
                    <a:pt x="5689" y="2244"/>
                    <a:pt x="5689" y="2389"/>
                  </a:cubicBezTo>
                  <a:cubicBezTo>
                    <a:pt x="5689" y="2703"/>
                    <a:pt x="5944" y="2958"/>
                    <a:pt x="6258" y="2958"/>
                  </a:cubicBezTo>
                  <a:cubicBezTo>
                    <a:pt x="6571" y="2958"/>
                    <a:pt x="6827" y="2703"/>
                    <a:pt x="6827" y="2389"/>
                  </a:cubicBezTo>
                  <a:cubicBezTo>
                    <a:pt x="6827" y="2076"/>
                    <a:pt x="6571" y="1820"/>
                    <a:pt x="6258" y="1820"/>
                  </a:cubicBezTo>
                  <a:cubicBezTo>
                    <a:pt x="6170" y="1820"/>
                    <a:pt x="6087" y="1842"/>
                    <a:pt x="6013" y="1878"/>
                  </a:cubicBezTo>
                  <a:cubicBezTo>
                    <a:pt x="6010" y="1874"/>
                    <a:pt x="6010" y="1869"/>
                    <a:pt x="6006" y="1864"/>
                  </a:cubicBezTo>
                  <a:lnTo>
                    <a:pt x="5248" y="890"/>
                  </a:lnTo>
                  <a:cubicBezTo>
                    <a:pt x="5311" y="798"/>
                    <a:pt x="5348" y="688"/>
                    <a:pt x="5348" y="569"/>
                  </a:cubicBezTo>
                  <a:cubicBezTo>
                    <a:pt x="5348" y="255"/>
                    <a:pt x="5092" y="0"/>
                    <a:pt x="4779" y="0"/>
                  </a:cubicBezTo>
                  <a:cubicBezTo>
                    <a:pt x="4465" y="0"/>
                    <a:pt x="4210" y="255"/>
                    <a:pt x="4210" y="569"/>
                  </a:cubicBezTo>
                  <a:cubicBezTo>
                    <a:pt x="4210" y="691"/>
                    <a:pt x="4249" y="804"/>
                    <a:pt x="4315" y="897"/>
                  </a:cubicBezTo>
                  <a:lnTo>
                    <a:pt x="3590" y="2244"/>
                  </a:lnTo>
                  <a:cubicBezTo>
                    <a:pt x="3505" y="2193"/>
                    <a:pt x="3406" y="2162"/>
                    <a:pt x="3300" y="2162"/>
                  </a:cubicBezTo>
                  <a:cubicBezTo>
                    <a:pt x="3118" y="2162"/>
                    <a:pt x="2959" y="2248"/>
                    <a:pt x="2854" y="2381"/>
                  </a:cubicBezTo>
                  <a:lnTo>
                    <a:pt x="2254" y="2081"/>
                  </a:lnTo>
                  <a:cubicBezTo>
                    <a:pt x="2267" y="2034"/>
                    <a:pt x="2276" y="1985"/>
                    <a:pt x="2276" y="1934"/>
                  </a:cubicBezTo>
                  <a:cubicBezTo>
                    <a:pt x="2276" y="1621"/>
                    <a:pt x="2020" y="1365"/>
                    <a:pt x="1707" y="1365"/>
                  </a:cubicBezTo>
                  <a:cubicBezTo>
                    <a:pt x="1393" y="1365"/>
                    <a:pt x="1138" y="1621"/>
                    <a:pt x="1138" y="1934"/>
                  </a:cubicBezTo>
                  <a:cubicBezTo>
                    <a:pt x="1138" y="2054"/>
                    <a:pt x="1176" y="2166"/>
                    <a:pt x="1239" y="2257"/>
                  </a:cubicBezTo>
                  <a:lnTo>
                    <a:pt x="593" y="3191"/>
                  </a:lnTo>
                  <a:cubicBezTo>
                    <a:pt x="585" y="3189"/>
                    <a:pt x="578" y="3186"/>
                    <a:pt x="569" y="3186"/>
                  </a:cubicBezTo>
                  <a:lnTo>
                    <a:pt x="455" y="3186"/>
                  </a:lnTo>
                  <a:lnTo>
                    <a:pt x="455" y="2844"/>
                  </a:lnTo>
                  <a:lnTo>
                    <a:pt x="569" y="2844"/>
                  </a:lnTo>
                  <a:cubicBezTo>
                    <a:pt x="632" y="2844"/>
                    <a:pt x="683" y="2794"/>
                    <a:pt x="683" y="2731"/>
                  </a:cubicBezTo>
                  <a:cubicBezTo>
                    <a:pt x="683" y="2668"/>
                    <a:pt x="632" y="2617"/>
                    <a:pt x="569" y="2617"/>
                  </a:cubicBezTo>
                  <a:lnTo>
                    <a:pt x="455" y="2617"/>
                  </a:lnTo>
                  <a:lnTo>
                    <a:pt x="455" y="2276"/>
                  </a:lnTo>
                  <a:lnTo>
                    <a:pt x="569" y="2276"/>
                  </a:lnTo>
                  <a:cubicBezTo>
                    <a:pt x="632" y="2276"/>
                    <a:pt x="683" y="2225"/>
                    <a:pt x="683" y="2162"/>
                  </a:cubicBezTo>
                  <a:cubicBezTo>
                    <a:pt x="683" y="2099"/>
                    <a:pt x="632" y="2048"/>
                    <a:pt x="569" y="2048"/>
                  </a:cubicBezTo>
                  <a:lnTo>
                    <a:pt x="455" y="2048"/>
                  </a:lnTo>
                  <a:lnTo>
                    <a:pt x="455" y="1707"/>
                  </a:lnTo>
                  <a:lnTo>
                    <a:pt x="569" y="1707"/>
                  </a:lnTo>
                  <a:cubicBezTo>
                    <a:pt x="632" y="1707"/>
                    <a:pt x="683" y="1656"/>
                    <a:pt x="683" y="1593"/>
                  </a:cubicBezTo>
                  <a:cubicBezTo>
                    <a:pt x="683" y="1530"/>
                    <a:pt x="632" y="1479"/>
                    <a:pt x="569" y="1479"/>
                  </a:cubicBezTo>
                  <a:lnTo>
                    <a:pt x="455" y="1479"/>
                  </a:lnTo>
                  <a:lnTo>
                    <a:pt x="455" y="1138"/>
                  </a:lnTo>
                  <a:lnTo>
                    <a:pt x="569" y="1138"/>
                  </a:lnTo>
                  <a:cubicBezTo>
                    <a:pt x="632" y="1138"/>
                    <a:pt x="683" y="1087"/>
                    <a:pt x="683" y="1024"/>
                  </a:cubicBezTo>
                  <a:cubicBezTo>
                    <a:pt x="683" y="961"/>
                    <a:pt x="632" y="910"/>
                    <a:pt x="569" y="910"/>
                  </a:cubicBezTo>
                  <a:lnTo>
                    <a:pt x="455" y="910"/>
                  </a:lnTo>
                  <a:lnTo>
                    <a:pt x="455" y="569"/>
                  </a:lnTo>
                  <a:lnTo>
                    <a:pt x="569" y="569"/>
                  </a:lnTo>
                  <a:cubicBezTo>
                    <a:pt x="632" y="569"/>
                    <a:pt x="683" y="518"/>
                    <a:pt x="683" y="455"/>
                  </a:cubicBezTo>
                  <a:cubicBezTo>
                    <a:pt x="683" y="392"/>
                    <a:pt x="632" y="341"/>
                    <a:pt x="569" y="341"/>
                  </a:cubicBezTo>
                  <a:lnTo>
                    <a:pt x="455" y="341"/>
                  </a:lnTo>
                  <a:lnTo>
                    <a:pt x="455" y="114"/>
                  </a:lnTo>
                  <a:cubicBezTo>
                    <a:pt x="455" y="51"/>
                    <a:pt x="404" y="0"/>
                    <a:pt x="341" y="0"/>
                  </a:cubicBezTo>
                  <a:cubicBezTo>
                    <a:pt x="278" y="0"/>
                    <a:pt x="228" y="51"/>
                    <a:pt x="228" y="114"/>
                  </a:cubicBezTo>
                  <a:lnTo>
                    <a:pt x="228" y="341"/>
                  </a:lnTo>
                  <a:lnTo>
                    <a:pt x="114" y="341"/>
                  </a:lnTo>
                  <a:cubicBezTo>
                    <a:pt x="51" y="341"/>
                    <a:pt x="0" y="392"/>
                    <a:pt x="0" y="455"/>
                  </a:cubicBezTo>
                  <a:cubicBezTo>
                    <a:pt x="0" y="518"/>
                    <a:pt x="51" y="569"/>
                    <a:pt x="114" y="569"/>
                  </a:cubicBezTo>
                  <a:lnTo>
                    <a:pt x="228" y="569"/>
                  </a:lnTo>
                  <a:lnTo>
                    <a:pt x="228" y="910"/>
                  </a:lnTo>
                  <a:lnTo>
                    <a:pt x="114" y="910"/>
                  </a:lnTo>
                  <a:cubicBezTo>
                    <a:pt x="51" y="910"/>
                    <a:pt x="0" y="961"/>
                    <a:pt x="0" y="1024"/>
                  </a:cubicBezTo>
                  <a:cubicBezTo>
                    <a:pt x="0" y="1087"/>
                    <a:pt x="51" y="1138"/>
                    <a:pt x="114" y="1138"/>
                  </a:cubicBezTo>
                  <a:lnTo>
                    <a:pt x="228" y="1138"/>
                  </a:lnTo>
                  <a:lnTo>
                    <a:pt x="228" y="1479"/>
                  </a:lnTo>
                  <a:lnTo>
                    <a:pt x="114" y="1479"/>
                  </a:lnTo>
                  <a:cubicBezTo>
                    <a:pt x="51" y="1479"/>
                    <a:pt x="0" y="1530"/>
                    <a:pt x="0" y="1593"/>
                  </a:cubicBezTo>
                  <a:cubicBezTo>
                    <a:pt x="0" y="1656"/>
                    <a:pt x="51" y="1707"/>
                    <a:pt x="114" y="1707"/>
                  </a:cubicBezTo>
                  <a:lnTo>
                    <a:pt x="228" y="1707"/>
                  </a:lnTo>
                  <a:lnTo>
                    <a:pt x="228" y="2048"/>
                  </a:lnTo>
                  <a:lnTo>
                    <a:pt x="114" y="2048"/>
                  </a:lnTo>
                  <a:cubicBezTo>
                    <a:pt x="51" y="2048"/>
                    <a:pt x="0" y="2099"/>
                    <a:pt x="0" y="2162"/>
                  </a:cubicBezTo>
                  <a:cubicBezTo>
                    <a:pt x="0" y="2225"/>
                    <a:pt x="51" y="2276"/>
                    <a:pt x="114" y="2276"/>
                  </a:cubicBezTo>
                  <a:lnTo>
                    <a:pt x="228" y="2276"/>
                  </a:lnTo>
                  <a:lnTo>
                    <a:pt x="228" y="2617"/>
                  </a:lnTo>
                  <a:lnTo>
                    <a:pt x="114" y="2617"/>
                  </a:lnTo>
                  <a:cubicBezTo>
                    <a:pt x="51" y="2617"/>
                    <a:pt x="0" y="2668"/>
                    <a:pt x="0" y="2731"/>
                  </a:cubicBezTo>
                  <a:cubicBezTo>
                    <a:pt x="0" y="2794"/>
                    <a:pt x="51" y="2844"/>
                    <a:pt x="114" y="2844"/>
                  </a:cubicBezTo>
                  <a:lnTo>
                    <a:pt x="228" y="2844"/>
                  </a:lnTo>
                  <a:lnTo>
                    <a:pt x="228" y="3186"/>
                  </a:lnTo>
                  <a:lnTo>
                    <a:pt x="114" y="3186"/>
                  </a:lnTo>
                  <a:cubicBezTo>
                    <a:pt x="51" y="3186"/>
                    <a:pt x="0" y="3237"/>
                    <a:pt x="0" y="3300"/>
                  </a:cubicBezTo>
                  <a:cubicBezTo>
                    <a:pt x="0" y="3362"/>
                    <a:pt x="51" y="3413"/>
                    <a:pt x="114" y="3413"/>
                  </a:cubicBezTo>
                  <a:lnTo>
                    <a:pt x="228" y="3413"/>
                  </a:lnTo>
                  <a:lnTo>
                    <a:pt x="228" y="3755"/>
                  </a:lnTo>
                  <a:lnTo>
                    <a:pt x="114" y="3755"/>
                  </a:lnTo>
                  <a:cubicBezTo>
                    <a:pt x="51" y="3755"/>
                    <a:pt x="0" y="3806"/>
                    <a:pt x="0" y="3868"/>
                  </a:cubicBezTo>
                  <a:cubicBezTo>
                    <a:pt x="0" y="3931"/>
                    <a:pt x="51" y="3982"/>
                    <a:pt x="114" y="3982"/>
                  </a:cubicBezTo>
                  <a:lnTo>
                    <a:pt x="228" y="3982"/>
                  </a:lnTo>
                  <a:lnTo>
                    <a:pt x="228" y="4324"/>
                  </a:lnTo>
                  <a:lnTo>
                    <a:pt x="114" y="4324"/>
                  </a:lnTo>
                  <a:cubicBezTo>
                    <a:pt x="51" y="4324"/>
                    <a:pt x="0" y="4374"/>
                    <a:pt x="0" y="4437"/>
                  </a:cubicBezTo>
                  <a:cubicBezTo>
                    <a:pt x="0" y="4500"/>
                    <a:pt x="51" y="4551"/>
                    <a:pt x="114" y="4551"/>
                  </a:cubicBezTo>
                  <a:lnTo>
                    <a:pt x="228" y="4551"/>
                  </a:lnTo>
                  <a:lnTo>
                    <a:pt x="228" y="4892"/>
                  </a:lnTo>
                  <a:lnTo>
                    <a:pt x="114" y="4892"/>
                  </a:lnTo>
                  <a:cubicBezTo>
                    <a:pt x="51" y="4892"/>
                    <a:pt x="0" y="4943"/>
                    <a:pt x="0" y="5006"/>
                  </a:cubicBezTo>
                  <a:cubicBezTo>
                    <a:pt x="0" y="5069"/>
                    <a:pt x="51" y="5120"/>
                    <a:pt x="114" y="5120"/>
                  </a:cubicBezTo>
                  <a:lnTo>
                    <a:pt x="228" y="5120"/>
                  </a:lnTo>
                  <a:lnTo>
                    <a:pt x="228" y="5461"/>
                  </a:lnTo>
                  <a:lnTo>
                    <a:pt x="114" y="5461"/>
                  </a:lnTo>
                  <a:cubicBezTo>
                    <a:pt x="51" y="5461"/>
                    <a:pt x="0" y="5512"/>
                    <a:pt x="0" y="5575"/>
                  </a:cubicBezTo>
                  <a:cubicBezTo>
                    <a:pt x="0" y="5638"/>
                    <a:pt x="51" y="5689"/>
                    <a:pt x="114" y="5689"/>
                  </a:cubicBezTo>
                  <a:lnTo>
                    <a:pt x="228" y="5689"/>
                  </a:lnTo>
                  <a:lnTo>
                    <a:pt x="228" y="6030"/>
                  </a:lnTo>
                  <a:lnTo>
                    <a:pt x="114" y="6030"/>
                  </a:lnTo>
                  <a:cubicBezTo>
                    <a:pt x="51" y="6030"/>
                    <a:pt x="0" y="6081"/>
                    <a:pt x="0" y="6144"/>
                  </a:cubicBezTo>
                  <a:cubicBezTo>
                    <a:pt x="0" y="6207"/>
                    <a:pt x="51" y="6258"/>
                    <a:pt x="114" y="6258"/>
                  </a:cubicBezTo>
                  <a:lnTo>
                    <a:pt x="228" y="6258"/>
                  </a:lnTo>
                  <a:lnTo>
                    <a:pt x="228" y="6485"/>
                  </a:lnTo>
                  <a:cubicBezTo>
                    <a:pt x="228" y="6548"/>
                    <a:pt x="278" y="6599"/>
                    <a:pt x="341" y="6599"/>
                  </a:cubicBezTo>
                  <a:lnTo>
                    <a:pt x="683" y="6599"/>
                  </a:lnTo>
                  <a:lnTo>
                    <a:pt x="683" y="6713"/>
                  </a:lnTo>
                  <a:cubicBezTo>
                    <a:pt x="683" y="6776"/>
                    <a:pt x="734" y="6827"/>
                    <a:pt x="796" y="6827"/>
                  </a:cubicBezTo>
                  <a:cubicBezTo>
                    <a:pt x="859" y="6827"/>
                    <a:pt x="910" y="6776"/>
                    <a:pt x="910" y="6713"/>
                  </a:cubicBezTo>
                  <a:lnTo>
                    <a:pt x="910" y="6599"/>
                  </a:lnTo>
                  <a:lnTo>
                    <a:pt x="1252" y="6599"/>
                  </a:lnTo>
                  <a:lnTo>
                    <a:pt x="1252" y="6713"/>
                  </a:lnTo>
                  <a:cubicBezTo>
                    <a:pt x="1252" y="6776"/>
                    <a:pt x="1302" y="6827"/>
                    <a:pt x="1365" y="6827"/>
                  </a:cubicBezTo>
                  <a:cubicBezTo>
                    <a:pt x="1428" y="6827"/>
                    <a:pt x="1479" y="6776"/>
                    <a:pt x="1479" y="6713"/>
                  </a:cubicBezTo>
                  <a:lnTo>
                    <a:pt x="1479" y="6599"/>
                  </a:lnTo>
                  <a:lnTo>
                    <a:pt x="1820" y="6599"/>
                  </a:lnTo>
                  <a:lnTo>
                    <a:pt x="1820" y="6713"/>
                  </a:lnTo>
                  <a:cubicBezTo>
                    <a:pt x="1820" y="6776"/>
                    <a:pt x="1871" y="6827"/>
                    <a:pt x="1934" y="6827"/>
                  </a:cubicBezTo>
                  <a:cubicBezTo>
                    <a:pt x="1997" y="6827"/>
                    <a:pt x="2048" y="6776"/>
                    <a:pt x="2048" y="6713"/>
                  </a:cubicBezTo>
                  <a:lnTo>
                    <a:pt x="2048" y="6599"/>
                  </a:lnTo>
                  <a:lnTo>
                    <a:pt x="2389" y="6599"/>
                  </a:lnTo>
                  <a:lnTo>
                    <a:pt x="2389" y="6713"/>
                  </a:lnTo>
                  <a:cubicBezTo>
                    <a:pt x="2389" y="6776"/>
                    <a:pt x="2440" y="6827"/>
                    <a:pt x="2503" y="6827"/>
                  </a:cubicBezTo>
                  <a:cubicBezTo>
                    <a:pt x="2566" y="6827"/>
                    <a:pt x="2617" y="6776"/>
                    <a:pt x="2617" y="6713"/>
                  </a:cubicBezTo>
                  <a:lnTo>
                    <a:pt x="2617" y="6599"/>
                  </a:lnTo>
                  <a:lnTo>
                    <a:pt x="2958" y="6599"/>
                  </a:lnTo>
                  <a:lnTo>
                    <a:pt x="2958" y="6713"/>
                  </a:lnTo>
                  <a:cubicBezTo>
                    <a:pt x="2958" y="6776"/>
                    <a:pt x="3009" y="6827"/>
                    <a:pt x="3072" y="6827"/>
                  </a:cubicBezTo>
                  <a:cubicBezTo>
                    <a:pt x="3135" y="6827"/>
                    <a:pt x="3186" y="6776"/>
                    <a:pt x="3186" y="6713"/>
                  </a:cubicBezTo>
                  <a:lnTo>
                    <a:pt x="3186" y="6599"/>
                  </a:lnTo>
                  <a:lnTo>
                    <a:pt x="3527" y="6599"/>
                  </a:lnTo>
                  <a:lnTo>
                    <a:pt x="3527" y="6713"/>
                  </a:lnTo>
                  <a:cubicBezTo>
                    <a:pt x="3527" y="6776"/>
                    <a:pt x="3578" y="6827"/>
                    <a:pt x="3641" y="6827"/>
                  </a:cubicBezTo>
                  <a:cubicBezTo>
                    <a:pt x="3704" y="6827"/>
                    <a:pt x="3755" y="6776"/>
                    <a:pt x="3755" y="6713"/>
                  </a:cubicBezTo>
                  <a:lnTo>
                    <a:pt x="3755" y="6599"/>
                  </a:lnTo>
                  <a:lnTo>
                    <a:pt x="4096" y="6599"/>
                  </a:lnTo>
                  <a:lnTo>
                    <a:pt x="4096" y="6713"/>
                  </a:lnTo>
                  <a:cubicBezTo>
                    <a:pt x="4096" y="6776"/>
                    <a:pt x="4147" y="6827"/>
                    <a:pt x="4210" y="6827"/>
                  </a:cubicBezTo>
                  <a:cubicBezTo>
                    <a:pt x="4273" y="6827"/>
                    <a:pt x="4323" y="6776"/>
                    <a:pt x="4323" y="6713"/>
                  </a:cubicBezTo>
                  <a:lnTo>
                    <a:pt x="4323" y="6599"/>
                  </a:lnTo>
                  <a:lnTo>
                    <a:pt x="4665" y="6599"/>
                  </a:lnTo>
                  <a:lnTo>
                    <a:pt x="4665" y="6713"/>
                  </a:lnTo>
                  <a:cubicBezTo>
                    <a:pt x="4665" y="6776"/>
                    <a:pt x="4716" y="6827"/>
                    <a:pt x="4779" y="6827"/>
                  </a:cubicBezTo>
                  <a:cubicBezTo>
                    <a:pt x="4842" y="6827"/>
                    <a:pt x="4892" y="6776"/>
                    <a:pt x="4892" y="6713"/>
                  </a:cubicBezTo>
                  <a:lnTo>
                    <a:pt x="4892" y="6599"/>
                  </a:lnTo>
                  <a:lnTo>
                    <a:pt x="5234" y="6599"/>
                  </a:lnTo>
                  <a:lnTo>
                    <a:pt x="5234" y="6713"/>
                  </a:lnTo>
                  <a:cubicBezTo>
                    <a:pt x="5234" y="6776"/>
                    <a:pt x="5285" y="6827"/>
                    <a:pt x="5347" y="6827"/>
                  </a:cubicBezTo>
                  <a:cubicBezTo>
                    <a:pt x="5410" y="6827"/>
                    <a:pt x="5461" y="6776"/>
                    <a:pt x="5461" y="6713"/>
                  </a:cubicBezTo>
                  <a:lnTo>
                    <a:pt x="5461" y="6599"/>
                  </a:lnTo>
                  <a:lnTo>
                    <a:pt x="5803" y="6599"/>
                  </a:lnTo>
                  <a:lnTo>
                    <a:pt x="5803" y="6713"/>
                  </a:lnTo>
                  <a:cubicBezTo>
                    <a:pt x="5803" y="6776"/>
                    <a:pt x="5853" y="6827"/>
                    <a:pt x="5916" y="6827"/>
                  </a:cubicBezTo>
                  <a:cubicBezTo>
                    <a:pt x="5979" y="6827"/>
                    <a:pt x="6030" y="6776"/>
                    <a:pt x="6030" y="6713"/>
                  </a:cubicBezTo>
                  <a:lnTo>
                    <a:pt x="6030" y="6599"/>
                  </a:lnTo>
                  <a:lnTo>
                    <a:pt x="6371" y="6599"/>
                  </a:lnTo>
                  <a:lnTo>
                    <a:pt x="6371" y="6713"/>
                  </a:lnTo>
                  <a:cubicBezTo>
                    <a:pt x="6371" y="6776"/>
                    <a:pt x="6422" y="6827"/>
                    <a:pt x="6485" y="6827"/>
                  </a:cubicBezTo>
                  <a:cubicBezTo>
                    <a:pt x="6548" y="6827"/>
                    <a:pt x="6599" y="6776"/>
                    <a:pt x="6599" y="6713"/>
                  </a:cubicBezTo>
                  <a:lnTo>
                    <a:pt x="6599" y="6599"/>
                  </a:lnTo>
                  <a:lnTo>
                    <a:pt x="6713" y="6599"/>
                  </a:lnTo>
                  <a:cubicBezTo>
                    <a:pt x="6776" y="6599"/>
                    <a:pt x="6827" y="6548"/>
                    <a:pt x="6827" y="6485"/>
                  </a:cubicBezTo>
                  <a:cubicBezTo>
                    <a:pt x="6827" y="6422"/>
                    <a:pt x="6776" y="6372"/>
                    <a:pt x="6713" y="6372"/>
                  </a:cubicBezTo>
                  <a:lnTo>
                    <a:pt x="6599" y="6372"/>
                  </a:lnTo>
                  <a:lnTo>
                    <a:pt x="6599" y="6258"/>
                  </a:lnTo>
                  <a:cubicBezTo>
                    <a:pt x="6599" y="6195"/>
                    <a:pt x="6548" y="6144"/>
                    <a:pt x="6485" y="6144"/>
                  </a:cubicBezTo>
                  <a:cubicBezTo>
                    <a:pt x="6422" y="6144"/>
                    <a:pt x="6371" y="6195"/>
                    <a:pt x="6371" y="6258"/>
                  </a:cubicBezTo>
                  <a:lnTo>
                    <a:pt x="6371" y="6372"/>
                  </a:lnTo>
                  <a:lnTo>
                    <a:pt x="6030" y="6372"/>
                  </a:lnTo>
                  <a:lnTo>
                    <a:pt x="6030" y="6258"/>
                  </a:lnTo>
                  <a:cubicBezTo>
                    <a:pt x="6030" y="6195"/>
                    <a:pt x="5979" y="6144"/>
                    <a:pt x="5916" y="6144"/>
                  </a:cubicBezTo>
                  <a:cubicBezTo>
                    <a:pt x="5853" y="6144"/>
                    <a:pt x="5803" y="6195"/>
                    <a:pt x="5803" y="6258"/>
                  </a:cubicBezTo>
                  <a:lnTo>
                    <a:pt x="5803" y="6372"/>
                  </a:lnTo>
                  <a:lnTo>
                    <a:pt x="5461" y="6372"/>
                  </a:lnTo>
                  <a:lnTo>
                    <a:pt x="5461" y="6258"/>
                  </a:lnTo>
                  <a:cubicBezTo>
                    <a:pt x="5461" y="6195"/>
                    <a:pt x="5410" y="6144"/>
                    <a:pt x="5347" y="6144"/>
                  </a:cubicBezTo>
                  <a:cubicBezTo>
                    <a:pt x="5285" y="6144"/>
                    <a:pt x="5234" y="6195"/>
                    <a:pt x="5234" y="6258"/>
                  </a:cubicBezTo>
                  <a:lnTo>
                    <a:pt x="5234" y="6372"/>
                  </a:lnTo>
                  <a:lnTo>
                    <a:pt x="4892" y="6372"/>
                  </a:lnTo>
                  <a:lnTo>
                    <a:pt x="4892" y="6258"/>
                  </a:lnTo>
                  <a:cubicBezTo>
                    <a:pt x="4892" y="6195"/>
                    <a:pt x="4842" y="6144"/>
                    <a:pt x="4779" y="6144"/>
                  </a:cubicBezTo>
                  <a:cubicBezTo>
                    <a:pt x="4716" y="6144"/>
                    <a:pt x="4665" y="6195"/>
                    <a:pt x="4665" y="6258"/>
                  </a:cubicBezTo>
                  <a:lnTo>
                    <a:pt x="4665" y="6372"/>
                  </a:lnTo>
                  <a:lnTo>
                    <a:pt x="4323" y="6372"/>
                  </a:lnTo>
                  <a:lnTo>
                    <a:pt x="4323" y="6258"/>
                  </a:lnTo>
                  <a:cubicBezTo>
                    <a:pt x="4323" y="6195"/>
                    <a:pt x="4273" y="6144"/>
                    <a:pt x="4210" y="6144"/>
                  </a:cubicBezTo>
                  <a:cubicBezTo>
                    <a:pt x="4147" y="6144"/>
                    <a:pt x="4096" y="6195"/>
                    <a:pt x="4096" y="6258"/>
                  </a:cubicBezTo>
                  <a:lnTo>
                    <a:pt x="4096" y="6372"/>
                  </a:lnTo>
                  <a:lnTo>
                    <a:pt x="3755" y="6372"/>
                  </a:lnTo>
                  <a:lnTo>
                    <a:pt x="3755" y="6258"/>
                  </a:lnTo>
                  <a:cubicBezTo>
                    <a:pt x="3755" y="6195"/>
                    <a:pt x="3704" y="6144"/>
                    <a:pt x="3641" y="6144"/>
                  </a:cubicBezTo>
                  <a:cubicBezTo>
                    <a:pt x="3578" y="6144"/>
                    <a:pt x="3527" y="6195"/>
                    <a:pt x="3527" y="6258"/>
                  </a:cubicBezTo>
                  <a:lnTo>
                    <a:pt x="3527" y="6372"/>
                  </a:lnTo>
                  <a:lnTo>
                    <a:pt x="3186" y="6372"/>
                  </a:lnTo>
                  <a:lnTo>
                    <a:pt x="3186" y="6258"/>
                  </a:lnTo>
                  <a:cubicBezTo>
                    <a:pt x="3186" y="6195"/>
                    <a:pt x="3135" y="6144"/>
                    <a:pt x="3072" y="6144"/>
                  </a:cubicBezTo>
                  <a:cubicBezTo>
                    <a:pt x="3009" y="6144"/>
                    <a:pt x="2958" y="6195"/>
                    <a:pt x="2958" y="6258"/>
                  </a:cubicBezTo>
                  <a:lnTo>
                    <a:pt x="2958" y="6372"/>
                  </a:lnTo>
                  <a:lnTo>
                    <a:pt x="2617" y="6372"/>
                  </a:lnTo>
                  <a:lnTo>
                    <a:pt x="2617" y="6258"/>
                  </a:lnTo>
                  <a:cubicBezTo>
                    <a:pt x="2617" y="6195"/>
                    <a:pt x="2566" y="6144"/>
                    <a:pt x="2503" y="6144"/>
                  </a:cubicBezTo>
                  <a:cubicBezTo>
                    <a:pt x="2440" y="6144"/>
                    <a:pt x="2389" y="6195"/>
                    <a:pt x="2389" y="6258"/>
                  </a:cubicBezTo>
                  <a:lnTo>
                    <a:pt x="2389" y="6372"/>
                  </a:lnTo>
                  <a:lnTo>
                    <a:pt x="2048" y="6372"/>
                  </a:lnTo>
                  <a:lnTo>
                    <a:pt x="2048" y="6258"/>
                  </a:lnTo>
                  <a:cubicBezTo>
                    <a:pt x="2048" y="6195"/>
                    <a:pt x="1997" y="6144"/>
                    <a:pt x="1934" y="6144"/>
                  </a:cubicBezTo>
                  <a:cubicBezTo>
                    <a:pt x="1871" y="6144"/>
                    <a:pt x="1820" y="6195"/>
                    <a:pt x="1820" y="6258"/>
                  </a:cubicBezTo>
                  <a:lnTo>
                    <a:pt x="1820" y="6372"/>
                  </a:lnTo>
                  <a:lnTo>
                    <a:pt x="1479" y="6372"/>
                  </a:lnTo>
                  <a:lnTo>
                    <a:pt x="1479" y="6258"/>
                  </a:lnTo>
                  <a:cubicBezTo>
                    <a:pt x="1479" y="6195"/>
                    <a:pt x="1428" y="6144"/>
                    <a:pt x="1365" y="6144"/>
                  </a:cubicBezTo>
                  <a:cubicBezTo>
                    <a:pt x="1302" y="6144"/>
                    <a:pt x="1252" y="6195"/>
                    <a:pt x="1252" y="6258"/>
                  </a:cubicBezTo>
                  <a:lnTo>
                    <a:pt x="1252" y="6372"/>
                  </a:lnTo>
                  <a:lnTo>
                    <a:pt x="910" y="6372"/>
                  </a:lnTo>
                  <a:lnTo>
                    <a:pt x="910" y="6258"/>
                  </a:lnTo>
                  <a:cubicBezTo>
                    <a:pt x="910" y="6195"/>
                    <a:pt x="859" y="6144"/>
                    <a:pt x="796" y="6144"/>
                  </a:cubicBezTo>
                  <a:cubicBezTo>
                    <a:pt x="734" y="6144"/>
                    <a:pt x="683" y="6195"/>
                    <a:pt x="683" y="6258"/>
                  </a:cubicBezTo>
                  <a:lnTo>
                    <a:pt x="683" y="6372"/>
                  </a:lnTo>
                  <a:lnTo>
                    <a:pt x="455" y="6372"/>
                  </a:lnTo>
                  <a:lnTo>
                    <a:pt x="455" y="5234"/>
                  </a:lnTo>
                  <a:lnTo>
                    <a:pt x="1263" y="52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288000" tIns="91416" rIns="182832" bIns="9141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828165">
                <a:lnSpc>
                  <a:spcPct val="150000"/>
                </a:lnSpc>
              </a:pPr>
              <a:endParaRPr lang="en-GB" sz="3600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4" name="iS1ide-AutoShape 75"/>
            <p:cNvSpPr/>
            <p:nvPr/>
          </p:nvSpPr>
          <p:spPr bwMode="auto">
            <a:xfrm>
              <a:off x="4660143" y="4158322"/>
              <a:ext cx="324508" cy="312560"/>
            </a:xfrm>
            <a:custGeom>
              <a:avLst/>
              <a:gdLst>
                <a:gd name="connsiteX0" fmla="*/ 0 w 582235"/>
                <a:gd name="connsiteY0" fmla="*/ 404481 h 606722"/>
                <a:gd name="connsiteX1" fmla="*/ 101261 w 582235"/>
                <a:gd name="connsiteY1" fmla="*/ 404481 h 606722"/>
                <a:gd name="connsiteX2" fmla="*/ 101261 w 582235"/>
                <a:gd name="connsiteY2" fmla="*/ 606722 h 606722"/>
                <a:gd name="connsiteX3" fmla="*/ 0 w 582235"/>
                <a:gd name="connsiteY3" fmla="*/ 606722 h 606722"/>
                <a:gd name="connsiteX4" fmla="*/ 151927 w 582235"/>
                <a:gd name="connsiteY4" fmla="*/ 328623 h 606722"/>
                <a:gd name="connsiteX5" fmla="*/ 253188 w 582235"/>
                <a:gd name="connsiteY5" fmla="*/ 328623 h 606722"/>
                <a:gd name="connsiteX6" fmla="*/ 253188 w 582235"/>
                <a:gd name="connsiteY6" fmla="*/ 606722 h 606722"/>
                <a:gd name="connsiteX7" fmla="*/ 151927 w 582235"/>
                <a:gd name="connsiteY7" fmla="*/ 606722 h 606722"/>
                <a:gd name="connsiteX8" fmla="*/ 303855 w 582235"/>
                <a:gd name="connsiteY8" fmla="*/ 252766 h 606722"/>
                <a:gd name="connsiteX9" fmla="*/ 405046 w 582235"/>
                <a:gd name="connsiteY9" fmla="*/ 252766 h 606722"/>
                <a:gd name="connsiteX10" fmla="*/ 405046 w 582235"/>
                <a:gd name="connsiteY10" fmla="*/ 606722 h 606722"/>
                <a:gd name="connsiteX11" fmla="*/ 303855 w 582235"/>
                <a:gd name="connsiteY11" fmla="*/ 606722 h 606722"/>
                <a:gd name="connsiteX12" fmla="*/ 455711 w 582235"/>
                <a:gd name="connsiteY12" fmla="*/ 202241 h 606722"/>
                <a:gd name="connsiteX13" fmla="*/ 556972 w 582235"/>
                <a:gd name="connsiteY13" fmla="*/ 202241 h 606722"/>
                <a:gd name="connsiteX14" fmla="*/ 556972 w 582235"/>
                <a:gd name="connsiteY14" fmla="*/ 606722 h 606722"/>
                <a:gd name="connsiteX15" fmla="*/ 455711 w 582235"/>
                <a:gd name="connsiteY15" fmla="*/ 606722 h 606722"/>
                <a:gd name="connsiteX16" fmla="*/ 455697 w 582235"/>
                <a:gd name="connsiteY16" fmla="*/ 0 h 606722"/>
                <a:gd name="connsiteX17" fmla="*/ 556785 w 582235"/>
                <a:gd name="connsiteY17" fmla="*/ 0 h 606722"/>
                <a:gd name="connsiteX18" fmla="*/ 556874 w 582235"/>
                <a:gd name="connsiteY18" fmla="*/ 0 h 606722"/>
                <a:gd name="connsiteX19" fmla="*/ 556963 w 582235"/>
                <a:gd name="connsiteY19" fmla="*/ 0 h 606722"/>
                <a:gd name="connsiteX20" fmla="*/ 557675 w 582235"/>
                <a:gd name="connsiteY20" fmla="*/ 0 h 606722"/>
                <a:gd name="connsiteX21" fmla="*/ 559366 w 582235"/>
                <a:gd name="connsiteY21" fmla="*/ 89 h 606722"/>
                <a:gd name="connsiteX22" fmla="*/ 560611 w 582235"/>
                <a:gd name="connsiteY22" fmla="*/ 267 h 606722"/>
                <a:gd name="connsiteX23" fmla="*/ 561857 w 582235"/>
                <a:gd name="connsiteY23" fmla="*/ 444 h 606722"/>
                <a:gd name="connsiteX24" fmla="*/ 563192 w 582235"/>
                <a:gd name="connsiteY24" fmla="*/ 800 h 606722"/>
                <a:gd name="connsiteX25" fmla="*/ 564171 w 582235"/>
                <a:gd name="connsiteY25" fmla="*/ 1067 h 606722"/>
                <a:gd name="connsiteX26" fmla="*/ 565506 w 582235"/>
                <a:gd name="connsiteY26" fmla="*/ 1511 h 606722"/>
                <a:gd name="connsiteX27" fmla="*/ 566574 w 582235"/>
                <a:gd name="connsiteY27" fmla="*/ 1867 h 606722"/>
                <a:gd name="connsiteX28" fmla="*/ 567730 w 582235"/>
                <a:gd name="connsiteY28" fmla="*/ 2400 h 606722"/>
                <a:gd name="connsiteX29" fmla="*/ 568798 w 582235"/>
                <a:gd name="connsiteY29" fmla="*/ 2933 h 606722"/>
                <a:gd name="connsiteX30" fmla="*/ 569777 w 582235"/>
                <a:gd name="connsiteY30" fmla="*/ 3467 h 606722"/>
                <a:gd name="connsiteX31" fmla="*/ 570934 w 582235"/>
                <a:gd name="connsiteY31" fmla="*/ 4178 h 606722"/>
                <a:gd name="connsiteX32" fmla="*/ 571824 w 582235"/>
                <a:gd name="connsiteY32" fmla="*/ 4800 h 606722"/>
                <a:gd name="connsiteX33" fmla="*/ 572891 w 582235"/>
                <a:gd name="connsiteY33" fmla="*/ 5689 h 606722"/>
                <a:gd name="connsiteX34" fmla="*/ 573781 w 582235"/>
                <a:gd name="connsiteY34" fmla="*/ 6489 h 606722"/>
                <a:gd name="connsiteX35" fmla="*/ 574760 w 582235"/>
                <a:gd name="connsiteY35" fmla="*/ 7289 h 606722"/>
                <a:gd name="connsiteX36" fmla="*/ 575917 w 582235"/>
                <a:gd name="connsiteY36" fmla="*/ 8533 h 606722"/>
                <a:gd name="connsiteX37" fmla="*/ 576451 w 582235"/>
                <a:gd name="connsiteY37" fmla="*/ 9066 h 606722"/>
                <a:gd name="connsiteX38" fmla="*/ 576451 w 582235"/>
                <a:gd name="connsiteY38" fmla="*/ 9155 h 606722"/>
                <a:gd name="connsiteX39" fmla="*/ 577964 w 582235"/>
                <a:gd name="connsiteY39" fmla="*/ 11200 h 606722"/>
                <a:gd name="connsiteX40" fmla="*/ 578053 w 582235"/>
                <a:gd name="connsiteY40" fmla="*/ 11289 h 606722"/>
                <a:gd name="connsiteX41" fmla="*/ 579209 w 582235"/>
                <a:gd name="connsiteY41" fmla="*/ 13244 h 606722"/>
                <a:gd name="connsiteX42" fmla="*/ 579743 w 582235"/>
                <a:gd name="connsiteY42" fmla="*/ 14222 h 606722"/>
                <a:gd name="connsiteX43" fmla="*/ 580277 w 582235"/>
                <a:gd name="connsiteY43" fmla="*/ 15555 h 606722"/>
                <a:gd name="connsiteX44" fmla="*/ 580722 w 582235"/>
                <a:gd name="connsiteY44" fmla="*/ 16711 h 606722"/>
                <a:gd name="connsiteX45" fmla="*/ 581167 w 582235"/>
                <a:gd name="connsiteY45" fmla="*/ 17866 h 606722"/>
                <a:gd name="connsiteX46" fmla="*/ 581523 w 582235"/>
                <a:gd name="connsiteY46" fmla="*/ 19199 h 606722"/>
                <a:gd name="connsiteX47" fmla="*/ 581790 w 582235"/>
                <a:gd name="connsiteY47" fmla="*/ 20266 h 606722"/>
                <a:gd name="connsiteX48" fmla="*/ 582146 w 582235"/>
                <a:gd name="connsiteY48" fmla="*/ 22488 h 606722"/>
                <a:gd name="connsiteX49" fmla="*/ 582146 w 582235"/>
                <a:gd name="connsiteY49" fmla="*/ 22666 h 606722"/>
                <a:gd name="connsiteX50" fmla="*/ 582235 w 582235"/>
                <a:gd name="connsiteY50" fmla="*/ 25244 h 606722"/>
                <a:gd name="connsiteX51" fmla="*/ 582235 w 582235"/>
                <a:gd name="connsiteY51" fmla="*/ 126396 h 606722"/>
                <a:gd name="connsiteX52" fmla="*/ 556963 w 582235"/>
                <a:gd name="connsiteY52" fmla="*/ 151728 h 606722"/>
                <a:gd name="connsiteX53" fmla="*/ 531691 w 582235"/>
                <a:gd name="connsiteY53" fmla="*/ 126396 h 606722"/>
                <a:gd name="connsiteX54" fmla="*/ 531691 w 582235"/>
                <a:gd name="connsiteY54" fmla="*/ 79286 h 606722"/>
                <a:gd name="connsiteX55" fmla="*/ 421260 w 582235"/>
                <a:gd name="connsiteY55" fmla="*/ 171106 h 606722"/>
                <a:gd name="connsiteX56" fmla="*/ 385666 w 582235"/>
                <a:gd name="connsiteY56" fmla="*/ 167906 h 606722"/>
                <a:gd name="connsiteX57" fmla="*/ 388869 w 582235"/>
                <a:gd name="connsiteY57" fmla="*/ 132262 h 606722"/>
                <a:gd name="connsiteX58" fmla="*/ 487020 w 582235"/>
                <a:gd name="connsiteY58" fmla="*/ 50576 h 606722"/>
                <a:gd name="connsiteX59" fmla="*/ 455697 w 582235"/>
                <a:gd name="connsiteY59" fmla="*/ 50576 h 606722"/>
                <a:gd name="connsiteX60" fmla="*/ 430425 w 582235"/>
                <a:gd name="connsiteY60" fmla="*/ 25244 h 606722"/>
                <a:gd name="connsiteX61" fmla="*/ 455697 w 582235"/>
                <a:gd name="connsiteY61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82235" h="606722">
                  <a:moveTo>
                    <a:pt x="0" y="404481"/>
                  </a:moveTo>
                  <a:lnTo>
                    <a:pt x="101261" y="404481"/>
                  </a:lnTo>
                  <a:lnTo>
                    <a:pt x="101261" y="606722"/>
                  </a:lnTo>
                  <a:lnTo>
                    <a:pt x="0" y="606722"/>
                  </a:lnTo>
                  <a:close/>
                  <a:moveTo>
                    <a:pt x="151927" y="328623"/>
                  </a:moveTo>
                  <a:lnTo>
                    <a:pt x="253188" y="328623"/>
                  </a:lnTo>
                  <a:lnTo>
                    <a:pt x="253188" y="606722"/>
                  </a:lnTo>
                  <a:lnTo>
                    <a:pt x="151927" y="606722"/>
                  </a:lnTo>
                  <a:close/>
                  <a:moveTo>
                    <a:pt x="303855" y="252766"/>
                  </a:moveTo>
                  <a:lnTo>
                    <a:pt x="405046" y="252766"/>
                  </a:lnTo>
                  <a:lnTo>
                    <a:pt x="405046" y="606722"/>
                  </a:lnTo>
                  <a:lnTo>
                    <a:pt x="303855" y="606722"/>
                  </a:lnTo>
                  <a:close/>
                  <a:moveTo>
                    <a:pt x="455711" y="202241"/>
                  </a:moveTo>
                  <a:lnTo>
                    <a:pt x="556972" y="202241"/>
                  </a:lnTo>
                  <a:lnTo>
                    <a:pt x="556972" y="606722"/>
                  </a:lnTo>
                  <a:lnTo>
                    <a:pt x="455711" y="606722"/>
                  </a:lnTo>
                  <a:close/>
                  <a:moveTo>
                    <a:pt x="455697" y="0"/>
                  </a:moveTo>
                  <a:lnTo>
                    <a:pt x="556785" y="0"/>
                  </a:lnTo>
                  <a:lnTo>
                    <a:pt x="556874" y="0"/>
                  </a:lnTo>
                  <a:lnTo>
                    <a:pt x="556963" y="0"/>
                  </a:lnTo>
                  <a:cubicBezTo>
                    <a:pt x="557230" y="0"/>
                    <a:pt x="557408" y="0"/>
                    <a:pt x="557675" y="0"/>
                  </a:cubicBezTo>
                  <a:cubicBezTo>
                    <a:pt x="558298" y="89"/>
                    <a:pt x="558832" y="89"/>
                    <a:pt x="559366" y="89"/>
                  </a:cubicBezTo>
                  <a:cubicBezTo>
                    <a:pt x="559811" y="178"/>
                    <a:pt x="560256" y="267"/>
                    <a:pt x="560611" y="267"/>
                  </a:cubicBezTo>
                  <a:cubicBezTo>
                    <a:pt x="561056" y="356"/>
                    <a:pt x="561412" y="444"/>
                    <a:pt x="561857" y="444"/>
                  </a:cubicBezTo>
                  <a:cubicBezTo>
                    <a:pt x="562302" y="533"/>
                    <a:pt x="562747" y="711"/>
                    <a:pt x="563192" y="800"/>
                  </a:cubicBezTo>
                  <a:cubicBezTo>
                    <a:pt x="563548" y="889"/>
                    <a:pt x="563904" y="978"/>
                    <a:pt x="564171" y="1067"/>
                  </a:cubicBezTo>
                  <a:cubicBezTo>
                    <a:pt x="564616" y="1156"/>
                    <a:pt x="565061" y="1333"/>
                    <a:pt x="565506" y="1511"/>
                  </a:cubicBezTo>
                  <a:cubicBezTo>
                    <a:pt x="565862" y="1600"/>
                    <a:pt x="566218" y="1778"/>
                    <a:pt x="566574" y="1867"/>
                  </a:cubicBezTo>
                  <a:cubicBezTo>
                    <a:pt x="566929" y="2044"/>
                    <a:pt x="567285" y="2222"/>
                    <a:pt x="567730" y="2400"/>
                  </a:cubicBezTo>
                  <a:cubicBezTo>
                    <a:pt x="568086" y="2578"/>
                    <a:pt x="568442" y="2755"/>
                    <a:pt x="568798" y="2933"/>
                  </a:cubicBezTo>
                  <a:cubicBezTo>
                    <a:pt x="569154" y="3111"/>
                    <a:pt x="569421" y="3289"/>
                    <a:pt x="569777" y="3467"/>
                  </a:cubicBezTo>
                  <a:cubicBezTo>
                    <a:pt x="570133" y="3733"/>
                    <a:pt x="570578" y="4000"/>
                    <a:pt x="570934" y="4178"/>
                  </a:cubicBezTo>
                  <a:cubicBezTo>
                    <a:pt x="571201" y="4444"/>
                    <a:pt x="571557" y="4622"/>
                    <a:pt x="571824" y="4800"/>
                  </a:cubicBezTo>
                  <a:cubicBezTo>
                    <a:pt x="572180" y="5155"/>
                    <a:pt x="572536" y="5422"/>
                    <a:pt x="572891" y="5689"/>
                  </a:cubicBezTo>
                  <a:cubicBezTo>
                    <a:pt x="573247" y="5955"/>
                    <a:pt x="573514" y="6222"/>
                    <a:pt x="573781" y="6489"/>
                  </a:cubicBezTo>
                  <a:cubicBezTo>
                    <a:pt x="574137" y="6755"/>
                    <a:pt x="574493" y="7022"/>
                    <a:pt x="574760" y="7289"/>
                  </a:cubicBezTo>
                  <a:cubicBezTo>
                    <a:pt x="575205" y="7733"/>
                    <a:pt x="575561" y="8178"/>
                    <a:pt x="575917" y="8533"/>
                  </a:cubicBezTo>
                  <a:cubicBezTo>
                    <a:pt x="576095" y="8711"/>
                    <a:pt x="576273" y="8889"/>
                    <a:pt x="576451" y="9066"/>
                  </a:cubicBezTo>
                  <a:cubicBezTo>
                    <a:pt x="576451" y="9155"/>
                    <a:pt x="576451" y="9155"/>
                    <a:pt x="576451" y="9155"/>
                  </a:cubicBezTo>
                  <a:cubicBezTo>
                    <a:pt x="576985" y="9777"/>
                    <a:pt x="577519" y="10489"/>
                    <a:pt x="577964" y="11200"/>
                  </a:cubicBezTo>
                  <a:cubicBezTo>
                    <a:pt x="577964" y="11200"/>
                    <a:pt x="578053" y="11289"/>
                    <a:pt x="578053" y="11289"/>
                  </a:cubicBezTo>
                  <a:cubicBezTo>
                    <a:pt x="578498" y="12000"/>
                    <a:pt x="578854" y="12622"/>
                    <a:pt x="579209" y="13244"/>
                  </a:cubicBezTo>
                  <a:cubicBezTo>
                    <a:pt x="579387" y="13600"/>
                    <a:pt x="579565" y="13955"/>
                    <a:pt x="579743" y="14222"/>
                  </a:cubicBezTo>
                  <a:cubicBezTo>
                    <a:pt x="579921" y="14666"/>
                    <a:pt x="580099" y="15111"/>
                    <a:pt x="580277" y="15555"/>
                  </a:cubicBezTo>
                  <a:cubicBezTo>
                    <a:pt x="580455" y="15911"/>
                    <a:pt x="580633" y="16266"/>
                    <a:pt x="580722" y="16711"/>
                  </a:cubicBezTo>
                  <a:cubicBezTo>
                    <a:pt x="580900" y="17066"/>
                    <a:pt x="581078" y="17422"/>
                    <a:pt x="581167" y="17866"/>
                  </a:cubicBezTo>
                  <a:cubicBezTo>
                    <a:pt x="581256" y="18311"/>
                    <a:pt x="581434" y="18755"/>
                    <a:pt x="581523" y="19199"/>
                  </a:cubicBezTo>
                  <a:cubicBezTo>
                    <a:pt x="581612" y="19555"/>
                    <a:pt x="581701" y="19910"/>
                    <a:pt x="581790" y="20266"/>
                  </a:cubicBezTo>
                  <a:cubicBezTo>
                    <a:pt x="581879" y="20977"/>
                    <a:pt x="582057" y="21777"/>
                    <a:pt x="582146" y="22488"/>
                  </a:cubicBezTo>
                  <a:cubicBezTo>
                    <a:pt x="582146" y="22577"/>
                    <a:pt x="582146" y="22666"/>
                    <a:pt x="582146" y="22666"/>
                  </a:cubicBezTo>
                  <a:cubicBezTo>
                    <a:pt x="582235" y="23555"/>
                    <a:pt x="582235" y="24355"/>
                    <a:pt x="582235" y="25244"/>
                  </a:cubicBezTo>
                  <a:lnTo>
                    <a:pt x="582235" y="126396"/>
                  </a:lnTo>
                  <a:cubicBezTo>
                    <a:pt x="582235" y="140351"/>
                    <a:pt x="570934" y="151728"/>
                    <a:pt x="556963" y="151728"/>
                  </a:cubicBezTo>
                  <a:cubicBezTo>
                    <a:pt x="542992" y="151728"/>
                    <a:pt x="531691" y="140351"/>
                    <a:pt x="531691" y="126396"/>
                  </a:cubicBezTo>
                  <a:lnTo>
                    <a:pt x="531691" y="79286"/>
                  </a:lnTo>
                  <a:lnTo>
                    <a:pt x="421260" y="171106"/>
                  </a:lnTo>
                  <a:cubicBezTo>
                    <a:pt x="410582" y="180083"/>
                    <a:pt x="394564" y="178572"/>
                    <a:pt x="385666" y="167906"/>
                  </a:cubicBezTo>
                  <a:cubicBezTo>
                    <a:pt x="376678" y="157150"/>
                    <a:pt x="378191" y="141240"/>
                    <a:pt x="388869" y="132262"/>
                  </a:cubicBezTo>
                  <a:lnTo>
                    <a:pt x="487020" y="50576"/>
                  </a:lnTo>
                  <a:lnTo>
                    <a:pt x="455697" y="50576"/>
                  </a:lnTo>
                  <a:cubicBezTo>
                    <a:pt x="441727" y="50576"/>
                    <a:pt x="430425" y="39288"/>
                    <a:pt x="430425" y="25244"/>
                  </a:cubicBezTo>
                  <a:cubicBezTo>
                    <a:pt x="430425" y="11289"/>
                    <a:pt x="441727" y="0"/>
                    <a:pt x="45569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21888" tIns="121888" rIns="121888" bIns="121888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zh-CN" sz="6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652119" y="952826"/>
            <a:ext cx="3839762" cy="705527"/>
            <a:chOff x="3536159" y="3725012"/>
            <a:chExt cx="5119683" cy="940703"/>
          </a:xfrm>
        </p:grpSpPr>
        <p:sp>
          <p:nvSpPr>
            <p:cNvPr id="10" name="iS1ide-Rectangle 9"/>
            <p:cNvSpPr/>
            <p:nvPr/>
          </p:nvSpPr>
          <p:spPr>
            <a:xfrm>
              <a:off x="3536160" y="3725012"/>
              <a:ext cx="5119682" cy="42301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 anchor="ctr" anchorCtr="0">
              <a:normAutofit fontScale="92500" lnSpcReduction="10000"/>
            </a:bodyPr>
            <a:lstStyle/>
            <a:p>
              <a:pPr algn="ctr">
                <a:buSzPct val="25000"/>
              </a:pPr>
              <a:r>
                <a:rPr lang="zh-CN" altLang="en-US" sz="2400" b="1" dirty="0"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1" name="iS1ide-文本框 26"/>
            <p:cNvSpPr txBox="1"/>
            <p:nvPr/>
          </p:nvSpPr>
          <p:spPr>
            <a:xfrm>
              <a:off x="3536159" y="4148027"/>
              <a:ext cx="5119682" cy="517688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rmAutofit fontScale="92500" lnSpcReduction="20000"/>
            </a:bodyPr>
            <a:lstStyle/>
            <a:p>
              <a:pPr algn="ctr">
                <a:lnSpc>
                  <a:spcPct val="140000"/>
                </a:lnSpc>
              </a:pPr>
              <a:r>
                <a:rPr lang="zh-CN" altLang="en-US" sz="1200" dirty="0">
                  <a:cs typeface="+mn-ea"/>
                  <a:sym typeface="+mn-lt"/>
                </a:rPr>
                <a:t>点击输入替换内容</a:t>
              </a:r>
              <a:r>
                <a:rPr lang="en-US" altLang="zh-CN" sz="1200" dirty="0">
                  <a:cs typeface="+mn-ea"/>
                  <a:sym typeface="+mn-lt"/>
                </a:rPr>
                <a:t> </a:t>
              </a:r>
            </a:p>
            <a:p>
              <a:pPr algn="ctr">
                <a:lnSpc>
                  <a:spcPct val="140000"/>
                </a:lnSpc>
              </a:pPr>
              <a:r>
                <a:rPr lang="zh-CN" altLang="en-US" sz="1200" dirty="0">
                  <a:cs typeface="+mn-ea"/>
                  <a:sym typeface="+mn-lt"/>
                </a:rPr>
                <a:t>点击输入替换内容</a:t>
              </a:r>
              <a:r>
                <a:rPr lang="en-US" altLang="zh-CN" sz="1200" dirty="0">
                  <a:cs typeface="+mn-ea"/>
                  <a:sym typeface="+mn-lt"/>
                </a:rPr>
                <a:t> 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</p:grpSp>
      <p:sp>
        <p:nvSpPr>
          <p:cNvPr id="9" name="iS1ide-Rounded Rectangle 8"/>
          <p:cNvSpPr/>
          <p:nvPr/>
        </p:nvSpPr>
        <p:spPr>
          <a:xfrm>
            <a:off x="4452687" y="4270329"/>
            <a:ext cx="810090" cy="317149"/>
          </a:xfrm>
          <a:prstGeom prst="roundRect">
            <a:avLst>
              <a:gd name="adj" fmla="val 13693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zh-CN" altLang="en-US">
                <a:cs typeface="+mn-ea"/>
                <a:sym typeface="+mn-lt"/>
              </a:rPr>
              <a:t>关键词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5" name="Title 1"/>
          <p:cNvSpPr txBox="1"/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工作完成情况</a:t>
            </a: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îṣļîḑé-Oval 1"/>
          <p:cNvSpPr/>
          <p:nvPr/>
        </p:nvSpPr>
        <p:spPr>
          <a:xfrm>
            <a:off x="5332464" y="3077907"/>
            <a:ext cx="2493284" cy="35709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14300" dist="1765300" dir="5400000" algn="t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17" name="Group 2"/>
          <p:cNvGrpSpPr/>
          <p:nvPr/>
        </p:nvGrpSpPr>
        <p:grpSpPr>
          <a:xfrm>
            <a:off x="5541908" y="1841171"/>
            <a:ext cx="2305674" cy="1133809"/>
            <a:chOff x="7920054" y="2672021"/>
            <a:chExt cx="2904933" cy="1428493"/>
          </a:xfrm>
        </p:grpSpPr>
        <p:grpSp>
          <p:nvGrpSpPr>
            <p:cNvPr id="39" name="Group 3"/>
            <p:cNvGrpSpPr/>
            <p:nvPr/>
          </p:nvGrpSpPr>
          <p:grpSpPr>
            <a:xfrm rot="16200000" flipH="1">
              <a:off x="8658274" y="1933802"/>
              <a:ext cx="1428493" cy="2904932"/>
              <a:chOff x="8645978" y="2272708"/>
              <a:chExt cx="1652155" cy="3359761"/>
            </a:xfrm>
            <a:solidFill>
              <a:schemeClr val="accent2"/>
            </a:solidFill>
          </p:grpSpPr>
          <p:sp>
            <p:nvSpPr>
              <p:cNvPr id="42" name="îṣļîḑé-Freeform: Shape 6"/>
              <p:cNvSpPr/>
              <p:nvPr/>
            </p:nvSpPr>
            <p:spPr>
              <a:xfrm rot="10800000">
                <a:off x="8972361" y="2272708"/>
                <a:ext cx="999386" cy="1018309"/>
              </a:xfrm>
              <a:custGeom>
                <a:avLst/>
                <a:gdLst>
                  <a:gd name="connsiteX0" fmla="*/ 4153 w 826077"/>
                  <a:gd name="connsiteY0" fmla="*/ 1018309 h 1018309"/>
                  <a:gd name="connsiteX1" fmla="*/ 0 w 826077"/>
                  <a:gd name="connsiteY1" fmla="*/ 1018309 h 1018309"/>
                  <a:gd name="connsiteX2" fmla="*/ 0 w 826077"/>
                  <a:gd name="connsiteY2" fmla="*/ 0 h 1018309"/>
                  <a:gd name="connsiteX3" fmla="*/ 826077 w 826077"/>
                  <a:gd name="connsiteY3" fmla="*/ 0 h 1018309"/>
                  <a:gd name="connsiteX4" fmla="*/ 826077 w 826077"/>
                  <a:gd name="connsiteY4" fmla="*/ 196385 h 1018309"/>
                  <a:gd name="connsiteX5" fmla="*/ 4153 w 826077"/>
                  <a:gd name="connsiteY5" fmla="*/ 1018309 h 1018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6077" h="1018309">
                    <a:moveTo>
                      <a:pt x="4153" y="1018309"/>
                    </a:moveTo>
                    <a:lnTo>
                      <a:pt x="0" y="1018309"/>
                    </a:lnTo>
                    <a:lnTo>
                      <a:pt x="0" y="0"/>
                    </a:lnTo>
                    <a:lnTo>
                      <a:pt x="826077" y="0"/>
                    </a:lnTo>
                    <a:lnTo>
                      <a:pt x="826077" y="196385"/>
                    </a:lnTo>
                    <a:lnTo>
                      <a:pt x="4153" y="101830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3" name="îṣļîḑé-Freeform: Shape 7"/>
              <p:cNvSpPr/>
              <p:nvPr/>
            </p:nvSpPr>
            <p:spPr>
              <a:xfrm rot="10800000">
                <a:off x="8972361" y="3291018"/>
                <a:ext cx="999385" cy="1593680"/>
              </a:xfrm>
              <a:custGeom>
                <a:avLst/>
                <a:gdLst>
                  <a:gd name="connsiteX0" fmla="*/ 826077 w 826077"/>
                  <a:gd name="connsiteY0" fmla="*/ 1312966 h 1312966"/>
                  <a:gd name="connsiteX1" fmla="*/ 0 w 826077"/>
                  <a:gd name="connsiteY1" fmla="*/ 1312966 h 1312966"/>
                  <a:gd name="connsiteX2" fmla="*/ 0 w 826077"/>
                  <a:gd name="connsiteY2" fmla="*/ 0 h 1312966"/>
                  <a:gd name="connsiteX3" fmla="*/ 826077 w 826077"/>
                  <a:gd name="connsiteY3" fmla="*/ 0 h 1312966"/>
                  <a:gd name="connsiteX4" fmla="*/ 826077 w 826077"/>
                  <a:gd name="connsiteY4" fmla="*/ 1312966 h 1312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6077" h="1312966">
                    <a:moveTo>
                      <a:pt x="826077" y="1312966"/>
                    </a:moveTo>
                    <a:lnTo>
                      <a:pt x="0" y="1312966"/>
                    </a:lnTo>
                    <a:lnTo>
                      <a:pt x="0" y="0"/>
                    </a:lnTo>
                    <a:lnTo>
                      <a:pt x="826077" y="0"/>
                    </a:lnTo>
                    <a:lnTo>
                      <a:pt x="826077" y="13129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4" name="îṣļîḑé-Freeform: Shape 8"/>
              <p:cNvSpPr/>
              <p:nvPr/>
            </p:nvSpPr>
            <p:spPr>
              <a:xfrm rot="10800000">
                <a:off x="8645978" y="4794517"/>
                <a:ext cx="1652155" cy="837952"/>
              </a:xfrm>
              <a:custGeom>
                <a:avLst/>
                <a:gdLst>
                  <a:gd name="connsiteX0" fmla="*/ 1239116 w 1652155"/>
                  <a:gd name="connsiteY0" fmla="*/ 837952 h 837952"/>
                  <a:gd name="connsiteX1" fmla="*/ 413039 w 1652155"/>
                  <a:gd name="connsiteY1" fmla="*/ 837952 h 837952"/>
                  <a:gd name="connsiteX2" fmla="*/ 413039 w 1652155"/>
                  <a:gd name="connsiteY2" fmla="*/ 826078 h 837952"/>
                  <a:gd name="connsiteX3" fmla="*/ 0 w 1652155"/>
                  <a:gd name="connsiteY3" fmla="*/ 826078 h 837952"/>
                  <a:gd name="connsiteX4" fmla="*/ 826078 w 1652155"/>
                  <a:gd name="connsiteY4" fmla="*/ 0 h 837952"/>
                  <a:gd name="connsiteX5" fmla="*/ 1652155 w 1652155"/>
                  <a:gd name="connsiteY5" fmla="*/ 826078 h 837952"/>
                  <a:gd name="connsiteX6" fmla="*/ 1239116 w 1652155"/>
                  <a:gd name="connsiteY6" fmla="*/ 826078 h 837952"/>
                  <a:gd name="connsiteX7" fmla="*/ 1239116 w 1652155"/>
                  <a:gd name="connsiteY7" fmla="*/ 837952 h 837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52155" h="837952">
                    <a:moveTo>
                      <a:pt x="1239116" y="837952"/>
                    </a:moveTo>
                    <a:lnTo>
                      <a:pt x="413039" y="837952"/>
                    </a:lnTo>
                    <a:lnTo>
                      <a:pt x="413039" y="826078"/>
                    </a:lnTo>
                    <a:lnTo>
                      <a:pt x="0" y="826078"/>
                    </a:lnTo>
                    <a:lnTo>
                      <a:pt x="826078" y="0"/>
                    </a:lnTo>
                    <a:lnTo>
                      <a:pt x="1652155" y="826078"/>
                    </a:lnTo>
                    <a:lnTo>
                      <a:pt x="1239116" y="826078"/>
                    </a:lnTo>
                    <a:lnTo>
                      <a:pt x="1239116" y="83795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40" name="îṣļîḑé-TextBox 4"/>
            <p:cNvSpPr txBox="1"/>
            <p:nvPr/>
          </p:nvSpPr>
          <p:spPr>
            <a:xfrm>
              <a:off x="9603841" y="3251291"/>
              <a:ext cx="757666" cy="436241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cs typeface="+mn-ea"/>
                  <a:sym typeface="+mn-lt"/>
                </a:rPr>
                <a:t>72%</a:t>
              </a:r>
            </a:p>
          </p:txBody>
        </p:sp>
        <p:sp>
          <p:nvSpPr>
            <p:cNvPr id="41" name="îṣļîḑé-Parallelogram 5"/>
            <p:cNvSpPr/>
            <p:nvPr/>
          </p:nvSpPr>
          <p:spPr>
            <a:xfrm>
              <a:off x="7920054" y="2961815"/>
              <a:ext cx="2102446" cy="839017"/>
            </a:xfrm>
            <a:prstGeom prst="parallelogram">
              <a:avLst>
                <a:gd name="adj" fmla="val 83852"/>
              </a:avLst>
            </a:prstGeom>
            <a:gradFill flip="none" rotWithShape="1">
              <a:gsLst>
                <a:gs pos="59000">
                  <a:schemeClr val="accent2">
                    <a:alpha val="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8" name="Group 9"/>
          <p:cNvGrpSpPr/>
          <p:nvPr/>
        </p:nvGrpSpPr>
        <p:grpSpPr>
          <a:xfrm>
            <a:off x="4572001" y="1161360"/>
            <a:ext cx="2651748" cy="1133808"/>
            <a:chOff x="6698064" y="1815523"/>
            <a:chExt cx="3340952" cy="1428493"/>
          </a:xfrm>
        </p:grpSpPr>
        <p:grpSp>
          <p:nvGrpSpPr>
            <p:cNvPr id="33" name="Group 10"/>
            <p:cNvGrpSpPr/>
            <p:nvPr/>
          </p:nvGrpSpPr>
          <p:grpSpPr>
            <a:xfrm rot="5400000">
              <a:off x="7646037" y="867550"/>
              <a:ext cx="1428493" cy="3324439"/>
              <a:chOff x="6468835" y="2272708"/>
              <a:chExt cx="1652155" cy="3844952"/>
            </a:xfrm>
            <a:solidFill>
              <a:schemeClr val="accent1"/>
            </a:solidFill>
          </p:grpSpPr>
          <p:sp>
            <p:nvSpPr>
              <p:cNvPr id="36" name="îṣļîḑé-Freeform: Shape 13"/>
              <p:cNvSpPr/>
              <p:nvPr/>
            </p:nvSpPr>
            <p:spPr>
              <a:xfrm rot="10800000">
                <a:off x="6795218" y="2272708"/>
                <a:ext cx="999386" cy="1018309"/>
              </a:xfrm>
              <a:custGeom>
                <a:avLst/>
                <a:gdLst>
                  <a:gd name="connsiteX0" fmla="*/ 4153 w 826077"/>
                  <a:gd name="connsiteY0" fmla="*/ 1018309 h 1018309"/>
                  <a:gd name="connsiteX1" fmla="*/ 0 w 826077"/>
                  <a:gd name="connsiteY1" fmla="*/ 1018309 h 1018309"/>
                  <a:gd name="connsiteX2" fmla="*/ 0 w 826077"/>
                  <a:gd name="connsiteY2" fmla="*/ 0 h 1018309"/>
                  <a:gd name="connsiteX3" fmla="*/ 826077 w 826077"/>
                  <a:gd name="connsiteY3" fmla="*/ 0 h 1018309"/>
                  <a:gd name="connsiteX4" fmla="*/ 826077 w 826077"/>
                  <a:gd name="connsiteY4" fmla="*/ 196385 h 1018309"/>
                  <a:gd name="connsiteX5" fmla="*/ 4153 w 826077"/>
                  <a:gd name="connsiteY5" fmla="*/ 1018309 h 1018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6077" h="1018309">
                    <a:moveTo>
                      <a:pt x="4153" y="1018309"/>
                    </a:moveTo>
                    <a:lnTo>
                      <a:pt x="0" y="1018309"/>
                    </a:lnTo>
                    <a:lnTo>
                      <a:pt x="0" y="0"/>
                    </a:lnTo>
                    <a:lnTo>
                      <a:pt x="826077" y="0"/>
                    </a:lnTo>
                    <a:lnTo>
                      <a:pt x="826077" y="196385"/>
                    </a:lnTo>
                    <a:lnTo>
                      <a:pt x="4153" y="101830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" name="îṣļîḑé-Freeform: Shape 14"/>
              <p:cNvSpPr/>
              <p:nvPr/>
            </p:nvSpPr>
            <p:spPr>
              <a:xfrm rot="10800000">
                <a:off x="6795220" y="3291018"/>
                <a:ext cx="999385" cy="2179121"/>
              </a:xfrm>
              <a:custGeom>
                <a:avLst/>
                <a:gdLst>
                  <a:gd name="connsiteX0" fmla="*/ 826077 w 826077"/>
                  <a:gd name="connsiteY0" fmla="*/ 1312966 h 1312966"/>
                  <a:gd name="connsiteX1" fmla="*/ 0 w 826077"/>
                  <a:gd name="connsiteY1" fmla="*/ 1312966 h 1312966"/>
                  <a:gd name="connsiteX2" fmla="*/ 0 w 826077"/>
                  <a:gd name="connsiteY2" fmla="*/ 0 h 1312966"/>
                  <a:gd name="connsiteX3" fmla="*/ 826077 w 826077"/>
                  <a:gd name="connsiteY3" fmla="*/ 0 h 1312966"/>
                  <a:gd name="connsiteX4" fmla="*/ 826077 w 826077"/>
                  <a:gd name="connsiteY4" fmla="*/ 1312966 h 1312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6077" h="1312966">
                    <a:moveTo>
                      <a:pt x="826077" y="1312966"/>
                    </a:moveTo>
                    <a:lnTo>
                      <a:pt x="0" y="1312966"/>
                    </a:lnTo>
                    <a:lnTo>
                      <a:pt x="0" y="0"/>
                    </a:lnTo>
                    <a:lnTo>
                      <a:pt x="826077" y="0"/>
                    </a:lnTo>
                    <a:lnTo>
                      <a:pt x="826077" y="13129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8" name="îṣļîḑé-Freeform: Shape 15"/>
              <p:cNvSpPr/>
              <p:nvPr/>
            </p:nvSpPr>
            <p:spPr>
              <a:xfrm rot="10800000">
                <a:off x="6468835" y="5279708"/>
                <a:ext cx="1652155" cy="837952"/>
              </a:xfrm>
              <a:custGeom>
                <a:avLst/>
                <a:gdLst>
                  <a:gd name="connsiteX0" fmla="*/ 1239116 w 1652155"/>
                  <a:gd name="connsiteY0" fmla="*/ 837952 h 837952"/>
                  <a:gd name="connsiteX1" fmla="*/ 413039 w 1652155"/>
                  <a:gd name="connsiteY1" fmla="*/ 837952 h 837952"/>
                  <a:gd name="connsiteX2" fmla="*/ 413039 w 1652155"/>
                  <a:gd name="connsiteY2" fmla="*/ 826078 h 837952"/>
                  <a:gd name="connsiteX3" fmla="*/ 0 w 1652155"/>
                  <a:gd name="connsiteY3" fmla="*/ 826078 h 837952"/>
                  <a:gd name="connsiteX4" fmla="*/ 826078 w 1652155"/>
                  <a:gd name="connsiteY4" fmla="*/ 0 h 837952"/>
                  <a:gd name="connsiteX5" fmla="*/ 1652155 w 1652155"/>
                  <a:gd name="connsiteY5" fmla="*/ 826078 h 837952"/>
                  <a:gd name="connsiteX6" fmla="*/ 1239116 w 1652155"/>
                  <a:gd name="connsiteY6" fmla="*/ 826078 h 837952"/>
                  <a:gd name="connsiteX7" fmla="*/ 1239116 w 1652155"/>
                  <a:gd name="connsiteY7" fmla="*/ 837952 h 837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52155" h="837952">
                    <a:moveTo>
                      <a:pt x="1239116" y="837952"/>
                    </a:moveTo>
                    <a:lnTo>
                      <a:pt x="413039" y="837952"/>
                    </a:lnTo>
                    <a:lnTo>
                      <a:pt x="413039" y="826078"/>
                    </a:lnTo>
                    <a:lnTo>
                      <a:pt x="0" y="826078"/>
                    </a:lnTo>
                    <a:lnTo>
                      <a:pt x="826078" y="0"/>
                    </a:lnTo>
                    <a:lnTo>
                      <a:pt x="1652155" y="826078"/>
                    </a:lnTo>
                    <a:lnTo>
                      <a:pt x="1239116" y="826078"/>
                    </a:lnTo>
                    <a:lnTo>
                      <a:pt x="1239116" y="83795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34" name="îṣļîḑé-TextBox 11"/>
            <p:cNvSpPr txBox="1"/>
            <p:nvPr/>
          </p:nvSpPr>
          <p:spPr>
            <a:xfrm>
              <a:off x="6935552" y="2376077"/>
              <a:ext cx="757666" cy="436241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cs typeface="+mn-ea"/>
                  <a:sym typeface="+mn-lt"/>
                </a:rPr>
                <a:t>20%</a:t>
              </a:r>
            </a:p>
          </p:txBody>
        </p:sp>
        <p:sp>
          <p:nvSpPr>
            <p:cNvPr id="35" name="îṣļîḑé-Parallelogram 12"/>
            <p:cNvSpPr/>
            <p:nvPr/>
          </p:nvSpPr>
          <p:spPr>
            <a:xfrm flipH="1">
              <a:off x="7936570" y="2100726"/>
              <a:ext cx="2102446" cy="861089"/>
            </a:xfrm>
            <a:prstGeom prst="parallelogram">
              <a:avLst>
                <a:gd name="adj" fmla="val 83852"/>
              </a:avLst>
            </a:prstGeom>
            <a:gradFill flip="none" rotWithShape="1">
              <a:gsLst>
                <a:gs pos="59000">
                  <a:schemeClr val="accent2">
                    <a:alpha val="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9" name="Group 16"/>
          <p:cNvGrpSpPr/>
          <p:nvPr/>
        </p:nvGrpSpPr>
        <p:grpSpPr>
          <a:xfrm>
            <a:off x="4875971" y="2519154"/>
            <a:ext cx="2340470" cy="1133808"/>
            <a:chOff x="7081037" y="3526217"/>
            <a:chExt cx="2948770" cy="1428493"/>
          </a:xfrm>
        </p:grpSpPr>
        <p:grpSp>
          <p:nvGrpSpPr>
            <p:cNvPr id="27" name="Group 17"/>
            <p:cNvGrpSpPr/>
            <p:nvPr/>
          </p:nvGrpSpPr>
          <p:grpSpPr>
            <a:xfrm rot="5400000" flipH="1">
              <a:off x="7837521" y="2769733"/>
              <a:ext cx="1428493" cy="2941462"/>
              <a:chOff x="6468835" y="2272708"/>
              <a:chExt cx="1652155" cy="3402010"/>
            </a:xfrm>
            <a:solidFill>
              <a:schemeClr val="accent3"/>
            </a:solidFill>
          </p:grpSpPr>
          <p:sp>
            <p:nvSpPr>
              <p:cNvPr id="30" name="îṣļîḑé-Freeform: Shape 20"/>
              <p:cNvSpPr/>
              <p:nvPr/>
            </p:nvSpPr>
            <p:spPr>
              <a:xfrm rot="10800000">
                <a:off x="6795218" y="2272708"/>
                <a:ext cx="999386" cy="1018309"/>
              </a:xfrm>
              <a:custGeom>
                <a:avLst/>
                <a:gdLst>
                  <a:gd name="connsiteX0" fmla="*/ 4153 w 826077"/>
                  <a:gd name="connsiteY0" fmla="*/ 1018309 h 1018309"/>
                  <a:gd name="connsiteX1" fmla="*/ 0 w 826077"/>
                  <a:gd name="connsiteY1" fmla="*/ 1018309 h 1018309"/>
                  <a:gd name="connsiteX2" fmla="*/ 0 w 826077"/>
                  <a:gd name="connsiteY2" fmla="*/ 0 h 1018309"/>
                  <a:gd name="connsiteX3" fmla="*/ 826077 w 826077"/>
                  <a:gd name="connsiteY3" fmla="*/ 0 h 1018309"/>
                  <a:gd name="connsiteX4" fmla="*/ 826077 w 826077"/>
                  <a:gd name="connsiteY4" fmla="*/ 196385 h 1018309"/>
                  <a:gd name="connsiteX5" fmla="*/ 4153 w 826077"/>
                  <a:gd name="connsiteY5" fmla="*/ 1018309 h 1018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6077" h="1018309">
                    <a:moveTo>
                      <a:pt x="4153" y="1018309"/>
                    </a:moveTo>
                    <a:lnTo>
                      <a:pt x="0" y="1018309"/>
                    </a:lnTo>
                    <a:lnTo>
                      <a:pt x="0" y="0"/>
                    </a:lnTo>
                    <a:lnTo>
                      <a:pt x="826077" y="0"/>
                    </a:lnTo>
                    <a:lnTo>
                      <a:pt x="826077" y="196385"/>
                    </a:lnTo>
                    <a:lnTo>
                      <a:pt x="4153" y="101830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" name="ïşḻïďê-Freeform: Shape 21"/>
              <p:cNvSpPr/>
              <p:nvPr/>
            </p:nvSpPr>
            <p:spPr>
              <a:xfrm rot="10800000">
                <a:off x="6795220" y="3291018"/>
                <a:ext cx="999385" cy="1593680"/>
              </a:xfrm>
              <a:custGeom>
                <a:avLst/>
                <a:gdLst>
                  <a:gd name="connsiteX0" fmla="*/ 826077 w 826077"/>
                  <a:gd name="connsiteY0" fmla="*/ 1312966 h 1312966"/>
                  <a:gd name="connsiteX1" fmla="*/ 0 w 826077"/>
                  <a:gd name="connsiteY1" fmla="*/ 1312966 h 1312966"/>
                  <a:gd name="connsiteX2" fmla="*/ 0 w 826077"/>
                  <a:gd name="connsiteY2" fmla="*/ 0 h 1312966"/>
                  <a:gd name="connsiteX3" fmla="*/ 826077 w 826077"/>
                  <a:gd name="connsiteY3" fmla="*/ 0 h 1312966"/>
                  <a:gd name="connsiteX4" fmla="*/ 826077 w 826077"/>
                  <a:gd name="connsiteY4" fmla="*/ 1312966 h 1312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6077" h="1312966">
                    <a:moveTo>
                      <a:pt x="826077" y="1312966"/>
                    </a:moveTo>
                    <a:lnTo>
                      <a:pt x="0" y="1312966"/>
                    </a:lnTo>
                    <a:lnTo>
                      <a:pt x="0" y="0"/>
                    </a:lnTo>
                    <a:lnTo>
                      <a:pt x="826077" y="0"/>
                    </a:lnTo>
                    <a:lnTo>
                      <a:pt x="826077" y="13129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" name="ïşḻïďê-Freeform: Shape 22"/>
              <p:cNvSpPr/>
              <p:nvPr/>
            </p:nvSpPr>
            <p:spPr>
              <a:xfrm rot="10800000">
                <a:off x="6468835" y="4836766"/>
                <a:ext cx="1652155" cy="837952"/>
              </a:xfrm>
              <a:custGeom>
                <a:avLst/>
                <a:gdLst>
                  <a:gd name="connsiteX0" fmla="*/ 1239116 w 1652155"/>
                  <a:gd name="connsiteY0" fmla="*/ 837952 h 837952"/>
                  <a:gd name="connsiteX1" fmla="*/ 413039 w 1652155"/>
                  <a:gd name="connsiteY1" fmla="*/ 837952 h 837952"/>
                  <a:gd name="connsiteX2" fmla="*/ 413039 w 1652155"/>
                  <a:gd name="connsiteY2" fmla="*/ 826078 h 837952"/>
                  <a:gd name="connsiteX3" fmla="*/ 0 w 1652155"/>
                  <a:gd name="connsiteY3" fmla="*/ 826078 h 837952"/>
                  <a:gd name="connsiteX4" fmla="*/ 826078 w 1652155"/>
                  <a:gd name="connsiteY4" fmla="*/ 0 h 837952"/>
                  <a:gd name="connsiteX5" fmla="*/ 1652155 w 1652155"/>
                  <a:gd name="connsiteY5" fmla="*/ 826078 h 837952"/>
                  <a:gd name="connsiteX6" fmla="*/ 1239116 w 1652155"/>
                  <a:gd name="connsiteY6" fmla="*/ 826078 h 837952"/>
                  <a:gd name="connsiteX7" fmla="*/ 1239116 w 1652155"/>
                  <a:gd name="connsiteY7" fmla="*/ 837952 h 837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52155" h="837952">
                    <a:moveTo>
                      <a:pt x="1239116" y="837952"/>
                    </a:moveTo>
                    <a:lnTo>
                      <a:pt x="413039" y="837952"/>
                    </a:lnTo>
                    <a:lnTo>
                      <a:pt x="413039" y="826078"/>
                    </a:lnTo>
                    <a:lnTo>
                      <a:pt x="0" y="826078"/>
                    </a:lnTo>
                    <a:lnTo>
                      <a:pt x="826078" y="0"/>
                    </a:lnTo>
                    <a:lnTo>
                      <a:pt x="1652155" y="826078"/>
                    </a:lnTo>
                    <a:lnTo>
                      <a:pt x="1239116" y="826078"/>
                    </a:lnTo>
                    <a:lnTo>
                      <a:pt x="1239116" y="83795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28" name="ïşḻïďê-TextBox 18"/>
            <p:cNvSpPr txBox="1"/>
            <p:nvPr/>
          </p:nvSpPr>
          <p:spPr>
            <a:xfrm>
              <a:off x="7318530" y="4108919"/>
              <a:ext cx="757666" cy="436241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cs typeface="+mn-ea"/>
                  <a:sym typeface="+mn-lt"/>
                </a:rPr>
                <a:t>15%</a:t>
              </a:r>
            </a:p>
          </p:txBody>
        </p:sp>
        <p:sp>
          <p:nvSpPr>
            <p:cNvPr id="29" name="ïşḻïďê-Parallelogram 19"/>
            <p:cNvSpPr/>
            <p:nvPr/>
          </p:nvSpPr>
          <p:spPr>
            <a:xfrm flipH="1" flipV="1">
              <a:off x="7927361" y="3816002"/>
              <a:ext cx="2102446" cy="839017"/>
            </a:xfrm>
            <a:prstGeom prst="parallelogram">
              <a:avLst>
                <a:gd name="adj" fmla="val 83852"/>
              </a:avLst>
            </a:prstGeom>
            <a:gradFill flip="none" rotWithShape="1">
              <a:gsLst>
                <a:gs pos="59000">
                  <a:schemeClr val="accent2">
                    <a:alpha val="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0" name="Group 23"/>
          <p:cNvGrpSpPr/>
          <p:nvPr/>
        </p:nvGrpSpPr>
        <p:grpSpPr>
          <a:xfrm>
            <a:off x="5512914" y="3199619"/>
            <a:ext cx="2667636" cy="1133809"/>
            <a:chOff x="7883524" y="4383540"/>
            <a:chExt cx="3360970" cy="1428493"/>
          </a:xfrm>
        </p:grpSpPr>
        <p:grpSp>
          <p:nvGrpSpPr>
            <p:cNvPr id="21" name="Group 24"/>
            <p:cNvGrpSpPr/>
            <p:nvPr/>
          </p:nvGrpSpPr>
          <p:grpSpPr>
            <a:xfrm rot="16200000">
              <a:off x="8868028" y="3435567"/>
              <a:ext cx="1428493" cy="3324439"/>
              <a:chOff x="8645978" y="2272708"/>
              <a:chExt cx="1652155" cy="3844952"/>
            </a:xfrm>
            <a:solidFill>
              <a:schemeClr val="accent4"/>
            </a:solidFill>
          </p:grpSpPr>
          <p:sp>
            <p:nvSpPr>
              <p:cNvPr id="24" name="ïşḻïďê-Freeform: Shape 27"/>
              <p:cNvSpPr/>
              <p:nvPr/>
            </p:nvSpPr>
            <p:spPr>
              <a:xfrm rot="10800000">
                <a:off x="8972361" y="2272708"/>
                <a:ext cx="999386" cy="1018309"/>
              </a:xfrm>
              <a:custGeom>
                <a:avLst/>
                <a:gdLst>
                  <a:gd name="connsiteX0" fmla="*/ 4153 w 826077"/>
                  <a:gd name="connsiteY0" fmla="*/ 1018309 h 1018309"/>
                  <a:gd name="connsiteX1" fmla="*/ 0 w 826077"/>
                  <a:gd name="connsiteY1" fmla="*/ 1018309 h 1018309"/>
                  <a:gd name="connsiteX2" fmla="*/ 0 w 826077"/>
                  <a:gd name="connsiteY2" fmla="*/ 0 h 1018309"/>
                  <a:gd name="connsiteX3" fmla="*/ 826077 w 826077"/>
                  <a:gd name="connsiteY3" fmla="*/ 0 h 1018309"/>
                  <a:gd name="connsiteX4" fmla="*/ 826077 w 826077"/>
                  <a:gd name="connsiteY4" fmla="*/ 196385 h 1018309"/>
                  <a:gd name="connsiteX5" fmla="*/ 4153 w 826077"/>
                  <a:gd name="connsiteY5" fmla="*/ 1018309 h 1018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6077" h="1018309">
                    <a:moveTo>
                      <a:pt x="4153" y="1018309"/>
                    </a:moveTo>
                    <a:lnTo>
                      <a:pt x="0" y="1018309"/>
                    </a:lnTo>
                    <a:lnTo>
                      <a:pt x="0" y="0"/>
                    </a:lnTo>
                    <a:lnTo>
                      <a:pt x="826077" y="0"/>
                    </a:lnTo>
                    <a:lnTo>
                      <a:pt x="826077" y="196385"/>
                    </a:lnTo>
                    <a:lnTo>
                      <a:pt x="4153" y="101830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" name="ïşḻïďê-Freeform: Shape 28"/>
              <p:cNvSpPr/>
              <p:nvPr/>
            </p:nvSpPr>
            <p:spPr>
              <a:xfrm rot="10800000">
                <a:off x="8972363" y="3291018"/>
                <a:ext cx="999385" cy="2179121"/>
              </a:xfrm>
              <a:custGeom>
                <a:avLst/>
                <a:gdLst>
                  <a:gd name="connsiteX0" fmla="*/ 826077 w 826077"/>
                  <a:gd name="connsiteY0" fmla="*/ 1312966 h 1312966"/>
                  <a:gd name="connsiteX1" fmla="*/ 0 w 826077"/>
                  <a:gd name="connsiteY1" fmla="*/ 1312966 h 1312966"/>
                  <a:gd name="connsiteX2" fmla="*/ 0 w 826077"/>
                  <a:gd name="connsiteY2" fmla="*/ 0 h 1312966"/>
                  <a:gd name="connsiteX3" fmla="*/ 826077 w 826077"/>
                  <a:gd name="connsiteY3" fmla="*/ 0 h 1312966"/>
                  <a:gd name="connsiteX4" fmla="*/ 826077 w 826077"/>
                  <a:gd name="connsiteY4" fmla="*/ 1312966 h 1312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6077" h="1312966">
                    <a:moveTo>
                      <a:pt x="826077" y="1312966"/>
                    </a:moveTo>
                    <a:lnTo>
                      <a:pt x="0" y="1312966"/>
                    </a:lnTo>
                    <a:lnTo>
                      <a:pt x="0" y="0"/>
                    </a:lnTo>
                    <a:lnTo>
                      <a:pt x="826077" y="0"/>
                    </a:lnTo>
                    <a:lnTo>
                      <a:pt x="826077" y="13129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" name="ïşḻïďê-Freeform: Shape 29"/>
              <p:cNvSpPr/>
              <p:nvPr/>
            </p:nvSpPr>
            <p:spPr>
              <a:xfrm rot="10800000">
                <a:off x="8645978" y="5279708"/>
                <a:ext cx="1652155" cy="837952"/>
              </a:xfrm>
              <a:custGeom>
                <a:avLst/>
                <a:gdLst>
                  <a:gd name="connsiteX0" fmla="*/ 1239116 w 1652155"/>
                  <a:gd name="connsiteY0" fmla="*/ 837952 h 837952"/>
                  <a:gd name="connsiteX1" fmla="*/ 413039 w 1652155"/>
                  <a:gd name="connsiteY1" fmla="*/ 837952 h 837952"/>
                  <a:gd name="connsiteX2" fmla="*/ 413039 w 1652155"/>
                  <a:gd name="connsiteY2" fmla="*/ 826078 h 837952"/>
                  <a:gd name="connsiteX3" fmla="*/ 0 w 1652155"/>
                  <a:gd name="connsiteY3" fmla="*/ 826078 h 837952"/>
                  <a:gd name="connsiteX4" fmla="*/ 826078 w 1652155"/>
                  <a:gd name="connsiteY4" fmla="*/ 0 h 837952"/>
                  <a:gd name="connsiteX5" fmla="*/ 1652155 w 1652155"/>
                  <a:gd name="connsiteY5" fmla="*/ 826078 h 837952"/>
                  <a:gd name="connsiteX6" fmla="*/ 1239116 w 1652155"/>
                  <a:gd name="connsiteY6" fmla="*/ 826078 h 837952"/>
                  <a:gd name="connsiteX7" fmla="*/ 1239116 w 1652155"/>
                  <a:gd name="connsiteY7" fmla="*/ 837952 h 837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52155" h="837952">
                    <a:moveTo>
                      <a:pt x="1239116" y="837952"/>
                    </a:moveTo>
                    <a:lnTo>
                      <a:pt x="413039" y="837952"/>
                    </a:lnTo>
                    <a:lnTo>
                      <a:pt x="413039" y="826078"/>
                    </a:lnTo>
                    <a:lnTo>
                      <a:pt x="0" y="826078"/>
                    </a:lnTo>
                    <a:lnTo>
                      <a:pt x="826078" y="0"/>
                    </a:lnTo>
                    <a:lnTo>
                      <a:pt x="1652155" y="826078"/>
                    </a:lnTo>
                    <a:lnTo>
                      <a:pt x="1239116" y="826078"/>
                    </a:lnTo>
                    <a:lnTo>
                      <a:pt x="1239116" y="83795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22" name="ïşḻïďê-TextBox 25"/>
            <p:cNvSpPr txBox="1"/>
            <p:nvPr/>
          </p:nvSpPr>
          <p:spPr>
            <a:xfrm>
              <a:off x="10079253" y="4979901"/>
              <a:ext cx="757666" cy="436241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cs typeface="+mn-ea"/>
                  <a:sym typeface="+mn-lt"/>
                </a:rPr>
                <a:t>72%</a:t>
              </a:r>
            </a:p>
          </p:txBody>
        </p:sp>
        <p:sp>
          <p:nvSpPr>
            <p:cNvPr id="23" name="ïşḻïďê-Parallelogram 26"/>
            <p:cNvSpPr/>
            <p:nvPr/>
          </p:nvSpPr>
          <p:spPr>
            <a:xfrm flipV="1">
              <a:off x="7883524" y="4662602"/>
              <a:ext cx="2102446" cy="839017"/>
            </a:xfrm>
            <a:prstGeom prst="parallelogram">
              <a:avLst>
                <a:gd name="adj" fmla="val 83852"/>
              </a:avLst>
            </a:prstGeom>
            <a:gradFill flip="none" rotWithShape="1">
              <a:gsLst>
                <a:gs pos="59000">
                  <a:schemeClr val="accent2">
                    <a:alpha val="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4" name="ïşḻïďê-TextBox 43"/>
          <p:cNvSpPr txBox="1"/>
          <p:nvPr/>
        </p:nvSpPr>
        <p:spPr>
          <a:xfrm>
            <a:off x="1479596" y="1167597"/>
            <a:ext cx="1061829" cy="253915"/>
          </a:xfrm>
          <a:prstGeom prst="rect">
            <a:avLst/>
          </a:prstGeom>
          <a:noFill/>
        </p:spPr>
        <p:txBody>
          <a:bodyPr wrap="none">
            <a:normAutofit fontScale="77500" lnSpcReduction="20000"/>
          </a:bodyPr>
          <a:lstStyle/>
          <a:p>
            <a:r>
              <a:rPr lang="zh-CN" altLang="en-US" sz="1600" b="1" dirty="0">
                <a:cs typeface="+mn-ea"/>
                <a:sym typeface="+mn-lt"/>
              </a:rPr>
              <a:t>标题文本预设</a:t>
            </a:r>
          </a:p>
        </p:txBody>
      </p:sp>
      <p:sp>
        <p:nvSpPr>
          <p:cNvPr id="5" name="ïşḻïďê-Rectangle 44"/>
          <p:cNvSpPr/>
          <p:nvPr/>
        </p:nvSpPr>
        <p:spPr>
          <a:xfrm>
            <a:off x="1479596" y="1384437"/>
            <a:ext cx="2625224" cy="484748"/>
          </a:xfrm>
          <a:prstGeom prst="rect">
            <a:avLst/>
          </a:prstGeom>
        </p:spPr>
        <p:txBody>
          <a:bodyPr wrap="square"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点击输入替换内容</a:t>
            </a:r>
            <a:r>
              <a:rPr lang="en-US" altLang="zh-CN" sz="12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点击输入替换内容</a:t>
            </a:r>
            <a:r>
              <a:rPr lang="en-US" altLang="zh-CN" sz="12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6" name="ïşḻïďê-TextBox 46"/>
          <p:cNvSpPr txBox="1"/>
          <p:nvPr/>
        </p:nvSpPr>
        <p:spPr>
          <a:xfrm>
            <a:off x="1479596" y="2011092"/>
            <a:ext cx="1061829" cy="253915"/>
          </a:xfrm>
          <a:prstGeom prst="rect">
            <a:avLst/>
          </a:prstGeom>
          <a:noFill/>
        </p:spPr>
        <p:txBody>
          <a:bodyPr wrap="none">
            <a:normAutofit fontScale="77500" lnSpcReduction="20000"/>
          </a:bodyPr>
          <a:lstStyle/>
          <a:p>
            <a:r>
              <a:rPr lang="zh-CN" altLang="en-US" sz="1600" b="1">
                <a:cs typeface="+mn-ea"/>
                <a:sym typeface="+mn-lt"/>
              </a:rPr>
              <a:t>标题文本预设</a:t>
            </a:r>
          </a:p>
        </p:txBody>
      </p:sp>
      <p:sp>
        <p:nvSpPr>
          <p:cNvPr id="7" name="ïşḻïďê-Rectangle 47"/>
          <p:cNvSpPr/>
          <p:nvPr/>
        </p:nvSpPr>
        <p:spPr>
          <a:xfrm>
            <a:off x="1479596" y="2227934"/>
            <a:ext cx="2625224" cy="484748"/>
          </a:xfrm>
          <a:prstGeom prst="rect">
            <a:avLst/>
          </a:prstGeom>
        </p:spPr>
        <p:txBody>
          <a:bodyPr wrap="square"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点击输入替换内容</a:t>
            </a:r>
            <a:r>
              <a:rPr lang="en-US" altLang="zh-CN" sz="12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点击输入替换内容</a:t>
            </a:r>
            <a:r>
              <a:rPr lang="en-US" altLang="zh-CN" sz="12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8" name="ïşḻïďê-TextBox 49"/>
          <p:cNvSpPr txBox="1"/>
          <p:nvPr/>
        </p:nvSpPr>
        <p:spPr>
          <a:xfrm>
            <a:off x="1479596" y="2941860"/>
            <a:ext cx="1061829" cy="253915"/>
          </a:xfrm>
          <a:prstGeom prst="rect">
            <a:avLst/>
          </a:prstGeom>
          <a:noFill/>
        </p:spPr>
        <p:txBody>
          <a:bodyPr wrap="none">
            <a:normAutofit fontScale="77500" lnSpcReduction="20000"/>
          </a:bodyPr>
          <a:lstStyle/>
          <a:p>
            <a:r>
              <a:rPr lang="zh-CN" altLang="en-US" sz="1600" b="1">
                <a:cs typeface="+mn-ea"/>
                <a:sym typeface="+mn-lt"/>
              </a:rPr>
              <a:t>标题文本预设</a:t>
            </a:r>
          </a:p>
        </p:txBody>
      </p:sp>
      <p:sp>
        <p:nvSpPr>
          <p:cNvPr id="9" name="ïşḻïďê-Rectangle 50"/>
          <p:cNvSpPr/>
          <p:nvPr/>
        </p:nvSpPr>
        <p:spPr>
          <a:xfrm>
            <a:off x="1479596" y="3158702"/>
            <a:ext cx="2625224" cy="484748"/>
          </a:xfrm>
          <a:prstGeom prst="rect">
            <a:avLst/>
          </a:prstGeom>
        </p:spPr>
        <p:txBody>
          <a:bodyPr wrap="square"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点击输入替换内容</a:t>
            </a:r>
            <a:r>
              <a:rPr lang="en-US" altLang="zh-CN" sz="12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点击输入替换内容</a:t>
            </a:r>
            <a:r>
              <a:rPr lang="en-US" altLang="zh-CN" sz="12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10" name="ïşḻïďê-TextBox 52"/>
          <p:cNvSpPr txBox="1"/>
          <p:nvPr/>
        </p:nvSpPr>
        <p:spPr>
          <a:xfrm>
            <a:off x="1482833" y="3817907"/>
            <a:ext cx="1061829" cy="253915"/>
          </a:xfrm>
          <a:prstGeom prst="rect">
            <a:avLst/>
          </a:prstGeom>
          <a:noFill/>
        </p:spPr>
        <p:txBody>
          <a:bodyPr wrap="none">
            <a:normAutofit fontScale="77500" lnSpcReduction="20000"/>
          </a:bodyPr>
          <a:lstStyle/>
          <a:p>
            <a:r>
              <a:rPr lang="zh-CN" altLang="en-US" sz="1600" b="1"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1" name="ïşḻïďê-Rectangle 53"/>
          <p:cNvSpPr/>
          <p:nvPr/>
        </p:nvSpPr>
        <p:spPr>
          <a:xfrm>
            <a:off x="1482833" y="4034748"/>
            <a:ext cx="2625224" cy="484748"/>
          </a:xfrm>
          <a:prstGeom prst="rect">
            <a:avLst/>
          </a:prstGeom>
        </p:spPr>
        <p:txBody>
          <a:bodyPr wrap="square"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点击输入替换内容</a:t>
            </a:r>
            <a:r>
              <a:rPr lang="en-US" altLang="zh-CN" sz="12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点击输入替换内容</a:t>
            </a:r>
            <a:r>
              <a:rPr lang="en-US" altLang="zh-CN" sz="12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12" name="ïşḻïďê-Freeform: Shape 59"/>
          <p:cNvSpPr/>
          <p:nvPr/>
        </p:nvSpPr>
        <p:spPr bwMode="auto">
          <a:xfrm flipH="1">
            <a:off x="1022654" y="1253809"/>
            <a:ext cx="365519" cy="299262"/>
          </a:xfrm>
          <a:custGeom>
            <a:avLst/>
            <a:gdLst>
              <a:gd name="T0" fmla="*/ 100 w 176"/>
              <a:gd name="T1" fmla="*/ 120 h 144"/>
              <a:gd name="T2" fmla="*/ 116 w 176"/>
              <a:gd name="T3" fmla="*/ 120 h 144"/>
              <a:gd name="T4" fmla="*/ 120 w 176"/>
              <a:gd name="T5" fmla="*/ 116 h 144"/>
              <a:gd name="T6" fmla="*/ 120 w 176"/>
              <a:gd name="T7" fmla="*/ 100 h 144"/>
              <a:gd name="T8" fmla="*/ 116 w 176"/>
              <a:gd name="T9" fmla="*/ 96 h 144"/>
              <a:gd name="T10" fmla="*/ 100 w 176"/>
              <a:gd name="T11" fmla="*/ 96 h 144"/>
              <a:gd name="T12" fmla="*/ 96 w 176"/>
              <a:gd name="T13" fmla="*/ 100 h 144"/>
              <a:gd name="T14" fmla="*/ 96 w 176"/>
              <a:gd name="T15" fmla="*/ 116 h 144"/>
              <a:gd name="T16" fmla="*/ 100 w 176"/>
              <a:gd name="T17" fmla="*/ 120 h 144"/>
              <a:gd name="T18" fmla="*/ 28 w 176"/>
              <a:gd name="T19" fmla="*/ 104 h 144"/>
              <a:gd name="T20" fmla="*/ 76 w 176"/>
              <a:gd name="T21" fmla="*/ 104 h 144"/>
              <a:gd name="T22" fmla="*/ 80 w 176"/>
              <a:gd name="T23" fmla="*/ 100 h 144"/>
              <a:gd name="T24" fmla="*/ 76 w 176"/>
              <a:gd name="T25" fmla="*/ 96 h 144"/>
              <a:gd name="T26" fmla="*/ 28 w 176"/>
              <a:gd name="T27" fmla="*/ 96 h 144"/>
              <a:gd name="T28" fmla="*/ 24 w 176"/>
              <a:gd name="T29" fmla="*/ 100 h 144"/>
              <a:gd name="T30" fmla="*/ 28 w 176"/>
              <a:gd name="T31" fmla="*/ 104 h 144"/>
              <a:gd name="T32" fmla="*/ 28 w 176"/>
              <a:gd name="T33" fmla="*/ 120 h 144"/>
              <a:gd name="T34" fmla="*/ 60 w 176"/>
              <a:gd name="T35" fmla="*/ 120 h 144"/>
              <a:gd name="T36" fmla="*/ 64 w 176"/>
              <a:gd name="T37" fmla="*/ 116 h 144"/>
              <a:gd name="T38" fmla="*/ 60 w 176"/>
              <a:gd name="T39" fmla="*/ 112 h 144"/>
              <a:gd name="T40" fmla="*/ 28 w 176"/>
              <a:gd name="T41" fmla="*/ 112 h 144"/>
              <a:gd name="T42" fmla="*/ 24 w 176"/>
              <a:gd name="T43" fmla="*/ 116 h 144"/>
              <a:gd name="T44" fmla="*/ 28 w 176"/>
              <a:gd name="T45" fmla="*/ 120 h 144"/>
              <a:gd name="T46" fmla="*/ 136 w 176"/>
              <a:gd name="T47" fmla="*/ 32 h 144"/>
              <a:gd name="T48" fmla="*/ 8 w 176"/>
              <a:gd name="T49" fmla="*/ 32 h 144"/>
              <a:gd name="T50" fmla="*/ 0 w 176"/>
              <a:gd name="T51" fmla="*/ 40 h 144"/>
              <a:gd name="T52" fmla="*/ 0 w 176"/>
              <a:gd name="T53" fmla="*/ 136 h 144"/>
              <a:gd name="T54" fmla="*/ 8 w 176"/>
              <a:gd name="T55" fmla="*/ 144 h 144"/>
              <a:gd name="T56" fmla="*/ 136 w 176"/>
              <a:gd name="T57" fmla="*/ 144 h 144"/>
              <a:gd name="T58" fmla="*/ 144 w 176"/>
              <a:gd name="T59" fmla="*/ 136 h 144"/>
              <a:gd name="T60" fmla="*/ 144 w 176"/>
              <a:gd name="T61" fmla="*/ 40 h 144"/>
              <a:gd name="T62" fmla="*/ 136 w 176"/>
              <a:gd name="T63" fmla="*/ 32 h 144"/>
              <a:gd name="T64" fmla="*/ 136 w 176"/>
              <a:gd name="T65" fmla="*/ 136 h 144"/>
              <a:gd name="T66" fmla="*/ 8 w 176"/>
              <a:gd name="T67" fmla="*/ 136 h 144"/>
              <a:gd name="T68" fmla="*/ 8 w 176"/>
              <a:gd name="T69" fmla="*/ 80 h 144"/>
              <a:gd name="T70" fmla="*/ 136 w 176"/>
              <a:gd name="T71" fmla="*/ 80 h 144"/>
              <a:gd name="T72" fmla="*/ 136 w 176"/>
              <a:gd name="T73" fmla="*/ 136 h 144"/>
              <a:gd name="T74" fmla="*/ 136 w 176"/>
              <a:gd name="T75" fmla="*/ 56 h 144"/>
              <a:gd name="T76" fmla="*/ 8 w 176"/>
              <a:gd name="T77" fmla="*/ 56 h 144"/>
              <a:gd name="T78" fmla="*/ 8 w 176"/>
              <a:gd name="T79" fmla="*/ 40 h 144"/>
              <a:gd name="T80" fmla="*/ 136 w 176"/>
              <a:gd name="T81" fmla="*/ 40 h 144"/>
              <a:gd name="T82" fmla="*/ 136 w 176"/>
              <a:gd name="T83" fmla="*/ 56 h 144"/>
              <a:gd name="T84" fmla="*/ 168 w 176"/>
              <a:gd name="T85" fmla="*/ 0 h 144"/>
              <a:gd name="T86" fmla="*/ 40 w 176"/>
              <a:gd name="T87" fmla="*/ 0 h 144"/>
              <a:gd name="T88" fmla="*/ 32 w 176"/>
              <a:gd name="T89" fmla="*/ 8 h 144"/>
              <a:gd name="T90" fmla="*/ 32 w 176"/>
              <a:gd name="T91" fmla="*/ 20 h 144"/>
              <a:gd name="T92" fmla="*/ 36 w 176"/>
              <a:gd name="T93" fmla="*/ 24 h 144"/>
              <a:gd name="T94" fmla="*/ 40 w 176"/>
              <a:gd name="T95" fmla="*/ 20 h 144"/>
              <a:gd name="T96" fmla="*/ 40 w 176"/>
              <a:gd name="T97" fmla="*/ 8 h 144"/>
              <a:gd name="T98" fmla="*/ 168 w 176"/>
              <a:gd name="T99" fmla="*/ 8 h 144"/>
              <a:gd name="T100" fmla="*/ 168 w 176"/>
              <a:gd name="T101" fmla="*/ 104 h 144"/>
              <a:gd name="T102" fmla="*/ 156 w 176"/>
              <a:gd name="T103" fmla="*/ 104 h 144"/>
              <a:gd name="T104" fmla="*/ 152 w 176"/>
              <a:gd name="T105" fmla="*/ 108 h 144"/>
              <a:gd name="T106" fmla="*/ 156 w 176"/>
              <a:gd name="T107" fmla="*/ 112 h 144"/>
              <a:gd name="T108" fmla="*/ 168 w 176"/>
              <a:gd name="T109" fmla="*/ 112 h 144"/>
              <a:gd name="T110" fmla="*/ 176 w 176"/>
              <a:gd name="T111" fmla="*/ 104 h 144"/>
              <a:gd name="T112" fmla="*/ 176 w 176"/>
              <a:gd name="T113" fmla="*/ 8 h 144"/>
              <a:gd name="T114" fmla="*/ 168 w 176"/>
              <a:gd name="T115" fmla="*/ 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76" h="144">
                <a:moveTo>
                  <a:pt x="100" y="120"/>
                </a:moveTo>
                <a:cubicBezTo>
                  <a:pt x="116" y="120"/>
                  <a:pt x="116" y="120"/>
                  <a:pt x="116" y="120"/>
                </a:cubicBezTo>
                <a:cubicBezTo>
                  <a:pt x="118" y="120"/>
                  <a:pt x="120" y="118"/>
                  <a:pt x="120" y="116"/>
                </a:cubicBezTo>
                <a:cubicBezTo>
                  <a:pt x="120" y="100"/>
                  <a:pt x="120" y="100"/>
                  <a:pt x="120" y="100"/>
                </a:cubicBezTo>
                <a:cubicBezTo>
                  <a:pt x="120" y="98"/>
                  <a:pt x="118" y="96"/>
                  <a:pt x="116" y="96"/>
                </a:cubicBezTo>
                <a:cubicBezTo>
                  <a:pt x="100" y="96"/>
                  <a:pt x="100" y="96"/>
                  <a:pt x="100" y="96"/>
                </a:cubicBezTo>
                <a:cubicBezTo>
                  <a:pt x="98" y="96"/>
                  <a:pt x="96" y="98"/>
                  <a:pt x="96" y="100"/>
                </a:cubicBezTo>
                <a:cubicBezTo>
                  <a:pt x="96" y="116"/>
                  <a:pt x="96" y="116"/>
                  <a:pt x="96" y="116"/>
                </a:cubicBezTo>
                <a:cubicBezTo>
                  <a:pt x="96" y="118"/>
                  <a:pt x="98" y="120"/>
                  <a:pt x="100" y="120"/>
                </a:cubicBezTo>
                <a:moveTo>
                  <a:pt x="28" y="104"/>
                </a:moveTo>
                <a:cubicBezTo>
                  <a:pt x="76" y="104"/>
                  <a:pt x="76" y="104"/>
                  <a:pt x="76" y="104"/>
                </a:cubicBezTo>
                <a:cubicBezTo>
                  <a:pt x="78" y="104"/>
                  <a:pt x="80" y="102"/>
                  <a:pt x="80" y="100"/>
                </a:cubicBezTo>
                <a:cubicBezTo>
                  <a:pt x="80" y="98"/>
                  <a:pt x="78" y="96"/>
                  <a:pt x="76" y="96"/>
                </a:cubicBezTo>
                <a:cubicBezTo>
                  <a:pt x="28" y="96"/>
                  <a:pt x="28" y="96"/>
                  <a:pt x="28" y="96"/>
                </a:cubicBezTo>
                <a:cubicBezTo>
                  <a:pt x="26" y="96"/>
                  <a:pt x="24" y="98"/>
                  <a:pt x="24" y="100"/>
                </a:cubicBezTo>
                <a:cubicBezTo>
                  <a:pt x="24" y="102"/>
                  <a:pt x="26" y="104"/>
                  <a:pt x="28" y="104"/>
                </a:cubicBezTo>
                <a:moveTo>
                  <a:pt x="28" y="120"/>
                </a:moveTo>
                <a:cubicBezTo>
                  <a:pt x="60" y="120"/>
                  <a:pt x="60" y="120"/>
                  <a:pt x="60" y="120"/>
                </a:cubicBezTo>
                <a:cubicBezTo>
                  <a:pt x="62" y="120"/>
                  <a:pt x="64" y="118"/>
                  <a:pt x="64" y="116"/>
                </a:cubicBezTo>
                <a:cubicBezTo>
                  <a:pt x="64" y="114"/>
                  <a:pt x="62" y="112"/>
                  <a:pt x="60" y="112"/>
                </a:cubicBezTo>
                <a:cubicBezTo>
                  <a:pt x="28" y="112"/>
                  <a:pt x="28" y="112"/>
                  <a:pt x="28" y="112"/>
                </a:cubicBezTo>
                <a:cubicBezTo>
                  <a:pt x="26" y="112"/>
                  <a:pt x="24" y="114"/>
                  <a:pt x="24" y="116"/>
                </a:cubicBezTo>
                <a:cubicBezTo>
                  <a:pt x="24" y="118"/>
                  <a:pt x="26" y="120"/>
                  <a:pt x="28" y="120"/>
                </a:cubicBezTo>
                <a:moveTo>
                  <a:pt x="136" y="32"/>
                </a:moveTo>
                <a:cubicBezTo>
                  <a:pt x="8" y="32"/>
                  <a:pt x="8" y="32"/>
                  <a:pt x="8" y="32"/>
                </a:cubicBezTo>
                <a:cubicBezTo>
                  <a:pt x="4" y="32"/>
                  <a:pt x="0" y="36"/>
                  <a:pt x="0" y="40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40"/>
                  <a:pt x="4" y="144"/>
                  <a:pt x="8" y="144"/>
                </a:cubicBezTo>
                <a:cubicBezTo>
                  <a:pt x="136" y="144"/>
                  <a:pt x="136" y="144"/>
                  <a:pt x="136" y="144"/>
                </a:cubicBezTo>
                <a:cubicBezTo>
                  <a:pt x="140" y="144"/>
                  <a:pt x="144" y="140"/>
                  <a:pt x="144" y="136"/>
                </a:cubicBezTo>
                <a:cubicBezTo>
                  <a:pt x="144" y="40"/>
                  <a:pt x="144" y="40"/>
                  <a:pt x="144" y="40"/>
                </a:cubicBezTo>
                <a:cubicBezTo>
                  <a:pt x="144" y="36"/>
                  <a:pt x="140" y="32"/>
                  <a:pt x="136" y="32"/>
                </a:cubicBezTo>
                <a:moveTo>
                  <a:pt x="136" y="136"/>
                </a:moveTo>
                <a:cubicBezTo>
                  <a:pt x="8" y="136"/>
                  <a:pt x="8" y="136"/>
                  <a:pt x="8" y="136"/>
                </a:cubicBezTo>
                <a:cubicBezTo>
                  <a:pt x="8" y="80"/>
                  <a:pt x="8" y="80"/>
                  <a:pt x="8" y="80"/>
                </a:cubicBezTo>
                <a:cubicBezTo>
                  <a:pt x="136" y="80"/>
                  <a:pt x="136" y="80"/>
                  <a:pt x="136" y="80"/>
                </a:cubicBezTo>
                <a:lnTo>
                  <a:pt x="136" y="136"/>
                </a:lnTo>
                <a:close/>
                <a:moveTo>
                  <a:pt x="136" y="56"/>
                </a:moveTo>
                <a:cubicBezTo>
                  <a:pt x="8" y="56"/>
                  <a:pt x="8" y="56"/>
                  <a:pt x="8" y="56"/>
                </a:cubicBezTo>
                <a:cubicBezTo>
                  <a:pt x="8" y="40"/>
                  <a:pt x="8" y="40"/>
                  <a:pt x="8" y="40"/>
                </a:cubicBezTo>
                <a:cubicBezTo>
                  <a:pt x="136" y="40"/>
                  <a:pt x="136" y="40"/>
                  <a:pt x="136" y="40"/>
                </a:cubicBezTo>
                <a:lnTo>
                  <a:pt x="136" y="56"/>
                </a:lnTo>
                <a:close/>
                <a:moveTo>
                  <a:pt x="168" y="0"/>
                </a:moveTo>
                <a:cubicBezTo>
                  <a:pt x="40" y="0"/>
                  <a:pt x="40" y="0"/>
                  <a:pt x="40" y="0"/>
                </a:cubicBezTo>
                <a:cubicBezTo>
                  <a:pt x="36" y="0"/>
                  <a:pt x="32" y="4"/>
                  <a:pt x="32" y="8"/>
                </a:cubicBezTo>
                <a:cubicBezTo>
                  <a:pt x="32" y="20"/>
                  <a:pt x="32" y="20"/>
                  <a:pt x="32" y="20"/>
                </a:cubicBezTo>
                <a:cubicBezTo>
                  <a:pt x="32" y="22"/>
                  <a:pt x="34" y="24"/>
                  <a:pt x="36" y="24"/>
                </a:cubicBezTo>
                <a:cubicBezTo>
                  <a:pt x="38" y="24"/>
                  <a:pt x="40" y="22"/>
                  <a:pt x="40" y="20"/>
                </a:cubicBezTo>
                <a:cubicBezTo>
                  <a:pt x="40" y="8"/>
                  <a:pt x="40" y="8"/>
                  <a:pt x="40" y="8"/>
                </a:cubicBezTo>
                <a:cubicBezTo>
                  <a:pt x="168" y="8"/>
                  <a:pt x="168" y="8"/>
                  <a:pt x="168" y="8"/>
                </a:cubicBezTo>
                <a:cubicBezTo>
                  <a:pt x="168" y="104"/>
                  <a:pt x="168" y="104"/>
                  <a:pt x="168" y="104"/>
                </a:cubicBezTo>
                <a:cubicBezTo>
                  <a:pt x="156" y="104"/>
                  <a:pt x="156" y="104"/>
                  <a:pt x="156" y="104"/>
                </a:cubicBezTo>
                <a:cubicBezTo>
                  <a:pt x="154" y="104"/>
                  <a:pt x="152" y="106"/>
                  <a:pt x="152" y="108"/>
                </a:cubicBezTo>
                <a:cubicBezTo>
                  <a:pt x="152" y="110"/>
                  <a:pt x="154" y="112"/>
                  <a:pt x="156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72" y="112"/>
                  <a:pt x="176" y="108"/>
                  <a:pt x="176" y="104"/>
                </a:cubicBezTo>
                <a:cubicBezTo>
                  <a:pt x="176" y="8"/>
                  <a:pt x="176" y="8"/>
                  <a:pt x="176" y="8"/>
                </a:cubicBezTo>
                <a:cubicBezTo>
                  <a:pt x="176" y="4"/>
                  <a:pt x="172" y="0"/>
                  <a:pt x="168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3" name="ïşḻïďê-Freeform: Shape 60"/>
          <p:cNvSpPr/>
          <p:nvPr/>
        </p:nvSpPr>
        <p:spPr bwMode="auto">
          <a:xfrm flipH="1">
            <a:off x="1022654" y="2132226"/>
            <a:ext cx="365519" cy="266134"/>
          </a:xfrm>
          <a:custGeom>
            <a:avLst/>
            <a:gdLst>
              <a:gd name="T0" fmla="*/ 156 w 176"/>
              <a:gd name="T1" fmla="*/ 24 h 128"/>
              <a:gd name="T2" fmla="*/ 156 w 176"/>
              <a:gd name="T3" fmla="*/ 16 h 128"/>
              <a:gd name="T4" fmla="*/ 16 w 176"/>
              <a:gd name="T5" fmla="*/ 20 h 128"/>
              <a:gd name="T6" fmla="*/ 36 w 176"/>
              <a:gd name="T7" fmla="*/ 8 h 128"/>
              <a:gd name="T8" fmla="*/ 144 w 176"/>
              <a:gd name="T9" fmla="*/ 4 h 128"/>
              <a:gd name="T10" fmla="*/ 36 w 176"/>
              <a:gd name="T11" fmla="*/ 0 h 128"/>
              <a:gd name="T12" fmla="*/ 36 w 176"/>
              <a:gd name="T13" fmla="*/ 8 h 128"/>
              <a:gd name="T14" fmla="*/ 132 w 176"/>
              <a:gd name="T15" fmla="*/ 104 h 128"/>
              <a:gd name="T16" fmla="*/ 132 w 176"/>
              <a:gd name="T17" fmla="*/ 112 h 128"/>
              <a:gd name="T18" fmla="*/ 144 w 176"/>
              <a:gd name="T19" fmla="*/ 108 h 128"/>
              <a:gd name="T20" fmla="*/ 168 w 176"/>
              <a:gd name="T21" fmla="*/ 32 h 128"/>
              <a:gd name="T22" fmla="*/ 0 w 176"/>
              <a:gd name="T23" fmla="*/ 40 h 128"/>
              <a:gd name="T24" fmla="*/ 8 w 176"/>
              <a:gd name="T25" fmla="*/ 128 h 128"/>
              <a:gd name="T26" fmla="*/ 176 w 176"/>
              <a:gd name="T27" fmla="*/ 120 h 128"/>
              <a:gd name="T28" fmla="*/ 168 w 176"/>
              <a:gd name="T29" fmla="*/ 32 h 128"/>
              <a:gd name="T30" fmla="*/ 16 w 176"/>
              <a:gd name="T31" fmla="*/ 44 h 128"/>
              <a:gd name="T32" fmla="*/ 8 w 176"/>
              <a:gd name="T33" fmla="*/ 44 h 128"/>
              <a:gd name="T34" fmla="*/ 12 w 176"/>
              <a:gd name="T35" fmla="*/ 120 h 128"/>
              <a:gd name="T36" fmla="*/ 12 w 176"/>
              <a:gd name="T37" fmla="*/ 112 h 128"/>
              <a:gd name="T38" fmla="*/ 12 w 176"/>
              <a:gd name="T39" fmla="*/ 120 h 128"/>
              <a:gd name="T40" fmla="*/ 160 w 176"/>
              <a:gd name="T41" fmla="*/ 116 h 128"/>
              <a:gd name="T42" fmla="*/ 168 w 176"/>
              <a:gd name="T43" fmla="*/ 116 h 128"/>
              <a:gd name="T44" fmla="*/ 168 w 176"/>
              <a:gd name="T45" fmla="*/ 105 h 128"/>
              <a:gd name="T46" fmla="*/ 152 w 176"/>
              <a:gd name="T47" fmla="*/ 116 h 128"/>
              <a:gd name="T48" fmla="*/ 23 w 176"/>
              <a:gd name="T49" fmla="*/ 120 h 128"/>
              <a:gd name="T50" fmla="*/ 12 w 176"/>
              <a:gd name="T51" fmla="*/ 104 h 128"/>
              <a:gd name="T52" fmla="*/ 8 w 176"/>
              <a:gd name="T53" fmla="*/ 55 h 128"/>
              <a:gd name="T54" fmla="*/ 24 w 176"/>
              <a:gd name="T55" fmla="*/ 44 h 128"/>
              <a:gd name="T56" fmla="*/ 153 w 176"/>
              <a:gd name="T57" fmla="*/ 40 h 128"/>
              <a:gd name="T58" fmla="*/ 164 w 176"/>
              <a:gd name="T59" fmla="*/ 56 h 128"/>
              <a:gd name="T60" fmla="*/ 168 w 176"/>
              <a:gd name="T61" fmla="*/ 105 h 128"/>
              <a:gd name="T62" fmla="*/ 160 w 176"/>
              <a:gd name="T63" fmla="*/ 44 h 128"/>
              <a:gd name="T64" fmla="*/ 168 w 176"/>
              <a:gd name="T65" fmla="*/ 44 h 128"/>
              <a:gd name="T66" fmla="*/ 88 w 176"/>
              <a:gd name="T67" fmla="*/ 48 h 128"/>
              <a:gd name="T68" fmla="*/ 88 w 176"/>
              <a:gd name="T69" fmla="*/ 112 h 128"/>
              <a:gd name="T70" fmla="*/ 88 w 176"/>
              <a:gd name="T71" fmla="*/ 48 h 128"/>
              <a:gd name="T72" fmla="*/ 95 w 176"/>
              <a:gd name="T73" fmla="*/ 78 h 128"/>
              <a:gd name="T74" fmla="*/ 81 w 176"/>
              <a:gd name="T75" fmla="*/ 79 h 128"/>
              <a:gd name="T76" fmla="*/ 81 w 176"/>
              <a:gd name="T77" fmla="*/ 82 h 128"/>
              <a:gd name="T78" fmla="*/ 93 w 176"/>
              <a:gd name="T79" fmla="*/ 85 h 128"/>
              <a:gd name="T80" fmla="*/ 84 w 176"/>
              <a:gd name="T81" fmla="*/ 92 h 128"/>
              <a:gd name="T82" fmla="*/ 96 w 176"/>
              <a:gd name="T83" fmla="*/ 94 h 128"/>
              <a:gd name="T84" fmla="*/ 100 w 176"/>
              <a:gd name="T85" fmla="*/ 98 h 128"/>
              <a:gd name="T86" fmla="*/ 79 w 176"/>
              <a:gd name="T87" fmla="*/ 95 h 128"/>
              <a:gd name="T88" fmla="*/ 70 w 176"/>
              <a:gd name="T89" fmla="*/ 85 h 128"/>
              <a:gd name="T90" fmla="*/ 74 w 176"/>
              <a:gd name="T91" fmla="*/ 82 h 128"/>
              <a:gd name="T92" fmla="*/ 74 w 176"/>
              <a:gd name="T93" fmla="*/ 80 h 128"/>
              <a:gd name="T94" fmla="*/ 74 w 176"/>
              <a:gd name="T95" fmla="*/ 78 h 128"/>
              <a:gd name="T96" fmla="*/ 71 w 176"/>
              <a:gd name="T97" fmla="*/ 74 h 128"/>
              <a:gd name="T98" fmla="*/ 80 w 176"/>
              <a:gd name="T99" fmla="*/ 64 h 128"/>
              <a:gd name="T100" fmla="*/ 102 w 176"/>
              <a:gd name="T101" fmla="*/ 63 h 128"/>
              <a:gd name="T102" fmla="*/ 91 w 176"/>
              <a:gd name="T103" fmla="*/ 65 h 128"/>
              <a:gd name="T104" fmla="*/ 81 w 176"/>
              <a:gd name="T105" fmla="*/ 74 h 128"/>
              <a:gd name="T106" fmla="*/ 44 w 176"/>
              <a:gd name="T107" fmla="*/ 48 h 128"/>
              <a:gd name="T108" fmla="*/ 32 w 176"/>
              <a:gd name="T109" fmla="*/ 52 h 128"/>
              <a:gd name="T110" fmla="*/ 44 w 176"/>
              <a:gd name="T111" fmla="*/ 56 h 128"/>
              <a:gd name="T112" fmla="*/ 44 w 176"/>
              <a:gd name="T113" fmla="*/ 4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6" h="128">
                <a:moveTo>
                  <a:pt x="20" y="24"/>
                </a:moveTo>
                <a:cubicBezTo>
                  <a:pt x="156" y="24"/>
                  <a:pt x="156" y="24"/>
                  <a:pt x="156" y="24"/>
                </a:cubicBezTo>
                <a:cubicBezTo>
                  <a:pt x="158" y="24"/>
                  <a:pt x="160" y="22"/>
                  <a:pt x="160" y="20"/>
                </a:cubicBezTo>
                <a:cubicBezTo>
                  <a:pt x="160" y="18"/>
                  <a:pt x="158" y="16"/>
                  <a:pt x="156" y="16"/>
                </a:cubicBezTo>
                <a:cubicBezTo>
                  <a:pt x="20" y="16"/>
                  <a:pt x="20" y="16"/>
                  <a:pt x="20" y="16"/>
                </a:cubicBezTo>
                <a:cubicBezTo>
                  <a:pt x="18" y="16"/>
                  <a:pt x="16" y="18"/>
                  <a:pt x="16" y="20"/>
                </a:cubicBezTo>
                <a:cubicBezTo>
                  <a:pt x="16" y="22"/>
                  <a:pt x="18" y="24"/>
                  <a:pt x="20" y="24"/>
                </a:cubicBezTo>
                <a:moveTo>
                  <a:pt x="36" y="8"/>
                </a:moveTo>
                <a:cubicBezTo>
                  <a:pt x="140" y="8"/>
                  <a:pt x="140" y="8"/>
                  <a:pt x="140" y="8"/>
                </a:cubicBezTo>
                <a:cubicBezTo>
                  <a:pt x="142" y="8"/>
                  <a:pt x="144" y="6"/>
                  <a:pt x="144" y="4"/>
                </a:cubicBezTo>
                <a:cubicBezTo>
                  <a:pt x="144" y="2"/>
                  <a:pt x="142" y="0"/>
                  <a:pt x="140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4" y="0"/>
                  <a:pt x="32" y="2"/>
                  <a:pt x="32" y="4"/>
                </a:cubicBezTo>
                <a:cubicBezTo>
                  <a:pt x="32" y="6"/>
                  <a:pt x="34" y="8"/>
                  <a:pt x="36" y="8"/>
                </a:cubicBezTo>
                <a:moveTo>
                  <a:pt x="140" y="104"/>
                </a:moveTo>
                <a:cubicBezTo>
                  <a:pt x="132" y="104"/>
                  <a:pt x="132" y="104"/>
                  <a:pt x="132" y="104"/>
                </a:cubicBezTo>
                <a:cubicBezTo>
                  <a:pt x="130" y="104"/>
                  <a:pt x="128" y="106"/>
                  <a:pt x="128" y="108"/>
                </a:cubicBezTo>
                <a:cubicBezTo>
                  <a:pt x="128" y="110"/>
                  <a:pt x="130" y="112"/>
                  <a:pt x="132" y="112"/>
                </a:cubicBezTo>
                <a:cubicBezTo>
                  <a:pt x="140" y="112"/>
                  <a:pt x="140" y="112"/>
                  <a:pt x="140" y="112"/>
                </a:cubicBezTo>
                <a:cubicBezTo>
                  <a:pt x="142" y="112"/>
                  <a:pt x="144" y="110"/>
                  <a:pt x="144" y="108"/>
                </a:cubicBezTo>
                <a:cubicBezTo>
                  <a:pt x="144" y="106"/>
                  <a:pt x="142" y="104"/>
                  <a:pt x="140" y="104"/>
                </a:cubicBezTo>
                <a:moveTo>
                  <a:pt x="168" y="32"/>
                </a:moveTo>
                <a:cubicBezTo>
                  <a:pt x="8" y="32"/>
                  <a:pt x="8" y="32"/>
                  <a:pt x="8" y="32"/>
                </a:cubicBezTo>
                <a:cubicBezTo>
                  <a:pt x="4" y="32"/>
                  <a:pt x="0" y="36"/>
                  <a:pt x="0" y="40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4"/>
                  <a:pt x="4" y="128"/>
                  <a:pt x="8" y="128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72" y="128"/>
                  <a:pt x="176" y="124"/>
                  <a:pt x="176" y="120"/>
                </a:cubicBezTo>
                <a:cubicBezTo>
                  <a:pt x="176" y="40"/>
                  <a:pt x="176" y="40"/>
                  <a:pt x="176" y="40"/>
                </a:cubicBezTo>
                <a:cubicBezTo>
                  <a:pt x="176" y="36"/>
                  <a:pt x="172" y="32"/>
                  <a:pt x="168" y="32"/>
                </a:cubicBezTo>
                <a:moveTo>
                  <a:pt x="12" y="40"/>
                </a:moveTo>
                <a:cubicBezTo>
                  <a:pt x="14" y="40"/>
                  <a:pt x="16" y="42"/>
                  <a:pt x="16" y="44"/>
                </a:cubicBezTo>
                <a:cubicBezTo>
                  <a:pt x="16" y="46"/>
                  <a:pt x="14" y="48"/>
                  <a:pt x="12" y="48"/>
                </a:cubicBezTo>
                <a:cubicBezTo>
                  <a:pt x="10" y="48"/>
                  <a:pt x="8" y="46"/>
                  <a:pt x="8" y="44"/>
                </a:cubicBezTo>
                <a:cubicBezTo>
                  <a:pt x="8" y="42"/>
                  <a:pt x="10" y="40"/>
                  <a:pt x="12" y="40"/>
                </a:cubicBezTo>
                <a:moveTo>
                  <a:pt x="12" y="120"/>
                </a:moveTo>
                <a:cubicBezTo>
                  <a:pt x="10" y="120"/>
                  <a:pt x="8" y="118"/>
                  <a:pt x="8" y="116"/>
                </a:cubicBezTo>
                <a:cubicBezTo>
                  <a:pt x="8" y="114"/>
                  <a:pt x="10" y="112"/>
                  <a:pt x="12" y="112"/>
                </a:cubicBezTo>
                <a:cubicBezTo>
                  <a:pt x="14" y="112"/>
                  <a:pt x="16" y="114"/>
                  <a:pt x="16" y="116"/>
                </a:cubicBezTo>
                <a:cubicBezTo>
                  <a:pt x="16" y="118"/>
                  <a:pt x="14" y="120"/>
                  <a:pt x="12" y="120"/>
                </a:cubicBezTo>
                <a:moveTo>
                  <a:pt x="164" y="120"/>
                </a:moveTo>
                <a:cubicBezTo>
                  <a:pt x="162" y="120"/>
                  <a:pt x="160" y="118"/>
                  <a:pt x="160" y="116"/>
                </a:cubicBezTo>
                <a:cubicBezTo>
                  <a:pt x="160" y="114"/>
                  <a:pt x="162" y="112"/>
                  <a:pt x="164" y="112"/>
                </a:cubicBezTo>
                <a:cubicBezTo>
                  <a:pt x="166" y="112"/>
                  <a:pt x="168" y="114"/>
                  <a:pt x="168" y="116"/>
                </a:cubicBezTo>
                <a:cubicBezTo>
                  <a:pt x="168" y="118"/>
                  <a:pt x="166" y="120"/>
                  <a:pt x="164" y="120"/>
                </a:cubicBezTo>
                <a:moveTo>
                  <a:pt x="168" y="105"/>
                </a:moveTo>
                <a:cubicBezTo>
                  <a:pt x="167" y="104"/>
                  <a:pt x="165" y="104"/>
                  <a:pt x="164" y="104"/>
                </a:cubicBezTo>
                <a:cubicBezTo>
                  <a:pt x="157" y="104"/>
                  <a:pt x="152" y="109"/>
                  <a:pt x="152" y="116"/>
                </a:cubicBezTo>
                <a:cubicBezTo>
                  <a:pt x="152" y="117"/>
                  <a:pt x="152" y="119"/>
                  <a:pt x="153" y="120"/>
                </a:cubicBezTo>
                <a:cubicBezTo>
                  <a:pt x="23" y="120"/>
                  <a:pt x="23" y="120"/>
                  <a:pt x="23" y="120"/>
                </a:cubicBezTo>
                <a:cubicBezTo>
                  <a:pt x="24" y="119"/>
                  <a:pt x="24" y="117"/>
                  <a:pt x="24" y="116"/>
                </a:cubicBezTo>
                <a:cubicBezTo>
                  <a:pt x="24" y="109"/>
                  <a:pt x="19" y="104"/>
                  <a:pt x="12" y="104"/>
                </a:cubicBezTo>
                <a:cubicBezTo>
                  <a:pt x="11" y="104"/>
                  <a:pt x="9" y="104"/>
                  <a:pt x="8" y="105"/>
                </a:cubicBezTo>
                <a:cubicBezTo>
                  <a:pt x="8" y="55"/>
                  <a:pt x="8" y="55"/>
                  <a:pt x="8" y="55"/>
                </a:cubicBezTo>
                <a:cubicBezTo>
                  <a:pt x="9" y="56"/>
                  <a:pt x="11" y="56"/>
                  <a:pt x="12" y="56"/>
                </a:cubicBezTo>
                <a:cubicBezTo>
                  <a:pt x="19" y="56"/>
                  <a:pt x="24" y="51"/>
                  <a:pt x="24" y="44"/>
                </a:cubicBezTo>
                <a:cubicBezTo>
                  <a:pt x="24" y="43"/>
                  <a:pt x="24" y="41"/>
                  <a:pt x="23" y="40"/>
                </a:cubicBezTo>
                <a:cubicBezTo>
                  <a:pt x="153" y="40"/>
                  <a:pt x="153" y="40"/>
                  <a:pt x="153" y="40"/>
                </a:cubicBezTo>
                <a:cubicBezTo>
                  <a:pt x="152" y="41"/>
                  <a:pt x="152" y="43"/>
                  <a:pt x="152" y="44"/>
                </a:cubicBezTo>
                <a:cubicBezTo>
                  <a:pt x="152" y="51"/>
                  <a:pt x="157" y="56"/>
                  <a:pt x="164" y="56"/>
                </a:cubicBezTo>
                <a:cubicBezTo>
                  <a:pt x="165" y="56"/>
                  <a:pt x="167" y="56"/>
                  <a:pt x="168" y="55"/>
                </a:cubicBezTo>
                <a:lnTo>
                  <a:pt x="168" y="105"/>
                </a:lnTo>
                <a:close/>
                <a:moveTo>
                  <a:pt x="164" y="48"/>
                </a:moveTo>
                <a:cubicBezTo>
                  <a:pt x="162" y="48"/>
                  <a:pt x="160" y="46"/>
                  <a:pt x="160" y="44"/>
                </a:cubicBezTo>
                <a:cubicBezTo>
                  <a:pt x="160" y="42"/>
                  <a:pt x="162" y="40"/>
                  <a:pt x="164" y="40"/>
                </a:cubicBezTo>
                <a:cubicBezTo>
                  <a:pt x="166" y="40"/>
                  <a:pt x="168" y="42"/>
                  <a:pt x="168" y="44"/>
                </a:cubicBezTo>
                <a:cubicBezTo>
                  <a:pt x="168" y="46"/>
                  <a:pt x="166" y="48"/>
                  <a:pt x="164" y="48"/>
                </a:cubicBezTo>
                <a:moveTo>
                  <a:pt x="88" y="48"/>
                </a:moveTo>
                <a:cubicBezTo>
                  <a:pt x="70" y="48"/>
                  <a:pt x="56" y="62"/>
                  <a:pt x="56" y="80"/>
                </a:cubicBezTo>
                <a:cubicBezTo>
                  <a:pt x="56" y="98"/>
                  <a:pt x="70" y="112"/>
                  <a:pt x="88" y="112"/>
                </a:cubicBezTo>
                <a:cubicBezTo>
                  <a:pt x="106" y="112"/>
                  <a:pt x="120" y="98"/>
                  <a:pt x="120" y="80"/>
                </a:cubicBezTo>
                <a:cubicBezTo>
                  <a:pt x="120" y="62"/>
                  <a:pt x="106" y="48"/>
                  <a:pt x="88" y="48"/>
                </a:cubicBezTo>
                <a:moveTo>
                  <a:pt x="97" y="74"/>
                </a:moveTo>
                <a:cubicBezTo>
                  <a:pt x="95" y="78"/>
                  <a:pt x="95" y="78"/>
                  <a:pt x="95" y="78"/>
                </a:cubicBezTo>
                <a:cubicBezTo>
                  <a:pt x="81" y="78"/>
                  <a:pt x="81" y="78"/>
                  <a:pt x="81" y="78"/>
                </a:cubicBezTo>
                <a:cubicBezTo>
                  <a:pt x="81" y="78"/>
                  <a:pt x="81" y="78"/>
                  <a:pt x="81" y="79"/>
                </a:cubicBezTo>
                <a:cubicBezTo>
                  <a:pt x="81" y="80"/>
                  <a:pt x="81" y="80"/>
                  <a:pt x="81" y="80"/>
                </a:cubicBezTo>
                <a:cubicBezTo>
                  <a:pt x="81" y="81"/>
                  <a:pt x="81" y="81"/>
                  <a:pt x="81" y="82"/>
                </a:cubicBezTo>
                <a:cubicBezTo>
                  <a:pt x="94" y="82"/>
                  <a:pt x="94" y="82"/>
                  <a:pt x="94" y="82"/>
                </a:cubicBezTo>
                <a:cubicBezTo>
                  <a:pt x="93" y="85"/>
                  <a:pt x="93" y="85"/>
                  <a:pt x="93" y="85"/>
                </a:cubicBezTo>
                <a:cubicBezTo>
                  <a:pt x="81" y="85"/>
                  <a:pt x="81" y="85"/>
                  <a:pt x="81" y="85"/>
                </a:cubicBezTo>
                <a:cubicBezTo>
                  <a:pt x="81" y="88"/>
                  <a:pt x="82" y="90"/>
                  <a:pt x="84" y="92"/>
                </a:cubicBezTo>
                <a:cubicBezTo>
                  <a:pt x="86" y="94"/>
                  <a:pt x="88" y="95"/>
                  <a:pt x="91" y="95"/>
                </a:cubicBezTo>
                <a:cubicBezTo>
                  <a:pt x="93" y="95"/>
                  <a:pt x="95" y="95"/>
                  <a:pt x="96" y="94"/>
                </a:cubicBezTo>
                <a:cubicBezTo>
                  <a:pt x="97" y="94"/>
                  <a:pt x="99" y="93"/>
                  <a:pt x="100" y="91"/>
                </a:cubicBezTo>
                <a:cubicBezTo>
                  <a:pt x="100" y="98"/>
                  <a:pt x="100" y="98"/>
                  <a:pt x="100" y="98"/>
                </a:cubicBezTo>
                <a:cubicBezTo>
                  <a:pt x="97" y="99"/>
                  <a:pt x="94" y="100"/>
                  <a:pt x="91" y="100"/>
                </a:cubicBezTo>
                <a:cubicBezTo>
                  <a:pt x="86" y="100"/>
                  <a:pt x="82" y="99"/>
                  <a:pt x="79" y="95"/>
                </a:cubicBezTo>
                <a:cubicBezTo>
                  <a:pt x="76" y="93"/>
                  <a:pt x="75" y="89"/>
                  <a:pt x="74" y="85"/>
                </a:cubicBezTo>
                <a:cubicBezTo>
                  <a:pt x="70" y="85"/>
                  <a:pt x="70" y="85"/>
                  <a:pt x="70" y="85"/>
                </a:cubicBezTo>
                <a:cubicBezTo>
                  <a:pt x="71" y="82"/>
                  <a:pt x="71" y="82"/>
                  <a:pt x="71" y="82"/>
                </a:cubicBezTo>
                <a:cubicBezTo>
                  <a:pt x="74" y="82"/>
                  <a:pt x="74" y="82"/>
                  <a:pt x="74" y="82"/>
                </a:cubicBezTo>
                <a:cubicBezTo>
                  <a:pt x="74" y="81"/>
                  <a:pt x="74" y="81"/>
                  <a:pt x="74" y="81"/>
                </a:cubicBezTo>
                <a:cubicBezTo>
                  <a:pt x="74" y="80"/>
                  <a:pt x="74" y="80"/>
                  <a:pt x="74" y="80"/>
                </a:cubicBezTo>
                <a:cubicBezTo>
                  <a:pt x="74" y="79"/>
                  <a:pt x="74" y="79"/>
                  <a:pt x="74" y="79"/>
                </a:cubicBezTo>
                <a:cubicBezTo>
                  <a:pt x="74" y="79"/>
                  <a:pt x="74" y="78"/>
                  <a:pt x="74" y="78"/>
                </a:cubicBezTo>
                <a:cubicBezTo>
                  <a:pt x="70" y="78"/>
                  <a:pt x="70" y="78"/>
                  <a:pt x="70" y="78"/>
                </a:cubicBezTo>
                <a:cubicBezTo>
                  <a:pt x="71" y="74"/>
                  <a:pt x="71" y="74"/>
                  <a:pt x="71" y="74"/>
                </a:cubicBezTo>
                <a:cubicBezTo>
                  <a:pt x="74" y="74"/>
                  <a:pt x="74" y="74"/>
                  <a:pt x="74" y="74"/>
                </a:cubicBezTo>
                <a:cubicBezTo>
                  <a:pt x="75" y="70"/>
                  <a:pt x="77" y="67"/>
                  <a:pt x="80" y="64"/>
                </a:cubicBezTo>
                <a:cubicBezTo>
                  <a:pt x="83" y="61"/>
                  <a:pt x="86" y="60"/>
                  <a:pt x="91" y="60"/>
                </a:cubicBezTo>
                <a:cubicBezTo>
                  <a:pt x="95" y="60"/>
                  <a:pt x="98" y="61"/>
                  <a:pt x="102" y="63"/>
                </a:cubicBezTo>
                <a:cubicBezTo>
                  <a:pt x="99" y="68"/>
                  <a:pt x="99" y="68"/>
                  <a:pt x="99" y="68"/>
                </a:cubicBezTo>
                <a:cubicBezTo>
                  <a:pt x="96" y="66"/>
                  <a:pt x="94" y="65"/>
                  <a:pt x="91" y="65"/>
                </a:cubicBezTo>
                <a:cubicBezTo>
                  <a:pt x="88" y="65"/>
                  <a:pt x="86" y="66"/>
                  <a:pt x="84" y="68"/>
                </a:cubicBezTo>
                <a:cubicBezTo>
                  <a:pt x="83" y="70"/>
                  <a:pt x="82" y="72"/>
                  <a:pt x="81" y="74"/>
                </a:cubicBezTo>
                <a:lnTo>
                  <a:pt x="97" y="74"/>
                </a:lnTo>
                <a:close/>
                <a:moveTo>
                  <a:pt x="44" y="48"/>
                </a:moveTo>
                <a:cubicBezTo>
                  <a:pt x="36" y="48"/>
                  <a:pt x="36" y="48"/>
                  <a:pt x="36" y="48"/>
                </a:cubicBezTo>
                <a:cubicBezTo>
                  <a:pt x="34" y="48"/>
                  <a:pt x="32" y="50"/>
                  <a:pt x="32" y="52"/>
                </a:cubicBezTo>
                <a:cubicBezTo>
                  <a:pt x="32" y="54"/>
                  <a:pt x="34" y="56"/>
                  <a:pt x="36" y="56"/>
                </a:cubicBezTo>
                <a:cubicBezTo>
                  <a:pt x="44" y="56"/>
                  <a:pt x="44" y="56"/>
                  <a:pt x="44" y="56"/>
                </a:cubicBezTo>
                <a:cubicBezTo>
                  <a:pt x="46" y="56"/>
                  <a:pt x="48" y="54"/>
                  <a:pt x="48" y="52"/>
                </a:cubicBezTo>
                <a:cubicBezTo>
                  <a:pt x="48" y="50"/>
                  <a:pt x="46" y="48"/>
                  <a:pt x="44" y="48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" name="ïşḻïďê-Freeform: Shape 61"/>
          <p:cNvSpPr/>
          <p:nvPr/>
        </p:nvSpPr>
        <p:spPr bwMode="auto">
          <a:xfrm flipH="1">
            <a:off x="1022654" y="2977515"/>
            <a:ext cx="365519" cy="332391"/>
          </a:xfrm>
          <a:custGeom>
            <a:avLst/>
            <a:gdLst>
              <a:gd name="T0" fmla="*/ 104 w 176"/>
              <a:gd name="T1" fmla="*/ 28 h 160"/>
              <a:gd name="T2" fmla="*/ 108 w 176"/>
              <a:gd name="T3" fmla="*/ 48 h 160"/>
              <a:gd name="T4" fmla="*/ 112 w 176"/>
              <a:gd name="T5" fmla="*/ 28 h 160"/>
              <a:gd name="T6" fmla="*/ 132 w 176"/>
              <a:gd name="T7" fmla="*/ 24 h 160"/>
              <a:gd name="T8" fmla="*/ 112 w 176"/>
              <a:gd name="T9" fmla="*/ 20 h 160"/>
              <a:gd name="T10" fmla="*/ 108 w 176"/>
              <a:gd name="T11" fmla="*/ 0 h 160"/>
              <a:gd name="T12" fmla="*/ 104 w 176"/>
              <a:gd name="T13" fmla="*/ 20 h 160"/>
              <a:gd name="T14" fmla="*/ 84 w 176"/>
              <a:gd name="T15" fmla="*/ 24 h 160"/>
              <a:gd name="T16" fmla="*/ 160 w 176"/>
              <a:gd name="T17" fmla="*/ 133 h 160"/>
              <a:gd name="T18" fmla="*/ 176 w 176"/>
              <a:gd name="T19" fmla="*/ 61 h 160"/>
              <a:gd name="T20" fmla="*/ 176 w 176"/>
              <a:gd name="T21" fmla="*/ 60 h 160"/>
              <a:gd name="T22" fmla="*/ 44 w 176"/>
              <a:gd name="T23" fmla="*/ 56 h 160"/>
              <a:gd name="T24" fmla="*/ 38 w 176"/>
              <a:gd name="T25" fmla="*/ 35 h 160"/>
              <a:gd name="T26" fmla="*/ 4 w 176"/>
              <a:gd name="T27" fmla="*/ 32 h 160"/>
              <a:gd name="T28" fmla="*/ 4 w 176"/>
              <a:gd name="T29" fmla="*/ 40 h 160"/>
              <a:gd name="T30" fmla="*/ 56 w 176"/>
              <a:gd name="T31" fmla="*/ 133 h 160"/>
              <a:gd name="T32" fmla="*/ 58 w 176"/>
              <a:gd name="T33" fmla="*/ 136 h 160"/>
              <a:gd name="T34" fmla="*/ 72 w 176"/>
              <a:gd name="T35" fmla="*/ 160 h 160"/>
              <a:gd name="T36" fmla="*/ 86 w 176"/>
              <a:gd name="T37" fmla="*/ 136 h 160"/>
              <a:gd name="T38" fmla="*/ 128 w 176"/>
              <a:gd name="T39" fmla="*/ 144 h 160"/>
              <a:gd name="T40" fmla="*/ 160 w 176"/>
              <a:gd name="T41" fmla="*/ 144 h 160"/>
              <a:gd name="T42" fmla="*/ 160 w 176"/>
              <a:gd name="T43" fmla="*/ 133 h 160"/>
              <a:gd name="T44" fmla="*/ 167 w 176"/>
              <a:gd name="T45" fmla="*/ 64 h 160"/>
              <a:gd name="T46" fmla="*/ 142 w 176"/>
              <a:gd name="T47" fmla="*/ 80 h 160"/>
              <a:gd name="T48" fmla="*/ 46 w 176"/>
              <a:gd name="T49" fmla="*/ 64 h 160"/>
              <a:gd name="T50" fmla="*/ 74 w 176"/>
              <a:gd name="T51" fmla="*/ 80 h 160"/>
              <a:gd name="T52" fmla="*/ 46 w 176"/>
              <a:gd name="T53" fmla="*/ 64 h 160"/>
              <a:gd name="T54" fmla="*/ 52 w 176"/>
              <a:gd name="T55" fmla="*/ 88 h 160"/>
              <a:gd name="T56" fmla="*/ 77 w 176"/>
              <a:gd name="T57" fmla="*/ 104 h 160"/>
              <a:gd name="T58" fmla="*/ 59 w 176"/>
              <a:gd name="T59" fmla="*/ 112 h 160"/>
              <a:gd name="T60" fmla="*/ 80 w 176"/>
              <a:gd name="T61" fmla="*/ 128 h 160"/>
              <a:gd name="T62" fmla="*/ 59 w 176"/>
              <a:gd name="T63" fmla="*/ 112 h 160"/>
              <a:gd name="T64" fmla="*/ 64 w 176"/>
              <a:gd name="T65" fmla="*/ 144 h 160"/>
              <a:gd name="T66" fmla="*/ 80 w 176"/>
              <a:gd name="T67" fmla="*/ 144 h 160"/>
              <a:gd name="T68" fmla="*/ 104 w 176"/>
              <a:gd name="T69" fmla="*/ 128 h 160"/>
              <a:gd name="T70" fmla="*/ 86 w 176"/>
              <a:gd name="T71" fmla="*/ 112 h 160"/>
              <a:gd name="T72" fmla="*/ 104 w 176"/>
              <a:gd name="T73" fmla="*/ 128 h 160"/>
              <a:gd name="T74" fmla="*/ 85 w 176"/>
              <a:gd name="T75" fmla="*/ 104 h 160"/>
              <a:gd name="T76" fmla="*/ 104 w 176"/>
              <a:gd name="T77" fmla="*/ 88 h 160"/>
              <a:gd name="T78" fmla="*/ 104 w 176"/>
              <a:gd name="T79" fmla="*/ 80 h 160"/>
              <a:gd name="T80" fmla="*/ 80 w 176"/>
              <a:gd name="T81" fmla="*/ 64 h 160"/>
              <a:gd name="T82" fmla="*/ 104 w 176"/>
              <a:gd name="T83" fmla="*/ 80 h 160"/>
              <a:gd name="T84" fmla="*/ 112 w 176"/>
              <a:gd name="T85" fmla="*/ 128 h 160"/>
              <a:gd name="T86" fmla="*/ 130 w 176"/>
              <a:gd name="T87" fmla="*/ 112 h 160"/>
              <a:gd name="T88" fmla="*/ 131 w 176"/>
              <a:gd name="T89" fmla="*/ 104 h 160"/>
              <a:gd name="T90" fmla="*/ 112 w 176"/>
              <a:gd name="T91" fmla="*/ 88 h 160"/>
              <a:gd name="T92" fmla="*/ 131 w 176"/>
              <a:gd name="T93" fmla="*/ 104 h 160"/>
              <a:gd name="T94" fmla="*/ 112 w 176"/>
              <a:gd name="T95" fmla="*/ 80 h 160"/>
              <a:gd name="T96" fmla="*/ 136 w 176"/>
              <a:gd name="T97" fmla="*/ 64 h 160"/>
              <a:gd name="T98" fmla="*/ 144 w 176"/>
              <a:gd name="T99" fmla="*/ 152 h 160"/>
              <a:gd name="T100" fmla="*/ 144 w 176"/>
              <a:gd name="T101" fmla="*/ 136 h 160"/>
              <a:gd name="T102" fmla="*/ 144 w 176"/>
              <a:gd name="T103" fmla="*/ 152 h 160"/>
              <a:gd name="T104" fmla="*/ 136 w 176"/>
              <a:gd name="T105" fmla="*/ 128 h 160"/>
              <a:gd name="T106" fmla="*/ 156 w 176"/>
              <a:gd name="T107" fmla="*/ 112 h 160"/>
              <a:gd name="T108" fmla="*/ 139 w 176"/>
              <a:gd name="T109" fmla="*/ 104 h 160"/>
              <a:gd name="T110" fmla="*/ 162 w 176"/>
              <a:gd name="T111" fmla="*/ 88 h 160"/>
              <a:gd name="T112" fmla="*/ 139 w 176"/>
              <a:gd name="T113" fmla="*/ 104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6" h="160">
                <a:moveTo>
                  <a:pt x="88" y="28"/>
                </a:moveTo>
                <a:cubicBezTo>
                  <a:pt x="104" y="28"/>
                  <a:pt x="104" y="28"/>
                  <a:pt x="104" y="28"/>
                </a:cubicBezTo>
                <a:cubicBezTo>
                  <a:pt x="104" y="44"/>
                  <a:pt x="104" y="44"/>
                  <a:pt x="104" y="44"/>
                </a:cubicBezTo>
                <a:cubicBezTo>
                  <a:pt x="104" y="46"/>
                  <a:pt x="106" y="48"/>
                  <a:pt x="108" y="48"/>
                </a:cubicBezTo>
                <a:cubicBezTo>
                  <a:pt x="110" y="48"/>
                  <a:pt x="112" y="46"/>
                  <a:pt x="112" y="44"/>
                </a:cubicBezTo>
                <a:cubicBezTo>
                  <a:pt x="112" y="28"/>
                  <a:pt x="112" y="28"/>
                  <a:pt x="112" y="28"/>
                </a:cubicBezTo>
                <a:cubicBezTo>
                  <a:pt x="128" y="28"/>
                  <a:pt x="128" y="28"/>
                  <a:pt x="128" y="28"/>
                </a:cubicBezTo>
                <a:cubicBezTo>
                  <a:pt x="130" y="28"/>
                  <a:pt x="132" y="26"/>
                  <a:pt x="132" y="24"/>
                </a:cubicBezTo>
                <a:cubicBezTo>
                  <a:pt x="132" y="22"/>
                  <a:pt x="130" y="20"/>
                  <a:pt x="128" y="20"/>
                </a:cubicBezTo>
                <a:cubicBezTo>
                  <a:pt x="112" y="20"/>
                  <a:pt x="112" y="20"/>
                  <a:pt x="112" y="20"/>
                </a:cubicBezTo>
                <a:cubicBezTo>
                  <a:pt x="112" y="4"/>
                  <a:pt x="112" y="4"/>
                  <a:pt x="112" y="4"/>
                </a:cubicBezTo>
                <a:cubicBezTo>
                  <a:pt x="112" y="2"/>
                  <a:pt x="110" y="0"/>
                  <a:pt x="108" y="0"/>
                </a:cubicBezTo>
                <a:cubicBezTo>
                  <a:pt x="106" y="0"/>
                  <a:pt x="104" y="2"/>
                  <a:pt x="104" y="4"/>
                </a:cubicBezTo>
                <a:cubicBezTo>
                  <a:pt x="104" y="20"/>
                  <a:pt x="104" y="20"/>
                  <a:pt x="104" y="20"/>
                </a:cubicBezTo>
                <a:cubicBezTo>
                  <a:pt x="88" y="20"/>
                  <a:pt x="88" y="20"/>
                  <a:pt x="88" y="20"/>
                </a:cubicBezTo>
                <a:cubicBezTo>
                  <a:pt x="86" y="20"/>
                  <a:pt x="84" y="22"/>
                  <a:pt x="84" y="24"/>
                </a:cubicBezTo>
                <a:cubicBezTo>
                  <a:pt x="84" y="26"/>
                  <a:pt x="86" y="28"/>
                  <a:pt x="88" y="28"/>
                </a:cubicBezTo>
                <a:moveTo>
                  <a:pt x="160" y="133"/>
                </a:moveTo>
                <a:cubicBezTo>
                  <a:pt x="160" y="133"/>
                  <a:pt x="160" y="133"/>
                  <a:pt x="160" y="133"/>
                </a:cubicBezTo>
                <a:cubicBezTo>
                  <a:pt x="176" y="61"/>
                  <a:pt x="176" y="61"/>
                  <a:pt x="176" y="61"/>
                </a:cubicBezTo>
                <a:cubicBezTo>
                  <a:pt x="176" y="61"/>
                  <a:pt x="176" y="61"/>
                  <a:pt x="176" y="61"/>
                </a:cubicBezTo>
                <a:cubicBezTo>
                  <a:pt x="176" y="61"/>
                  <a:pt x="176" y="60"/>
                  <a:pt x="176" y="60"/>
                </a:cubicBezTo>
                <a:cubicBezTo>
                  <a:pt x="176" y="58"/>
                  <a:pt x="174" y="56"/>
                  <a:pt x="172" y="56"/>
                </a:cubicBezTo>
                <a:cubicBezTo>
                  <a:pt x="44" y="56"/>
                  <a:pt x="44" y="56"/>
                  <a:pt x="44" y="56"/>
                </a:cubicBezTo>
                <a:cubicBezTo>
                  <a:pt x="38" y="35"/>
                  <a:pt x="38" y="35"/>
                  <a:pt x="38" y="35"/>
                </a:cubicBezTo>
                <a:cubicBezTo>
                  <a:pt x="38" y="35"/>
                  <a:pt x="38" y="35"/>
                  <a:pt x="38" y="35"/>
                </a:cubicBezTo>
                <a:cubicBezTo>
                  <a:pt x="38" y="33"/>
                  <a:pt x="36" y="32"/>
                  <a:pt x="3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2" y="32"/>
                  <a:pt x="0" y="34"/>
                  <a:pt x="0" y="36"/>
                </a:cubicBezTo>
                <a:cubicBezTo>
                  <a:pt x="0" y="38"/>
                  <a:pt x="2" y="40"/>
                  <a:pt x="4" y="40"/>
                </a:cubicBezTo>
                <a:cubicBezTo>
                  <a:pt x="31" y="40"/>
                  <a:pt x="31" y="40"/>
                  <a:pt x="31" y="40"/>
                </a:cubicBezTo>
                <a:cubicBezTo>
                  <a:pt x="56" y="133"/>
                  <a:pt x="56" y="133"/>
                  <a:pt x="56" y="133"/>
                </a:cubicBezTo>
                <a:cubicBezTo>
                  <a:pt x="56" y="133"/>
                  <a:pt x="56" y="133"/>
                  <a:pt x="56" y="133"/>
                </a:cubicBezTo>
                <a:cubicBezTo>
                  <a:pt x="57" y="134"/>
                  <a:pt x="57" y="135"/>
                  <a:pt x="58" y="136"/>
                </a:cubicBezTo>
                <a:cubicBezTo>
                  <a:pt x="57" y="138"/>
                  <a:pt x="56" y="141"/>
                  <a:pt x="56" y="144"/>
                </a:cubicBezTo>
                <a:cubicBezTo>
                  <a:pt x="56" y="153"/>
                  <a:pt x="63" y="160"/>
                  <a:pt x="72" y="160"/>
                </a:cubicBezTo>
                <a:cubicBezTo>
                  <a:pt x="81" y="160"/>
                  <a:pt x="88" y="153"/>
                  <a:pt x="88" y="144"/>
                </a:cubicBezTo>
                <a:cubicBezTo>
                  <a:pt x="88" y="141"/>
                  <a:pt x="87" y="138"/>
                  <a:pt x="86" y="136"/>
                </a:cubicBezTo>
                <a:cubicBezTo>
                  <a:pt x="130" y="136"/>
                  <a:pt x="130" y="136"/>
                  <a:pt x="130" y="136"/>
                </a:cubicBezTo>
                <a:cubicBezTo>
                  <a:pt x="129" y="138"/>
                  <a:pt x="128" y="141"/>
                  <a:pt x="128" y="144"/>
                </a:cubicBezTo>
                <a:cubicBezTo>
                  <a:pt x="128" y="153"/>
                  <a:pt x="135" y="160"/>
                  <a:pt x="144" y="160"/>
                </a:cubicBezTo>
                <a:cubicBezTo>
                  <a:pt x="153" y="160"/>
                  <a:pt x="160" y="153"/>
                  <a:pt x="160" y="144"/>
                </a:cubicBezTo>
                <a:cubicBezTo>
                  <a:pt x="160" y="141"/>
                  <a:pt x="159" y="138"/>
                  <a:pt x="158" y="136"/>
                </a:cubicBezTo>
                <a:cubicBezTo>
                  <a:pt x="159" y="135"/>
                  <a:pt x="160" y="134"/>
                  <a:pt x="160" y="133"/>
                </a:cubicBezTo>
                <a:moveTo>
                  <a:pt x="144" y="64"/>
                </a:moveTo>
                <a:cubicBezTo>
                  <a:pt x="167" y="64"/>
                  <a:pt x="167" y="64"/>
                  <a:pt x="167" y="64"/>
                </a:cubicBezTo>
                <a:cubicBezTo>
                  <a:pt x="163" y="80"/>
                  <a:pt x="163" y="80"/>
                  <a:pt x="163" y="80"/>
                </a:cubicBezTo>
                <a:cubicBezTo>
                  <a:pt x="142" y="80"/>
                  <a:pt x="142" y="80"/>
                  <a:pt x="142" y="80"/>
                </a:cubicBezTo>
                <a:lnTo>
                  <a:pt x="144" y="64"/>
                </a:lnTo>
                <a:close/>
                <a:moveTo>
                  <a:pt x="46" y="64"/>
                </a:moveTo>
                <a:cubicBezTo>
                  <a:pt x="72" y="64"/>
                  <a:pt x="72" y="64"/>
                  <a:pt x="72" y="64"/>
                </a:cubicBezTo>
                <a:cubicBezTo>
                  <a:pt x="74" y="80"/>
                  <a:pt x="74" y="80"/>
                  <a:pt x="74" y="80"/>
                </a:cubicBezTo>
                <a:cubicBezTo>
                  <a:pt x="50" y="80"/>
                  <a:pt x="50" y="80"/>
                  <a:pt x="50" y="80"/>
                </a:cubicBezTo>
                <a:lnTo>
                  <a:pt x="46" y="64"/>
                </a:lnTo>
                <a:close/>
                <a:moveTo>
                  <a:pt x="57" y="104"/>
                </a:moveTo>
                <a:cubicBezTo>
                  <a:pt x="52" y="88"/>
                  <a:pt x="52" y="88"/>
                  <a:pt x="52" y="88"/>
                </a:cubicBezTo>
                <a:cubicBezTo>
                  <a:pt x="75" y="88"/>
                  <a:pt x="75" y="88"/>
                  <a:pt x="75" y="88"/>
                </a:cubicBezTo>
                <a:cubicBezTo>
                  <a:pt x="77" y="104"/>
                  <a:pt x="77" y="104"/>
                  <a:pt x="77" y="104"/>
                </a:cubicBezTo>
                <a:lnTo>
                  <a:pt x="57" y="104"/>
                </a:lnTo>
                <a:close/>
                <a:moveTo>
                  <a:pt x="59" y="112"/>
                </a:moveTo>
                <a:cubicBezTo>
                  <a:pt x="78" y="112"/>
                  <a:pt x="78" y="112"/>
                  <a:pt x="78" y="112"/>
                </a:cubicBezTo>
                <a:cubicBezTo>
                  <a:pt x="80" y="128"/>
                  <a:pt x="80" y="128"/>
                  <a:pt x="80" y="128"/>
                </a:cubicBezTo>
                <a:cubicBezTo>
                  <a:pt x="63" y="128"/>
                  <a:pt x="63" y="128"/>
                  <a:pt x="63" y="128"/>
                </a:cubicBezTo>
                <a:lnTo>
                  <a:pt x="59" y="112"/>
                </a:lnTo>
                <a:close/>
                <a:moveTo>
                  <a:pt x="72" y="152"/>
                </a:moveTo>
                <a:cubicBezTo>
                  <a:pt x="68" y="152"/>
                  <a:pt x="64" y="148"/>
                  <a:pt x="64" y="144"/>
                </a:cubicBezTo>
                <a:cubicBezTo>
                  <a:pt x="64" y="140"/>
                  <a:pt x="68" y="136"/>
                  <a:pt x="72" y="136"/>
                </a:cubicBezTo>
                <a:cubicBezTo>
                  <a:pt x="76" y="136"/>
                  <a:pt x="80" y="140"/>
                  <a:pt x="80" y="144"/>
                </a:cubicBezTo>
                <a:cubicBezTo>
                  <a:pt x="80" y="148"/>
                  <a:pt x="76" y="152"/>
                  <a:pt x="72" y="152"/>
                </a:cubicBezTo>
                <a:moveTo>
                  <a:pt x="104" y="128"/>
                </a:moveTo>
                <a:cubicBezTo>
                  <a:pt x="88" y="128"/>
                  <a:pt x="88" y="128"/>
                  <a:pt x="88" y="128"/>
                </a:cubicBezTo>
                <a:cubicBezTo>
                  <a:pt x="86" y="112"/>
                  <a:pt x="86" y="112"/>
                  <a:pt x="86" y="112"/>
                </a:cubicBezTo>
                <a:cubicBezTo>
                  <a:pt x="104" y="112"/>
                  <a:pt x="104" y="112"/>
                  <a:pt x="104" y="112"/>
                </a:cubicBezTo>
                <a:lnTo>
                  <a:pt x="104" y="128"/>
                </a:lnTo>
                <a:close/>
                <a:moveTo>
                  <a:pt x="104" y="104"/>
                </a:moveTo>
                <a:cubicBezTo>
                  <a:pt x="85" y="104"/>
                  <a:pt x="85" y="104"/>
                  <a:pt x="85" y="104"/>
                </a:cubicBezTo>
                <a:cubicBezTo>
                  <a:pt x="83" y="88"/>
                  <a:pt x="83" y="88"/>
                  <a:pt x="83" y="88"/>
                </a:cubicBezTo>
                <a:cubicBezTo>
                  <a:pt x="104" y="88"/>
                  <a:pt x="104" y="88"/>
                  <a:pt x="104" y="88"/>
                </a:cubicBezTo>
                <a:lnTo>
                  <a:pt x="104" y="104"/>
                </a:lnTo>
                <a:close/>
                <a:moveTo>
                  <a:pt x="104" y="80"/>
                </a:moveTo>
                <a:cubicBezTo>
                  <a:pt x="82" y="80"/>
                  <a:pt x="82" y="80"/>
                  <a:pt x="82" y="80"/>
                </a:cubicBezTo>
                <a:cubicBezTo>
                  <a:pt x="80" y="64"/>
                  <a:pt x="80" y="64"/>
                  <a:pt x="80" y="64"/>
                </a:cubicBezTo>
                <a:cubicBezTo>
                  <a:pt x="104" y="64"/>
                  <a:pt x="104" y="64"/>
                  <a:pt x="104" y="64"/>
                </a:cubicBezTo>
                <a:lnTo>
                  <a:pt x="104" y="80"/>
                </a:lnTo>
                <a:close/>
                <a:moveTo>
                  <a:pt x="128" y="128"/>
                </a:moveTo>
                <a:cubicBezTo>
                  <a:pt x="112" y="128"/>
                  <a:pt x="112" y="128"/>
                  <a:pt x="112" y="128"/>
                </a:cubicBezTo>
                <a:cubicBezTo>
                  <a:pt x="112" y="112"/>
                  <a:pt x="112" y="112"/>
                  <a:pt x="112" y="112"/>
                </a:cubicBezTo>
                <a:cubicBezTo>
                  <a:pt x="130" y="112"/>
                  <a:pt x="130" y="112"/>
                  <a:pt x="130" y="112"/>
                </a:cubicBezTo>
                <a:lnTo>
                  <a:pt x="128" y="128"/>
                </a:lnTo>
                <a:close/>
                <a:moveTo>
                  <a:pt x="131" y="104"/>
                </a:moveTo>
                <a:cubicBezTo>
                  <a:pt x="112" y="104"/>
                  <a:pt x="112" y="104"/>
                  <a:pt x="112" y="104"/>
                </a:cubicBezTo>
                <a:cubicBezTo>
                  <a:pt x="112" y="88"/>
                  <a:pt x="112" y="88"/>
                  <a:pt x="112" y="88"/>
                </a:cubicBezTo>
                <a:cubicBezTo>
                  <a:pt x="133" y="88"/>
                  <a:pt x="133" y="88"/>
                  <a:pt x="133" y="88"/>
                </a:cubicBezTo>
                <a:lnTo>
                  <a:pt x="131" y="104"/>
                </a:lnTo>
                <a:close/>
                <a:moveTo>
                  <a:pt x="134" y="80"/>
                </a:moveTo>
                <a:cubicBezTo>
                  <a:pt x="112" y="80"/>
                  <a:pt x="112" y="80"/>
                  <a:pt x="112" y="80"/>
                </a:cubicBezTo>
                <a:cubicBezTo>
                  <a:pt x="112" y="64"/>
                  <a:pt x="112" y="64"/>
                  <a:pt x="112" y="64"/>
                </a:cubicBezTo>
                <a:cubicBezTo>
                  <a:pt x="136" y="64"/>
                  <a:pt x="136" y="64"/>
                  <a:pt x="136" y="64"/>
                </a:cubicBezTo>
                <a:lnTo>
                  <a:pt x="134" y="80"/>
                </a:lnTo>
                <a:close/>
                <a:moveTo>
                  <a:pt x="144" y="152"/>
                </a:moveTo>
                <a:cubicBezTo>
                  <a:pt x="140" y="152"/>
                  <a:pt x="136" y="148"/>
                  <a:pt x="136" y="144"/>
                </a:cubicBezTo>
                <a:cubicBezTo>
                  <a:pt x="136" y="140"/>
                  <a:pt x="140" y="136"/>
                  <a:pt x="144" y="136"/>
                </a:cubicBezTo>
                <a:cubicBezTo>
                  <a:pt x="148" y="136"/>
                  <a:pt x="152" y="140"/>
                  <a:pt x="152" y="144"/>
                </a:cubicBezTo>
                <a:cubicBezTo>
                  <a:pt x="152" y="148"/>
                  <a:pt x="148" y="152"/>
                  <a:pt x="144" y="152"/>
                </a:cubicBezTo>
                <a:moveTo>
                  <a:pt x="153" y="128"/>
                </a:moveTo>
                <a:cubicBezTo>
                  <a:pt x="136" y="128"/>
                  <a:pt x="136" y="128"/>
                  <a:pt x="136" y="128"/>
                </a:cubicBezTo>
                <a:cubicBezTo>
                  <a:pt x="138" y="112"/>
                  <a:pt x="138" y="112"/>
                  <a:pt x="138" y="112"/>
                </a:cubicBezTo>
                <a:cubicBezTo>
                  <a:pt x="156" y="112"/>
                  <a:pt x="156" y="112"/>
                  <a:pt x="156" y="112"/>
                </a:cubicBezTo>
                <a:lnTo>
                  <a:pt x="153" y="128"/>
                </a:lnTo>
                <a:close/>
                <a:moveTo>
                  <a:pt x="139" y="104"/>
                </a:moveTo>
                <a:cubicBezTo>
                  <a:pt x="141" y="88"/>
                  <a:pt x="141" y="88"/>
                  <a:pt x="141" y="88"/>
                </a:cubicBezTo>
                <a:cubicBezTo>
                  <a:pt x="162" y="88"/>
                  <a:pt x="162" y="88"/>
                  <a:pt x="162" y="88"/>
                </a:cubicBezTo>
                <a:cubicBezTo>
                  <a:pt x="158" y="104"/>
                  <a:pt x="158" y="104"/>
                  <a:pt x="158" y="104"/>
                </a:cubicBezTo>
                <a:lnTo>
                  <a:pt x="139" y="10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" name="ïşḻïďê-Freeform: Shape 62"/>
          <p:cNvSpPr/>
          <p:nvPr/>
        </p:nvSpPr>
        <p:spPr bwMode="auto">
          <a:xfrm flipH="1">
            <a:off x="1022654" y="3889063"/>
            <a:ext cx="365519" cy="365519"/>
          </a:xfrm>
          <a:custGeom>
            <a:avLst/>
            <a:gdLst>
              <a:gd name="T0" fmla="*/ 136 w 176"/>
              <a:gd name="T1" fmla="*/ 67 h 176"/>
              <a:gd name="T2" fmla="*/ 132 w 176"/>
              <a:gd name="T3" fmla="*/ 64 h 176"/>
              <a:gd name="T4" fmla="*/ 104 w 176"/>
              <a:gd name="T5" fmla="*/ 56 h 176"/>
              <a:gd name="T6" fmla="*/ 40 w 176"/>
              <a:gd name="T7" fmla="*/ 56 h 176"/>
              <a:gd name="T8" fmla="*/ 12 w 176"/>
              <a:gd name="T9" fmla="*/ 64 h 176"/>
              <a:gd name="T10" fmla="*/ 8 w 176"/>
              <a:gd name="T11" fmla="*/ 67 h 176"/>
              <a:gd name="T12" fmla="*/ 0 w 176"/>
              <a:gd name="T13" fmla="*/ 171 h 176"/>
              <a:gd name="T14" fmla="*/ 4 w 176"/>
              <a:gd name="T15" fmla="*/ 176 h 176"/>
              <a:gd name="T16" fmla="*/ 144 w 176"/>
              <a:gd name="T17" fmla="*/ 172 h 176"/>
              <a:gd name="T18" fmla="*/ 48 w 176"/>
              <a:gd name="T19" fmla="*/ 56 h 176"/>
              <a:gd name="T20" fmla="*/ 96 w 176"/>
              <a:gd name="T21" fmla="*/ 56 h 176"/>
              <a:gd name="T22" fmla="*/ 48 w 176"/>
              <a:gd name="T23" fmla="*/ 64 h 176"/>
              <a:gd name="T24" fmla="*/ 16 w 176"/>
              <a:gd name="T25" fmla="*/ 72 h 176"/>
              <a:gd name="T26" fmla="*/ 40 w 176"/>
              <a:gd name="T27" fmla="*/ 89 h 176"/>
              <a:gd name="T28" fmla="*/ 44 w 176"/>
              <a:gd name="T29" fmla="*/ 104 h 176"/>
              <a:gd name="T30" fmla="*/ 48 w 176"/>
              <a:gd name="T31" fmla="*/ 89 h 176"/>
              <a:gd name="T32" fmla="*/ 96 w 176"/>
              <a:gd name="T33" fmla="*/ 72 h 176"/>
              <a:gd name="T34" fmla="*/ 92 w 176"/>
              <a:gd name="T35" fmla="*/ 96 h 176"/>
              <a:gd name="T36" fmla="*/ 108 w 176"/>
              <a:gd name="T37" fmla="*/ 96 h 176"/>
              <a:gd name="T38" fmla="*/ 104 w 176"/>
              <a:gd name="T39" fmla="*/ 72 h 176"/>
              <a:gd name="T40" fmla="*/ 134 w 176"/>
              <a:gd name="T41" fmla="*/ 152 h 176"/>
              <a:gd name="T42" fmla="*/ 16 w 176"/>
              <a:gd name="T43" fmla="*/ 72 h 176"/>
              <a:gd name="T44" fmla="*/ 9 w 176"/>
              <a:gd name="T45" fmla="*/ 160 h 176"/>
              <a:gd name="T46" fmla="*/ 136 w 176"/>
              <a:gd name="T47" fmla="*/ 168 h 176"/>
              <a:gd name="T48" fmla="*/ 176 w 176"/>
              <a:gd name="T49" fmla="*/ 147 h 176"/>
              <a:gd name="T50" fmla="*/ 168 w 176"/>
              <a:gd name="T51" fmla="*/ 43 h 176"/>
              <a:gd name="T52" fmla="*/ 164 w 176"/>
              <a:gd name="T53" fmla="*/ 40 h 176"/>
              <a:gd name="T54" fmla="*/ 136 w 176"/>
              <a:gd name="T55" fmla="*/ 32 h 176"/>
              <a:gd name="T56" fmla="*/ 76 w 176"/>
              <a:gd name="T57" fmla="*/ 16 h 176"/>
              <a:gd name="T58" fmla="*/ 104 w 176"/>
              <a:gd name="T59" fmla="*/ 8 h 176"/>
              <a:gd name="T60" fmla="*/ 128 w 176"/>
              <a:gd name="T61" fmla="*/ 40 h 176"/>
              <a:gd name="T62" fmla="*/ 111 w 176"/>
              <a:gd name="T63" fmla="*/ 48 h 176"/>
              <a:gd name="T64" fmla="*/ 128 w 176"/>
              <a:gd name="T65" fmla="*/ 56 h 176"/>
              <a:gd name="T66" fmla="*/ 136 w 176"/>
              <a:gd name="T67" fmla="*/ 57 h 176"/>
              <a:gd name="T68" fmla="*/ 160 w 176"/>
              <a:gd name="T69" fmla="*/ 48 h 176"/>
              <a:gd name="T70" fmla="*/ 149 w 176"/>
              <a:gd name="T71" fmla="*/ 128 h 176"/>
              <a:gd name="T72" fmla="*/ 167 w 176"/>
              <a:gd name="T73" fmla="*/ 136 h 176"/>
              <a:gd name="T74" fmla="*/ 150 w 176"/>
              <a:gd name="T75" fmla="*/ 144 h 176"/>
              <a:gd name="T76" fmla="*/ 172 w 176"/>
              <a:gd name="T77" fmla="*/ 152 h 176"/>
              <a:gd name="T78" fmla="*/ 176 w 176"/>
              <a:gd name="T79" fmla="*/ 147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6" h="176">
                <a:moveTo>
                  <a:pt x="144" y="171"/>
                </a:moveTo>
                <a:cubicBezTo>
                  <a:pt x="136" y="67"/>
                  <a:pt x="136" y="67"/>
                  <a:pt x="136" y="67"/>
                </a:cubicBezTo>
                <a:cubicBezTo>
                  <a:pt x="136" y="67"/>
                  <a:pt x="136" y="67"/>
                  <a:pt x="136" y="67"/>
                </a:cubicBezTo>
                <a:cubicBezTo>
                  <a:pt x="136" y="66"/>
                  <a:pt x="134" y="64"/>
                  <a:pt x="132" y="64"/>
                </a:cubicBezTo>
                <a:cubicBezTo>
                  <a:pt x="104" y="64"/>
                  <a:pt x="104" y="64"/>
                  <a:pt x="104" y="64"/>
                </a:cubicBezTo>
                <a:cubicBezTo>
                  <a:pt x="104" y="56"/>
                  <a:pt x="104" y="56"/>
                  <a:pt x="104" y="56"/>
                </a:cubicBezTo>
                <a:cubicBezTo>
                  <a:pt x="104" y="38"/>
                  <a:pt x="90" y="24"/>
                  <a:pt x="72" y="24"/>
                </a:cubicBezTo>
                <a:cubicBezTo>
                  <a:pt x="54" y="24"/>
                  <a:pt x="40" y="38"/>
                  <a:pt x="40" y="56"/>
                </a:cubicBezTo>
                <a:cubicBezTo>
                  <a:pt x="40" y="64"/>
                  <a:pt x="40" y="64"/>
                  <a:pt x="40" y="64"/>
                </a:cubicBezTo>
                <a:cubicBezTo>
                  <a:pt x="12" y="64"/>
                  <a:pt x="12" y="64"/>
                  <a:pt x="12" y="64"/>
                </a:cubicBezTo>
                <a:cubicBezTo>
                  <a:pt x="10" y="64"/>
                  <a:pt x="8" y="66"/>
                  <a:pt x="8" y="67"/>
                </a:cubicBezTo>
                <a:cubicBezTo>
                  <a:pt x="8" y="67"/>
                  <a:pt x="8" y="67"/>
                  <a:pt x="8" y="67"/>
                </a:cubicBezTo>
                <a:cubicBezTo>
                  <a:pt x="0" y="171"/>
                  <a:pt x="0" y="171"/>
                  <a:pt x="0" y="171"/>
                </a:cubicBezTo>
                <a:cubicBezTo>
                  <a:pt x="0" y="171"/>
                  <a:pt x="0" y="171"/>
                  <a:pt x="0" y="171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140" y="176"/>
                  <a:pt x="140" y="176"/>
                  <a:pt x="140" y="176"/>
                </a:cubicBezTo>
                <a:cubicBezTo>
                  <a:pt x="142" y="176"/>
                  <a:pt x="144" y="174"/>
                  <a:pt x="144" y="172"/>
                </a:cubicBezTo>
                <a:cubicBezTo>
                  <a:pt x="144" y="172"/>
                  <a:pt x="144" y="172"/>
                  <a:pt x="144" y="171"/>
                </a:cubicBezTo>
                <a:close/>
                <a:moveTo>
                  <a:pt x="48" y="56"/>
                </a:moveTo>
                <a:cubicBezTo>
                  <a:pt x="48" y="43"/>
                  <a:pt x="59" y="32"/>
                  <a:pt x="72" y="32"/>
                </a:cubicBezTo>
                <a:cubicBezTo>
                  <a:pt x="85" y="32"/>
                  <a:pt x="96" y="43"/>
                  <a:pt x="96" y="56"/>
                </a:cubicBezTo>
                <a:cubicBezTo>
                  <a:pt x="96" y="64"/>
                  <a:pt x="96" y="64"/>
                  <a:pt x="96" y="64"/>
                </a:cubicBezTo>
                <a:cubicBezTo>
                  <a:pt x="48" y="64"/>
                  <a:pt x="48" y="64"/>
                  <a:pt x="48" y="64"/>
                </a:cubicBezTo>
                <a:lnTo>
                  <a:pt x="48" y="56"/>
                </a:lnTo>
                <a:close/>
                <a:moveTo>
                  <a:pt x="16" y="72"/>
                </a:moveTo>
                <a:cubicBezTo>
                  <a:pt x="40" y="72"/>
                  <a:pt x="40" y="72"/>
                  <a:pt x="40" y="72"/>
                </a:cubicBezTo>
                <a:cubicBezTo>
                  <a:pt x="40" y="89"/>
                  <a:pt x="40" y="89"/>
                  <a:pt x="40" y="89"/>
                </a:cubicBezTo>
                <a:cubicBezTo>
                  <a:pt x="38" y="90"/>
                  <a:pt x="36" y="93"/>
                  <a:pt x="36" y="96"/>
                </a:cubicBezTo>
                <a:cubicBezTo>
                  <a:pt x="36" y="100"/>
                  <a:pt x="40" y="104"/>
                  <a:pt x="44" y="104"/>
                </a:cubicBezTo>
                <a:cubicBezTo>
                  <a:pt x="48" y="104"/>
                  <a:pt x="52" y="100"/>
                  <a:pt x="52" y="96"/>
                </a:cubicBezTo>
                <a:cubicBezTo>
                  <a:pt x="52" y="93"/>
                  <a:pt x="50" y="90"/>
                  <a:pt x="48" y="89"/>
                </a:cubicBezTo>
                <a:cubicBezTo>
                  <a:pt x="48" y="72"/>
                  <a:pt x="48" y="72"/>
                  <a:pt x="48" y="72"/>
                </a:cubicBezTo>
                <a:cubicBezTo>
                  <a:pt x="96" y="72"/>
                  <a:pt x="96" y="72"/>
                  <a:pt x="96" y="72"/>
                </a:cubicBezTo>
                <a:cubicBezTo>
                  <a:pt x="96" y="89"/>
                  <a:pt x="96" y="89"/>
                  <a:pt x="96" y="89"/>
                </a:cubicBezTo>
                <a:cubicBezTo>
                  <a:pt x="94" y="90"/>
                  <a:pt x="92" y="93"/>
                  <a:pt x="92" y="96"/>
                </a:cubicBezTo>
                <a:cubicBezTo>
                  <a:pt x="92" y="100"/>
                  <a:pt x="96" y="104"/>
                  <a:pt x="100" y="104"/>
                </a:cubicBezTo>
                <a:cubicBezTo>
                  <a:pt x="104" y="104"/>
                  <a:pt x="108" y="100"/>
                  <a:pt x="108" y="96"/>
                </a:cubicBezTo>
                <a:cubicBezTo>
                  <a:pt x="108" y="93"/>
                  <a:pt x="106" y="90"/>
                  <a:pt x="104" y="89"/>
                </a:cubicBezTo>
                <a:cubicBezTo>
                  <a:pt x="104" y="72"/>
                  <a:pt x="104" y="72"/>
                  <a:pt x="104" y="72"/>
                </a:cubicBezTo>
                <a:cubicBezTo>
                  <a:pt x="128" y="72"/>
                  <a:pt x="128" y="72"/>
                  <a:pt x="128" y="72"/>
                </a:cubicBezTo>
                <a:cubicBezTo>
                  <a:pt x="134" y="152"/>
                  <a:pt x="134" y="152"/>
                  <a:pt x="134" y="152"/>
                </a:cubicBezTo>
                <a:cubicBezTo>
                  <a:pt x="10" y="152"/>
                  <a:pt x="10" y="152"/>
                  <a:pt x="10" y="152"/>
                </a:cubicBezTo>
                <a:lnTo>
                  <a:pt x="16" y="72"/>
                </a:lnTo>
                <a:close/>
                <a:moveTo>
                  <a:pt x="8" y="168"/>
                </a:moveTo>
                <a:cubicBezTo>
                  <a:pt x="9" y="160"/>
                  <a:pt x="9" y="160"/>
                  <a:pt x="9" y="160"/>
                </a:cubicBezTo>
                <a:cubicBezTo>
                  <a:pt x="135" y="160"/>
                  <a:pt x="135" y="160"/>
                  <a:pt x="135" y="160"/>
                </a:cubicBezTo>
                <a:cubicBezTo>
                  <a:pt x="136" y="168"/>
                  <a:pt x="136" y="168"/>
                  <a:pt x="136" y="168"/>
                </a:cubicBezTo>
                <a:lnTo>
                  <a:pt x="8" y="168"/>
                </a:lnTo>
                <a:close/>
                <a:moveTo>
                  <a:pt x="176" y="147"/>
                </a:moveTo>
                <a:cubicBezTo>
                  <a:pt x="176" y="147"/>
                  <a:pt x="176" y="147"/>
                  <a:pt x="176" y="147"/>
                </a:cubicBezTo>
                <a:cubicBezTo>
                  <a:pt x="168" y="43"/>
                  <a:pt x="168" y="43"/>
                  <a:pt x="168" y="43"/>
                </a:cubicBezTo>
                <a:cubicBezTo>
                  <a:pt x="168" y="43"/>
                  <a:pt x="168" y="43"/>
                  <a:pt x="168" y="43"/>
                </a:cubicBezTo>
                <a:cubicBezTo>
                  <a:pt x="168" y="42"/>
                  <a:pt x="166" y="40"/>
                  <a:pt x="164" y="40"/>
                </a:cubicBezTo>
                <a:cubicBezTo>
                  <a:pt x="136" y="40"/>
                  <a:pt x="136" y="40"/>
                  <a:pt x="136" y="40"/>
                </a:cubicBezTo>
                <a:cubicBezTo>
                  <a:pt x="136" y="32"/>
                  <a:pt x="136" y="32"/>
                  <a:pt x="136" y="32"/>
                </a:cubicBezTo>
                <a:cubicBezTo>
                  <a:pt x="136" y="14"/>
                  <a:pt x="122" y="0"/>
                  <a:pt x="104" y="0"/>
                </a:cubicBezTo>
                <a:cubicBezTo>
                  <a:pt x="92" y="0"/>
                  <a:pt x="82" y="7"/>
                  <a:pt x="76" y="16"/>
                </a:cubicBezTo>
                <a:cubicBezTo>
                  <a:pt x="79" y="17"/>
                  <a:pt x="82" y="17"/>
                  <a:pt x="85" y="18"/>
                </a:cubicBezTo>
                <a:cubicBezTo>
                  <a:pt x="89" y="12"/>
                  <a:pt x="96" y="8"/>
                  <a:pt x="104" y="8"/>
                </a:cubicBezTo>
                <a:cubicBezTo>
                  <a:pt x="117" y="8"/>
                  <a:pt x="128" y="19"/>
                  <a:pt x="128" y="32"/>
                </a:cubicBezTo>
                <a:cubicBezTo>
                  <a:pt x="128" y="40"/>
                  <a:pt x="128" y="40"/>
                  <a:pt x="128" y="40"/>
                </a:cubicBezTo>
                <a:cubicBezTo>
                  <a:pt x="109" y="40"/>
                  <a:pt x="109" y="40"/>
                  <a:pt x="109" y="40"/>
                </a:cubicBezTo>
                <a:cubicBezTo>
                  <a:pt x="110" y="43"/>
                  <a:pt x="111" y="45"/>
                  <a:pt x="111" y="48"/>
                </a:cubicBezTo>
                <a:cubicBezTo>
                  <a:pt x="128" y="48"/>
                  <a:pt x="128" y="48"/>
                  <a:pt x="128" y="48"/>
                </a:cubicBezTo>
                <a:cubicBezTo>
                  <a:pt x="128" y="56"/>
                  <a:pt x="128" y="56"/>
                  <a:pt x="128" y="56"/>
                </a:cubicBezTo>
                <a:cubicBezTo>
                  <a:pt x="132" y="56"/>
                  <a:pt x="132" y="56"/>
                  <a:pt x="132" y="56"/>
                </a:cubicBezTo>
                <a:cubicBezTo>
                  <a:pt x="133" y="56"/>
                  <a:pt x="135" y="56"/>
                  <a:pt x="136" y="57"/>
                </a:cubicBezTo>
                <a:cubicBezTo>
                  <a:pt x="136" y="48"/>
                  <a:pt x="136" y="48"/>
                  <a:pt x="136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6" y="128"/>
                  <a:pt x="166" y="128"/>
                  <a:pt x="166" y="128"/>
                </a:cubicBezTo>
                <a:cubicBezTo>
                  <a:pt x="149" y="128"/>
                  <a:pt x="149" y="128"/>
                  <a:pt x="149" y="128"/>
                </a:cubicBezTo>
                <a:cubicBezTo>
                  <a:pt x="149" y="136"/>
                  <a:pt x="149" y="136"/>
                  <a:pt x="149" y="136"/>
                </a:cubicBezTo>
                <a:cubicBezTo>
                  <a:pt x="167" y="136"/>
                  <a:pt x="167" y="136"/>
                  <a:pt x="167" y="136"/>
                </a:cubicBezTo>
                <a:cubicBezTo>
                  <a:pt x="168" y="144"/>
                  <a:pt x="168" y="144"/>
                  <a:pt x="168" y="144"/>
                </a:cubicBezTo>
                <a:cubicBezTo>
                  <a:pt x="150" y="144"/>
                  <a:pt x="150" y="144"/>
                  <a:pt x="150" y="144"/>
                </a:cubicBezTo>
                <a:cubicBezTo>
                  <a:pt x="151" y="152"/>
                  <a:pt x="151" y="152"/>
                  <a:pt x="151" y="152"/>
                </a:cubicBezTo>
                <a:cubicBezTo>
                  <a:pt x="172" y="152"/>
                  <a:pt x="172" y="152"/>
                  <a:pt x="172" y="152"/>
                </a:cubicBezTo>
                <a:cubicBezTo>
                  <a:pt x="174" y="152"/>
                  <a:pt x="176" y="150"/>
                  <a:pt x="176" y="148"/>
                </a:cubicBezTo>
                <a:cubicBezTo>
                  <a:pt x="176" y="148"/>
                  <a:pt x="176" y="148"/>
                  <a:pt x="176" y="147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5" name="Title 1"/>
          <p:cNvSpPr txBox="1"/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工作完成情况</a:t>
            </a: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íślíḋè-Freeform 2"/>
          <p:cNvSpPr/>
          <p:nvPr/>
        </p:nvSpPr>
        <p:spPr>
          <a:xfrm>
            <a:off x="0" y="1604915"/>
            <a:ext cx="5244127" cy="1933670"/>
          </a:xfrm>
          <a:custGeom>
            <a:avLst/>
            <a:gdLst>
              <a:gd name="connsiteX0" fmla="*/ 0 w 7322107"/>
              <a:gd name="connsiteY0" fmla="*/ 0 h 2578227"/>
              <a:gd name="connsiteX1" fmla="*/ 7322107 w 7322107"/>
              <a:gd name="connsiteY1" fmla="*/ 0 h 2578227"/>
              <a:gd name="connsiteX2" fmla="*/ 7322107 w 7322107"/>
              <a:gd name="connsiteY2" fmla="*/ 2578227 h 2578227"/>
              <a:gd name="connsiteX3" fmla="*/ 0 w 7322107"/>
              <a:gd name="connsiteY3" fmla="*/ 2578227 h 2578227"/>
              <a:gd name="connsiteX4" fmla="*/ 0 w 7322107"/>
              <a:gd name="connsiteY4" fmla="*/ 0 h 2578227"/>
              <a:gd name="connsiteX0-1" fmla="*/ 0 w 7322107"/>
              <a:gd name="connsiteY0-2" fmla="*/ 0 h 2578227"/>
              <a:gd name="connsiteX1-3" fmla="*/ 7322107 w 7322107"/>
              <a:gd name="connsiteY1-4" fmla="*/ 0 h 2578227"/>
              <a:gd name="connsiteX2-5" fmla="*/ 5078528 w 7322107"/>
              <a:gd name="connsiteY2-6" fmla="*/ 2578227 h 2578227"/>
              <a:gd name="connsiteX3-7" fmla="*/ 0 w 7322107"/>
              <a:gd name="connsiteY3-8" fmla="*/ 2578227 h 2578227"/>
              <a:gd name="connsiteX4-9" fmla="*/ 0 w 7322107"/>
              <a:gd name="connsiteY4-10" fmla="*/ 0 h 2578227"/>
              <a:gd name="connsiteX0-11" fmla="*/ 0 w 6992169"/>
              <a:gd name="connsiteY0-12" fmla="*/ 0 h 2578227"/>
              <a:gd name="connsiteX1-13" fmla="*/ 6992169 w 6992169"/>
              <a:gd name="connsiteY1-14" fmla="*/ 9427 h 2578227"/>
              <a:gd name="connsiteX2-15" fmla="*/ 5078528 w 6992169"/>
              <a:gd name="connsiteY2-16" fmla="*/ 2578227 h 2578227"/>
              <a:gd name="connsiteX3-17" fmla="*/ 0 w 6992169"/>
              <a:gd name="connsiteY3-18" fmla="*/ 2578227 h 2578227"/>
              <a:gd name="connsiteX4-19" fmla="*/ 0 w 6992169"/>
              <a:gd name="connsiteY4-20" fmla="*/ 0 h 257822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992169" h="2578227">
                <a:moveTo>
                  <a:pt x="0" y="0"/>
                </a:moveTo>
                <a:lnTo>
                  <a:pt x="6992169" y="9427"/>
                </a:lnTo>
                <a:lnTo>
                  <a:pt x="5078528" y="2578227"/>
                </a:lnTo>
                <a:lnTo>
                  <a:pt x="0" y="257822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" name="íślíḋè-Freeform 3"/>
          <p:cNvSpPr/>
          <p:nvPr/>
        </p:nvSpPr>
        <p:spPr>
          <a:xfrm>
            <a:off x="2843808" y="1604914"/>
            <a:ext cx="2456879" cy="1933670"/>
          </a:xfrm>
          <a:custGeom>
            <a:avLst/>
            <a:gdLst>
              <a:gd name="connsiteX0" fmla="*/ 0 w 3530363"/>
              <a:gd name="connsiteY0" fmla="*/ 2578227 h 2578227"/>
              <a:gd name="connsiteX1" fmla="*/ 2133509 w 3530363"/>
              <a:gd name="connsiteY1" fmla="*/ 0 h 2578227"/>
              <a:gd name="connsiteX2" fmla="*/ 3530363 w 3530363"/>
              <a:gd name="connsiteY2" fmla="*/ 0 h 2578227"/>
              <a:gd name="connsiteX3" fmla="*/ 1396854 w 3530363"/>
              <a:gd name="connsiteY3" fmla="*/ 2578227 h 2578227"/>
              <a:gd name="connsiteX4" fmla="*/ 0 w 3530363"/>
              <a:gd name="connsiteY4" fmla="*/ 2578227 h 2578227"/>
              <a:gd name="connsiteX0-1" fmla="*/ 0 w 3275839"/>
              <a:gd name="connsiteY0-2" fmla="*/ 2578227 h 2578227"/>
              <a:gd name="connsiteX1-3" fmla="*/ 2133509 w 3275839"/>
              <a:gd name="connsiteY1-4" fmla="*/ 0 h 2578227"/>
              <a:gd name="connsiteX2-5" fmla="*/ 3275839 w 3275839"/>
              <a:gd name="connsiteY2-6" fmla="*/ 0 h 2578227"/>
              <a:gd name="connsiteX3-7" fmla="*/ 1396854 w 3275839"/>
              <a:gd name="connsiteY3-8" fmla="*/ 2578227 h 2578227"/>
              <a:gd name="connsiteX4-9" fmla="*/ 0 w 3275839"/>
              <a:gd name="connsiteY4-10" fmla="*/ 2578227 h 2578227"/>
              <a:gd name="connsiteX0-11" fmla="*/ 0 w 3275839"/>
              <a:gd name="connsiteY0-12" fmla="*/ 2578227 h 2578227"/>
              <a:gd name="connsiteX1-13" fmla="*/ 2139224 w 3275839"/>
              <a:gd name="connsiteY1-14" fmla="*/ 3810 h 2578227"/>
              <a:gd name="connsiteX2-15" fmla="*/ 3275839 w 3275839"/>
              <a:gd name="connsiteY2-16" fmla="*/ 0 h 2578227"/>
              <a:gd name="connsiteX3-17" fmla="*/ 1396854 w 3275839"/>
              <a:gd name="connsiteY3-18" fmla="*/ 2578227 h 2578227"/>
              <a:gd name="connsiteX4-19" fmla="*/ 0 w 3275839"/>
              <a:gd name="connsiteY4-20" fmla="*/ 2578227 h 257822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75839" h="2578227">
                <a:moveTo>
                  <a:pt x="0" y="2578227"/>
                </a:moveTo>
                <a:lnTo>
                  <a:pt x="2139224" y="3810"/>
                </a:lnTo>
                <a:lnTo>
                  <a:pt x="3275839" y="0"/>
                </a:lnTo>
                <a:lnTo>
                  <a:pt x="1396854" y="2578227"/>
                </a:lnTo>
                <a:lnTo>
                  <a:pt x="0" y="2578227"/>
                </a:lnTo>
                <a:close/>
              </a:path>
            </a:pathLst>
          </a:custGeom>
          <a:solidFill>
            <a:schemeClr val="accent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" name="íślíḋè-Freeform 4"/>
          <p:cNvSpPr/>
          <p:nvPr/>
        </p:nvSpPr>
        <p:spPr>
          <a:xfrm>
            <a:off x="3213901" y="1604913"/>
            <a:ext cx="1795150" cy="1933671"/>
          </a:xfrm>
          <a:custGeom>
            <a:avLst/>
            <a:gdLst>
              <a:gd name="connsiteX0" fmla="*/ 0 w 2808312"/>
              <a:gd name="connsiteY0" fmla="*/ 2578228 h 2578228"/>
              <a:gd name="connsiteX1" fmla="*/ 1840777 w 2808312"/>
              <a:gd name="connsiteY1" fmla="*/ 0 h 2578228"/>
              <a:gd name="connsiteX2" fmla="*/ 2808312 w 2808312"/>
              <a:gd name="connsiteY2" fmla="*/ 0 h 2578228"/>
              <a:gd name="connsiteX3" fmla="*/ 967535 w 2808312"/>
              <a:gd name="connsiteY3" fmla="*/ 2578228 h 2578228"/>
              <a:gd name="connsiteX4" fmla="*/ 0 w 2808312"/>
              <a:gd name="connsiteY4" fmla="*/ 2578228 h 2578228"/>
              <a:gd name="connsiteX0-1" fmla="*/ 0 w 2393533"/>
              <a:gd name="connsiteY0-2" fmla="*/ 2578228 h 2578228"/>
              <a:gd name="connsiteX1-3" fmla="*/ 1840777 w 2393533"/>
              <a:gd name="connsiteY1-4" fmla="*/ 0 h 2578228"/>
              <a:gd name="connsiteX2-5" fmla="*/ 2393533 w 2393533"/>
              <a:gd name="connsiteY2-6" fmla="*/ 0 h 2578228"/>
              <a:gd name="connsiteX3-7" fmla="*/ 967535 w 2393533"/>
              <a:gd name="connsiteY3-8" fmla="*/ 2578228 h 2578228"/>
              <a:gd name="connsiteX4-9" fmla="*/ 0 w 2393533"/>
              <a:gd name="connsiteY4-10" fmla="*/ 2578228 h 2578228"/>
              <a:gd name="connsiteX0-11" fmla="*/ 0 w 2393533"/>
              <a:gd name="connsiteY0-12" fmla="*/ 2578228 h 2578228"/>
              <a:gd name="connsiteX1-13" fmla="*/ 1435424 w 2393533"/>
              <a:gd name="connsiteY1-14" fmla="*/ 18853 h 2578228"/>
              <a:gd name="connsiteX2-15" fmla="*/ 2393533 w 2393533"/>
              <a:gd name="connsiteY2-16" fmla="*/ 0 h 2578228"/>
              <a:gd name="connsiteX3-17" fmla="*/ 967535 w 2393533"/>
              <a:gd name="connsiteY3-18" fmla="*/ 2578228 h 2578228"/>
              <a:gd name="connsiteX4-19" fmla="*/ 0 w 2393533"/>
              <a:gd name="connsiteY4-20" fmla="*/ 2578228 h 2578228"/>
              <a:gd name="connsiteX0-21" fmla="*/ 0 w 2393533"/>
              <a:gd name="connsiteY0-22" fmla="*/ 2578228 h 2578228"/>
              <a:gd name="connsiteX1-23" fmla="*/ 1435424 w 2393533"/>
              <a:gd name="connsiteY1-24" fmla="*/ 3613 h 2578228"/>
              <a:gd name="connsiteX2-25" fmla="*/ 2393533 w 2393533"/>
              <a:gd name="connsiteY2-26" fmla="*/ 0 h 2578228"/>
              <a:gd name="connsiteX3-27" fmla="*/ 967535 w 2393533"/>
              <a:gd name="connsiteY3-28" fmla="*/ 2578228 h 2578228"/>
              <a:gd name="connsiteX4-29" fmla="*/ 0 w 2393533"/>
              <a:gd name="connsiteY4-30" fmla="*/ 2578228 h 2578228"/>
              <a:gd name="connsiteX0-31" fmla="*/ 0 w 2393533"/>
              <a:gd name="connsiteY0-32" fmla="*/ 2578228 h 2578228"/>
              <a:gd name="connsiteX1-33" fmla="*/ 1433519 w 2393533"/>
              <a:gd name="connsiteY1-34" fmla="*/ 9328 h 2578228"/>
              <a:gd name="connsiteX2-35" fmla="*/ 2393533 w 2393533"/>
              <a:gd name="connsiteY2-36" fmla="*/ 0 h 2578228"/>
              <a:gd name="connsiteX3-37" fmla="*/ 967535 w 2393533"/>
              <a:gd name="connsiteY3-38" fmla="*/ 2578228 h 2578228"/>
              <a:gd name="connsiteX4-39" fmla="*/ 0 w 2393533"/>
              <a:gd name="connsiteY4-40" fmla="*/ 2578228 h 25782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393533" h="2578228">
                <a:moveTo>
                  <a:pt x="0" y="2578228"/>
                </a:moveTo>
                <a:lnTo>
                  <a:pt x="1433519" y="9328"/>
                </a:lnTo>
                <a:lnTo>
                  <a:pt x="2393533" y="0"/>
                </a:lnTo>
                <a:lnTo>
                  <a:pt x="967535" y="2578228"/>
                </a:lnTo>
                <a:lnTo>
                  <a:pt x="0" y="2578228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603543" y="1365589"/>
            <a:ext cx="2825669" cy="632713"/>
            <a:chOff x="5871033" y="1810977"/>
            <a:chExt cx="3767559" cy="843618"/>
          </a:xfrm>
        </p:grpSpPr>
        <p:sp>
          <p:nvSpPr>
            <p:cNvPr id="13" name="íślíḋè-Rectangle 12"/>
            <p:cNvSpPr/>
            <p:nvPr/>
          </p:nvSpPr>
          <p:spPr>
            <a:xfrm>
              <a:off x="5871033" y="2155997"/>
              <a:ext cx="3681352" cy="498598"/>
            </a:xfrm>
            <a:prstGeom prst="rect">
              <a:avLst/>
            </a:prstGeom>
          </p:spPr>
          <p:txBody>
            <a:bodyPr wrap="square">
              <a:normAutofit fontScale="70000" lnSpcReduction="20000"/>
            </a:bodyPr>
            <a:lstStyle/>
            <a:p>
              <a:pPr algn="ctr">
                <a:lnSpc>
                  <a:spcPct val="1400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点击输入替换内容</a:t>
              </a:r>
              <a:r>
                <a:rPr lang="en-US" altLang="zh-CN" sz="1100" dirty="0">
                  <a:cs typeface="+mn-ea"/>
                  <a:sym typeface="+mn-lt"/>
                </a:rPr>
                <a:t> </a:t>
              </a:r>
            </a:p>
            <a:p>
              <a:pPr algn="ctr">
                <a:lnSpc>
                  <a:spcPct val="1400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点击输入替换内容</a:t>
              </a:r>
              <a:r>
                <a:rPr lang="en-US" altLang="zh-CN" sz="1100" dirty="0">
                  <a:cs typeface="+mn-ea"/>
                  <a:sym typeface="+mn-lt"/>
                </a:rPr>
                <a:t> </a:t>
              </a:r>
              <a:endParaRPr lang="zh-CN" altLang="en-US" sz="1100" dirty="0">
                <a:cs typeface="+mn-ea"/>
                <a:sym typeface="+mn-lt"/>
              </a:endParaRPr>
            </a:p>
          </p:txBody>
        </p:sp>
        <p:sp>
          <p:nvSpPr>
            <p:cNvPr id="14" name="íślíḋè-Rounded Rectangle 13"/>
            <p:cNvSpPr/>
            <p:nvPr/>
          </p:nvSpPr>
          <p:spPr>
            <a:xfrm>
              <a:off x="5871033" y="1810977"/>
              <a:ext cx="3767559" cy="34972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4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603543" y="2332007"/>
            <a:ext cx="2825669" cy="619585"/>
            <a:chOff x="5871033" y="1810977"/>
            <a:chExt cx="3767559" cy="826114"/>
          </a:xfrm>
        </p:grpSpPr>
        <p:sp>
          <p:nvSpPr>
            <p:cNvPr id="11" name="íślíḋè-Rectangle 10"/>
            <p:cNvSpPr/>
            <p:nvPr/>
          </p:nvSpPr>
          <p:spPr>
            <a:xfrm>
              <a:off x="5871033" y="2155997"/>
              <a:ext cx="3681352" cy="481094"/>
            </a:xfrm>
            <a:prstGeom prst="rect">
              <a:avLst/>
            </a:prstGeom>
          </p:spPr>
          <p:txBody>
            <a:bodyPr wrap="square">
              <a:normAutofit fontScale="62500" lnSpcReduction="20000"/>
            </a:bodyPr>
            <a:lstStyle/>
            <a:p>
              <a:pPr algn="ctr">
                <a:lnSpc>
                  <a:spcPct val="1400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点击输入替换内容</a:t>
              </a:r>
              <a:r>
                <a:rPr lang="en-US" altLang="zh-CN" sz="1100" dirty="0">
                  <a:cs typeface="+mn-ea"/>
                  <a:sym typeface="+mn-lt"/>
                </a:rPr>
                <a:t> </a:t>
              </a:r>
            </a:p>
            <a:p>
              <a:pPr algn="ctr">
                <a:lnSpc>
                  <a:spcPct val="1400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点击输入替换内容</a:t>
              </a:r>
              <a:r>
                <a:rPr lang="en-US" altLang="zh-CN" sz="1100" dirty="0">
                  <a:cs typeface="+mn-ea"/>
                  <a:sym typeface="+mn-lt"/>
                </a:rPr>
                <a:t> </a:t>
              </a:r>
              <a:endParaRPr lang="zh-CN" altLang="en-US" sz="1100" dirty="0">
                <a:cs typeface="+mn-ea"/>
                <a:sym typeface="+mn-lt"/>
              </a:endParaRPr>
            </a:p>
          </p:txBody>
        </p:sp>
        <p:sp>
          <p:nvSpPr>
            <p:cNvPr id="12" name="íślíḋè-Rounded Rectangle 11"/>
            <p:cNvSpPr/>
            <p:nvPr/>
          </p:nvSpPr>
          <p:spPr>
            <a:xfrm>
              <a:off x="5871033" y="1810977"/>
              <a:ext cx="3767559" cy="34972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4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603543" y="3298427"/>
            <a:ext cx="2825669" cy="619585"/>
            <a:chOff x="5871033" y="1810977"/>
            <a:chExt cx="3767559" cy="826114"/>
          </a:xfrm>
        </p:grpSpPr>
        <p:sp>
          <p:nvSpPr>
            <p:cNvPr id="9" name="íślíḋè-Rectangle 8"/>
            <p:cNvSpPr/>
            <p:nvPr/>
          </p:nvSpPr>
          <p:spPr>
            <a:xfrm>
              <a:off x="5871033" y="2155997"/>
              <a:ext cx="3681352" cy="481094"/>
            </a:xfrm>
            <a:prstGeom prst="rect">
              <a:avLst/>
            </a:prstGeom>
          </p:spPr>
          <p:txBody>
            <a:bodyPr wrap="square">
              <a:normAutofit fontScale="62500" lnSpcReduction="20000"/>
            </a:bodyPr>
            <a:lstStyle/>
            <a:p>
              <a:pPr algn="ctr">
                <a:lnSpc>
                  <a:spcPct val="1400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点击输入替换内容</a:t>
              </a:r>
              <a:r>
                <a:rPr lang="en-US" altLang="zh-CN" sz="1100" dirty="0">
                  <a:cs typeface="+mn-ea"/>
                  <a:sym typeface="+mn-lt"/>
                </a:rPr>
                <a:t> </a:t>
              </a:r>
            </a:p>
            <a:p>
              <a:pPr algn="ctr">
                <a:lnSpc>
                  <a:spcPct val="1400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点击输入替换内容</a:t>
              </a:r>
              <a:r>
                <a:rPr lang="en-US" altLang="zh-CN" sz="1100" dirty="0">
                  <a:cs typeface="+mn-ea"/>
                  <a:sym typeface="+mn-lt"/>
                </a:rPr>
                <a:t> </a:t>
              </a:r>
              <a:endParaRPr lang="zh-CN" altLang="en-US" sz="1100" dirty="0">
                <a:cs typeface="+mn-ea"/>
                <a:sym typeface="+mn-lt"/>
              </a:endParaRPr>
            </a:p>
          </p:txBody>
        </p:sp>
        <p:sp>
          <p:nvSpPr>
            <p:cNvPr id="10" name="íślíḋè-Rounded Rectangle 9"/>
            <p:cNvSpPr/>
            <p:nvPr/>
          </p:nvSpPr>
          <p:spPr>
            <a:xfrm>
              <a:off x="5871033" y="1810977"/>
              <a:ext cx="3767559" cy="349726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4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sp>
        <p:nvSpPr>
          <p:cNvPr id="15" name="Title 1"/>
          <p:cNvSpPr txBox="1"/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工作完成情况</a:t>
            </a: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768" y="643332"/>
            <a:ext cx="4176464" cy="4088658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067943" y="1707654"/>
            <a:ext cx="176800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600" spc="300" dirty="0">
                <a:solidFill>
                  <a:srgbClr val="634105"/>
                </a:solidFill>
                <a:latin typeface="Bernard MT Condensed" panose="02050806060905020404" pitchFamily="18" charset="0"/>
                <a:cs typeface="Arabic Typesetting" panose="03020402040406030203" pitchFamily="66" charset="-78"/>
                <a:sym typeface="+mn-lt"/>
              </a:rPr>
              <a:t>03</a:t>
            </a:r>
            <a:endParaRPr lang="zh-CN" altLang="en-US" sz="6600" spc="300" dirty="0">
              <a:solidFill>
                <a:srgbClr val="634105"/>
              </a:solidFill>
              <a:latin typeface="Bernard MT Condensed" panose="02050806060905020404" pitchFamily="18" charset="0"/>
              <a:cs typeface="Arabic Typesetting" panose="03020402040406030203" pitchFamily="66" charset="-78"/>
              <a:sym typeface="+mn-lt"/>
            </a:endParaRPr>
          </a:p>
        </p:txBody>
      </p:sp>
      <p:sp>
        <p:nvSpPr>
          <p:cNvPr id="11" name="TextBox 7"/>
          <p:cNvSpPr>
            <a:spLocks noChangeArrowheads="1"/>
          </p:cNvSpPr>
          <p:nvPr/>
        </p:nvSpPr>
        <p:spPr bwMode="auto">
          <a:xfrm>
            <a:off x="2654635" y="2715766"/>
            <a:ext cx="383473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2800" dirty="0">
                <a:solidFill>
                  <a:srgbClr val="634105"/>
                </a:solidFill>
                <a:latin typeface="迷你简启体" panose="03000509000000000000" pitchFamily="65" charset="-122"/>
                <a:ea typeface="迷你简启体" panose="03000509000000000000" pitchFamily="65" charset="-122"/>
                <a:cs typeface="+mn-ea"/>
                <a:sym typeface="+mn-lt"/>
              </a:rPr>
              <a:t>成功项目展示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84412" y="3031974"/>
            <a:ext cx="9876235" cy="37444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18295" y="-1444429"/>
            <a:ext cx="9830855" cy="35891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1ide-Oval 2"/>
          <p:cNvSpPr/>
          <p:nvPr/>
        </p:nvSpPr>
        <p:spPr>
          <a:xfrm>
            <a:off x="3459710" y="1402491"/>
            <a:ext cx="2224578" cy="222457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is1ide-Oval 3"/>
          <p:cNvSpPr/>
          <p:nvPr/>
        </p:nvSpPr>
        <p:spPr>
          <a:xfrm>
            <a:off x="3707903" y="1898877"/>
            <a:ext cx="1728192" cy="172819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is1ide-Oval 4"/>
          <p:cNvSpPr/>
          <p:nvPr/>
        </p:nvSpPr>
        <p:spPr>
          <a:xfrm>
            <a:off x="3930215" y="2343501"/>
            <a:ext cx="1283568" cy="128356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is1ide-Oval 5"/>
          <p:cNvSpPr/>
          <p:nvPr/>
        </p:nvSpPr>
        <p:spPr>
          <a:xfrm>
            <a:off x="4211464" y="2905998"/>
            <a:ext cx="721071" cy="72107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is1ide-Rounded Rectangle 6"/>
          <p:cNvSpPr/>
          <p:nvPr/>
        </p:nvSpPr>
        <p:spPr>
          <a:xfrm>
            <a:off x="4166954" y="3631543"/>
            <a:ext cx="810090" cy="317150"/>
          </a:xfrm>
          <a:prstGeom prst="roundRect">
            <a:avLst>
              <a:gd name="adj" fmla="val 1369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关键词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729924" y="2155968"/>
            <a:ext cx="2171368" cy="588005"/>
            <a:chOff x="251866" y="1988839"/>
            <a:chExt cx="3998947" cy="784007"/>
          </a:xfrm>
        </p:grpSpPr>
        <p:sp>
          <p:nvSpPr>
            <p:cNvPr id="29" name="is1ide-TextBox 5"/>
            <p:cNvSpPr txBox="1"/>
            <p:nvPr/>
          </p:nvSpPr>
          <p:spPr>
            <a:xfrm>
              <a:off x="962184" y="2295215"/>
              <a:ext cx="3288629" cy="47763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点击输入替换内容</a:t>
              </a:r>
              <a:r>
                <a:rPr lang="en-US" altLang="zh-CN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 </a:t>
              </a:r>
            </a:p>
            <a:p>
              <a:pPr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点击输入替换内容</a:t>
              </a:r>
              <a:r>
                <a:rPr lang="en-US" altLang="zh-CN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30" name="is1ide-Rectangle 29"/>
            <p:cNvSpPr/>
            <p:nvPr/>
          </p:nvSpPr>
          <p:spPr>
            <a:xfrm>
              <a:off x="251866" y="1988839"/>
              <a:ext cx="3288629" cy="306375"/>
            </a:xfrm>
            <a:prstGeom prst="rect">
              <a:avLst/>
            </a:prstGeom>
          </p:spPr>
          <p:txBody>
            <a:bodyPr wrap="none" lIns="0" tIns="0" rIns="0" bIns="0" anchor="ctr">
              <a:normAutofit lnSpcReduction="10000"/>
            </a:bodyPr>
            <a:lstStyle/>
            <a:p>
              <a:pPr lvl="0" algn="r" defTabSz="914400">
                <a:spcBef>
                  <a:spcPct val="0"/>
                </a:spcBef>
                <a:defRPr/>
              </a:pPr>
              <a:r>
                <a:rPr lang="zh-CN" altLang="en-US" sz="1600" b="1" dirty="0">
                  <a:cs typeface="+mn-ea"/>
                  <a:sym typeface="+mn-lt"/>
                </a:rPr>
                <a:t>标题文本预设</a:t>
              </a:r>
              <a:endParaRPr lang="en-US" altLang="zh-CN" sz="1600" b="1" dirty="0"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300192" y="1347614"/>
            <a:ext cx="2113883" cy="588005"/>
            <a:chOff x="-177951" y="2217083"/>
            <a:chExt cx="3595396" cy="784007"/>
          </a:xfrm>
        </p:grpSpPr>
        <p:sp>
          <p:nvSpPr>
            <p:cNvPr id="27" name="is1ide-TextBox 5"/>
            <p:cNvSpPr txBox="1"/>
            <p:nvPr/>
          </p:nvSpPr>
          <p:spPr>
            <a:xfrm>
              <a:off x="-177951" y="2523459"/>
              <a:ext cx="3288629" cy="47763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点击输入替换内容</a:t>
              </a:r>
              <a:r>
                <a:rPr lang="en-US" altLang="zh-CN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 </a:t>
              </a:r>
            </a:p>
            <a:p>
              <a:pPr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点击输入替换内容</a:t>
              </a:r>
              <a:r>
                <a:rPr lang="en-US" altLang="zh-CN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28" name="is1ide-Rectangle 27"/>
            <p:cNvSpPr/>
            <p:nvPr/>
          </p:nvSpPr>
          <p:spPr>
            <a:xfrm>
              <a:off x="128816" y="2217083"/>
              <a:ext cx="3288629" cy="306375"/>
            </a:xfrm>
            <a:prstGeom prst="rect">
              <a:avLst/>
            </a:prstGeom>
          </p:spPr>
          <p:txBody>
            <a:bodyPr wrap="none" lIns="0" tIns="0" rIns="0" bIns="0" anchor="ctr">
              <a:normAutofit lnSpcReduction="10000"/>
            </a:bodyPr>
            <a:lstStyle/>
            <a:p>
              <a:pPr lvl="0" defTabSz="914400">
                <a:spcBef>
                  <a:spcPct val="0"/>
                </a:spcBef>
                <a:defRPr/>
              </a:pPr>
              <a:r>
                <a:rPr lang="zh-CN" altLang="en-US" sz="1600" b="1">
                  <a:cs typeface="+mn-ea"/>
                  <a:sym typeface="+mn-lt"/>
                </a:rPr>
                <a:t>标题文本预设</a:t>
              </a:r>
              <a:endParaRPr lang="en-US" altLang="zh-CN" sz="1600" b="1" dirty="0"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926482" y="3223819"/>
            <a:ext cx="2349374" cy="588005"/>
            <a:chOff x="251866" y="1988839"/>
            <a:chExt cx="4105677" cy="784007"/>
          </a:xfrm>
        </p:grpSpPr>
        <p:sp>
          <p:nvSpPr>
            <p:cNvPr id="25" name="is1ide-TextBox 5"/>
            <p:cNvSpPr txBox="1"/>
            <p:nvPr/>
          </p:nvSpPr>
          <p:spPr>
            <a:xfrm>
              <a:off x="1068914" y="2295215"/>
              <a:ext cx="3288629" cy="47763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点击输入替换内容</a:t>
              </a:r>
              <a:r>
                <a:rPr lang="en-US" altLang="zh-CN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 </a:t>
              </a:r>
            </a:p>
            <a:p>
              <a:pPr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点击输入替换内容</a:t>
              </a:r>
              <a:r>
                <a:rPr lang="en-US" altLang="zh-CN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26" name="is1ide-Rectangle 25"/>
            <p:cNvSpPr/>
            <p:nvPr/>
          </p:nvSpPr>
          <p:spPr>
            <a:xfrm>
              <a:off x="251866" y="1988839"/>
              <a:ext cx="3288629" cy="306375"/>
            </a:xfrm>
            <a:prstGeom prst="rect">
              <a:avLst/>
            </a:prstGeom>
          </p:spPr>
          <p:txBody>
            <a:bodyPr wrap="none" lIns="0" tIns="0" rIns="0" bIns="0" anchor="ctr">
              <a:normAutofit lnSpcReduction="10000"/>
            </a:bodyPr>
            <a:lstStyle/>
            <a:p>
              <a:pPr lvl="0" algn="r" defTabSz="914400">
                <a:spcBef>
                  <a:spcPct val="0"/>
                </a:spcBef>
                <a:defRPr/>
              </a:pPr>
              <a:r>
                <a:rPr lang="zh-CN" altLang="en-US" sz="1600" b="1">
                  <a:cs typeface="+mn-ea"/>
                  <a:sym typeface="+mn-lt"/>
                </a:rPr>
                <a:t>标题文本预设</a:t>
              </a:r>
              <a:endParaRPr lang="en-US" altLang="zh-CN" sz="1600" b="1" dirty="0"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228184" y="2522535"/>
            <a:ext cx="2100397" cy="588005"/>
            <a:chOff x="-31964" y="1988839"/>
            <a:chExt cx="3572459" cy="784007"/>
          </a:xfrm>
        </p:grpSpPr>
        <p:sp>
          <p:nvSpPr>
            <p:cNvPr id="23" name="is1ide-TextBox 5"/>
            <p:cNvSpPr txBox="1"/>
            <p:nvPr/>
          </p:nvSpPr>
          <p:spPr>
            <a:xfrm>
              <a:off x="-31964" y="2295215"/>
              <a:ext cx="3288630" cy="47763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点击输入替换内容</a:t>
              </a:r>
              <a:r>
                <a:rPr lang="en-US" altLang="zh-CN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 </a:t>
              </a:r>
            </a:p>
            <a:p>
              <a:pPr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点击输入替换内容</a:t>
              </a:r>
              <a:r>
                <a:rPr lang="en-US" altLang="zh-CN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24" name="is1ide-Rectangle 23"/>
            <p:cNvSpPr/>
            <p:nvPr/>
          </p:nvSpPr>
          <p:spPr>
            <a:xfrm>
              <a:off x="251866" y="1988839"/>
              <a:ext cx="3288629" cy="306375"/>
            </a:xfrm>
            <a:prstGeom prst="rect">
              <a:avLst/>
            </a:prstGeom>
          </p:spPr>
          <p:txBody>
            <a:bodyPr wrap="none" lIns="0" tIns="0" rIns="0" bIns="0" anchor="ctr">
              <a:normAutofit lnSpcReduction="10000"/>
            </a:bodyPr>
            <a:lstStyle/>
            <a:p>
              <a:pPr lvl="0" defTabSz="914400">
                <a:spcBef>
                  <a:spcPct val="0"/>
                </a:spcBef>
                <a:defRPr/>
              </a:pPr>
              <a:r>
                <a:rPr lang="zh-CN" altLang="en-US" sz="1600" b="1">
                  <a:cs typeface="+mn-ea"/>
                  <a:sym typeface="+mn-lt"/>
                </a:rPr>
                <a:t>标题文本预设</a:t>
              </a:r>
              <a:endParaRPr lang="en-US" altLang="zh-CN" sz="1600" b="1" dirty="0">
                <a:cs typeface="+mn-ea"/>
                <a:sym typeface="+mn-lt"/>
              </a:endParaRPr>
            </a:p>
          </p:txBody>
        </p:sp>
      </p:grpSp>
      <p:cxnSp>
        <p:nvCxnSpPr>
          <p:cNvPr id="12" name="is1ide-Straight Connector 11"/>
          <p:cNvCxnSpPr/>
          <p:nvPr/>
        </p:nvCxnSpPr>
        <p:spPr>
          <a:xfrm flipH="1">
            <a:off x="3235403" y="3266533"/>
            <a:ext cx="945000" cy="0"/>
          </a:xfrm>
          <a:prstGeom prst="line">
            <a:avLst/>
          </a:prstGeom>
          <a:ln w="9525">
            <a:solidFill>
              <a:schemeClr val="tx1">
                <a:lumMod val="40000"/>
                <a:lumOff val="6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s1ide-Oval 12"/>
          <p:cNvSpPr/>
          <p:nvPr/>
        </p:nvSpPr>
        <p:spPr>
          <a:xfrm>
            <a:off x="4168750" y="3223819"/>
            <a:ext cx="85428" cy="85428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4" name="is1ide-Straight Connector 13"/>
          <p:cNvCxnSpPr/>
          <p:nvPr/>
        </p:nvCxnSpPr>
        <p:spPr>
          <a:xfrm flipH="1">
            <a:off x="2861721" y="2317520"/>
            <a:ext cx="945000" cy="0"/>
          </a:xfrm>
          <a:prstGeom prst="line">
            <a:avLst/>
          </a:prstGeom>
          <a:ln w="9525">
            <a:solidFill>
              <a:schemeClr val="tx1">
                <a:lumMod val="40000"/>
                <a:lumOff val="6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is1ide-Oval 14"/>
          <p:cNvSpPr/>
          <p:nvPr/>
        </p:nvSpPr>
        <p:spPr>
          <a:xfrm>
            <a:off x="3795067" y="2274806"/>
            <a:ext cx="85428" cy="8542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7" name="is1ide-Straight Connector 16"/>
          <p:cNvCxnSpPr/>
          <p:nvPr/>
        </p:nvCxnSpPr>
        <p:spPr>
          <a:xfrm rot="10800000" flipH="1">
            <a:off x="5199484" y="1554526"/>
            <a:ext cx="945000" cy="0"/>
          </a:xfrm>
          <a:prstGeom prst="line">
            <a:avLst/>
          </a:prstGeom>
          <a:ln w="9525">
            <a:solidFill>
              <a:schemeClr val="tx1">
                <a:lumMod val="40000"/>
                <a:lumOff val="6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is1ide-Oval 17"/>
          <p:cNvSpPr/>
          <p:nvPr/>
        </p:nvSpPr>
        <p:spPr>
          <a:xfrm rot="10800000">
            <a:off x="5107526" y="1511812"/>
            <a:ext cx="85428" cy="8542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9" name="is1ide-Straight Connector 18"/>
          <p:cNvCxnSpPr/>
          <p:nvPr/>
        </p:nvCxnSpPr>
        <p:spPr>
          <a:xfrm rot="10800000" flipH="1">
            <a:off x="5111716" y="2595466"/>
            <a:ext cx="945000" cy="0"/>
          </a:xfrm>
          <a:prstGeom prst="line">
            <a:avLst/>
          </a:prstGeom>
          <a:ln w="9525">
            <a:solidFill>
              <a:schemeClr val="tx1">
                <a:lumMod val="40000"/>
                <a:lumOff val="6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ïşḻïďê-Oval 19"/>
          <p:cNvSpPr/>
          <p:nvPr/>
        </p:nvSpPr>
        <p:spPr>
          <a:xfrm rot="10800000">
            <a:off x="5019758" y="2552752"/>
            <a:ext cx="85428" cy="8542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Title 1"/>
          <p:cNvSpPr txBox="1"/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成功项目展示</a:t>
            </a: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3" grpId="0" animBg="1"/>
      <p:bldP spid="15" grpId="0" animBg="1"/>
      <p:bldP spid="18" grpId="0" animBg="1"/>
      <p:bldP spid="20" grpId="0" animBg="1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íṡľíḍè-Rectangle: Rounded Corners 3"/>
          <p:cNvSpPr/>
          <p:nvPr/>
        </p:nvSpPr>
        <p:spPr>
          <a:xfrm>
            <a:off x="1808999" y="3494328"/>
            <a:ext cx="5219967" cy="6294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0" anchor="ctr"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点击输入替换内容</a:t>
            </a:r>
            <a:r>
              <a:rPr lang="en-US" altLang="zh-CN" sz="12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点击输入替换内容</a:t>
            </a:r>
            <a:r>
              <a:rPr lang="en-US" altLang="zh-CN" sz="12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4" name="íṡľíḍè-Rectangle: Rounded Corners 4"/>
          <p:cNvSpPr/>
          <p:nvPr/>
        </p:nvSpPr>
        <p:spPr>
          <a:xfrm>
            <a:off x="1274511" y="2770814"/>
            <a:ext cx="5219967" cy="6294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0" anchor="ctr"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点击输入替换内容</a:t>
            </a:r>
            <a:r>
              <a:rPr lang="en-US" altLang="zh-CN" sz="12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点击输入替换内容</a:t>
            </a:r>
            <a:r>
              <a:rPr lang="en-US" altLang="zh-CN" sz="12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5" name="íṡľíḍè-Rectangle: Rounded Corners 5"/>
          <p:cNvSpPr/>
          <p:nvPr/>
        </p:nvSpPr>
        <p:spPr>
          <a:xfrm>
            <a:off x="2645302" y="2080262"/>
            <a:ext cx="5219967" cy="6294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00" anchor="ctr"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点击输入替换内容</a:t>
            </a:r>
            <a:r>
              <a:rPr lang="en-US" altLang="zh-CN" sz="12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点击输入替换内容</a:t>
            </a:r>
            <a:r>
              <a:rPr lang="en-US" altLang="zh-CN" sz="12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6" name="íṡľíḍè-Rectangle: Rounded Corners 6"/>
          <p:cNvSpPr/>
          <p:nvPr/>
        </p:nvSpPr>
        <p:spPr>
          <a:xfrm>
            <a:off x="1367004" y="1369367"/>
            <a:ext cx="5219967" cy="6294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0" anchor="ctr"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点击输入替换内容</a:t>
            </a:r>
            <a:r>
              <a:rPr lang="en-US" altLang="zh-CN" sz="12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点击输入替换内容</a:t>
            </a:r>
            <a:r>
              <a:rPr lang="en-US" altLang="zh-CN" sz="12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2291624" y="1369367"/>
            <a:ext cx="3382871" cy="2755804"/>
            <a:chOff x="-977759" y="1228726"/>
            <a:chExt cx="8702532" cy="7089397"/>
          </a:xfrm>
        </p:grpSpPr>
        <p:sp>
          <p:nvSpPr>
            <p:cNvPr id="24" name="íṡľíḍè-Right Triangle 8"/>
            <p:cNvSpPr/>
            <p:nvPr/>
          </p:nvSpPr>
          <p:spPr>
            <a:xfrm rot="5400000">
              <a:off x="6105523" y="1228727"/>
              <a:ext cx="1619251" cy="1619249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íṡľíḍè-Right Triangle 9"/>
            <p:cNvSpPr/>
            <p:nvPr/>
          </p:nvSpPr>
          <p:spPr>
            <a:xfrm rot="5400000">
              <a:off x="4333872" y="3048002"/>
              <a:ext cx="1619251" cy="1619249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íṡľíḍè-Right Triangle 10"/>
            <p:cNvSpPr/>
            <p:nvPr/>
          </p:nvSpPr>
          <p:spPr>
            <a:xfrm rot="16200000">
              <a:off x="4333873" y="1228727"/>
              <a:ext cx="1619251" cy="161925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íṡľíḍè-Right Triangle 11"/>
            <p:cNvSpPr/>
            <p:nvPr/>
          </p:nvSpPr>
          <p:spPr>
            <a:xfrm rot="16200000">
              <a:off x="2552699" y="3076577"/>
              <a:ext cx="1619251" cy="161925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íṡľíḍè-Right Triangle 12"/>
            <p:cNvSpPr/>
            <p:nvPr/>
          </p:nvSpPr>
          <p:spPr>
            <a:xfrm rot="5400000">
              <a:off x="2552697" y="4833993"/>
              <a:ext cx="1619252" cy="1619252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íṡľíḍè-Right Triangle 13"/>
            <p:cNvSpPr/>
            <p:nvPr/>
          </p:nvSpPr>
          <p:spPr>
            <a:xfrm rot="16200000">
              <a:off x="773236" y="4837613"/>
              <a:ext cx="1619250" cy="1619252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íṡľíḍè-Right Triangle 14"/>
            <p:cNvSpPr/>
            <p:nvPr/>
          </p:nvSpPr>
          <p:spPr>
            <a:xfrm rot="5400000">
              <a:off x="787468" y="6698873"/>
              <a:ext cx="1619250" cy="161925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íṡľíḍè-Right Triangle 15"/>
            <p:cNvSpPr/>
            <p:nvPr/>
          </p:nvSpPr>
          <p:spPr>
            <a:xfrm rot="16200000">
              <a:off x="-977758" y="6698870"/>
              <a:ext cx="1619250" cy="1619252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8" name="Group 16"/>
          <p:cNvGrpSpPr/>
          <p:nvPr/>
        </p:nvGrpSpPr>
        <p:grpSpPr>
          <a:xfrm flipH="1">
            <a:off x="5674284" y="1496362"/>
            <a:ext cx="472845" cy="326515"/>
            <a:chOff x="6581417" y="4508968"/>
            <a:chExt cx="1165640" cy="804905"/>
          </a:xfrm>
          <a:solidFill>
            <a:schemeClr val="bg1"/>
          </a:solidFill>
        </p:grpSpPr>
        <p:sp>
          <p:nvSpPr>
            <p:cNvPr id="20" name="íṡľíḍè-Rectangle: Rounded Corners 17"/>
            <p:cNvSpPr/>
            <p:nvPr/>
          </p:nvSpPr>
          <p:spPr>
            <a:xfrm>
              <a:off x="6737230" y="4508968"/>
              <a:ext cx="854015" cy="658255"/>
            </a:xfrm>
            <a:prstGeom prst="round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íṡľíḍè-Rectangle 18"/>
            <p:cNvSpPr/>
            <p:nvPr/>
          </p:nvSpPr>
          <p:spPr>
            <a:xfrm>
              <a:off x="6836434" y="4590294"/>
              <a:ext cx="655607" cy="495603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íṡľíḍè-Freeform: Shape 19"/>
            <p:cNvSpPr/>
            <p:nvPr/>
          </p:nvSpPr>
          <p:spPr>
            <a:xfrm>
              <a:off x="6581417" y="5217733"/>
              <a:ext cx="1165640" cy="96140"/>
            </a:xfrm>
            <a:custGeom>
              <a:avLst/>
              <a:gdLst>
                <a:gd name="connsiteX0" fmla="*/ 0 w 2193259"/>
                <a:gd name="connsiteY0" fmla="*/ 0 h 138023"/>
                <a:gd name="connsiteX1" fmla="*/ 2193259 w 2193259"/>
                <a:gd name="connsiteY1" fmla="*/ 0 h 138023"/>
                <a:gd name="connsiteX2" fmla="*/ 2193259 w 2193259"/>
                <a:gd name="connsiteY2" fmla="*/ 67572 h 138023"/>
                <a:gd name="connsiteX3" fmla="*/ 2122808 w 2193259"/>
                <a:gd name="connsiteY3" fmla="*/ 138023 h 138023"/>
                <a:gd name="connsiteX4" fmla="*/ 70451 w 2193259"/>
                <a:gd name="connsiteY4" fmla="*/ 138023 h 138023"/>
                <a:gd name="connsiteX5" fmla="*/ 0 w 2193259"/>
                <a:gd name="connsiteY5" fmla="*/ 67572 h 138023"/>
                <a:gd name="connsiteX6" fmla="*/ 0 w 2193259"/>
                <a:gd name="connsiteY6" fmla="*/ 0 h 13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3259" h="138023">
                  <a:moveTo>
                    <a:pt x="0" y="0"/>
                  </a:moveTo>
                  <a:lnTo>
                    <a:pt x="2193259" y="0"/>
                  </a:lnTo>
                  <a:lnTo>
                    <a:pt x="2193259" y="67572"/>
                  </a:lnTo>
                  <a:cubicBezTo>
                    <a:pt x="2193259" y="106481"/>
                    <a:pt x="2161717" y="138023"/>
                    <a:pt x="2122808" y="138023"/>
                  </a:cubicBezTo>
                  <a:lnTo>
                    <a:pt x="70451" y="138023"/>
                  </a:lnTo>
                  <a:cubicBezTo>
                    <a:pt x="31542" y="138023"/>
                    <a:pt x="0" y="106481"/>
                    <a:pt x="0" y="675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íṡľíḍè-Rectangle 20"/>
            <p:cNvSpPr/>
            <p:nvPr/>
          </p:nvSpPr>
          <p:spPr>
            <a:xfrm>
              <a:off x="7008962" y="5242943"/>
              <a:ext cx="310549" cy="45719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9" name="Group 21"/>
          <p:cNvGrpSpPr/>
          <p:nvPr/>
        </p:nvGrpSpPr>
        <p:grpSpPr>
          <a:xfrm>
            <a:off x="1946757" y="3571586"/>
            <a:ext cx="257143" cy="474923"/>
            <a:chOff x="6015343" y="3569108"/>
            <a:chExt cx="1187905" cy="1691916"/>
          </a:xfrm>
        </p:grpSpPr>
        <p:sp>
          <p:nvSpPr>
            <p:cNvPr id="16" name="íṡľíḍè-Rectangle: Rounded Corners 22"/>
            <p:cNvSpPr/>
            <p:nvPr/>
          </p:nvSpPr>
          <p:spPr>
            <a:xfrm>
              <a:off x="6015343" y="3569108"/>
              <a:ext cx="1187905" cy="169191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íṡľíḍè-Rectangle: Rounded Corners 23"/>
            <p:cNvSpPr/>
            <p:nvPr/>
          </p:nvSpPr>
          <p:spPr>
            <a:xfrm>
              <a:off x="6208221" y="3889714"/>
              <a:ext cx="795506" cy="1093320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íṡľíḍè-Rectangle 24"/>
            <p:cNvSpPr/>
            <p:nvPr/>
          </p:nvSpPr>
          <p:spPr>
            <a:xfrm>
              <a:off x="6392504" y="3685557"/>
              <a:ext cx="403639" cy="45719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íṡľíḍè-Oval 25"/>
            <p:cNvSpPr/>
            <p:nvPr/>
          </p:nvSpPr>
          <p:spPr>
            <a:xfrm flipH="1">
              <a:off x="6505385" y="5042165"/>
              <a:ext cx="184946" cy="20587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0" name="Group 26"/>
          <p:cNvGrpSpPr/>
          <p:nvPr/>
        </p:nvGrpSpPr>
        <p:grpSpPr>
          <a:xfrm>
            <a:off x="2902984" y="2224277"/>
            <a:ext cx="357931" cy="356224"/>
            <a:chOff x="5262370" y="2742828"/>
            <a:chExt cx="675892" cy="1542433"/>
          </a:xfrm>
          <a:solidFill>
            <a:schemeClr val="accent2"/>
          </a:solidFill>
        </p:grpSpPr>
        <p:sp>
          <p:nvSpPr>
            <p:cNvPr id="12" name="íṡľíḍè-Freeform: Shape 27"/>
            <p:cNvSpPr/>
            <p:nvPr/>
          </p:nvSpPr>
          <p:spPr>
            <a:xfrm rot="10800000" flipH="1">
              <a:off x="5262370" y="2742828"/>
              <a:ext cx="675892" cy="1542433"/>
            </a:xfrm>
            <a:custGeom>
              <a:avLst/>
              <a:gdLst>
                <a:gd name="connsiteX0" fmla="*/ 0 w 999747"/>
                <a:gd name="connsiteY0" fmla="*/ 0 h 1605837"/>
                <a:gd name="connsiteX1" fmla="*/ 999747 w 999747"/>
                <a:gd name="connsiteY1" fmla="*/ 0 h 1605837"/>
                <a:gd name="connsiteX2" fmla="*/ 999747 w 999747"/>
                <a:gd name="connsiteY2" fmla="*/ 0 h 1605837"/>
                <a:gd name="connsiteX3" fmla="*/ 0 w 999747"/>
                <a:gd name="connsiteY3" fmla="*/ 0 h 1605837"/>
                <a:gd name="connsiteX4" fmla="*/ 0 w 999747"/>
                <a:gd name="connsiteY4" fmla="*/ 1605837 h 1605837"/>
                <a:gd name="connsiteX5" fmla="*/ 0 w 999747"/>
                <a:gd name="connsiteY5" fmla="*/ 1605837 h 1605837"/>
                <a:gd name="connsiteX6" fmla="*/ 0 w 999747"/>
                <a:gd name="connsiteY6" fmla="*/ 0 h 1605837"/>
                <a:gd name="connsiteX0-1" fmla="*/ 0 w 999747"/>
                <a:gd name="connsiteY0-2" fmla="*/ 8964 h 1614801"/>
                <a:gd name="connsiteX1-3" fmla="*/ 999747 w 999747"/>
                <a:gd name="connsiteY1-4" fmla="*/ 8964 h 1614801"/>
                <a:gd name="connsiteX2-5" fmla="*/ 703911 w 999747"/>
                <a:gd name="connsiteY2-6" fmla="*/ 0 h 1614801"/>
                <a:gd name="connsiteX3-7" fmla="*/ 0 w 999747"/>
                <a:gd name="connsiteY3-8" fmla="*/ 8964 h 1614801"/>
                <a:gd name="connsiteX4-9" fmla="*/ 0 w 999747"/>
                <a:gd name="connsiteY4-10" fmla="*/ 1614801 h 1614801"/>
                <a:gd name="connsiteX5-11" fmla="*/ 0 w 999747"/>
                <a:gd name="connsiteY5-12" fmla="*/ 1614801 h 1614801"/>
                <a:gd name="connsiteX6-13" fmla="*/ 0 w 999747"/>
                <a:gd name="connsiteY6-14" fmla="*/ 8964 h 1614801"/>
                <a:gd name="connsiteX0-15" fmla="*/ 0 w 703911"/>
                <a:gd name="connsiteY0-16" fmla="*/ 8964 h 1614801"/>
                <a:gd name="connsiteX1-17" fmla="*/ 703911 w 703911"/>
                <a:gd name="connsiteY1-18" fmla="*/ 0 h 1614801"/>
                <a:gd name="connsiteX2-19" fmla="*/ 0 w 703911"/>
                <a:gd name="connsiteY2-20" fmla="*/ 8964 h 1614801"/>
                <a:gd name="connsiteX3-21" fmla="*/ 0 w 703911"/>
                <a:gd name="connsiteY3-22" fmla="*/ 1614801 h 1614801"/>
                <a:gd name="connsiteX4-23" fmla="*/ 0 w 703911"/>
                <a:gd name="connsiteY4-24" fmla="*/ 1614801 h 1614801"/>
                <a:gd name="connsiteX5-25" fmla="*/ 0 w 703911"/>
                <a:gd name="connsiteY5-26" fmla="*/ 8964 h 1614801"/>
                <a:gd name="connsiteX0-27" fmla="*/ 0 w 703911"/>
                <a:gd name="connsiteY0-28" fmla="*/ 8964 h 1614801"/>
                <a:gd name="connsiteX1-29" fmla="*/ 703911 w 703911"/>
                <a:gd name="connsiteY1-30" fmla="*/ 0 h 1614801"/>
                <a:gd name="connsiteX2-31" fmla="*/ 0 w 703911"/>
                <a:gd name="connsiteY2-32" fmla="*/ 8964 h 1614801"/>
                <a:gd name="connsiteX3-33" fmla="*/ 0 w 703911"/>
                <a:gd name="connsiteY3-34" fmla="*/ 1614801 h 1614801"/>
                <a:gd name="connsiteX4-35" fmla="*/ 0 w 703911"/>
                <a:gd name="connsiteY4-36" fmla="*/ 1614801 h 1614801"/>
                <a:gd name="connsiteX5-37" fmla="*/ 0 w 703911"/>
                <a:gd name="connsiteY5-38" fmla="*/ 8964 h 1614801"/>
                <a:gd name="connsiteX0-39" fmla="*/ 0 w 703911"/>
                <a:gd name="connsiteY0-40" fmla="*/ 0 h 1605837"/>
                <a:gd name="connsiteX1-41" fmla="*/ 703911 w 703911"/>
                <a:gd name="connsiteY1-42" fmla="*/ 8965 h 1605837"/>
                <a:gd name="connsiteX2-43" fmla="*/ 0 w 703911"/>
                <a:gd name="connsiteY2-44" fmla="*/ 0 h 1605837"/>
                <a:gd name="connsiteX3-45" fmla="*/ 0 w 703911"/>
                <a:gd name="connsiteY3-46" fmla="*/ 1605837 h 1605837"/>
                <a:gd name="connsiteX4-47" fmla="*/ 0 w 703911"/>
                <a:gd name="connsiteY4-48" fmla="*/ 1605837 h 1605837"/>
                <a:gd name="connsiteX5-49" fmla="*/ 0 w 703911"/>
                <a:gd name="connsiteY5-50" fmla="*/ 0 h 1605837"/>
                <a:gd name="connsiteX0-51" fmla="*/ 0 w 506687"/>
                <a:gd name="connsiteY0-52" fmla="*/ 0 h 1605837"/>
                <a:gd name="connsiteX1-53" fmla="*/ 506687 w 506687"/>
                <a:gd name="connsiteY1-54" fmla="*/ 1 h 1605837"/>
                <a:gd name="connsiteX2-55" fmla="*/ 0 w 506687"/>
                <a:gd name="connsiteY2-56" fmla="*/ 0 h 1605837"/>
                <a:gd name="connsiteX3-57" fmla="*/ 0 w 506687"/>
                <a:gd name="connsiteY3-58" fmla="*/ 1605837 h 1605837"/>
                <a:gd name="connsiteX4-59" fmla="*/ 0 w 506687"/>
                <a:gd name="connsiteY4-60" fmla="*/ 1605837 h 1605837"/>
                <a:gd name="connsiteX5-61" fmla="*/ 0 w 506687"/>
                <a:gd name="connsiteY5-62" fmla="*/ 0 h 160583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506687" h="1605837">
                  <a:moveTo>
                    <a:pt x="0" y="0"/>
                  </a:moveTo>
                  <a:lnTo>
                    <a:pt x="506687" y="1"/>
                  </a:lnTo>
                  <a:lnTo>
                    <a:pt x="0" y="0"/>
                  </a:lnTo>
                  <a:lnTo>
                    <a:pt x="0" y="1605837"/>
                  </a:lnTo>
                  <a:lnTo>
                    <a:pt x="0" y="160583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íṡľíḍè-Flowchart: Process 28"/>
            <p:cNvSpPr/>
            <p:nvPr/>
          </p:nvSpPr>
          <p:spPr>
            <a:xfrm>
              <a:off x="5378824" y="3413889"/>
              <a:ext cx="89647" cy="871371"/>
            </a:xfrm>
            <a:prstGeom prst="flowChartProcess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íṡľíḍè-Flowchart: Process 29"/>
            <p:cNvSpPr/>
            <p:nvPr/>
          </p:nvSpPr>
          <p:spPr>
            <a:xfrm>
              <a:off x="5805183" y="2754631"/>
              <a:ext cx="102558" cy="1499940"/>
            </a:xfrm>
            <a:prstGeom prst="flowChartProcess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íṡľíḍè-Flowchart: Process 30"/>
            <p:cNvSpPr/>
            <p:nvPr/>
          </p:nvSpPr>
          <p:spPr>
            <a:xfrm>
              <a:off x="5582880" y="3079518"/>
              <a:ext cx="89649" cy="1174478"/>
            </a:xfrm>
            <a:prstGeom prst="flowChartProcess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1" name="íṡľíḍè-Freeform: Shape 35"/>
          <p:cNvSpPr/>
          <p:nvPr/>
        </p:nvSpPr>
        <p:spPr bwMode="auto">
          <a:xfrm>
            <a:off x="5048021" y="2905381"/>
            <a:ext cx="347751" cy="377637"/>
          </a:xfrm>
          <a:custGeom>
            <a:avLst/>
            <a:gdLst/>
            <a:ahLst/>
            <a:cxnLst>
              <a:cxn ang="0">
                <a:pos x="55" y="64"/>
              </a:cxn>
              <a:cxn ang="0">
                <a:pos x="0" y="59"/>
              </a:cxn>
              <a:cxn ang="0">
                <a:pos x="4" y="9"/>
              </a:cxn>
              <a:cxn ang="0">
                <a:pos x="9" y="5"/>
              </a:cxn>
              <a:cxn ang="0">
                <a:pos x="17" y="0"/>
              </a:cxn>
              <a:cxn ang="0">
                <a:pos x="23" y="9"/>
              </a:cxn>
              <a:cxn ang="0">
                <a:pos x="36" y="5"/>
              </a:cxn>
              <a:cxn ang="0">
                <a:pos x="44" y="0"/>
              </a:cxn>
              <a:cxn ang="0">
                <a:pos x="50" y="9"/>
              </a:cxn>
              <a:cxn ang="0">
                <a:pos x="59" y="13"/>
              </a:cxn>
              <a:cxn ang="0">
                <a:pos x="15" y="33"/>
              </a:cxn>
              <a:cxn ang="0">
                <a:pos x="4" y="23"/>
              </a:cxn>
              <a:cxn ang="0">
                <a:pos x="15" y="33"/>
              </a:cxn>
              <a:cxn ang="0">
                <a:pos x="15" y="35"/>
              </a:cxn>
              <a:cxn ang="0">
                <a:pos x="4" y="47"/>
              </a:cxn>
              <a:cxn ang="0">
                <a:pos x="15" y="59"/>
              </a:cxn>
              <a:cxn ang="0">
                <a:pos x="4" y="49"/>
              </a:cxn>
              <a:cxn ang="0">
                <a:pos x="15" y="59"/>
              </a:cxn>
              <a:cxn ang="0">
                <a:pos x="17" y="4"/>
              </a:cxn>
              <a:cxn ang="0">
                <a:pos x="13" y="5"/>
              </a:cxn>
              <a:cxn ang="0">
                <a:pos x="15" y="17"/>
              </a:cxn>
              <a:cxn ang="0">
                <a:pos x="18" y="16"/>
              </a:cxn>
              <a:cxn ang="0">
                <a:pos x="28" y="33"/>
              </a:cxn>
              <a:cxn ang="0">
                <a:pos x="17" y="23"/>
              </a:cxn>
              <a:cxn ang="0">
                <a:pos x="28" y="33"/>
              </a:cxn>
              <a:cxn ang="0">
                <a:pos x="28" y="35"/>
              </a:cxn>
              <a:cxn ang="0">
                <a:pos x="17" y="47"/>
              </a:cxn>
              <a:cxn ang="0">
                <a:pos x="28" y="59"/>
              </a:cxn>
              <a:cxn ang="0">
                <a:pos x="17" y="49"/>
              </a:cxn>
              <a:cxn ang="0">
                <a:pos x="28" y="59"/>
              </a:cxn>
              <a:cxn ang="0">
                <a:pos x="42" y="23"/>
              </a:cxn>
              <a:cxn ang="0">
                <a:pos x="31" y="33"/>
              </a:cxn>
              <a:cxn ang="0">
                <a:pos x="42" y="47"/>
              </a:cxn>
              <a:cxn ang="0">
                <a:pos x="31" y="35"/>
              </a:cxn>
              <a:cxn ang="0">
                <a:pos x="42" y="47"/>
              </a:cxn>
              <a:cxn ang="0">
                <a:pos x="42" y="49"/>
              </a:cxn>
              <a:cxn ang="0">
                <a:pos x="31" y="59"/>
              </a:cxn>
              <a:cxn ang="0">
                <a:pos x="45" y="5"/>
              </a:cxn>
              <a:cxn ang="0">
                <a:pos x="42" y="4"/>
              </a:cxn>
              <a:cxn ang="0">
                <a:pos x="41" y="16"/>
              </a:cxn>
              <a:cxn ang="0">
                <a:pos x="44" y="17"/>
              </a:cxn>
              <a:cxn ang="0">
                <a:pos x="45" y="5"/>
              </a:cxn>
              <a:cxn ang="0">
                <a:pos x="55" y="23"/>
              </a:cxn>
              <a:cxn ang="0">
                <a:pos x="44" y="33"/>
              </a:cxn>
              <a:cxn ang="0">
                <a:pos x="55" y="47"/>
              </a:cxn>
              <a:cxn ang="0">
                <a:pos x="44" y="35"/>
              </a:cxn>
              <a:cxn ang="0">
                <a:pos x="55" y="47"/>
              </a:cxn>
              <a:cxn ang="0">
                <a:pos x="55" y="49"/>
              </a:cxn>
              <a:cxn ang="0">
                <a:pos x="44" y="59"/>
              </a:cxn>
            </a:cxnLst>
            <a:rect l="0" t="0" r="r" b="b"/>
            <a:pathLst>
              <a:path w="59" h="64">
                <a:moveTo>
                  <a:pt x="59" y="59"/>
                </a:moveTo>
                <a:cubicBezTo>
                  <a:pt x="59" y="62"/>
                  <a:pt x="57" y="64"/>
                  <a:pt x="55" y="64"/>
                </a:cubicBezTo>
                <a:cubicBezTo>
                  <a:pt x="4" y="64"/>
                  <a:pt x="4" y="64"/>
                  <a:pt x="4" y="64"/>
                </a:cubicBezTo>
                <a:cubicBezTo>
                  <a:pt x="2" y="64"/>
                  <a:pt x="0" y="62"/>
                  <a:pt x="0" y="59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1"/>
                  <a:pt x="2" y="9"/>
                  <a:pt x="4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11" y="0"/>
                  <a:pt x="15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0" y="0"/>
                  <a:pt x="23" y="2"/>
                  <a:pt x="23" y="5"/>
                </a:cubicBezTo>
                <a:cubicBezTo>
                  <a:pt x="23" y="9"/>
                  <a:pt x="23" y="9"/>
                  <a:pt x="23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2"/>
                  <a:pt x="39" y="0"/>
                  <a:pt x="42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7" y="0"/>
                  <a:pt x="50" y="2"/>
                  <a:pt x="50" y="5"/>
                </a:cubicBezTo>
                <a:cubicBezTo>
                  <a:pt x="50" y="9"/>
                  <a:pt x="50" y="9"/>
                  <a:pt x="50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7" y="9"/>
                  <a:pt x="59" y="11"/>
                  <a:pt x="59" y="13"/>
                </a:cubicBezTo>
                <a:lnTo>
                  <a:pt x="59" y="59"/>
                </a:lnTo>
                <a:close/>
                <a:moveTo>
                  <a:pt x="15" y="33"/>
                </a:moveTo>
                <a:cubicBezTo>
                  <a:pt x="15" y="23"/>
                  <a:pt x="15" y="23"/>
                  <a:pt x="15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33"/>
                  <a:pt x="4" y="33"/>
                  <a:pt x="4" y="33"/>
                </a:cubicBezTo>
                <a:lnTo>
                  <a:pt x="15" y="33"/>
                </a:lnTo>
                <a:close/>
                <a:moveTo>
                  <a:pt x="15" y="47"/>
                </a:moveTo>
                <a:cubicBezTo>
                  <a:pt x="15" y="35"/>
                  <a:pt x="15" y="35"/>
                  <a:pt x="15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47"/>
                  <a:pt x="4" y="47"/>
                  <a:pt x="4" y="47"/>
                </a:cubicBezTo>
                <a:lnTo>
                  <a:pt x="15" y="47"/>
                </a:lnTo>
                <a:close/>
                <a:moveTo>
                  <a:pt x="15" y="59"/>
                </a:moveTo>
                <a:cubicBezTo>
                  <a:pt x="15" y="49"/>
                  <a:pt x="15" y="49"/>
                  <a:pt x="15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59"/>
                  <a:pt x="4" y="59"/>
                  <a:pt x="4" y="59"/>
                </a:cubicBezTo>
                <a:lnTo>
                  <a:pt x="15" y="59"/>
                </a:lnTo>
                <a:close/>
                <a:moveTo>
                  <a:pt x="18" y="5"/>
                </a:moveTo>
                <a:cubicBezTo>
                  <a:pt x="18" y="5"/>
                  <a:pt x="18" y="4"/>
                  <a:pt x="17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4"/>
                  <a:pt x="13" y="5"/>
                  <a:pt x="13" y="5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4" y="17"/>
                  <a:pt x="15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8" y="17"/>
                  <a:pt x="18" y="16"/>
                  <a:pt x="18" y="16"/>
                </a:cubicBezTo>
                <a:lnTo>
                  <a:pt x="18" y="5"/>
                </a:lnTo>
                <a:close/>
                <a:moveTo>
                  <a:pt x="28" y="33"/>
                </a:moveTo>
                <a:cubicBezTo>
                  <a:pt x="28" y="23"/>
                  <a:pt x="28" y="23"/>
                  <a:pt x="28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33"/>
                  <a:pt x="17" y="33"/>
                  <a:pt x="17" y="33"/>
                </a:cubicBezTo>
                <a:lnTo>
                  <a:pt x="28" y="33"/>
                </a:lnTo>
                <a:close/>
                <a:moveTo>
                  <a:pt x="28" y="47"/>
                </a:moveTo>
                <a:cubicBezTo>
                  <a:pt x="28" y="35"/>
                  <a:pt x="28" y="35"/>
                  <a:pt x="28" y="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47"/>
                  <a:pt x="17" y="47"/>
                  <a:pt x="17" y="47"/>
                </a:cubicBezTo>
                <a:lnTo>
                  <a:pt x="28" y="47"/>
                </a:lnTo>
                <a:close/>
                <a:moveTo>
                  <a:pt x="28" y="59"/>
                </a:moveTo>
                <a:cubicBezTo>
                  <a:pt x="28" y="49"/>
                  <a:pt x="28" y="49"/>
                  <a:pt x="28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59"/>
                  <a:pt x="17" y="59"/>
                  <a:pt x="17" y="59"/>
                </a:cubicBezTo>
                <a:lnTo>
                  <a:pt x="28" y="59"/>
                </a:lnTo>
                <a:close/>
                <a:moveTo>
                  <a:pt x="42" y="33"/>
                </a:moveTo>
                <a:cubicBezTo>
                  <a:pt x="42" y="23"/>
                  <a:pt x="42" y="23"/>
                  <a:pt x="42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33"/>
                  <a:pt x="31" y="33"/>
                  <a:pt x="31" y="33"/>
                </a:cubicBezTo>
                <a:lnTo>
                  <a:pt x="42" y="33"/>
                </a:lnTo>
                <a:close/>
                <a:moveTo>
                  <a:pt x="42" y="47"/>
                </a:moveTo>
                <a:cubicBezTo>
                  <a:pt x="42" y="35"/>
                  <a:pt x="42" y="35"/>
                  <a:pt x="42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47"/>
                  <a:pt x="31" y="47"/>
                  <a:pt x="31" y="47"/>
                </a:cubicBezTo>
                <a:lnTo>
                  <a:pt x="42" y="47"/>
                </a:lnTo>
                <a:close/>
                <a:moveTo>
                  <a:pt x="42" y="59"/>
                </a:moveTo>
                <a:cubicBezTo>
                  <a:pt x="42" y="49"/>
                  <a:pt x="42" y="49"/>
                  <a:pt x="42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31" y="59"/>
                  <a:pt x="31" y="59"/>
                  <a:pt x="31" y="59"/>
                </a:cubicBezTo>
                <a:lnTo>
                  <a:pt x="42" y="59"/>
                </a:lnTo>
                <a:close/>
                <a:moveTo>
                  <a:pt x="45" y="5"/>
                </a:moveTo>
                <a:cubicBezTo>
                  <a:pt x="45" y="5"/>
                  <a:pt x="45" y="4"/>
                  <a:pt x="44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41" y="4"/>
                  <a:pt x="41" y="5"/>
                  <a:pt x="41" y="5"/>
                </a:cubicBezTo>
                <a:cubicBezTo>
                  <a:pt x="41" y="16"/>
                  <a:pt x="41" y="16"/>
                  <a:pt x="41" y="16"/>
                </a:cubicBezTo>
                <a:cubicBezTo>
                  <a:pt x="41" y="16"/>
                  <a:pt x="41" y="17"/>
                  <a:pt x="42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5" y="17"/>
                  <a:pt x="45" y="16"/>
                  <a:pt x="45" y="16"/>
                </a:cubicBezTo>
                <a:lnTo>
                  <a:pt x="45" y="5"/>
                </a:lnTo>
                <a:close/>
                <a:moveTo>
                  <a:pt x="55" y="33"/>
                </a:moveTo>
                <a:cubicBezTo>
                  <a:pt x="55" y="23"/>
                  <a:pt x="55" y="23"/>
                  <a:pt x="55" y="23"/>
                </a:cubicBezTo>
                <a:cubicBezTo>
                  <a:pt x="44" y="23"/>
                  <a:pt x="44" y="23"/>
                  <a:pt x="44" y="23"/>
                </a:cubicBezTo>
                <a:cubicBezTo>
                  <a:pt x="44" y="33"/>
                  <a:pt x="44" y="33"/>
                  <a:pt x="44" y="33"/>
                </a:cubicBezTo>
                <a:lnTo>
                  <a:pt x="55" y="33"/>
                </a:lnTo>
                <a:close/>
                <a:moveTo>
                  <a:pt x="55" y="47"/>
                </a:moveTo>
                <a:cubicBezTo>
                  <a:pt x="55" y="35"/>
                  <a:pt x="55" y="35"/>
                  <a:pt x="55" y="35"/>
                </a:cubicBezTo>
                <a:cubicBezTo>
                  <a:pt x="44" y="35"/>
                  <a:pt x="44" y="35"/>
                  <a:pt x="44" y="35"/>
                </a:cubicBezTo>
                <a:cubicBezTo>
                  <a:pt x="44" y="47"/>
                  <a:pt x="44" y="47"/>
                  <a:pt x="44" y="47"/>
                </a:cubicBezTo>
                <a:lnTo>
                  <a:pt x="55" y="47"/>
                </a:lnTo>
                <a:close/>
                <a:moveTo>
                  <a:pt x="55" y="59"/>
                </a:moveTo>
                <a:cubicBezTo>
                  <a:pt x="55" y="49"/>
                  <a:pt x="55" y="49"/>
                  <a:pt x="55" y="49"/>
                </a:cubicBezTo>
                <a:cubicBezTo>
                  <a:pt x="44" y="49"/>
                  <a:pt x="44" y="49"/>
                  <a:pt x="44" y="49"/>
                </a:cubicBezTo>
                <a:cubicBezTo>
                  <a:pt x="44" y="59"/>
                  <a:pt x="44" y="59"/>
                  <a:pt x="44" y="59"/>
                </a:cubicBezTo>
                <a:lnTo>
                  <a:pt x="55" y="59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2" name="Title 1"/>
          <p:cNvSpPr txBox="1"/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成功项目展示</a:t>
            </a: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1" grpId="0" animBg="1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608760" y="2355727"/>
            <a:ext cx="3926481" cy="1010885"/>
            <a:chOff x="2892692" y="3166858"/>
            <a:chExt cx="6687405" cy="1721694"/>
          </a:xfrm>
        </p:grpSpPr>
        <p:sp>
          <p:nvSpPr>
            <p:cNvPr id="52" name="íślíḋè-Freeform: Shape 4"/>
            <p:cNvSpPr/>
            <p:nvPr/>
          </p:nvSpPr>
          <p:spPr>
            <a:xfrm rot="18846809">
              <a:off x="5526167" y="676891"/>
              <a:ext cx="1420454" cy="6687404"/>
            </a:xfrm>
            <a:custGeom>
              <a:avLst/>
              <a:gdLst>
                <a:gd name="connsiteX0" fmla="*/ 914799 w 1420454"/>
                <a:gd name="connsiteY0" fmla="*/ 743885 h 6687404"/>
                <a:gd name="connsiteX1" fmla="*/ 801199 w 1420454"/>
                <a:gd name="connsiteY1" fmla="*/ 689970 h 6687404"/>
                <a:gd name="connsiteX2" fmla="*/ 237526 w 1420454"/>
                <a:gd name="connsiteY2" fmla="*/ 3343702 h 6687404"/>
                <a:gd name="connsiteX3" fmla="*/ 801199 w 1420454"/>
                <a:gd name="connsiteY3" fmla="*/ 5997434 h 6687404"/>
                <a:gd name="connsiteX4" fmla="*/ 1364872 w 1420454"/>
                <a:gd name="connsiteY4" fmla="*/ 3343702 h 6687404"/>
                <a:gd name="connsiteX5" fmla="*/ 914799 w 1420454"/>
                <a:gd name="connsiteY5" fmla="*/ 743885 h 6687404"/>
                <a:gd name="connsiteX6" fmla="*/ 853363 w 1420454"/>
                <a:gd name="connsiteY6" fmla="*/ 67932 h 6687404"/>
                <a:gd name="connsiteX7" fmla="*/ 1420454 w 1420454"/>
                <a:gd name="connsiteY7" fmla="*/ 3343702 h 6687404"/>
                <a:gd name="connsiteX8" fmla="*/ 710227 w 1420454"/>
                <a:gd name="connsiteY8" fmla="*/ 6687404 h 6687404"/>
                <a:gd name="connsiteX9" fmla="*/ 0 w 1420454"/>
                <a:gd name="connsiteY9" fmla="*/ 3343702 h 6687404"/>
                <a:gd name="connsiteX10" fmla="*/ 710227 w 1420454"/>
                <a:gd name="connsiteY10" fmla="*/ 0 h 6687404"/>
                <a:gd name="connsiteX11" fmla="*/ 853363 w 1420454"/>
                <a:gd name="connsiteY11" fmla="*/ 67932 h 6687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0454" h="6687404">
                  <a:moveTo>
                    <a:pt x="914799" y="743885"/>
                  </a:moveTo>
                  <a:cubicBezTo>
                    <a:pt x="878105" y="708534"/>
                    <a:pt x="840112" y="689970"/>
                    <a:pt x="801199" y="689970"/>
                  </a:cubicBezTo>
                  <a:cubicBezTo>
                    <a:pt x="489891" y="689970"/>
                    <a:pt x="237526" y="1878086"/>
                    <a:pt x="237526" y="3343702"/>
                  </a:cubicBezTo>
                  <a:cubicBezTo>
                    <a:pt x="237526" y="4809318"/>
                    <a:pt x="489891" y="5997434"/>
                    <a:pt x="801199" y="5997434"/>
                  </a:cubicBezTo>
                  <a:cubicBezTo>
                    <a:pt x="1112507" y="5997434"/>
                    <a:pt x="1364872" y="4809318"/>
                    <a:pt x="1364872" y="3343702"/>
                  </a:cubicBezTo>
                  <a:cubicBezTo>
                    <a:pt x="1364872" y="2061288"/>
                    <a:pt x="1171655" y="991335"/>
                    <a:pt x="914799" y="743885"/>
                  </a:cubicBezTo>
                  <a:close/>
                  <a:moveTo>
                    <a:pt x="853363" y="67932"/>
                  </a:moveTo>
                  <a:cubicBezTo>
                    <a:pt x="1177001" y="379720"/>
                    <a:pt x="1420454" y="1727861"/>
                    <a:pt x="1420454" y="3343702"/>
                  </a:cubicBezTo>
                  <a:cubicBezTo>
                    <a:pt x="1420454" y="5190378"/>
                    <a:pt x="1102475" y="6687404"/>
                    <a:pt x="710227" y="6687404"/>
                  </a:cubicBezTo>
                  <a:cubicBezTo>
                    <a:pt x="317979" y="6687404"/>
                    <a:pt x="0" y="5190378"/>
                    <a:pt x="0" y="3343702"/>
                  </a:cubicBezTo>
                  <a:cubicBezTo>
                    <a:pt x="0" y="1497026"/>
                    <a:pt x="317979" y="0"/>
                    <a:pt x="710227" y="0"/>
                  </a:cubicBezTo>
                  <a:cubicBezTo>
                    <a:pt x="759258" y="0"/>
                    <a:pt x="807128" y="23391"/>
                    <a:pt x="853363" y="679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" name="íślíḋè-Freeform: Shape 5"/>
            <p:cNvSpPr/>
            <p:nvPr/>
          </p:nvSpPr>
          <p:spPr>
            <a:xfrm rot="3165966">
              <a:off x="5526168" y="533383"/>
              <a:ext cx="1420454" cy="6687404"/>
            </a:xfrm>
            <a:custGeom>
              <a:avLst/>
              <a:gdLst>
                <a:gd name="connsiteX0" fmla="*/ 914799 w 1420454"/>
                <a:gd name="connsiteY0" fmla="*/ 743885 h 6687404"/>
                <a:gd name="connsiteX1" fmla="*/ 801199 w 1420454"/>
                <a:gd name="connsiteY1" fmla="*/ 689970 h 6687404"/>
                <a:gd name="connsiteX2" fmla="*/ 237526 w 1420454"/>
                <a:gd name="connsiteY2" fmla="*/ 3343702 h 6687404"/>
                <a:gd name="connsiteX3" fmla="*/ 801199 w 1420454"/>
                <a:gd name="connsiteY3" fmla="*/ 5997434 h 6687404"/>
                <a:gd name="connsiteX4" fmla="*/ 1364872 w 1420454"/>
                <a:gd name="connsiteY4" fmla="*/ 3343702 h 6687404"/>
                <a:gd name="connsiteX5" fmla="*/ 914799 w 1420454"/>
                <a:gd name="connsiteY5" fmla="*/ 743885 h 6687404"/>
                <a:gd name="connsiteX6" fmla="*/ 853363 w 1420454"/>
                <a:gd name="connsiteY6" fmla="*/ 67932 h 6687404"/>
                <a:gd name="connsiteX7" fmla="*/ 1420454 w 1420454"/>
                <a:gd name="connsiteY7" fmla="*/ 3343702 h 6687404"/>
                <a:gd name="connsiteX8" fmla="*/ 710227 w 1420454"/>
                <a:gd name="connsiteY8" fmla="*/ 6687404 h 6687404"/>
                <a:gd name="connsiteX9" fmla="*/ 0 w 1420454"/>
                <a:gd name="connsiteY9" fmla="*/ 3343702 h 6687404"/>
                <a:gd name="connsiteX10" fmla="*/ 710227 w 1420454"/>
                <a:gd name="connsiteY10" fmla="*/ 0 h 6687404"/>
                <a:gd name="connsiteX11" fmla="*/ 853363 w 1420454"/>
                <a:gd name="connsiteY11" fmla="*/ 67932 h 6687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0454" h="6687404">
                  <a:moveTo>
                    <a:pt x="914799" y="743885"/>
                  </a:moveTo>
                  <a:cubicBezTo>
                    <a:pt x="878105" y="708534"/>
                    <a:pt x="840112" y="689970"/>
                    <a:pt x="801199" y="689970"/>
                  </a:cubicBezTo>
                  <a:cubicBezTo>
                    <a:pt x="489891" y="689970"/>
                    <a:pt x="237526" y="1878086"/>
                    <a:pt x="237526" y="3343702"/>
                  </a:cubicBezTo>
                  <a:cubicBezTo>
                    <a:pt x="237526" y="4809318"/>
                    <a:pt x="489891" y="5997434"/>
                    <a:pt x="801199" y="5997434"/>
                  </a:cubicBezTo>
                  <a:cubicBezTo>
                    <a:pt x="1112507" y="5997434"/>
                    <a:pt x="1364872" y="4809318"/>
                    <a:pt x="1364872" y="3343702"/>
                  </a:cubicBezTo>
                  <a:cubicBezTo>
                    <a:pt x="1364872" y="2061288"/>
                    <a:pt x="1171655" y="991335"/>
                    <a:pt x="914799" y="743885"/>
                  </a:cubicBezTo>
                  <a:close/>
                  <a:moveTo>
                    <a:pt x="853363" y="67932"/>
                  </a:moveTo>
                  <a:cubicBezTo>
                    <a:pt x="1177001" y="379720"/>
                    <a:pt x="1420454" y="1727861"/>
                    <a:pt x="1420454" y="3343702"/>
                  </a:cubicBezTo>
                  <a:cubicBezTo>
                    <a:pt x="1420454" y="5190378"/>
                    <a:pt x="1102475" y="6687404"/>
                    <a:pt x="710227" y="6687404"/>
                  </a:cubicBezTo>
                  <a:cubicBezTo>
                    <a:pt x="317979" y="6687404"/>
                    <a:pt x="0" y="5190378"/>
                    <a:pt x="0" y="3343702"/>
                  </a:cubicBezTo>
                  <a:cubicBezTo>
                    <a:pt x="0" y="1497026"/>
                    <a:pt x="317979" y="0"/>
                    <a:pt x="710227" y="0"/>
                  </a:cubicBezTo>
                  <a:cubicBezTo>
                    <a:pt x="759258" y="0"/>
                    <a:pt x="807128" y="23391"/>
                    <a:pt x="853363" y="6793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4" name="íślíḋè-Freeform: Shape 6"/>
            <p:cNvSpPr/>
            <p:nvPr/>
          </p:nvSpPr>
          <p:spPr>
            <a:xfrm rot="18846809">
              <a:off x="6046150" y="4705019"/>
              <a:ext cx="242532" cy="124534"/>
            </a:xfrm>
            <a:custGeom>
              <a:avLst/>
              <a:gdLst>
                <a:gd name="connsiteX0" fmla="*/ 240639 w 242532"/>
                <a:gd name="connsiteY0" fmla="*/ 48821 h 107228"/>
                <a:gd name="connsiteX1" fmla="*/ 242532 w 242532"/>
                <a:gd name="connsiteY1" fmla="*/ 107228 h 107228"/>
                <a:gd name="connsiteX2" fmla="*/ 36257 w 242532"/>
                <a:gd name="connsiteY2" fmla="*/ 68962 h 107228"/>
                <a:gd name="connsiteX3" fmla="*/ 2004 w 242532"/>
                <a:gd name="connsiteY3" fmla="*/ 61820 h 107228"/>
                <a:gd name="connsiteX4" fmla="*/ 0 w 242532"/>
                <a:gd name="connsiteY4" fmla="*/ 0 h 107228"/>
                <a:gd name="connsiteX5" fmla="*/ 181641 w 242532"/>
                <a:gd name="connsiteY5" fmla="*/ 37876 h 107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2532" h="107228">
                  <a:moveTo>
                    <a:pt x="240639" y="48821"/>
                  </a:moveTo>
                  <a:lnTo>
                    <a:pt x="242532" y="107228"/>
                  </a:lnTo>
                  <a:lnTo>
                    <a:pt x="36257" y="68962"/>
                  </a:lnTo>
                  <a:lnTo>
                    <a:pt x="2004" y="61820"/>
                  </a:lnTo>
                  <a:lnTo>
                    <a:pt x="0" y="0"/>
                  </a:lnTo>
                  <a:lnTo>
                    <a:pt x="181641" y="3787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55" name="Group 7"/>
            <p:cNvGrpSpPr/>
            <p:nvPr/>
          </p:nvGrpSpPr>
          <p:grpSpPr>
            <a:xfrm>
              <a:off x="5137486" y="3759183"/>
              <a:ext cx="2082138" cy="276285"/>
              <a:chOff x="5137486" y="3759183"/>
              <a:chExt cx="2082138" cy="276285"/>
            </a:xfrm>
          </p:grpSpPr>
          <p:sp>
            <p:nvSpPr>
              <p:cNvPr id="56" name="íślíḋè-Freeform: Shape 8"/>
              <p:cNvSpPr/>
              <p:nvPr/>
            </p:nvSpPr>
            <p:spPr>
              <a:xfrm rot="18846809">
                <a:off x="5153904" y="3742765"/>
                <a:ext cx="252692" cy="285528"/>
              </a:xfrm>
              <a:custGeom>
                <a:avLst/>
                <a:gdLst>
                  <a:gd name="connsiteX0" fmla="*/ 256255 w 256255"/>
                  <a:gd name="connsiteY0" fmla="*/ 23941 h 264940"/>
                  <a:gd name="connsiteX1" fmla="*/ 248654 w 256255"/>
                  <a:gd name="connsiteY1" fmla="*/ 121720 h 264940"/>
                  <a:gd name="connsiteX2" fmla="*/ 240832 w 256255"/>
                  <a:gd name="connsiteY2" fmla="*/ 264940 h 264940"/>
                  <a:gd name="connsiteX3" fmla="*/ 86192 w 256255"/>
                  <a:gd name="connsiteY3" fmla="*/ 249978 h 264940"/>
                  <a:gd name="connsiteX4" fmla="*/ 0 w 256255"/>
                  <a:gd name="connsiteY4" fmla="*/ 243638 h 264940"/>
                  <a:gd name="connsiteX5" fmla="*/ 215 w 256255"/>
                  <a:gd name="connsiteY5" fmla="*/ 236986 h 264940"/>
                  <a:gd name="connsiteX6" fmla="*/ 13158 w 256255"/>
                  <a:gd name="connsiteY6" fmla="*/ 0 h 264940"/>
                  <a:gd name="connsiteX7" fmla="*/ 237522 w 256255"/>
                  <a:gd name="connsiteY7" fmla="*/ 21708 h 26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6255" h="264940">
                    <a:moveTo>
                      <a:pt x="256255" y="23941"/>
                    </a:moveTo>
                    <a:lnTo>
                      <a:pt x="248654" y="121720"/>
                    </a:lnTo>
                    <a:lnTo>
                      <a:pt x="240832" y="264940"/>
                    </a:lnTo>
                    <a:lnTo>
                      <a:pt x="86192" y="249978"/>
                    </a:lnTo>
                    <a:lnTo>
                      <a:pt x="0" y="243638"/>
                    </a:lnTo>
                    <a:lnTo>
                      <a:pt x="215" y="236986"/>
                    </a:lnTo>
                    <a:lnTo>
                      <a:pt x="13158" y="0"/>
                    </a:lnTo>
                    <a:lnTo>
                      <a:pt x="237522" y="2170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7" name="íślíḋè-Freeform: Shape 9"/>
              <p:cNvSpPr/>
              <p:nvPr/>
            </p:nvSpPr>
            <p:spPr>
              <a:xfrm rot="18846809">
                <a:off x="7145312" y="3961155"/>
                <a:ext cx="62178" cy="86447"/>
              </a:xfrm>
              <a:custGeom>
                <a:avLst/>
                <a:gdLst>
                  <a:gd name="connsiteX0" fmla="*/ 62178 w 62178"/>
                  <a:gd name="connsiteY0" fmla="*/ 6068 h 65238"/>
                  <a:gd name="connsiteX1" fmla="*/ 60846 w 62178"/>
                  <a:gd name="connsiteY1" fmla="*/ 47174 h 65238"/>
                  <a:gd name="connsiteX2" fmla="*/ 59859 w 62178"/>
                  <a:gd name="connsiteY2" fmla="*/ 65238 h 65238"/>
                  <a:gd name="connsiteX3" fmla="*/ 0 w 62178"/>
                  <a:gd name="connsiteY3" fmla="*/ 59024 h 65238"/>
                  <a:gd name="connsiteX4" fmla="*/ 3223 w 62178"/>
                  <a:gd name="connsiteY4" fmla="*/ 0 h 65238"/>
                  <a:gd name="connsiteX5" fmla="*/ 59552 w 62178"/>
                  <a:gd name="connsiteY5" fmla="*/ 5848 h 65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178" h="65238">
                    <a:moveTo>
                      <a:pt x="62178" y="6068"/>
                    </a:moveTo>
                    <a:lnTo>
                      <a:pt x="60846" y="47174"/>
                    </a:lnTo>
                    <a:lnTo>
                      <a:pt x="59859" y="65238"/>
                    </a:lnTo>
                    <a:lnTo>
                      <a:pt x="0" y="59024"/>
                    </a:lnTo>
                    <a:lnTo>
                      <a:pt x="3223" y="0"/>
                    </a:lnTo>
                    <a:lnTo>
                      <a:pt x="59552" y="584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sp>
        <p:nvSpPr>
          <p:cNvPr id="4" name="íślíḋè-Oval 10"/>
          <p:cNvSpPr/>
          <p:nvPr/>
        </p:nvSpPr>
        <p:spPr>
          <a:xfrm>
            <a:off x="3335931" y="1976329"/>
            <a:ext cx="562852" cy="562852"/>
          </a:xfrm>
          <a:prstGeom prst="ellipse">
            <a:avLst/>
          </a:prstGeom>
          <a:solidFill>
            <a:schemeClr val="accent3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" name="íślíḋè-Oval 11"/>
          <p:cNvSpPr/>
          <p:nvPr/>
        </p:nvSpPr>
        <p:spPr>
          <a:xfrm>
            <a:off x="5059938" y="2818742"/>
            <a:ext cx="970569" cy="970569"/>
          </a:xfrm>
          <a:prstGeom prst="ellipse">
            <a:avLst/>
          </a:prstGeom>
          <a:solidFill>
            <a:schemeClr val="accent6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íślíḋè-Oval 12"/>
          <p:cNvSpPr/>
          <p:nvPr/>
        </p:nvSpPr>
        <p:spPr>
          <a:xfrm>
            <a:off x="5393433" y="2077623"/>
            <a:ext cx="493399" cy="493399"/>
          </a:xfrm>
          <a:prstGeom prst="ellipse">
            <a:avLst/>
          </a:prstGeom>
          <a:solidFill>
            <a:schemeClr val="accent4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íślíḋè-Oval 13"/>
          <p:cNvSpPr/>
          <p:nvPr/>
        </p:nvSpPr>
        <p:spPr>
          <a:xfrm>
            <a:off x="3053772" y="2936036"/>
            <a:ext cx="717404" cy="717404"/>
          </a:xfrm>
          <a:prstGeom prst="ellipse">
            <a:avLst/>
          </a:prstGeom>
          <a:solidFill>
            <a:schemeClr val="accent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8" name="Group 14"/>
          <p:cNvGrpSpPr/>
          <p:nvPr/>
        </p:nvGrpSpPr>
        <p:grpSpPr>
          <a:xfrm>
            <a:off x="2914841" y="1608825"/>
            <a:ext cx="332755" cy="625603"/>
            <a:chOff x="4625677" y="1846396"/>
            <a:chExt cx="443674" cy="834137"/>
          </a:xfrm>
        </p:grpSpPr>
        <p:cxnSp>
          <p:nvCxnSpPr>
            <p:cNvPr id="48" name="íślíḋè-Straight Connector 15"/>
            <p:cNvCxnSpPr/>
            <p:nvPr/>
          </p:nvCxnSpPr>
          <p:spPr>
            <a:xfrm>
              <a:off x="4625677" y="2236859"/>
              <a:ext cx="443674" cy="443674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 16"/>
            <p:cNvGrpSpPr/>
            <p:nvPr/>
          </p:nvGrpSpPr>
          <p:grpSpPr>
            <a:xfrm flipH="1">
              <a:off x="4637531" y="1846396"/>
              <a:ext cx="0" cy="783911"/>
              <a:chOff x="33075" y="-1"/>
              <a:chExt cx="3467961" cy="1461015"/>
            </a:xfrm>
          </p:grpSpPr>
          <p:sp>
            <p:nvSpPr>
              <p:cNvPr id="50" name="íślíḋè-Straight Connector 17"/>
              <p:cNvSpPr/>
              <p:nvPr/>
            </p:nvSpPr>
            <p:spPr>
              <a:xfrm flipV="1">
                <a:off x="3488334" y="-1"/>
                <a:ext cx="1" cy="1461015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50000"/>
                  </a:schemeClr>
                </a:solidFill>
                <a:prstDash val="solid"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1" name="íślíḋè-Straight Connector 18"/>
              <p:cNvSpPr/>
              <p:nvPr/>
            </p:nvSpPr>
            <p:spPr>
              <a:xfrm flipH="1" flipV="1">
                <a:off x="33075" y="730506"/>
                <a:ext cx="3467961" cy="1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50000"/>
                  </a:schemeClr>
                </a:solidFill>
                <a:prstDash val="solid"/>
                <a:miter lim="400000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9" name="íślíḋè-Straight Connector 20"/>
          <p:cNvCxnSpPr/>
          <p:nvPr/>
        </p:nvCxnSpPr>
        <p:spPr>
          <a:xfrm flipV="1">
            <a:off x="2605424" y="3371980"/>
            <a:ext cx="332755" cy="33275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íślíḋè-Straight Connector 22"/>
          <p:cNvSpPr/>
          <p:nvPr/>
        </p:nvSpPr>
        <p:spPr>
          <a:xfrm flipH="1">
            <a:off x="2381205" y="3409648"/>
            <a:ext cx="0" cy="587933"/>
          </a:xfrm>
          <a:prstGeom prst="line">
            <a:avLst/>
          </a:prstGeom>
          <a:noFill/>
          <a:ln w="12700" cap="flat">
            <a:solidFill>
              <a:schemeClr val="bg1">
                <a:lumMod val="50000"/>
              </a:schemeClr>
            </a:solidFill>
            <a:prstDash val="solid"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" name="íślíḋè-Straight Connector 23"/>
          <p:cNvSpPr/>
          <p:nvPr/>
        </p:nvSpPr>
        <p:spPr>
          <a:xfrm>
            <a:off x="2381204" y="3703616"/>
            <a:ext cx="227984" cy="0"/>
          </a:xfrm>
          <a:prstGeom prst="line">
            <a:avLst/>
          </a:prstGeom>
          <a:noFill/>
          <a:ln w="12700" cap="flat">
            <a:solidFill>
              <a:schemeClr val="bg1">
                <a:lumMod val="50000"/>
              </a:schemeClr>
            </a:solidFill>
            <a:prstDash val="solid"/>
            <a:miter lim="400000"/>
            <a:tailEnd type="none" w="med" len="med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cxnSp>
        <p:nvCxnSpPr>
          <p:cNvPr id="12" name="íślíḋè-Straight Connector 25"/>
          <p:cNvCxnSpPr/>
          <p:nvPr/>
        </p:nvCxnSpPr>
        <p:spPr>
          <a:xfrm flipH="1">
            <a:off x="5996844" y="1925000"/>
            <a:ext cx="332755" cy="33275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íślíḋè-Straight Connector 27"/>
          <p:cNvSpPr/>
          <p:nvPr/>
        </p:nvSpPr>
        <p:spPr>
          <a:xfrm flipV="1">
            <a:off x="6786246" y="1632153"/>
            <a:ext cx="0" cy="587933"/>
          </a:xfrm>
          <a:prstGeom prst="line">
            <a:avLst/>
          </a:prstGeom>
          <a:noFill/>
          <a:ln w="12700" cap="flat">
            <a:solidFill>
              <a:schemeClr val="bg1">
                <a:lumMod val="50000"/>
              </a:schemeClr>
            </a:solidFill>
            <a:prstDash val="solid"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" name="íślíḋè-Straight Connector 28"/>
          <p:cNvSpPr/>
          <p:nvPr/>
        </p:nvSpPr>
        <p:spPr>
          <a:xfrm flipH="1" flipV="1">
            <a:off x="6325835" y="1926120"/>
            <a:ext cx="460411" cy="0"/>
          </a:xfrm>
          <a:prstGeom prst="line">
            <a:avLst/>
          </a:prstGeom>
          <a:noFill/>
          <a:ln w="12700" cap="flat">
            <a:solidFill>
              <a:schemeClr val="bg1">
                <a:lumMod val="50000"/>
              </a:schemeClr>
            </a:solidFill>
            <a:prstDash val="solid"/>
            <a:miter lim="400000"/>
            <a:tailEnd type="none" w="med" len="med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cxnSp>
        <p:nvCxnSpPr>
          <p:cNvPr id="15" name="íślíḋè-Straight Connector 30"/>
          <p:cNvCxnSpPr/>
          <p:nvPr/>
        </p:nvCxnSpPr>
        <p:spPr>
          <a:xfrm flipH="1" flipV="1">
            <a:off x="6161013" y="3340639"/>
            <a:ext cx="332755" cy="33275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íślíḋè-Straight Connector 32"/>
          <p:cNvSpPr/>
          <p:nvPr/>
        </p:nvSpPr>
        <p:spPr>
          <a:xfrm>
            <a:off x="6786246" y="3378308"/>
            <a:ext cx="0" cy="587933"/>
          </a:xfrm>
          <a:prstGeom prst="line">
            <a:avLst/>
          </a:prstGeom>
          <a:noFill/>
          <a:ln w="12700" cap="flat">
            <a:solidFill>
              <a:schemeClr val="bg1">
                <a:lumMod val="50000"/>
              </a:schemeClr>
            </a:solidFill>
            <a:prstDash val="solid"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" name="íślíḋè-Straight Connector 33"/>
          <p:cNvSpPr/>
          <p:nvPr/>
        </p:nvSpPr>
        <p:spPr>
          <a:xfrm flipH="1">
            <a:off x="6490002" y="3672276"/>
            <a:ext cx="296243" cy="0"/>
          </a:xfrm>
          <a:prstGeom prst="line">
            <a:avLst/>
          </a:prstGeom>
          <a:noFill/>
          <a:ln w="12700" cap="flat">
            <a:solidFill>
              <a:schemeClr val="bg1">
                <a:lumMod val="50000"/>
              </a:schemeClr>
            </a:solidFill>
            <a:prstDash val="solid"/>
            <a:miter lim="400000"/>
            <a:tailEnd type="none" w="med" len="med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18" name="Group 19"/>
          <p:cNvGrpSpPr/>
          <p:nvPr/>
        </p:nvGrpSpPr>
        <p:grpSpPr>
          <a:xfrm>
            <a:off x="6786246" y="1635429"/>
            <a:ext cx="1688728" cy="715581"/>
            <a:chOff x="9202976" y="2180571"/>
            <a:chExt cx="2251637" cy="954108"/>
          </a:xfrm>
        </p:grpSpPr>
        <p:sp>
          <p:nvSpPr>
            <p:cNvPr id="46" name="íślíḋè-TextBox 34"/>
            <p:cNvSpPr txBox="1"/>
            <p:nvPr/>
          </p:nvSpPr>
          <p:spPr>
            <a:xfrm>
              <a:off x="9202976" y="2180571"/>
              <a:ext cx="1222624" cy="307777"/>
            </a:xfrm>
            <a:prstGeom prst="rect">
              <a:avLst/>
            </a:prstGeom>
            <a:noFill/>
          </p:spPr>
          <p:txBody>
            <a:bodyPr wrap="none" lIns="144000" rIns="0">
              <a:normAutofit fontScale="77500" lnSpcReduction="20000"/>
            </a:bodyPr>
            <a:lstStyle/>
            <a:p>
              <a:r>
                <a:rPr lang="zh-CN" altLang="en-US" sz="1400" b="1">
                  <a:solidFill>
                    <a:schemeClr val="accent4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47" name="íślíḋè-TextBox 35"/>
            <p:cNvSpPr txBox="1"/>
            <p:nvPr/>
          </p:nvSpPr>
          <p:spPr>
            <a:xfrm>
              <a:off x="9202976" y="2488348"/>
              <a:ext cx="2251637" cy="646331"/>
            </a:xfrm>
            <a:prstGeom prst="rect">
              <a:avLst/>
            </a:prstGeom>
            <a:noFill/>
          </p:spPr>
          <p:txBody>
            <a:bodyPr wrap="square" lIns="144000" rIns="0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点击输入替换内容</a:t>
              </a:r>
              <a:r>
                <a:rPr lang="en-US" altLang="zh-CN" sz="12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 </a:t>
              </a:r>
            </a:p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点击输入替换内容</a:t>
              </a:r>
              <a:r>
                <a:rPr lang="en-US" altLang="zh-CN" sz="12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</p:grpSp>
      <p:grpSp>
        <p:nvGrpSpPr>
          <p:cNvPr id="19" name="Group 24"/>
          <p:cNvGrpSpPr/>
          <p:nvPr/>
        </p:nvGrpSpPr>
        <p:grpSpPr>
          <a:xfrm>
            <a:off x="6786246" y="3406787"/>
            <a:ext cx="1688728" cy="715581"/>
            <a:chOff x="9202976" y="4542382"/>
            <a:chExt cx="2251637" cy="954108"/>
          </a:xfrm>
        </p:grpSpPr>
        <p:sp>
          <p:nvSpPr>
            <p:cNvPr id="44" name="íślíḋè-TextBox 36"/>
            <p:cNvSpPr txBox="1"/>
            <p:nvPr/>
          </p:nvSpPr>
          <p:spPr>
            <a:xfrm>
              <a:off x="9202976" y="4542382"/>
              <a:ext cx="1222624" cy="307777"/>
            </a:xfrm>
            <a:prstGeom prst="rect">
              <a:avLst/>
            </a:prstGeom>
            <a:noFill/>
          </p:spPr>
          <p:txBody>
            <a:bodyPr wrap="none" lIns="144000" rIns="0">
              <a:normAutofit fontScale="77500" lnSpcReduction="20000"/>
            </a:bodyPr>
            <a:lstStyle/>
            <a:p>
              <a:r>
                <a:rPr lang="zh-CN" altLang="en-US" sz="1400" b="1">
                  <a:solidFill>
                    <a:schemeClr val="accent6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45" name="íślíḋè-TextBox 37"/>
            <p:cNvSpPr txBox="1"/>
            <p:nvPr/>
          </p:nvSpPr>
          <p:spPr>
            <a:xfrm>
              <a:off x="9202976" y="4850159"/>
              <a:ext cx="2251637" cy="646331"/>
            </a:xfrm>
            <a:prstGeom prst="rect">
              <a:avLst/>
            </a:prstGeom>
            <a:noFill/>
          </p:spPr>
          <p:txBody>
            <a:bodyPr wrap="square" lIns="144000" rIns="0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点击输入替换内容</a:t>
              </a:r>
              <a:r>
                <a:rPr lang="en-US" altLang="zh-CN" sz="12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 </a:t>
              </a:r>
            </a:p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点击输入替换内容</a:t>
              </a:r>
              <a:r>
                <a:rPr lang="en-US" altLang="zh-CN" sz="12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</p:grpSp>
      <p:grpSp>
        <p:nvGrpSpPr>
          <p:cNvPr id="20" name="Group 1"/>
          <p:cNvGrpSpPr/>
          <p:nvPr/>
        </p:nvGrpSpPr>
        <p:grpSpPr>
          <a:xfrm>
            <a:off x="692477" y="1621114"/>
            <a:ext cx="1823835" cy="690862"/>
            <a:chOff x="733346" y="2161485"/>
            <a:chExt cx="2431780" cy="921150"/>
          </a:xfrm>
        </p:grpSpPr>
        <p:sp>
          <p:nvSpPr>
            <p:cNvPr id="42" name="íślíḋè-TextBox 38"/>
            <p:cNvSpPr txBox="1"/>
            <p:nvPr/>
          </p:nvSpPr>
          <p:spPr>
            <a:xfrm>
              <a:off x="733346" y="2161485"/>
              <a:ext cx="2251637" cy="307777"/>
            </a:xfrm>
            <a:prstGeom prst="rect">
              <a:avLst/>
            </a:prstGeom>
            <a:noFill/>
          </p:spPr>
          <p:txBody>
            <a:bodyPr wrap="none" lIns="0" rIns="144000">
              <a:normAutofit fontScale="77500" lnSpcReduction="20000"/>
            </a:bodyPr>
            <a:lstStyle/>
            <a:p>
              <a:pPr algn="r"/>
              <a:r>
                <a:rPr lang="zh-CN" altLang="en-US" sz="1400" b="1">
                  <a:solidFill>
                    <a:schemeClr val="accent3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43" name="íślíḋè-TextBox 39"/>
            <p:cNvSpPr txBox="1"/>
            <p:nvPr/>
          </p:nvSpPr>
          <p:spPr>
            <a:xfrm>
              <a:off x="913489" y="2469263"/>
              <a:ext cx="2251637" cy="613372"/>
            </a:xfrm>
            <a:prstGeom prst="rect">
              <a:avLst/>
            </a:prstGeom>
            <a:noFill/>
          </p:spPr>
          <p:txBody>
            <a:bodyPr wrap="square" lIns="0" rIns="144000">
              <a:normAutofit fontScale="92500"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点击输入替换内容</a:t>
              </a:r>
              <a:r>
                <a:rPr lang="en-US" altLang="zh-CN" sz="12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 </a:t>
              </a:r>
            </a:p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点击输入替换内容</a:t>
              </a:r>
              <a:r>
                <a:rPr lang="en-US" altLang="zh-CN" sz="12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827584" y="3417374"/>
            <a:ext cx="1688728" cy="715581"/>
            <a:chOff x="917530" y="4556498"/>
            <a:chExt cx="2251637" cy="954108"/>
          </a:xfrm>
        </p:grpSpPr>
        <p:sp>
          <p:nvSpPr>
            <p:cNvPr id="40" name="íślíḋè-TextBox 40"/>
            <p:cNvSpPr txBox="1"/>
            <p:nvPr/>
          </p:nvSpPr>
          <p:spPr>
            <a:xfrm>
              <a:off x="1766400" y="4556498"/>
              <a:ext cx="1222624" cy="307777"/>
            </a:xfrm>
            <a:prstGeom prst="rect">
              <a:avLst/>
            </a:prstGeom>
            <a:noFill/>
          </p:spPr>
          <p:txBody>
            <a:bodyPr wrap="none" lIns="0" rIns="144000">
              <a:normAutofit fontScale="77500" lnSpcReduction="20000"/>
            </a:bodyPr>
            <a:lstStyle/>
            <a:p>
              <a:pPr algn="r"/>
              <a:r>
                <a:rPr lang="zh-CN" altLang="en-US" sz="1400" b="1">
                  <a:solidFill>
                    <a:schemeClr val="accent5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41" name="íślíḋè-TextBox 41"/>
            <p:cNvSpPr txBox="1"/>
            <p:nvPr/>
          </p:nvSpPr>
          <p:spPr>
            <a:xfrm>
              <a:off x="917530" y="4864275"/>
              <a:ext cx="2251637" cy="646331"/>
            </a:xfrm>
            <a:prstGeom prst="rect">
              <a:avLst/>
            </a:prstGeom>
            <a:noFill/>
          </p:spPr>
          <p:txBody>
            <a:bodyPr wrap="square" lIns="0" rIns="144000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点击输入替换内容</a:t>
              </a:r>
              <a:r>
                <a:rPr lang="en-US" altLang="zh-CN" sz="12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 </a:t>
              </a:r>
            </a:p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点击输入替换内容</a:t>
              </a:r>
              <a:r>
                <a:rPr lang="en-US" altLang="zh-CN" sz="12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</p:grpSp>
      <p:sp>
        <p:nvSpPr>
          <p:cNvPr id="22" name="íślíḋè-Freeform: Shape 42"/>
          <p:cNvSpPr/>
          <p:nvPr/>
        </p:nvSpPr>
        <p:spPr bwMode="auto">
          <a:xfrm>
            <a:off x="3535218" y="2159154"/>
            <a:ext cx="157063" cy="197203"/>
          </a:xfrm>
          <a:custGeom>
            <a:avLst/>
            <a:gdLst>
              <a:gd name="T0" fmla="*/ 2 w 38"/>
              <a:gd name="T1" fmla="*/ 48 h 48"/>
              <a:gd name="T2" fmla="*/ 2 w 38"/>
              <a:gd name="T3" fmla="*/ 0 h 48"/>
              <a:gd name="T4" fmla="*/ 38 w 38"/>
              <a:gd name="T5" fmla="*/ 47 h 48"/>
              <a:gd name="T6" fmla="*/ 4 w 38"/>
              <a:gd name="T7" fmla="*/ 4 h 48"/>
              <a:gd name="T8" fmla="*/ 14 w 38"/>
              <a:gd name="T9" fmla="*/ 39 h 48"/>
              <a:gd name="T10" fmla="*/ 24 w 38"/>
              <a:gd name="T11" fmla="*/ 39 h 48"/>
              <a:gd name="T12" fmla="*/ 11 w 38"/>
              <a:gd name="T13" fmla="*/ 10 h 48"/>
              <a:gd name="T14" fmla="*/ 7 w 38"/>
              <a:gd name="T15" fmla="*/ 10 h 48"/>
              <a:gd name="T16" fmla="*/ 10 w 38"/>
              <a:gd name="T17" fmla="*/ 7 h 48"/>
              <a:gd name="T18" fmla="*/ 11 w 38"/>
              <a:gd name="T19" fmla="*/ 17 h 48"/>
              <a:gd name="T20" fmla="*/ 7 w 38"/>
              <a:gd name="T21" fmla="*/ 17 h 48"/>
              <a:gd name="T22" fmla="*/ 10 w 38"/>
              <a:gd name="T23" fmla="*/ 14 h 48"/>
              <a:gd name="T24" fmla="*/ 11 w 38"/>
              <a:gd name="T25" fmla="*/ 23 h 48"/>
              <a:gd name="T26" fmla="*/ 7 w 38"/>
              <a:gd name="T27" fmla="*/ 23 h 48"/>
              <a:gd name="T28" fmla="*/ 10 w 38"/>
              <a:gd name="T29" fmla="*/ 21 h 48"/>
              <a:gd name="T30" fmla="*/ 11 w 38"/>
              <a:gd name="T31" fmla="*/ 30 h 48"/>
              <a:gd name="T32" fmla="*/ 7 w 38"/>
              <a:gd name="T33" fmla="*/ 30 h 48"/>
              <a:gd name="T34" fmla="*/ 10 w 38"/>
              <a:gd name="T35" fmla="*/ 28 h 48"/>
              <a:gd name="T36" fmla="*/ 11 w 38"/>
              <a:gd name="T37" fmla="*/ 37 h 48"/>
              <a:gd name="T38" fmla="*/ 7 w 38"/>
              <a:gd name="T39" fmla="*/ 37 h 48"/>
              <a:gd name="T40" fmla="*/ 10 w 38"/>
              <a:gd name="T41" fmla="*/ 35 h 48"/>
              <a:gd name="T42" fmla="*/ 18 w 38"/>
              <a:gd name="T43" fmla="*/ 10 h 48"/>
              <a:gd name="T44" fmla="*/ 14 w 38"/>
              <a:gd name="T45" fmla="*/ 10 h 48"/>
              <a:gd name="T46" fmla="*/ 17 w 38"/>
              <a:gd name="T47" fmla="*/ 7 h 48"/>
              <a:gd name="T48" fmla="*/ 18 w 38"/>
              <a:gd name="T49" fmla="*/ 17 h 48"/>
              <a:gd name="T50" fmla="*/ 14 w 38"/>
              <a:gd name="T51" fmla="*/ 17 h 48"/>
              <a:gd name="T52" fmla="*/ 17 w 38"/>
              <a:gd name="T53" fmla="*/ 14 h 48"/>
              <a:gd name="T54" fmla="*/ 18 w 38"/>
              <a:gd name="T55" fmla="*/ 23 h 48"/>
              <a:gd name="T56" fmla="*/ 14 w 38"/>
              <a:gd name="T57" fmla="*/ 23 h 48"/>
              <a:gd name="T58" fmla="*/ 17 w 38"/>
              <a:gd name="T59" fmla="*/ 21 h 48"/>
              <a:gd name="T60" fmla="*/ 18 w 38"/>
              <a:gd name="T61" fmla="*/ 30 h 48"/>
              <a:gd name="T62" fmla="*/ 14 w 38"/>
              <a:gd name="T63" fmla="*/ 30 h 48"/>
              <a:gd name="T64" fmla="*/ 17 w 38"/>
              <a:gd name="T65" fmla="*/ 28 h 48"/>
              <a:gd name="T66" fmla="*/ 24 w 38"/>
              <a:gd name="T67" fmla="*/ 10 h 48"/>
              <a:gd name="T68" fmla="*/ 21 w 38"/>
              <a:gd name="T69" fmla="*/ 10 h 48"/>
              <a:gd name="T70" fmla="*/ 24 w 38"/>
              <a:gd name="T71" fmla="*/ 7 h 48"/>
              <a:gd name="T72" fmla="*/ 24 w 38"/>
              <a:gd name="T73" fmla="*/ 17 h 48"/>
              <a:gd name="T74" fmla="*/ 21 w 38"/>
              <a:gd name="T75" fmla="*/ 17 h 48"/>
              <a:gd name="T76" fmla="*/ 24 w 38"/>
              <a:gd name="T77" fmla="*/ 14 h 48"/>
              <a:gd name="T78" fmla="*/ 24 w 38"/>
              <a:gd name="T79" fmla="*/ 23 h 48"/>
              <a:gd name="T80" fmla="*/ 21 w 38"/>
              <a:gd name="T81" fmla="*/ 23 h 48"/>
              <a:gd name="T82" fmla="*/ 24 w 38"/>
              <a:gd name="T83" fmla="*/ 21 h 48"/>
              <a:gd name="T84" fmla="*/ 24 w 38"/>
              <a:gd name="T85" fmla="*/ 30 h 48"/>
              <a:gd name="T86" fmla="*/ 21 w 38"/>
              <a:gd name="T87" fmla="*/ 30 h 48"/>
              <a:gd name="T88" fmla="*/ 24 w 38"/>
              <a:gd name="T89" fmla="*/ 28 h 48"/>
              <a:gd name="T90" fmla="*/ 31 w 38"/>
              <a:gd name="T91" fmla="*/ 10 h 48"/>
              <a:gd name="T92" fmla="*/ 28 w 38"/>
              <a:gd name="T93" fmla="*/ 10 h 48"/>
              <a:gd name="T94" fmla="*/ 30 w 38"/>
              <a:gd name="T95" fmla="*/ 7 h 48"/>
              <a:gd name="T96" fmla="*/ 31 w 38"/>
              <a:gd name="T97" fmla="*/ 17 h 48"/>
              <a:gd name="T98" fmla="*/ 28 w 38"/>
              <a:gd name="T99" fmla="*/ 17 h 48"/>
              <a:gd name="T100" fmla="*/ 30 w 38"/>
              <a:gd name="T101" fmla="*/ 14 h 48"/>
              <a:gd name="T102" fmla="*/ 31 w 38"/>
              <a:gd name="T103" fmla="*/ 23 h 48"/>
              <a:gd name="T104" fmla="*/ 28 w 38"/>
              <a:gd name="T105" fmla="*/ 23 h 48"/>
              <a:gd name="T106" fmla="*/ 30 w 38"/>
              <a:gd name="T107" fmla="*/ 21 h 48"/>
              <a:gd name="T108" fmla="*/ 31 w 38"/>
              <a:gd name="T109" fmla="*/ 30 h 48"/>
              <a:gd name="T110" fmla="*/ 28 w 38"/>
              <a:gd name="T111" fmla="*/ 30 h 48"/>
              <a:gd name="T112" fmla="*/ 30 w 38"/>
              <a:gd name="T113" fmla="*/ 28 h 48"/>
              <a:gd name="T114" fmla="*/ 31 w 38"/>
              <a:gd name="T115" fmla="*/ 37 h 48"/>
              <a:gd name="T116" fmla="*/ 28 w 38"/>
              <a:gd name="T117" fmla="*/ 37 h 48"/>
              <a:gd name="T118" fmla="*/ 30 w 38"/>
              <a:gd name="T119" fmla="*/ 35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8" h="48">
                <a:moveTo>
                  <a:pt x="38" y="47"/>
                </a:moveTo>
                <a:cubicBezTo>
                  <a:pt x="38" y="47"/>
                  <a:pt x="37" y="48"/>
                  <a:pt x="36" y="48"/>
                </a:cubicBezTo>
                <a:cubicBezTo>
                  <a:pt x="2" y="48"/>
                  <a:pt x="2" y="48"/>
                  <a:pt x="2" y="48"/>
                </a:cubicBezTo>
                <a:cubicBezTo>
                  <a:pt x="1" y="48"/>
                  <a:pt x="0" y="47"/>
                  <a:pt x="0" y="47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7" y="0"/>
                  <a:pt x="38" y="1"/>
                  <a:pt x="38" y="2"/>
                </a:cubicBezTo>
                <a:lnTo>
                  <a:pt x="38" y="47"/>
                </a:lnTo>
                <a:close/>
                <a:moveTo>
                  <a:pt x="35" y="45"/>
                </a:moveTo>
                <a:cubicBezTo>
                  <a:pt x="35" y="4"/>
                  <a:pt x="35" y="4"/>
                  <a:pt x="35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45"/>
                  <a:pt x="4" y="45"/>
                  <a:pt x="4" y="45"/>
                </a:cubicBezTo>
                <a:cubicBezTo>
                  <a:pt x="14" y="45"/>
                  <a:pt x="14" y="45"/>
                  <a:pt x="14" y="45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8"/>
                  <a:pt x="15" y="38"/>
                  <a:pt x="15" y="38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8"/>
                  <a:pt x="24" y="38"/>
                  <a:pt x="24" y="39"/>
                </a:cubicBezTo>
                <a:cubicBezTo>
                  <a:pt x="24" y="45"/>
                  <a:pt x="24" y="45"/>
                  <a:pt x="24" y="45"/>
                </a:cubicBezTo>
                <a:lnTo>
                  <a:pt x="35" y="45"/>
                </a:lnTo>
                <a:close/>
                <a:moveTo>
                  <a:pt x="11" y="10"/>
                </a:moveTo>
                <a:cubicBezTo>
                  <a:pt x="11" y="10"/>
                  <a:pt x="10" y="11"/>
                  <a:pt x="10" y="11"/>
                </a:cubicBezTo>
                <a:cubicBezTo>
                  <a:pt x="8" y="11"/>
                  <a:pt x="8" y="11"/>
                  <a:pt x="8" y="11"/>
                </a:cubicBezTo>
                <a:cubicBezTo>
                  <a:pt x="8" y="11"/>
                  <a:pt x="7" y="10"/>
                  <a:pt x="7" y="10"/>
                </a:cubicBezTo>
                <a:cubicBezTo>
                  <a:pt x="7" y="8"/>
                  <a:pt x="7" y="8"/>
                  <a:pt x="7" y="8"/>
                </a:cubicBezTo>
                <a:cubicBezTo>
                  <a:pt x="7" y="8"/>
                  <a:pt x="8" y="7"/>
                  <a:pt x="8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1" y="8"/>
                  <a:pt x="11" y="8"/>
                </a:cubicBezTo>
                <a:lnTo>
                  <a:pt x="11" y="10"/>
                </a:lnTo>
                <a:close/>
                <a:moveTo>
                  <a:pt x="11" y="17"/>
                </a:moveTo>
                <a:cubicBezTo>
                  <a:pt x="11" y="17"/>
                  <a:pt x="10" y="17"/>
                  <a:pt x="10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7" y="17"/>
                  <a:pt x="7" y="17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4"/>
                  <a:pt x="8" y="14"/>
                  <a:pt x="8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1" y="14"/>
                  <a:pt x="11" y="15"/>
                </a:cubicBezTo>
                <a:lnTo>
                  <a:pt x="11" y="17"/>
                </a:lnTo>
                <a:close/>
                <a:moveTo>
                  <a:pt x="11" y="23"/>
                </a:moveTo>
                <a:cubicBezTo>
                  <a:pt x="11" y="24"/>
                  <a:pt x="10" y="24"/>
                  <a:pt x="10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7" y="24"/>
                  <a:pt x="7" y="23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1"/>
                  <a:pt x="8" y="21"/>
                  <a:pt x="8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1" y="21"/>
                  <a:pt x="11" y="22"/>
                </a:cubicBezTo>
                <a:lnTo>
                  <a:pt x="11" y="23"/>
                </a:lnTo>
                <a:close/>
                <a:moveTo>
                  <a:pt x="11" y="30"/>
                </a:moveTo>
                <a:cubicBezTo>
                  <a:pt x="11" y="31"/>
                  <a:pt x="10" y="31"/>
                  <a:pt x="10" y="31"/>
                </a:cubicBezTo>
                <a:cubicBezTo>
                  <a:pt x="8" y="31"/>
                  <a:pt x="8" y="31"/>
                  <a:pt x="8" y="31"/>
                </a:cubicBezTo>
                <a:cubicBezTo>
                  <a:pt x="8" y="31"/>
                  <a:pt x="7" y="31"/>
                  <a:pt x="7" y="30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8"/>
                  <a:pt x="8" y="28"/>
                  <a:pt x="8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10" y="28"/>
                  <a:pt x="11" y="28"/>
                  <a:pt x="11" y="29"/>
                </a:cubicBezTo>
                <a:lnTo>
                  <a:pt x="11" y="30"/>
                </a:lnTo>
                <a:close/>
                <a:moveTo>
                  <a:pt x="11" y="37"/>
                </a:moveTo>
                <a:cubicBezTo>
                  <a:pt x="11" y="38"/>
                  <a:pt x="10" y="38"/>
                  <a:pt x="10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7" y="38"/>
                  <a:pt x="7" y="37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35"/>
                  <a:pt x="8" y="35"/>
                  <a:pt x="8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5"/>
                  <a:pt x="11" y="35"/>
                  <a:pt x="11" y="35"/>
                </a:cubicBezTo>
                <a:lnTo>
                  <a:pt x="11" y="37"/>
                </a:lnTo>
                <a:close/>
                <a:moveTo>
                  <a:pt x="18" y="10"/>
                </a:moveTo>
                <a:cubicBezTo>
                  <a:pt x="18" y="10"/>
                  <a:pt x="17" y="11"/>
                  <a:pt x="17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1"/>
                  <a:pt x="14" y="10"/>
                  <a:pt x="14" y="10"/>
                </a:cubicBez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5" y="7"/>
                  <a:pt x="15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8" y="8"/>
                  <a:pt x="18" y="8"/>
                </a:cubicBezTo>
                <a:lnTo>
                  <a:pt x="18" y="10"/>
                </a:lnTo>
                <a:close/>
                <a:moveTo>
                  <a:pt x="18" y="17"/>
                </a:moveTo>
                <a:cubicBezTo>
                  <a:pt x="18" y="17"/>
                  <a:pt x="17" y="17"/>
                  <a:pt x="17" y="17"/>
                </a:cubicBezTo>
                <a:cubicBezTo>
                  <a:pt x="15" y="17"/>
                  <a:pt x="15" y="17"/>
                  <a:pt x="15" y="17"/>
                </a:cubicBezTo>
                <a:cubicBezTo>
                  <a:pt x="15" y="17"/>
                  <a:pt x="14" y="17"/>
                  <a:pt x="14" y="17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4"/>
                  <a:pt x="15" y="14"/>
                  <a:pt x="15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8" y="14"/>
                  <a:pt x="18" y="15"/>
                </a:cubicBezTo>
                <a:lnTo>
                  <a:pt x="18" y="17"/>
                </a:lnTo>
                <a:close/>
                <a:moveTo>
                  <a:pt x="18" y="23"/>
                </a:moveTo>
                <a:cubicBezTo>
                  <a:pt x="18" y="24"/>
                  <a:pt x="17" y="24"/>
                  <a:pt x="17" y="24"/>
                </a:cubicBezTo>
                <a:cubicBezTo>
                  <a:pt x="15" y="24"/>
                  <a:pt x="15" y="24"/>
                  <a:pt x="15" y="24"/>
                </a:cubicBezTo>
                <a:cubicBezTo>
                  <a:pt x="15" y="24"/>
                  <a:pt x="14" y="24"/>
                  <a:pt x="14" y="23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1"/>
                  <a:pt x="15" y="21"/>
                  <a:pt x="15" y="21"/>
                </a:cubicBezTo>
                <a:cubicBezTo>
                  <a:pt x="17" y="21"/>
                  <a:pt x="17" y="21"/>
                  <a:pt x="17" y="21"/>
                </a:cubicBezTo>
                <a:cubicBezTo>
                  <a:pt x="17" y="21"/>
                  <a:pt x="18" y="21"/>
                  <a:pt x="18" y="22"/>
                </a:cubicBezTo>
                <a:lnTo>
                  <a:pt x="18" y="23"/>
                </a:lnTo>
                <a:close/>
                <a:moveTo>
                  <a:pt x="18" y="30"/>
                </a:moveTo>
                <a:cubicBezTo>
                  <a:pt x="18" y="31"/>
                  <a:pt x="17" y="31"/>
                  <a:pt x="17" y="31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31"/>
                  <a:pt x="14" y="31"/>
                  <a:pt x="14" y="30"/>
                </a:cubicBezTo>
                <a:cubicBezTo>
                  <a:pt x="14" y="29"/>
                  <a:pt x="14" y="29"/>
                  <a:pt x="14" y="29"/>
                </a:cubicBezTo>
                <a:cubicBezTo>
                  <a:pt x="14" y="28"/>
                  <a:pt x="15" y="28"/>
                  <a:pt x="15" y="28"/>
                </a:cubicBezTo>
                <a:cubicBezTo>
                  <a:pt x="17" y="28"/>
                  <a:pt x="17" y="28"/>
                  <a:pt x="17" y="28"/>
                </a:cubicBezTo>
                <a:cubicBezTo>
                  <a:pt x="17" y="28"/>
                  <a:pt x="18" y="28"/>
                  <a:pt x="18" y="29"/>
                </a:cubicBezTo>
                <a:lnTo>
                  <a:pt x="18" y="30"/>
                </a:lnTo>
                <a:close/>
                <a:moveTo>
                  <a:pt x="24" y="10"/>
                </a:moveTo>
                <a:cubicBezTo>
                  <a:pt x="24" y="10"/>
                  <a:pt x="24" y="11"/>
                  <a:pt x="24" y="11"/>
                </a:cubicBezTo>
                <a:cubicBezTo>
                  <a:pt x="22" y="11"/>
                  <a:pt x="22" y="11"/>
                  <a:pt x="22" y="11"/>
                </a:cubicBezTo>
                <a:cubicBezTo>
                  <a:pt x="21" y="11"/>
                  <a:pt x="21" y="10"/>
                  <a:pt x="21" y="10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8"/>
                  <a:pt x="21" y="7"/>
                  <a:pt x="22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8"/>
                  <a:pt x="24" y="8"/>
                </a:cubicBezTo>
                <a:lnTo>
                  <a:pt x="24" y="10"/>
                </a:lnTo>
                <a:close/>
                <a:moveTo>
                  <a:pt x="24" y="17"/>
                </a:moveTo>
                <a:cubicBezTo>
                  <a:pt x="24" y="17"/>
                  <a:pt x="24" y="17"/>
                  <a:pt x="24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4"/>
                  <a:pt x="21" y="14"/>
                  <a:pt x="22" y="14"/>
                </a:cubicBezTo>
                <a:cubicBezTo>
                  <a:pt x="24" y="14"/>
                  <a:pt x="24" y="14"/>
                  <a:pt x="24" y="14"/>
                </a:cubicBezTo>
                <a:cubicBezTo>
                  <a:pt x="24" y="14"/>
                  <a:pt x="24" y="14"/>
                  <a:pt x="24" y="15"/>
                </a:cubicBezTo>
                <a:lnTo>
                  <a:pt x="24" y="17"/>
                </a:lnTo>
                <a:close/>
                <a:moveTo>
                  <a:pt x="24" y="23"/>
                </a:moveTo>
                <a:cubicBezTo>
                  <a:pt x="24" y="24"/>
                  <a:pt x="24" y="24"/>
                  <a:pt x="24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1" y="24"/>
                  <a:pt x="21" y="24"/>
                  <a:pt x="21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1"/>
                  <a:pt x="21" y="21"/>
                  <a:pt x="22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2"/>
                </a:cubicBezTo>
                <a:lnTo>
                  <a:pt x="24" y="23"/>
                </a:lnTo>
                <a:close/>
                <a:moveTo>
                  <a:pt x="24" y="30"/>
                </a:moveTo>
                <a:cubicBezTo>
                  <a:pt x="24" y="31"/>
                  <a:pt x="24" y="31"/>
                  <a:pt x="24" y="31"/>
                </a:cubicBezTo>
                <a:cubicBezTo>
                  <a:pt x="22" y="31"/>
                  <a:pt x="22" y="31"/>
                  <a:pt x="22" y="31"/>
                </a:cubicBezTo>
                <a:cubicBezTo>
                  <a:pt x="21" y="31"/>
                  <a:pt x="21" y="31"/>
                  <a:pt x="21" y="30"/>
                </a:cubicBezTo>
                <a:cubicBezTo>
                  <a:pt x="21" y="29"/>
                  <a:pt x="21" y="29"/>
                  <a:pt x="21" y="29"/>
                </a:cubicBezTo>
                <a:cubicBezTo>
                  <a:pt x="21" y="28"/>
                  <a:pt x="21" y="28"/>
                  <a:pt x="22" y="28"/>
                </a:cubicBezTo>
                <a:cubicBezTo>
                  <a:pt x="24" y="28"/>
                  <a:pt x="24" y="28"/>
                  <a:pt x="24" y="28"/>
                </a:cubicBezTo>
                <a:cubicBezTo>
                  <a:pt x="24" y="28"/>
                  <a:pt x="24" y="28"/>
                  <a:pt x="24" y="29"/>
                </a:cubicBezTo>
                <a:lnTo>
                  <a:pt x="24" y="30"/>
                </a:lnTo>
                <a:close/>
                <a:moveTo>
                  <a:pt x="31" y="10"/>
                </a:moveTo>
                <a:cubicBezTo>
                  <a:pt x="31" y="10"/>
                  <a:pt x="31" y="11"/>
                  <a:pt x="30" y="11"/>
                </a:cubicBezTo>
                <a:cubicBezTo>
                  <a:pt x="29" y="11"/>
                  <a:pt x="29" y="11"/>
                  <a:pt x="29" y="11"/>
                </a:cubicBezTo>
                <a:cubicBezTo>
                  <a:pt x="28" y="11"/>
                  <a:pt x="28" y="10"/>
                  <a:pt x="28" y="10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8"/>
                  <a:pt x="28" y="7"/>
                  <a:pt x="29" y="7"/>
                </a:cubicBezTo>
                <a:cubicBezTo>
                  <a:pt x="30" y="7"/>
                  <a:pt x="30" y="7"/>
                  <a:pt x="30" y="7"/>
                </a:cubicBezTo>
                <a:cubicBezTo>
                  <a:pt x="31" y="7"/>
                  <a:pt x="31" y="8"/>
                  <a:pt x="31" y="8"/>
                </a:cubicBezTo>
                <a:lnTo>
                  <a:pt x="31" y="10"/>
                </a:lnTo>
                <a:close/>
                <a:moveTo>
                  <a:pt x="31" y="17"/>
                </a:moveTo>
                <a:cubicBezTo>
                  <a:pt x="31" y="17"/>
                  <a:pt x="31" y="17"/>
                  <a:pt x="30" y="17"/>
                </a:cubicBezTo>
                <a:cubicBezTo>
                  <a:pt x="29" y="17"/>
                  <a:pt x="29" y="17"/>
                  <a:pt x="29" y="17"/>
                </a:cubicBezTo>
                <a:cubicBezTo>
                  <a:pt x="28" y="17"/>
                  <a:pt x="28" y="17"/>
                  <a:pt x="28" y="17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4"/>
                  <a:pt x="28" y="14"/>
                  <a:pt x="29" y="14"/>
                </a:cubicBezTo>
                <a:cubicBezTo>
                  <a:pt x="30" y="14"/>
                  <a:pt x="30" y="14"/>
                  <a:pt x="30" y="14"/>
                </a:cubicBezTo>
                <a:cubicBezTo>
                  <a:pt x="31" y="14"/>
                  <a:pt x="31" y="14"/>
                  <a:pt x="31" y="15"/>
                </a:cubicBezTo>
                <a:lnTo>
                  <a:pt x="31" y="17"/>
                </a:lnTo>
                <a:close/>
                <a:moveTo>
                  <a:pt x="31" y="23"/>
                </a:moveTo>
                <a:cubicBezTo>
                  <a:pt x="31" y="24"/>
                  <a:pt x="31" y="24"/>
                  <a:pt x="30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8" y="24"/>
                  <a:pt x="28" y="24"/>
                  <a:pt x="28" y="23"/>
                </a:cubicBezTo>
                <a:cubicBezTo>
                  <a:pt x="28" y="22"/>
                  <a:pt x="28" y="22"/>
                  <a:pt x="28" y="22"/>
                </a:cubicBezTo>
                <a:cubicBezTo>
                  <a:pt x="28" y="21"/>
                  <a:pt x="28" y="21"/>
                  <a:pt x="29" y="21"/>
                </a:cubicBezTo>
                <a:cubicBezTo>
                  <a:pt x="30" y="21"/>
                  <a:pt x="30" y="21"/>
                  <a:pt x="30" y="21"/>
                </a:cubicBezTo>
                <a:cubicBezTo>
                  <a:pt x="31" y="21"/>
                  <a:pt x="31" y="21"/>
                  <a:pt x="31" y="22"/>
                </a:cubicBezTo>
                <a:lnTo>
                  <a:pt x="31" y="23"/>
                </a:lnTo>
                <a:close/>
                <a:moveTo>
                  <a:pt x="31" y="30"/>
                </a:moveTo>
                <a:cubicBezTo>
                  <a:pt x="31" y="31"/>
                  <a:pt x="31" y="31"/>
                  <a:pt x="30" y="31"/>
                </a:cubicBezTo>
                <a:cubicBezTo>
                  <a:pt x="29" y="31"/>
                  <a:pt x="29" y="31"/>
                  <a:pt x="29" y="31"/>
                </a:cubicBezTo>
                <a:cubicBezTo>
                  <a:pt x="28" y="31"/>
                  <a:pt x="28" y="31"/>
                  <a:pt x="28" y="30"/>
                </a:cubicBezTo>
                <a:cubicBezTo>
                  <a:pt x="28" y="29"/>
                  <a:pt x="28" y="29"/>
                  <a:pt x="28" y="29"/>
                </a:cubicBezTo>
                <a:cubicBezTo>
                  <a:pt x="28" y="28"/>
                  <a:pt x="28" y="28"/>
                  <a:pt x="29" y="28"/>
                </a:cubicBezTo>
                <a:cubicBezTo>
                  <a:pt x="30" y="28"/>
                  <a:pt x="30" y="28"/>
                  <a:pt x="30" y="28"/>
                </a:cubicBezTo>
                <a:cubicBezTo>
                  <a:pt x="31" y="28"/>
                  <a:pt x="31" y="28"/>
                  <a:pt x="31" y="29"/>
                </a:cubicBezTo>
                <a:lnTo>
                  <a:pt x="31" y="30"/>
                </a:lnTo>
                <a:close/>
                <a:moveTo>
                  <a:pt x="31" y="37"/>
                </a:moveTo>
                <a:cubicBezTo>
                  <a:pt x="31" y="38"/>
                  <a:pt x="31" y="38"/>
                  <a:pt x="30" y="38"/>
                </a:cubicBezTo>
                <a:cubicBezTo>
                  <a:pt x="29" y="38"/>
                  <a:pt x="29" y="38"/>
                  <a:pt x="29" y="38"/>
                </a:cubicBezTo>
                <a:cubicBezTo>
                  <a:pt x="28" y="38"/>
                  <a:pt x="28" y="38"/>
                  <a:pt x="28" y="37"/>
                </a:cubicBezTo>
                <a:cubicBezTo>
                  <a:pt x="28" y="35"/>
                  <a:pt x="28" y="35"/>
                  <a:pt x="28" y="35"/>
                </a:cubicBezTo>
                <a:cubicBezTo>
                  <a:pt x="28" y="35"/>
                  <a:pt x="28" y="35"/>
                  <a:pt x="29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31" y="35"/>
                  <a:pt x="31" y="35"/>
                  <a:pt x="31" y="35"/>
                </a:cubicBezTo>
                <a:lnTo>
                  <a:pt x="31" y="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3" name="íślíḋè-Freeform: Shape 43"/>
          <p:cNvSpPr/>
          <p:nvPr/>
        </p:nvSpPr>
        <p:spPr bwMode="auto">
          <a:xfrm>
            <a:off x="5571654" y="2230773"/>
            <a:ext cx="167534" cy="169279"/>
          </a:xfrm>
          <a:custGeom>
            <a:avLst/>
            <a:gdLst>
              <a:gd name="T0" fmla="*/ 36 w 41"/>
              <a:gd name="T1" fmla="*/ 41 h 41"/>
              <a:gd name="T2" fmla="*/ 5 w 41"/>
              <a:gd name="T3" fmla="*/ 41 h 41"/>
              <a:gd name="T4" fmla="*/ 2 w 41"/>
              <a:gd name="T5" fmla="*/ 35 h 41"/>
              <a:gd name="T6" fmla="*/ 15 w 41"/>
              <a:gd name="T7" fmla="*/ 14 h 41"/>
              <a:gd name="T8" fmla="*/ 15 w 41"/>
              <a:gd name="T9" fmla="*/ 3 h 41"/>
              <a:gd name="T10" fmla="*/ 13 w 41"/>
              <a:gd name="T11" fmla="*/ 3 h 41"/>
              <a:gd name="T12" fmla="*/ 12 w 41"/>
              <a:gd name="T13" fmla="*/ 2 h 41"/>
              <a:gd name="T14" fmla="*/ 13 w 41"/>
              <a:gd name="T15" fmla="*/ 0 h 41"/>
              <a:gd name="T16" fmla="*/ 27 w 41"/>
              <a:gd name="T17" fmla="*/ 0 h 41"/>
              <a:gd name="T18" fmla="*/ 29 w 41"/>
              <a:gd name="T19" fmla="*/ 2 h 41"/>
              <a:gd name="T20" fmla="*/ 27 w 41"/>
              <a:gd name="T21" fmla="*/ 3 h 41"/>
              <a:gd name="T22" fmla="*/ 25 w 41"/>
              <a:gd name="T23" fmla="*/ 3 h 41"/>
              <a:gd name="T24" fmla="*/ 25 w 41"/>
              <a:gd name="T25" fmla="*/ 14 h 41"/>
              <a:gd name="T26" fmla="*/ 39 w 41"/>
              <a:gd name="T27" fmla="*/ 35 h 41"/>
              <a:gd name="T28" fmla="*/ 36 w 41"/>
              <a:gd name="T29" fmla="*/ 41 h 41"/>
              <a:gd name="T30" fmla="*/ 11 w 41"/>
              <a:gd name="T31" fmla="*/ 27 h 41"/>
              <a:gd name="T32" fmla="*/ 30 w 41"/>
              <a:gd name="T33" fmla="*/ 27 h 41"/>
              <a:gd name="T34" fmla="*/ 23 w 41"/>
              <a:gd name="T35" fmla="*/ 16 h 41"/>
              <a:gd name="T36" fmla="*/ 22 w 41"/>
              <a:gd name="T37" fmla="*/ 15 h 41"/>
              <a:gd name="T38" fmla="*/ 22 w 41"/>
              <a:gd name="T39" fmla="*/ 14 h 41"/>
              <a:gd name="T40" fmla="*/ 22 w 41"/>
              <a:gd name="T41" fmla="*/ 3 h 41"/>
              <a:gd name="T42" fmla="*/ 19 w 41"/>
              <a:gd name="T43" fmla="*/ 3 h 41"/>
              <a:gd name="T44" fmla="*/ 19 w 41"/>
              <a:gd name="T45" fmla="*/ 14 h 41"/>
              <a:gd name="T46" fmla="*/ 19 w 41"/>
              <a:gd name="T47" fmla="*/ 15 h 41"/>
              <a:gd name="T48" fmla="*/ 18 w 41"/>
              <a:gd name="T49" fmla="*/ 16 h 41"/>
              <a:gd name="T50" fmla="*/ 11 w 41"/>
              <a:gd name="T51" fmla="*/ 27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1" h="41">
                <a:moveTo>
                  <a:pt x="36" y="41"/>
                </a:moveTo>
                <a:cubicBezTo>
                  <a:pt x="5" y="41"/>
                  <a:pt x="5" y="41"/>
                  <a:pt x="5" y="41"/>
                </a:cubicBezTo>
                <a:cubicBezTo>
                  <a:pt x="1" y="41"/>
                  <a:pt x="0" y="38"/>
                  <a:pt x="2" y="35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3"/>
                  <a:pt x="15" y="3"/>
                  <a:pt x="15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2" y="3"/>
                  <a:pt x="12" y="3"/>
                  <a:pt x="12" y="2"/>
                </a:cubicBezTo>
                <a:cubicBezTo>
                  <a:pt x="12" y="1"/>
                  <a:pt x="12" y="0"/>
                  <a:pt x="13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8" y="0"/>
                  <a:pt x="29" y="1"/>
                  <a:pt x="29" y="2"/>
                </a:cubicBezTo>
                <a:cubicBezTo>
                  <a:pt x="29" y="3"/>
                  <a:pt x="28" y="3"/>
                  <a:pt x="27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14"/>
                  <a:pt x="25" y="14"/>
                  <a:pt x="25" y="14"/>
                </a:cubicBezTo>
                <a:cubicBezTo>
                  <a:pt x="39" y="35"/>
                  <a:pt x="39" y="35"/>
                  <a:pt x="39" y="35"/>
                </a:cubicBezTo>
                <a:cubicBezTo>
                  <a:pt x="41" y="38"/>
                  <a:pt x="39" y="41"/>
                  <a:pt x="36" y="41"/>
                </a:cubicBezTo>
                <a:close/>
                <a:moveTo>
                  <a:pt x="11" y="27"/>
                </a:moveTo>
                <a:cubicBezTo>
                  <a:pt x="30" y="27"/>
                  <a:pt x="30" y="27"/>
                  <a:pt x="30" y="27"/>
                </a:cubicBezTo>
                <a:cubicBezTo>
                  <a:pt x="23" y="16"/>
                  <a:pt x="23" y="16"/>
                  <a:pt x="23" y="16"/>
                </a:cubicBezTo>
                <a:cubicBezTo>
                  <a:pt x="22" y="15"/>
                  <a:pt x="22" y="15"/>
                  <a:pt x="22" y="15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3"/>
                  <a:pt x="22" y="3"/>
                  <a:pt x="22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14"/>
                  <a:pt x="19" y="14"/>
                  <a:pt x="19" y="14"/>
                </a:cubicBezTo>
                <a:cubicBezTo>
                  <a:pt x="19" y="15"/>
                  <a:pt x="19" y="15"/>
                  <a:pt x="19" y="15"/>
                </a:cubicBezTo>
                <a:cubicBezTo>
                  <a:pt x="18" y="16"/>
                  <a:pt x="18" y="16"/>
                  <a:pt x="18" y="16"/>
                </a:cubicBezTo>
                <a:lnTo>
                  <a:pt x="11" y="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24" name="Group 44"/>
          <p:cNvGrpSpPr/>
          <p:nvPr/>
        </p:nvGrpSpPr>
        <p:grpSpPr>
          <a:xfrm>
            <a:off x="3262892" y="3145156"/>
            <a:ext cx="299162" cy="299162"/>
            <a:chOff x="5170488" y="2544763"/>
            <a:chExt cx="463550" cy="463550"/>
          </a:xfrm>
          <a:solidFill>
            <a:schemeClr val="bg1"/>
          </a:solidFill>
        </p:grpSpPr>
        <p:sp>
          <p:nvSpPr>
            <p:cNvPr id="38" name="íślíḋè-Freeform: Shape 45"/>
            <p:cNvSpPr/>
            <p:nvPr/>
          </p:nvSpPr>
          <p:spPr bwMode="auto">
            <a:xfrm>
              <a:off x="5170488" y="2544763"/>
              <a:ext cx="463550" cy="463550"/>
            </a:xfrm>
            <a:custGeom>
              <a:avLst/>
              <a:gdLst>
                <a:gd name="T0" fmla="*/ 117 w 233"/>
                <a:gd name="T1" fmla="*/ 0 h 233"/>
                <a:gd name="T2" fmla="*/ 0 w 233"/>
                <a:gd name="T3" fmla="*/ 116 h 233"/>
                <a:gd name="T4" fmla="*/ 117 w 233"/>
                <a:gd name="T5" fmla="*/ 233 h 233"/>
                <a:gd name="T6" fmla="*/ 233 w 233"/>
                <a:gd name="T7" fmla="*/ 116 h 233"/>
                <a:gd name="T8" fmla="*/ 117 w 233"/>
                <a:gd name="T9" fmla="*/ 0 h 233"/>
                <a:gd name="T10" fmla="*/ 117 w 233"/>
                <a:gd name="T11" fmla="*/ 213 h 233"/>
                <a:gd name="T12" fmla="*/ 21 w 233"/>
                <a:gd name="T13" fmla="*/ 116 h 233"/>
                <a:gd name="T14" fmla="*/ 117 w 233"/>
                <a:gd name="T15" fmla="*/ 20 h 233"/>
                <a:gd name="T16" fmla="*/ 213 w 233"/>
                <a:gd name="T17" fmla="*/ 116 h 233"/>
                <a:gd name="T18" fmla="*/ 117 w 233"/>
                <a:gd name="T19" fmla="*/ 21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233">
                  <a:moveTo>
                    <a:pt x="117" y="0"/>
                  </a:moveTo>
                  <a:cubicBezTo>
                    <a:pt x="53" y="0"/>
                    <a:pt x="0" y="52"/>
                    <a:pt x="0" y="116"/>
                  </a:cubicBezTo>
                  <a:cubicBezTo>
                    <a:pt x="0" y="181"/>
                    <a:pt x="53" y="233"/>
                    <a:pt x="117" y="233"/>
                  </a:cubicBezTo>
                  <a:cubicBezTo>
                    <a:pt x="181" y="233"/>
                    <a:pt x="233" y="181"/>
                    <a:pt x="233" y="116"/>
                  </a:cubicBezTo>
                  <a:cubicBezTo>
                    <a:pt x="233" y="52"/>
                    <a:pt x="181" y="0"/>
                    <a:pt x="117" y="0"/>
                  </a:cubicBezTo>
                  <a:close/>
                  <a:moveTo>
                    <a:pt x="117" y="213"/>
                  </a:moveTo>
                  <a:cubicBezTo>
                    <a:pt x="64" y="213"/>
                    <a:pt x="21" y="169"/>
                    <a:pt x="21" y="116"/>
                  </a:cubicBezTo>
                  <a:cubicBezTo>
                    <a:pt x="21" y="63"/>
                    <a:pt x="64" y="20"/>
                    <a:pt x="117" y="20"/>
                  </a:cubicBezTo>
                  <a:cubicBezTo>
                    <a:pt x="170" y="20"/>
                    <a:pt x="213" y="63"/>
                    <a:pt x="213" y="116"/>
                  </a:cubicBezTo>
                  <a:cubicBezTo>
                    <a:pt x="213" y="169"/>
                    <a:pt x="170" y="213"/>
                    <a:pt x="117" y="2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íślíḋè-Freeform: Shape 46"/>
            <p:cNvSpPr/>
            <p:nvPr/>
          </p:nvSpPr>
          <p:spPr bwMode="auto">
            <a:xfrm>
              <a:off x="5224463" y="2597151"/>
              <a:ext cx="357188" cy="357188"/>
            </a:xfrm>
            <a:custGeom>
              <a:avLst/>
              <a:gdLst>
                <a:gd name="T0" fmla="*/ 90 w 180"/>
                <a:gd name="T1" fmla="*/ 0 h 180"/>
                <a:gd name="T2" fmla="*/ 0 w 180"/>
                <a:gd name="T3" fmla="*/ 90 h 180"/>
                <a:gd name="T4" fmla="*/ 90 w 180"/>
                <a:gd name="T5" fmla="*/ 180 h 180"/>
                <a:gd name="T6" fmla="*/ 180 w 180"/>
                <a:gd name="T7" fmla="*/ 90 h 180"/>
                <a:gd name="T8" fmla="*/ 90 w 180"/>
                <a:gd name="T9" fmla="*/ 0 h 180"/>
                <a:gd name="T10" fmla="*/ 83 w 180"/>
                <a:gd name="T11" fmla="*/ 14 h 180"/>
                <a:gd name="T12" fmla="*/ 96 w 180"/>
                <a:gd name="T13" fmla="*/ 14 h 180"/>
                <a:gd name="T14" fmla="*/ 96 w 180"/>
                <a:gd name="T15" fmla="*/ 36 h 180"/>
                <a:gd name="T16" fmla="*/ 83 w 180"/>
                <a:gd name="T17" fmla="*/ 36 h 180"/>
                <a:gd name="T18" fmla="*/ 83 w 180"/>
                <a:gd name="T19" fmla="*/ 14 h 180"/>
                <a:gd name="T20" fmla="*/ 36 w 180"/>
                <a:gd name="T21" fmla="*/ 97 h 180"/>
                <a:gd name="T22" fmla="*/ 13 w 180"/>
                <a:gd name="T23" fmla="*/ 97 h 180"/>
                <a:gd name="T24" fmla="*/ 13 w 180"/>
                <a:gd name="T25" fmla="*/ 84 h 180"/>
                <a:gd name="T26" fmla="*/ 36 w 180"/>
                <a:gd name="T27" fmla="*/ 84 h 180"/>
                <a:gd name="T28" fmla="*/ 36 w 180"/>
                <a:gd name="T29" fmla="*/ 97 h 180"/>
                <a:gd name="T30" fmla="*/ 96 w 180"/>
                <a:gd name="T31" fmla="*/ 167 h 180"/>
                <a:gd name="T32" fmla="*/ 83 w 180"/>
                <a:gd name="T33" fmla="*/ 167 h 180"/>
                <a:gd name="T34" fmla="*/ 83 w 180"/>
                <a:gd name="T35" fmla="*/ 145 h 180"/>
                <a:gd name="T36" fmla="*/ 96 w 180"/>
                <a:gd name="T37" fmla="*/ 145 h 180"/>
                <a:gd name="T38" fmla="*/ 96 w 180"/>
                <a:gd name="T39" fmla="*/ 167 h 180"/>
                <a:gd name="T40" fmla="*/ 98 w 180"/>
                <a:gd name="T41" fmla="*/ 89 h 180"/>
                <a:gd name="T42" fmla="*/ 92 w 180"/>
                <a:gd name="T43" fmla="*/ 131 h 180"/>
                <a:gd name="T44" fmla="*/ 81 w 180"/>
                <a:gd name="T45" fmla="*/ 80 h 180"/>
                <a:gd name="T46" fmla="*/ 81 w 180"/>
                <a:gd name="T47" fmla="*/ 80 h 180"/>
                <a:gd name="T48" fmla="*/ 81 w 180"/>
                <a:gd name="T49" fmla="*/ 80 h 180"/>
                <a:gd name="T50" fmla="*/ 81 w 180"/>
                <a:gd name="T51" fmla="*/ 80 h 180"/>
                <a:gd name="T52" fmla="*/ 81 w 180"/>
                <a:gd name="T53" fmla="*/ 80 h 180"/>
                <a:gd name="T54" fmla="*/ 126 w 180"/>
                <a:gd name="T55" fmla="*/ 48 h 180"/>
                <a:gd name="T56" fmla="*/ 98 w 180"/>
                <a:gd name="T57" fmla="*/ 89 h 180"/>
                <a:gd name="T58" fmla="*/ 144 w 180"/>
                <a:gd name="T59" fmla="*/ 97 h 180"/>
                <a:gd name="T60" fmla="*/ 144 w 180"/>
                <a:gd name="T61" fmla="*/ 84 h 180"/>
                <a:gd name="T62" fmla="*/ 166 w 180"/>
                <a:gd name="T63" fmla="*/ 84 h 180"/>
                <a:gd name="T64" fmla="*/ 166 w 180"/>
                <a:gd name="T65" fmla="*/ 97 h 180"/>
                <a:gd name="T66" fmla="*/ 144 w 180"/>
                <a:gd name="T67" fmla="*/ 97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0" h="180">
                  <a:moveTo>
                    <a:pt x="90" y="0"/>
                  </a:moveTo>
                  <a:cubicBezTo>
                    <a:pt x="40" y="0"/>
                    <a:pt x="0" y="41"/>
                    <a:pt x="0" y="90"/>
                  </a:cubicBezTo>
                  <a:cubicBezTo>
                    <a:pt x="0" y="140"/>
                    <a:pt x="40" y="180"/>
                    <a:pt x="90" y="180"/>
                  </a:cubicBezTo>
                  <a:cubicBezTo>
                    <a:pt x="140" y="180"/>
                    <a:pt x="180" y="140"/>
                    <a:pt x="180" y="90"/>
                  </a:cubicBezTo>
                  <a:cubicBezTo>
                    <a:pt x="180" y="41"/>
                    <a:pt x="140" y="0"/>
                    <a:pt x="90" y="0"/>
                  </a:cubicBezTo>
                  <a:close/>
                  <a:moveTo>
                    <a:pt x="83" y="14"/>
                  </a:moveTo>
                  <a:cubicBezTo>
                    <a:pt x="96" y="14"/>
                    <a:pt x="96" y="14"/>
                    <a:pt x="96" y="14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83" y="36"/>
                    <a:pt x="83" y="36"/>
                    <a:pt x="83" y="36"/>
                  </a:cubicBezTo>
                  <a:lnTo>
                    <a:pt x="83" y="14"/>
                  </a:lnTo>
                  <a:close/>
                  <a:moveTo>
                    <a:pt x="36" y="97"/>
                  </a:moveTo>
                  <a:cubicBezTo>
                    <a:pt x="13" y="97"/>
                    <a:pt x="13" y="97"/>
                    <a:pt x="13" y="97"/>
                  </a:cubicBezTo>
                  <a:cubicBezTo>
                    <a:pt x="13" y="84"/>
                    <a:pt x="13" y="84"/>
                    <a:pt x="13" y="84"/>
                  </a:cubicBezTo>
                  <a:cubicBezTo>
                    <a:pt x="36" y="84"/>
                    <a:pt x="36" y="84"/>
                    <a:pt x="36" y="84"/>
                  </a:cubicBezTo>
                  <a:cubicBezTo>
                    <a:pt x="36" y="97"/>
                    <a:pt x="36" y="97"/>
                    <a:pt x="36" y="97"/>
                  </a:cubicBezTo>
                  <a:close/>
                  <a:moveTo>
                    <a:pt x="96" y="167"/>
                  </a:moveTo>
                  <a:cubicBezTo>
                    <a:pt x="83" y="167"/>
                    <a:pt x="83" y="167"/>
                    <a:pt x="83" y="167"/>
                  </a:cubicBezTo>
                  <a:cubicBezTo>
                    <a:pt x="83" y="145"/>
                    <a:pt x="83" y="145"/>
                    <a:pt x="83" y="145"/>
                  </a:cubicBezTo>
                  <a:cubicBezTo>
                    <a:pt x="96" y="145"/>
                    <a:pt x="96" y="145"/>
                    <a:pt x="96" y="145"/>
                  </a:cubicBezTo>
                  <a:lnTo>
                    <a:pt x="96" y="167"/>
                  </a:lnTo>
                  <a:close/>
                  <a:moveTo>
                    <a:pt x="98" y="89"/>
                  </a:moveTo>
                  <a:cubicBezTo>
                    <a:pt x="92" y="131"/>
                    <a:pt x="92" y="131"/>
                    <a:pt x="92" y="131"/>
                  </a:cubicBezTo>
                  <a:cubicBezTo>
                    <a:pt x="81" y="80"/>
                    <a:pt x="81" y="80"/>
                    <a:pt x="81" y="80"/>
                  </a:cubicBezTo>
                  <a:cubicBezTo>
                    <a:pt x="81" y="80"/>
                    <a:pt x="81" y="80"/>
                    <a:pt x="81" y="80"/>
                  </a:cubicBezTo>
                  <a:cubicBezTo>
                    <a:pt x="81" y="80"/>
                    <a:pt x="81" y="80"/>
                    <a:pt x="81" y="80"/>
                  </a:cubicBezTo>
                  <a:cubicBezTo>
                    <a:pt x="81" y="80"/>
                    <a:pt x="81" y="80"/>
                    <a:pt x="81" y="80"/>
                  </a:cubicBezTo>
                  <a:cubicBezTo>
                    <a:pt x="81" y="80"/>
                    <a:pt x="81" y="80"/>
                    <a:pt x="81" y="80"/>
                  </a:cubicBezTo>
                  <a:cubicBezTo>
                    <a:pt x="126" y="48"/>
                    <a:pt x="126" y="48"/>
                    <a:pt x="126" y="48"/>
                  </a:cubicBezTo>
                  <a:lnTo>
                    <a:pt x="98" y="89"/>
                  </a:lnTo>
                  <a:close/>
                  <a:moveTo>
                    <a:pt x="144" y="97"/>
                  </a:moveTo>
                  <a:cubicBezTo>
                    <a:pt x="144" y="84"/>
                    <a:pt x="144" y="84"/>
                    <a:pt x="144" y="84"/>
                  </a:cubicBezTo>
                  <a:cubicBezTo>
                    <a:pt x="166" y="84"/>
                    <a:pt x="166" y="84"/>
                    <a:pt x="166" y="84"/>
                  </a:cubicBezTo>
                  <a:cubicBezTo>
                    <a:pt x="166" y="97"/>
                    <a:pt x="166" y="97"/>
                    <a:pt x="166" y="97"/>
                  </a:cubicBezTo>
                  <a:lnTo>
                    <a:pt x="144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5" name="Group 47"/>
          <p:cNvGrpSpPr/>
          <p:nvPr/>
        </p:nvGrpSpPr>
        <p:grpSpPr>
          <a:xfrm>
            <a:off x="5360478" y="3029245"/>
            <a:ext cx="498841" cy="503545"/>
            <a:chOff x="2578100" y="1057275"/>
            <a:chExt cx="504825" cy="509587"/>
          </a:xfrm>
          <a:solidFill>
            <a:schemeClr val="bg1"/>
          </a:solidFill>
        </p:grpSpPr>
        <p:sp>
          <p:nvSpPr>
            <p:cNvPr id="26" name="íślíḋè-Freeform: Shape 48"/>
            <p:cNvSpPr/>
            <p:nvPr/>
          </p:nvSpPr>
          <p:spPr bwMode="auto">
            <a:xfrm>
              <a:off x="2709863" y="1274763"/>
              <a:ext cx="130175" cy="49212"/>
            </a:xfrm>
            <a:custGeom>
              <a:avLst/>
              <a:gdLst>
                <a:gd name="T0" fmla="*/ 82 w 82"/>
                <a:gd name="T1" fmla="*/ 0 h 31"/>
                <a:gd name="T2" fmla="*/ 0 w 82"/>
                <a:gd name="T3" fmla="*/ 0 h 31"/>
                <a:gd name="T4" fmla="*/ 3 w 82"/>
                <a:gd name="T5" fmla="*/ 31 h 31"/>
                <a:gd name="T6" fmla="*/ 80 w 82"/>
                <a:gd name="T7" fmla="*/ 31 h 31"/>
                <a:gd name="T8" fmla="*/ 82 w 82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31">
                  <a:moveTo>
                    <a:pt x="82" y="0"/>
                  </a:moveTo>
                  <a:lnTo>
                    <a:pt x="0" y="0"/>
                  </a:lnTo>
                  <a:lnTo>
                    <a:pt x="3" y="31"/>
                  </a:lnTo>
                  <a:lnTo>
                    <a:pt x="80" y="31"/>
                  </a:lnTo>
                  <a:lnTo>
                    <a:pt x="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íślíḋè-Freeform: Shape 49"/>
            <p:cNvSpPr/>
            <p:nvPr/>
          </p:nvSpPr>
          <p:spPr bwMode="auto">
            <a:xfrm>
              <a:off x="2593975" y="1338263"/>
              <a:ext cx="114300" cy="77787"/>
            </a:xfrm>
            <a:custGeom>
              <a:avLst/>
              <a:gdLst>
                <a:gd name="T0" fmla="*/ 72 w 72"/>
                <a:gd name="T1" fmla="*/ 49 h 49"/>
                <a:gd name="T2" fmla="*/ 68 w 72"/>
                <a:gd name="T3" fmla="*/ 0 h 49"/>
                <a:gd name="T4" fmla="*/ 0 w 72"/>
                <a:gd name="T5" fmla="*/ 0 h 49"/>
                <a:gd name="T6" fmla="*/ 13 w 72"/>
                <a:gd name="T7" fmla="*/ 49 h 49"/>
                <a:gd name="T8" fmla="*/ 72 w 72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49">
                  <a:moveTo>
                    <a:pt x="72" y="49"/>
                  </a:moveTo>
                  <a:lnTo>
                    <a:pt x="68" y="0"/>
                  </a:lnTo>
                  <a:lnTo>
                    <a:pt x="0" y="0"/>
                  </a:lnTo>
                  <a:lnTo>
                    <a:pt x="13" y="49"/>
                  </a:lnTo>
                  <a:lnTo>
                    <a:pt x="72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íślíḋè-Freeform: Shape 50"/>
            <p:cNvSpPr/>
            <p:nvPr/>
          </p:nvSpPr>
          <p:spPr bwMode="auto">
            <a:xfrm>
              <a:off x="2616200" y="1430338"/>
              <a:ext cx="95250" cy="47625"/>
            </a:xfrm>
            <a:custGeom>
              <a:avLst/>
              <a:gdLst>
                <a:gd name="T0" fmla="*/ 59 w 60"/>
                <a:gd name="T1" fmla="*/ 0 h 30"/>
                <a:gd name="T2" fmla="*/ 0 w 60"/>
                <a:gd name="T3" fmla="*/ 0 h 30"/>
                <a:gd name="T4" fmla="*/ 8 w 60"/>
                <a:gd name="T5" fmla="*/ 30 h 30"/>
                <a:gd name="T6" fmla="*/ 60 w 60"/>
                <a:gd name="T7" fmla="*/ 30 h 30"/>
                <a:gd name="T8" fmla="*/ 59 w 60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30">
                  <a:moveTo>
                    <a:pt x="59" y="0"/>
                  </a:moveTo>
                  <a:lnTo>
                    <a:pt x="0" y="0"/>
                  </a:lnTo>
                  <a:lnTo>
                    <a:pt x="8" y="30"/>
                  </a:lnTo>
                  <a:lnTo>
                    <a:pt x="60" y="30"/>
                  </a:lnTo>
                  <a:lnTo>
                    <a:pt x="5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íślíḋè-Freeform: Shape 51"/>
            <p:cNvSpPr/>
            <p:nvPr/>
          </p:nvSpPr>
          <p:spPr bwMode="auto">
            <a:xfrm>
              <a:off x="2851150" y="1201838"/>
              <a:ext cx="231775" cy="122237"/>
            </a:xfrm>
            <a:custGeom>
              <a:avLst/>
              <a:gdLst>
                <a:gd name="T0" fmla="*/ 58 w 114"/>
                <a:gd name="T1" fmla="*/ 45 h 60"/>
                <a:gd name="T2" fmla="*/ 82 w 114"/>
                <a:gd name="T3" fmla="*/ 22 h 60"/>
                <a:gd name="T4" fmla="*/ 102 w 114"/>
                <a:gd name="T5" fmla="*/ 22 h 60"/>
                <a:gd name="T6" fmla="*/ 102 w 114"/>
                <a:gd name="T7" fmla="*/ 0 h 60"/>
                <a:gd name="T8" fmla="*/ 77 w 114"/>
                <a:gd name="T9" fmla="*/ 0 h 60"/>
                <a:gd name="T10" fmla="*/ 72 w 114"/>
                <a:gd name="T11" fmla="*/ 2 h 60"/>
                <a:gd name="T12" fmla="*/ 69 w 114"/>
                <a:gd name="T13" fmla="*/ 4 h 60"/>
                <a:gd name="T14" fmla="*/ 40 w 114"/>
                <a:gd name="T15" fmla="*/ 33 h 60"/>
                <a:gd name="T16" fmla="*/ 38 w 114"/>
                <a:gd name="T17" fmla="*/ 36 h 60"/>
                <a:gd name="T18" fmla="*/ 2 w 114"/>
                <a:gd name="T19" fmla="*/ 36 h 60"/>
                <a:gd name="T20" fmla="*/ 0 w 114"/>
                <a:gd name="T21" fmla="*/ 60 h 60"/>
                <a:gd name="T22" fmla="*/ 54 w 114"/>
                <a:gd name="T23" fmla="*/ 60 h 60"/>
                <a:gd name="T24" fmla="*/ 58 w 114"/>
                <a:gd name="T25" fmla="*/ 4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" h="60">
                  <a:moveTo>
                    <a:pt x="58" y="45"/>
                  </a:moveTo>
                  <a:cubicBezTo>
                    <a:pt x="66" y="37"/>
                    <a:pt x="74" y="29"/>
                    <a:pt x="82" y="22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14" y="22"/>
                    <a:pt x="114" y="0"/>
                    <a:pt x="102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2" y="2"/>
                  </a:cubicBezTo>
                  <a:cubicBezTo>
                    <a:pt x="71" y="2"/>
                    <a:pt x="70" y="3"/>
                    <a:pt x="69" y="4"/>
                  </a:cubicBezTo>
                  <a:cubicBezTo>
                    <a:pt x="59" y="14"/>
                    <a:pt x="50" y="23"/>
                    <a:pt x="40" y="33"/>
                  </a:cubicBezTo>
                  <a:cubicBezTo>
                    <a:pt x="39" y="34"/>
                    <a:pt x="38" y="35"/>
                    <a:pt x="38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54" y="60"/>
                    <a:pt x="54" y="60"/>
                    <a:pt x="54" y="60"/>
                  </a:cubicBezTo>
                  <a:lnTo>
                    <a:pt x="58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íślíḋè-Freeform: Shape 52"/>
            <p:cNvSpPr/>
            <p:nvPr/>
          </p:nvSpPr>
          <p:spPr bwMode="auto">
            <a:xfrm>
              <a:off x="2578100" y="1274763"/>
              <a:ext cx="122237" cy="49212"/>
            </a:xfrm>
            <a:custGeom>
              <a:avLst/>
              <a:gdLst>
                <a:gd name="T0" fmla="*/ 7 w 77"/>
                <a:gd name="T1" fmla="*/ 31 h 31"/>
                <a:gd name="T2" fmla="*/ 77 w 77"/>
                <a:gd name="T3" fmla="*/ 31 h 31"/>
                <a:gd name="T4" fmla="*/ 74 w 77"/>
                <a:gd name="T5" fmla="*/ 0 h 31"/>
                <a:gd name="T6" fmla="*/ 0 w 77"/>
                <a:gd name="T7" fmla="*/ 0 h 31"/>
                <a:gd name="T8" fmla="*/ 7 w 7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31">
                  <a:moveTo>
                    <a:pt x="7" y="31"/>
                  </a:moveTo>
                  <a:lnTo>
                    <a:pt x="77" y="31"/>
                  </a:lnTo>
                  <a:lnTo>
                    <a:pt x="74" y="0"/>
                  </a:lnTo>
                  <a:lnTo>
                    <a:pt x="0" y="0"/>
                  </a:lnTo>
                  <a:lnTo>
                    <a:pt x="7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íślíḋè-Freeform: Shape 53"/>
            <p:cNvSpPr/>
            <p:nvPr/>
          </p:nvSpPr>
          <p:spPr bwMode="auto">
            <a:xfrm>
              <a:off x="2724150" y="1430338"/>
              <a:ext cx="104775" cy="47625"/>
            </a:xfrm>
            <a:custGeom>
              <a:avLst/>
              <a:gdLst>
                <a:gd name="T0" fmla="*/ 63 w 66"/>
                <a:gd name="T1" fmla="*/ 30 h 30"/>
                <a:gd name="T2" fmla="*/ 66 w 66"/>
                <a:gd name="T3" fmla="*/ 0 h 30"/>
                <a:gd name="T4" fmla="*/ 0 w 66"/>
                <a:gd name="T5" fmla="*/ 0 h 30"/>
                <a:gd name="T6" fmla="*/ 3 w 66"/>
                <a:gd name="T7" fmla="*/ 30 h 30"/>
                <a:gd name="T8" fmla="*/ 63 w 66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30">
                  <a:moveTo>
                    <a:pt x="63" y="30"/>
                  </a:moveTo>
                  <a:lnTo>
                    <a:pt x="66" y="0"/>
                  </a:lnTo>
                  <a:lnTo>
                    <a:pt x="0" y="0"/>
                  </a:lnTo>
                  <a:lnTo>
                    <a:pt x="3" y="30"/>
                  </a:lnTo>
                  <a:lnTo>
                    <a:pt x="63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íślíḋè-Freeform: Shape 54"/>
            <p:cNvSpPr/>
            <p:nvPr/>
          </p:nvSpPr>
          <p:spPr bwMode="auto">
            <a:xfrm>
              <a:off x="2841625" y="1338263"/>
              <a:ext cx="114300" cy="77787"/>
            </a:xfrm>
            <a:custGeom>
              <a:avLst/>
              <a:gdLst>
                <a:gd name="T0" fmla="*/ 72 w 72"/>
                <a:gd name="T1" fmla="*/ 0 h 49"/>
                <a:gd name="T2" fmla="*/ 4 w 72"/>
                <a:gd name="T3" fmla="*/ 0 h 49"/>
                <a:gd name="T4" fmla="*/ 0 w 72"/>
                <a:gd name="T5" fmla="*/ 49 h 49"/>
                <a:gd name="T6" fmla="*/ 61 w 72"/>
                <a:gd name="T7" fmla="*/ 49 h 49"/>
                <a:gd name="T8" fmla="*/ 72 w 72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49">
                  <a:moveTo>
                    <a:pt x="72" y="0"/>
                  </a:moveTo>
                  <a:lnTo>
                    <a:pt x="4" y="0"/>
                  </a:lnTo>
                  <a:lnTo>
                    <a:pt x="0" y="49"/>
                  </a:lnTo>
                  <a:lnTo>
                    <a:pt x="61" y="49"/>
                  </a:lnTo>
                  <a:lnTo>
                    <a:pt x="7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íślíḋè-Freeform: Shape 55"/>
            <p:cNvSpPr/>
            <p:nvPr/>
          </p:nvSpPr>
          <p:spPr bwMode="auto">
            <a:xfrm>
              <a:off x="2838450" y="1430338"/>
              <a:ext cx="95250" cy="47625"/>
            </a:xfrm>
            <a:custGeom>
              <a:avLst/>
              <a:gdLst>
                <a:gd name="T0" fmla="*/ 60 w 60"/>
                <a:gd name="T1" fmla="*/ 0 h 30"/>
                <a:gd name="T2" fmla="*/ 2 w 60"/>
                <a:gd name="T3" fmla="*/ 0 h 30"/>
                <a:gd name="T4" fmla="*/ 0 w 60"/>
                <a:gd name="T5" fmla="*/ 30 h 30"/>
                <a:gd name="T6" fmla="*/ 53 w 60"/>
                <a:gd name="T7" fmla="*/ 30 h 30"/>
                <a:gd name="T8" fmla="*/ 60 w 60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30">
                  <a:moveTo>
                    <a:pt x="60" y="0"/>
                  </a:moveTo>
                  <a:lnTo>
                    <a:pt x="2" y="0"/>
                  </a:lnTo>
                  <a:lnTo>
                    <a:pt x="0" y="30"/>
                  </a:lnTo>
                  <a:lnTo>
                    <a:pt x="53" y="30"/>
                  </a:ln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íślíḋè-Freeform: Shape 56"/>
            <p:cNvSpPr/>
            <p:nvPr/>
          </p:nvSpPr>
          <p:spPr bwMode="auto">
            <a:xfrm>
              <a:off x="2716213" y="1338263"/>
              <a:ext cx="117475" cy="77787"/>
            </a:xfrm>
            <a:custGeom>
              <a:avLst/>
              <a:gdLst>
                <a:gd name="T0" fmla="*/ 74 w 74"/>
                <a:gd name="T1" fmla="*/ 0 h 49"/>
                <a:gd name="T2" fmla="*/ 0 w 74"/>
                <a:gd name="T3" fmla="*/ 0 h 49"/>
                <a:gd name="T4" fmla="*/ 4 w 74"/>
                <a:gd name="T5" fmla="*/ 49 h 49"/>
                <a:gd name="T6" fmla="*/ 71 w 74"/>
                <a:gd name="T7" fmla="*/ 49 h 49"/>
                <a:gd name="T8" fmla="*/ 74 w 74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49">
                  <a:moveTo>
                    <a:pt x="74" y="0"/>
                  </a:moveTo>
                  <a:lnTo>
                    <a:pt x="0" y="0"/>
                  </a:lnTo>
                  <a:lnTo>
                    <a:pt x="4" y="49"/>
                  </a:lnTo>
                  <a:lnTo>
                    <a:pt x="71" y="49"/>
                  </a:lnTo>
                  <a:lnTo>
                    <a:pt x="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is1ide-Oval 57"/>
            <p:cNvSpPr/>
            <p:nvPr/>
          </p:nvSpPr>
          <p:spPr bwMode="auto">
            <a:xfrm>
              <a:off x="2635250" y="1489075"/>
              <a:ext cx="76200" cy="7778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is1ide-Oval 58"/>
            <p:cNvSpPr/>
            <p:nvPr/>
          </p:nvSpPr>
          <p:spPr bwMode="auto">
            <a:xfrm>
              <a:off x="2838450" y="1489075"/>
              <a:ext cx="77787" cy="7778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is1ide-Freeform: Shape 59"/>
            <p:cNvSpPr/>
            <p:nvPr/>
          </p:nvSpPr>
          <p:spPr bwMode="auto">
            <a:xfrm>
              <a:off x="2578100" y="1057275"/>
              <a:ext cx="268287" cy="180975"/>
            </a:xfrm>
            <a:custGeom>
              <a:avLst/>
              <a:gdLst>
                <a:gd name="T0" fmla="*/ 55 w 132"/>
                <a:gd name="T1" fmla="*/ 79 h 89"/>
                <a:gd name="T2" fmla="*/ 56 w 132"/>
                <a:gd name="T3" fmla="*/ 65 h 89"/>
                <a:gd name="T4" fmla="*/ 132 w 132"/>
                <a:gd name="T5" fmla="*/ 89 h 89"/>
                <a:gd name="T6" fmla="*/ 62 w 132"/>
                <a:gd name="T7" fmla="*/ 14 h 89"/>
                <a:gd name="T8" fmla="*/ 64 w 132"/>
                <a:gd name="T9" fmla="*/ 0 h 89"/>
                <a:gd name="T10" fmla="*/ 0 w 132"/>
                <a:gd name="T11" fmla="*/ 32 h 89"/>
                <a:gd name="T12" fmla="*/ 55 w 132"/>
                <a:gd name="T13" fmla="*/ 7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89">
                  <a:moveTo>
                    <a:pt x="55" y="79"/>
                  </a:moveTo>
                  <a:cubicBezTo>
                    <a:pt x="56" y="65"/>
                    <a:pt x="56" y="65"/>
                    <a:pt x="56" y="65"/>
                  </a:cubicBezTo>
                  <a:cubicBezTo>
                    <a:pt x="112" y="71"/>
                    <a:pt x="132" y="89"/>
                    <a:pt x="132" y="89"/>
                  </a:cubicBezTo>
                  <a:cubicBezTo>
                    <a:pt x="132" y="89"/>
                    <a:pt x="131" y="21"/>
                    <a:pt x="62" y="14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55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58" name="Title 1"/>
          <p:cNvSpPr txBox="1"/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成功项目展示</a:t>
            </a: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3" grpId="0" animBg="1"/>
      <p:bldP spid="14" grpId="0" animBg="1"/>
      <p:bldP spid="16" grpId="0" animBg="1"/>
      <p:bldP spid="17" grpId="0" animBg="1"/>
      <p:bldP spid="22" grpId="0" animBg="1"/>
      <p:bldP spid="23" grpId="0" animBg="1"/>
      <p:bldP spid="5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768" y="643332"/>
            <a:ext cx="4176464" cy="408865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84412" y="3031974"/>
            <a:ext cx="9876235" cy="374441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18295" y="-1444429"/>
            <a:ext cx="9830855" cy="358916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067943" y="1707654"/>
            <a:ext cx="176800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600" spc="300" dirty="0">
                <a:solidFill>
                  <a:srgbClr val="634105"/>
                </a:solidFill>
                <a:latin typeface="Bernard MT Condensed" panose="02050806060905020404" pitchFamily="18" charset="0"/>
                <a:cs typeface="Arabic Typesetting" panose="03020402040406030203" pitchFamily="66" charset="-78"/>
                <a:sym typeface="+mn-lt"/>
              </a:rPr>
              <a:t>04</a:t>
            </a:r>
            <a:endParaRPr lang="zh-CN" altLang="en-US" sz="6600" spc="300" dirty="0">
              <a:solidFill>
                <a:srgbClr val="634105"/>
              </a:solidFill>
              <a:latin typeface="Bernard MT Condensed" panose="02050806060905020404" pitchFamily="18" charset="0"/>
              <a:cs typeface="Arabic Typesetting" panose="03020402040406030203" pitchFamily="66" charset="-78"/>
              <a:sym typeface="+mn-lt"/>
            </a:endParaRPr>
          </a:p>
        </p:txBody>
      </p:sp>
      <p:sp>
        <p:nvSpPr>
          <p:cNvPr id="10" name="TextBox 7"/>
          <p:cNvSpPr>
            <a:spLocks noChangeArrowheads="1"/>
          </p:cNvSpPr>
          <p:nvPr/>
        </p:nvSpPr>
        <p:spPr bwMode="auto">
          <a:xfrm>
            <a:off x="2654635" y="2715766"/>
            <a:ext cx="383473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2800" dirty="0">
                <a:solidFill>
                  <a:srgbClr val="634105"/>
                </a:solidFill>
                <a:latin typeface="迷你简启体" panose="03000509000000000000" pitchFamily="65" charset="-122"/>
                <a:ea typeface="迷你简启体" panose="03000509000000000000" pitchFamily="65" charset="-122"/>
                <a:cs typeface="+mn-ea"/>
                <a:sym typeface="+mn-lt"/>
              </a:rPr>
              <a:t>明年工作计划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108" y="915138"/>
            <a:ext cx="3384376" cy="3313223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5364088" y="1433931"/>
            <a:ext cx="2592288" cy="338554"/>
            <a:chOff x="5436096" y="736700"/>
            <a:chExt cx="2592288" cy="338554"/>
          </a:xfrm>
        </p:grpSpPr>
        <p:sp>
          <p:nvSpPr>
            <p:cNvPr id="23" name="矩形 22"/>
            <p:cNvSpPr/>
            <p:nvPr/>
          </p:nvSpPr>
          <p:spPr>
            <a:xfrm>
              <a:off x="5436096" y="771550"/>
              <a:ext cx="288032" cy="288032"/>
            </a:xfrm>
            <a:prstGeom prst="rect">
              <a:avLst/>
            </a:prstGeom>
            <a:solidFill>
              <a:srgbClr val="FBC3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724128" y="736700"/>
              <a:ext cx="23042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年度工作总结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549203" y="1892829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634105"/>
                </a:solidFill>
                <a:cs typeface="+mn-ea"/>
                <a:sym typeface="+mn-lt"/>
              </a:rPr>
              <a:t>CONTENT</a:t>
            </a:r>
          </a:p>
          <a:p>
            <a:pPr algn="ctr"/>
            <a:r>
              <a:rPr lang="zh-CN" altLang="en-US" sz="5400" dirty="0">
                <a:solidFill>
                  <a:srgbClr val="634105"/>
                </a:solidFill>
                <a:cs typeface="+mn-ea"/>
                <a:sym typeface="+mn-lt"/>
              </a:rPr>
              <a:t>目录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5364232" y="1937987"/>
            <a:ext cx="2592288" cy="338554"/>
            <a:chOff x="5436096" y="731476"/>
            <a:chExt cx="2592288" cy="338554"/>
          </a:xfrm>
        </p:grpSpPr>
        <p:sp>
          <p:nvSpPr>
            <p:cNvPr id="31" name="矩形 30"/>
            <p:cNvSpPr/>
            <p:nvPr/>
          </p:nvSpPr>
          <p:spPr>
            <a:xfrm>
              <a:off x="5436096" y="771550"/>
              <a:ext cx="288032" cy="288032"/>
            </a:xfrm>
            <a:prstGeom prst="rect">
              <a:avLst/>
            </a:prstGeom>
            <a:solidFill>
              <a:srgbClr val="FDD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724128" y="731476"/>
              <a:ext cx="23042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工作完成情况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364376" y="2420557"/>
            <a:ext cx="2592288" cy="354816"/>
            <a:chOff x="5436096" y="704766"/>
            <a:chExt cx="2592288" cy="354816"/>
          </a:xfrm>
        </p:grpSpPr>
        <p:sp>
          <p:nvSpPr>
            <p:cNvPr id="34" name="矩形 33"/>
            <p:cNvSpPr/>
            <p:nvPr/>
          </p:nvSpPr>
          <p:spPr>
            <a:xfrm>
              <a:off x="5436096" y="771550"/>
              <a:ext cx="288032" cy="288032"/>
            </a:xfrm>
            <a:prstGeom prst="rect">
              <a:avLst/>
            </a:prstGeom>
            <a:solidFill>
              <a:srgbClr val="FBC3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724128" y="704766"/>
              <a:ext cx="23042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成功项目展示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364520" y="2924613"/>
            <a:ext cx="2592288" cy="360040"/>
            <a:chOff x="5436096" y="699542"/>
            <a:chExt cx="2592288" cy="360040"/>
          </a:xfrm>
        </p:grpSpPr>
        <p:sp>
          <p:nvSpPr>
            <p:cNvPr id="37" name="矩形 36"/>
            <p:cNvSpPr/>
            <p:nvPr/>
          </p:nvSpPr>
          <p:spPr>
            <a:xfrm>
              <a:off x="5436096" y="771550"/>
              <a:ext cx="288032" cy="288032"/>
            </a:xfrm>
            <a:prstGeom prst="rect">
              <a:avLst/>
            </a:prstGeom>
            <a:solidFill>
              <a:srgbClr val="FDD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4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724128" y="699542"/>
              <a:ext cx="23042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明年工作计划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ïṧḷïḓê-TextBox 1"/>
          <p:cNvSpPr txBox="1"/>
          <p:nvPr/>
        </p:nvSpPr>
        <p:spPr>
          <a:xfrm>
            <a:off x="3616970" y="3508488"/>
            <a:ext cx="4843462" cy="1047235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点击输入替换内容</a:t>
            </a:r>
            <a:r>
              <a:rPr lang="en-US" altLang="zh-CN" sz="12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点击输入替换内容</a:t>
            </a:r>
            <a:r>
              <a:rPr lang="en-US" altLang="zh-CN" sz="12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4" name="ïṧḷïḓê-TextBox 2"/>
          <p:cNvSpPr txBox="1"/>
          <p:nvPr/>
        </p:nvSpPr>
        <p:spPr>
          <a:xfrm>
            <a:off x="884636" y="1527569"/>
            <a:ext cx="1743148" cy="587104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点击输入替换内容</a:t>
            </a:r>
            <a:r>
              <a:rPr lang="en-US" altLang="zh-CN" sz="8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zh-CN" altLang="en-US" sz="8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点击输入替换内容</a:t>
            </a:r>
            <a:r>
              <a:rPr lang="en-US" altLang="zh-CN" sz="8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grpSp>
        <p:nvGrpSpPr>
          <p:cNvPr id="5" name="Group 26"/>
          <p:cNvGrpSpPr/>
          <p:nvPr/>
        </p:nvGrpSpPr>
        <p:grpSpPr>
          <a:xfrm>
            <a:off x="1564558" y="2535319"/>
            <a:ext cx="6014116" cy="629235"/>
            <a:chOff x="2086078" y="3589124"/>
            <a:chExt cx="8018822" cy="630282"/>
          </a:xfrm>
        </p:grpSpPr>
        <p:sp>
          <p:nvSpPr>
            <p:cNvPr id="19" name="ïṧḷïḓê-Straight Connector 3"/>
            <p:cNvSpPr/>
            <p:nvPr/>
          </p:nvSpPr>
          <p:spPr>
            <a:xfrm flipV="1">
              <a:off x="6095489" y="3589124"/>
              <a:ext cx="4009411" cy="630281"/>
            </a:xfrm>
            <a:prstGeom prst="line">
              <a:avLst/>
            </a:prstGeom>
            <a:ln w="3175">
              <a:solidFill>
                <a:srgbClr val="DCDEE0"/>
              </a:solidFill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ïṧḷïḓê-Straight Connector 4"/>
            <p:cNvSpPr/>
            <p:nvPr/>
          </p:nvSpPr>
          <p:spPr>
            <a:xfrm flipV="1">
              <a:off x="6094790" y="3589124"/>
              <a:ext cx="2005405" cy="630282"/>
            </a:xfrm>
            <a:prstGeom prst="line">
              <a:avLst/>
            </a:prstGeom>
            <a:ln w="3175">
              <a:solidFill>
                <a:srgbClr val="DCDEE0"/>
              </a:solidFill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ïṧḷïḓê-Straight Connector 5"/>
            <p:cNvSpPr/>
            <p:nvPr/>
          </p:nvSpPr>
          <p:spPr>
            <a:xfrm flipH="1" flipV="1">
              <a:off x="4090783" y="3589124"/>
              <a:ext cx="1999256" cy="630281"/>
            </a:xfrm>
            <a:prstGeom prst="line">
              <a:avLst/>
            </a:prstGeom>
            <a:ln w="3175">
              <a:solidFill>
                <a:srgbClr val="DCDEE0"/>
              </a:solidFill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ïṧḷïḓê-Straight Connector 6"/>
            <p:cNvSpPr/>
            <p:nvPr/>
          </p:nvSpPr>
          <p:spPr>
            <a:xfrm flipH="1" flipV="1">
              <a:off x="2086078" y="3589124"/>
              <a:ext cx="4009412" cy="630281"/>
            </a:xfrm>
            <a:prstGeom prst="line">
              <a:avLst/>
            </a:prstGeom>
            <a:ln w="3175">
              <a:solidFill>
                <a:srgbClr val="DCDEE0"/>
              </a:solidFill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ïṧḷïḓê-Straight Connector 7"/>
            <p:cNvSpPr/>
            <p:nvPr/>
          </p:nvSpPr>
          <p:spPr>
            <a:xfrm flipV="1">
              <a:off x="6095489" y="3589124"/>
              <a:ext cx="1" cy="630282"/>
            </a:xfrm>
            <a:prstGeom prst="line">
              <a:avLst/>
            </a:prstGeom>
            <a:ln w="3175">
              <a:solidFill>
                <a:srgbClr val="DCDEE0"/>
              </a:solidFill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6" name="Group 8"/>
          <p:cNvGrpSpPr/>
          <p:nvPr/>
        </p:nvGrpSpPr>
        <p:grpSpPr>
          <a:xfrm>
            <a:off x="968896" y="2052432"/>
            <a:ext cx="7206208" cy="476595"/>
            <a:chOff x="0" y="0"/>
            <a:chExt cx="19216553" cy="1270918"/>
          </a:xfrm>
        </p:grpSpPr>
        <p:sp>
          <p:nvSpPr>
            <p:cNvPr id="14" name="ïṧḷïḓê-Rectangle: Rounded Corners 9"/>
            <p:cNvSpPr/>
            <p:nvPr/>
          </p:nvSpPr>
          <p:spPr>
            <a:xfrm>
              <a:off x="0" y="916"/>
              <a:ext cx="3180952" cy="1270001"/>
            </a:xfrm>
            <a:prstGeom prst="roundRect">
              <a:avLst>
                <a:gd name="adj" fmla="val 5284"/>
              </a:avLst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none" lIns="19050" tIns="19050" rIns="19050" bIns="19050" anchor="ctr">
              <a:normAutofit/>
            </a:bodyPr>
            <a:lstStyle/>
            <a:p>
              <a:pPr lvl="0" algn="ctr"/>
              <a:r>
                <a:rPr lang="zh-CN" altLang="en-US" sz="1200" b="1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5" name="ïṧḷïḓê-Rectangle: Rounded Corners 10"/>
            <p:cNvSpPr/>
            <p:nvPr/>
          </p:nvSpPr>
          <p:spPr>
            <a:xfrm>
              <a:off x="4003249" y="918"/>
              <a:ext cx="3180952" cy="1270000"/>
            </a:xfrm>
            <a:prstGeom prst="roundRect">
              <a:avLst>
                <a:gd name="adj" fmla="val 5284"/>
              </a:avLst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none" lIns="19050" tIns="19050" rIns="19050" bIns="19050" anchor="ctr">
              <a:normAutofit/>
            </a:bodyPr>
            <a:lstStyle/>
            <a:p>
              <a:pPr lvl="0" algn="ctr"/>
              <a:r>
                <a:rPr lang="zh-CN" altLang="en-US" sz="1200" b="1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6" name="ïṧḷïḓê-Rectangle: Rounded Corners 11"/>
            <p:cNvSpPr/>
            <p:nvPr/>
          </p:nvSpPr>
          <p:spPr>
            <a:xfrm>
              <a:off x="8008895" y="918"/>
              <a:ext cx="3180954" cy="1270000"/>
            </a:xfrm>
            <a:prstGeom prst="roundRect">
              <a:avLst>
                <a:gd name="adj" fmla="val 5284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none" lIns="19050" tIns="19050" rIns="19050" bIns="19050" anchor="ctr">
              <a:normAutofit/>
            </a:bodyPr>
            <a:lstStyle/>
            <a:p>
              <a:pPr lvl="0" algn="ctr"/>
              <a:r>
                <a:rPr lang="zh-CN" altLang="en-US" sz="1200" b="1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7" name="ïṧḷïḓê-Rectangle: Rounded Corners 12"/>
            <p:cNvSpPr/>
            <p:nvPr/>
          </p:nvSpPr>
          <p:spPr>
            <a:xfrm>
              <a:off x="12035862" y="918"/>
              <a:ext cx="3180954" cy="1270000"/>
            </a:xfrm>
            <a:prstGeom prst="roundRect">
              <a:avLst>
                <a:gd name="adj" fmla="val 5284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none" lIns="19050" tIns="19050" rIns="19050" bIns="19050" anchor="ctr">
              <a:normAutofit/>
            </a:bodyPr>
            <a:lstStyle/>
            <a:p>
              <a:pPr lvl="0" algn="ctr"/>
              <a:r>
                <a:rPr lang="zh-CN" altLang="en-US" sz="1200" b="1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8" name="ïṧḷïḓê-Rectangle: Rounded Corners 13"/>
            <p:cNvSpPr/>
            <p:nvPr/>
          </p:nvSpPr>
          <p:spPr>
            <a:xfrm>
              <a:off x="16035601" y="0"/>
              <a:ext cx="3180952" cy="1270000"/>
            </a:xfrm>
            <a:prstGeom prst="roundRect">
              <a:avLst>
                <a:gd name="adj" fmla="val 5284"/>
              </a:avLst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none" lIns="19050" tIns="19050" rIns="19050" bIns="19050" anchor="ctr">
              <a:normAutofit/>
            </a:bodyPr>
            <a:lstStyle/>
            <a:p>
              <a:pPr lvl="0" algn="ctr"/>
              <a:r>
                <a:rPr lang="zh-CN" altLang="en-US" sz="1200" b="1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sp>
        <p:nvSpPr>
          <p:cNvPr id="7" name="ïṧḷïḓê-Rectangle 19"/>
          <p:cNvSpPr/>
          <p:nvPr/>
        </p:nvSpPr>
        <p:spPr>
          <a:xfrm>
            <a:off x="2401325" y="1537401"/>
            <a:ext cx="1333525" cy="472711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5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点击输入替换内容</a:t>
            </a:r>
            <a:r>
              <a:rPr lang="en-US" altLang="zh-CN" sz="105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zh-CN" altLang="en-US" sz="105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点击输入替换内容</a:t>
            </a:r>
            <a:r>
              <a:rPr lang="en-US" altLang="zh-CN" sz="105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8" name="ïṧḷïḓê-Rectangle 20"/>
          <p:cNvSpPr/>
          <p:nvPr/>
        </p:nvSpPr>
        <p:spPr>
          <a:xfrm>
            <a:off x="3902844" y="1537401"/>
            <a:ext cx="1333525" cy="472711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5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点击输入替换内容</a:t>
            </a:r>
            <a:r>
              <a:rPr lang="en-US" altLang="zh-CN" sz="105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zh-CN" altLang="en-US" sz="105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点击输入替换内容</a:t>
            </a:r>
            <a:r>
              <a:rPr lang="en-US" altLang="zh-CN" sz="105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9" name="ïṧḷïḓê-Rectangle 21"/>
          <p:cNvSpPr/>
          <p:nvPr/>
        </p:nvSpPr>
        <p:spPr>
          <a:xfrm>
            <a:off x="5404362" y="1537401"/>
            <a:ext cx="1333525" cy="472711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5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点击输入替换内容</a:t>
            </a:r>
            <a:r>
              <a:rPr lang="en-US" altLang="zh-CN" sz="105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zh-CN" altLang="en-US" sz="105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点击输入替换内容</a:t>
            </a:r>
            <a:r>
              <a:rPr lang="en-US" altLang="zh-CN" sz="105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10" name="ïṧḷïḓê-Rectangle 22"/>
          <p:cNvSpPr/>
          <p:nvPr/>
        </p:nvSpPr>
        <p:spPr>
          <a:xfrm>
            <a:off x="6905880" y="1537401"/>
            <a:ext cx="1333525" cy="472711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5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点击输入替换内容</a:t>
            </a:r>
            <a:r>
              <a:rPr lang="en-US" altLang="zh-CN" sz="105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zh-CN" altLang="en-US" sz="105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点击输入替换内容</a:t>
            </a:r>
            <a:r>
              <a:rPr lang="en-US" altLang="zh-CN" sz="105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grpSp>
        <p:nvGrpSpPr>
          <p:cNvPr id="11" name="Group 23"/>
          <p:cNvGrpSpPr/>
          <p:nvPr/>
        </p:nvGrpSpPr>
        <p:grpSpPr>
          <a:xfrm>
            <a:off x="4283472" y="2882303"/>
            <a:ext cx="580218" cy="580218"/>
            <a:chOff x="0" y="0"/>
            <a:chExt cx="1547244" cy="1547244"/>
          </a:xfrm>
        </p:grpSpPr>
        <p:sp>
          <p:nvSpPr>
            <p:cNvPr id="12" name="ïṧḷïḓê-Freeform: Shape 24"/>
            <p:cNvSpPr/>
            <p:nvPr/>
          </p:nvSpPr>
          <p:spPr>
            <a:xfrm>
              <a:off x="0" y="0"/>
              <a:ext cx="1547244" cy="1547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ïṧḷïḓê-Freeform: Shape 25"/>
            <p:cNvSpPr/>
            <p:nvPr/>
          </p:nvSpPr>
          <p:spPr>
            <a:xfrm>
              <a:off x="367139" y="396789"/>
              <a:ext cx="791768" cy="753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87" y="8928"/>
                  </a:moveTo>
                  <a:lnTo>
                    <a:pt x="20048" y="7836"/>
                  </a:lnTo>
                  <a:cubicBezTo>
                    <a:pt x="19687" y="7476"/>
                    <a:pt x="19267" y="7297"/>
                    <a:pt x="18787" y="7297"/>
                  </a:cubicBezTo>
                  <a:cubicBezTo>
                    <a:pt x="18296" y="7297"/>
                    <a:pt x="17880" y="7476"/>
                    <a:pt x="17539" y="7836"/>
                  </a:cubicBezTo>
                  <a:lnTo>
                    <a:pt x="13462" y="12118"/>
                  </a:lnTo>
                  <a:lnTo>
                    <a:pt x="13462" y="1865"/>
                  </a:lnTo>
                  <a:cubicBezTo>
                    <a:pt x="13462" y="1359"/>
                    <a:pt x="13286" y="923"/>
                    <a:pt x="12935" y="553"/>
                  </a:cubicBezTo>
                  <a:cubicBezTo>
                    <a:pt x="12584" y="184"/>
                    <a:pt x="12168" y="0"/>
                    <a:pt x="11687" y="0"/>
                  </a:cubicBezTo>
                  <a:lnTo>
                    <a:pt x="9913" y="0"/>
                  </a:lnTo>
                  <a:cubicBezTo>
                    <a:pt x="9432" y="0"/>
                    <a:pt x="9016" y="185"/>
                    <a:pt x="8665" y="553"/>
                  </a:cubicBezTo>
                  <a:cubicBezTo>
                    <a:pt x="8314" y="923"/>
                    <a:pt x="8139" y="1359"/>
                    <a:pt x="8139" y="1865"/>
                  </a:cubicBezTo>
                  <a:lnTo>
                    <a:pt x="8139" y="12118"/>
                  </a:lnTo>
                  <a:lnTo>
                    <a:pt x="4062" y="7836"/>
                  </a:lnTo>
                  <a:cubicBezTo>
                    <a:pt x="3720" y="7476"/>
                    <a:pt x="3304" y="7297"/>
                    <a:pt x="2814" y="7297"/>
                  </a:cubicBezTo>
                  <a:cubicBezTo>
                    <a:pt x="2334" y="7297"/>
                    <a:pt x="1914" y="7476"/>
                    <a:pt x="1553" y="7836"/>
                  </a:cubicBezTo>
                  <a:lnTo>
                    <a:pt x="527" y="8928"/>
                  </a:lnTo>
                  <a:cubicBezTo>
                    <a:pt x="175" y="9297"/>
                    <a:pt x="0" y="9739"/>
                    <a:pt x="0" y="10254"/>
                  </a:cubicBezTo>
                  <a:cubicBezTo>
                    <a:pt x="0" y="10778"/>
                    <a:pt x="176" y="11215"/>
                    <a:pt x="527" y="11564"/>
                  </a:cubicBezTo>
                  <a:lnTo>
                    <a:pt x="9552" y="21061"/>
                  </a:lnTo>
                  <a:cubicBezTo>
                    <a:pt x="9894" y="21420"/>
                    <a:pt x="10311" y="21600"/>
                    <a:pt x="10800" y="21600"/>
                  </a:cubicBezTo>
                  <a:cubicBezTo>
                    <a:pt x="11281" y="21600"/>
                    <a:pt x="11702" y="21420"/>
                    <a:pt x="12061" y="21061"/>
                  </a:cubicBezTo>
                  <a:lnTo>
                    <a:pt x="21087" y="11564"/>
                  </a:lnTo>
                  <a:cubicBezTo>
                    <a:pt x="21429" y="11205"/>
                    <a:pt x="21600" y="10768"/>
                    <a:pt x="21600" y="10254"/>
                  </a:cubicBezTo>
                  <a:cubicBezTo>
                    <a:pt x="21600" y="9749"/>
                    <a:pt x="21429" y="9307"/>
                    <a:pt x="21087" y="8928"/>
                  </a:cubicBezTo>
                  <a:cubicBezTo>
                    <a:pt x="21087" y="8928"/>
                    <a:pt x="21087" y="8928"/>
                    <a:pt x="21087" y="892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24" name="Title 1"/>
          <p:cNvSpPr txBox="1"/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成功项目展示</a:t>
            </a: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7" grpId="0" animBg="1"/>
      <p:bldP spid="8" grpId="0" animBg="1"/>
      <p:bldP spid="9" grpId="0" animBg="1"/>
      <p:bldP spid="10" grpId="0" animBg="1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îṥļîḑé-Freeform: Shape 16"/>
          <p:cNvSpPr/>
          <p:nvPr/>
        </p:nvSpPr>
        <p:spPr bwMode="auto">
          <a:xfrm>
            <a:off x="5840973" y="2035185"/>
            <a:ext cx="1176709" cy="1102944"/>
          </a:xfrm>
          <a:custGeom>
            <a:avLst/>
            <a:gdLst>
              <a:gd name="connsiteX0" fmla="*/ 790904 w 1399037"/>
              <a:gd name="connsiteY0" fmla="*/ 1211 h 1311334"/>
              <a:gd name="connsiteX1" fmla="*/ 824937 w 1399037"/>
              <a:gd name="connsiteY1" fmla="*/ 23844 h 1311334"/>
              <a:gd name="connsiteX2" fmla="*/ 1388940 w 1399037"/>
              <a:gd name="connsiteY2" fmla="*/ 616769 h 1311334"/>
              <a:gd name="connsiteX3" fmla="*/ 1394610 w 1399037"/>
              <a:gd name="connsiteY3" fmla="*/ 635756 h 1311334"/>
              <a:gd name="connsiteX4" fmla="*/ 1394677 w 1399037"/>
              <a:gd name="connsiteY4" fmla="*/ 635756 h 1311334"/>
              <a:gd name="connsiteX5" fmla="*/ 1394771 w 1399037"/>
              <a:gd name="connsiteY5" fmla="*/ 636294 h 1311334"/>
              <a:gd name="connsiteX6" fmla="*/ 1399037 w 1399037"/>
              <a:gd name="connsiteY6" fmla="*/ 650578 h 1311334"/>
              <a:gd name="connsiteX7" fmla="*/ 1398149 w 1399037"/>
              <a:gd name="connsiteY7" fmla="*/ 655668 h 1311334"/>
              <a:gd name="connsiteX8" fmla="*/ 1399037 w 1399037"/>
              <a:gd name="connsiteY8" fmla="*/ 660758 h 1311334"/>
              <a:gd name="connsiteX9" fmla="*/ 1394771 w 1399037"/>
              <a:gd name="connsiteY9" fmla="*/ 675042 h 1311334"/>
              <a:gd name="connsiteX10" fmla="*/ 1394677 w 1399037"/>
              <a:gd name="connsiteY10" fmla="*/ 675579 h 1311334"/>
              <a:gd name="connsiteX11" fmla="*/ 1394610 w 1399037"/>
              <a:gd name="connsiteY11" fmla="*/ 675579 h 1311334"/>
              <a:gd name="connsiteX12" fmla="*/ 1388940 w 1399037"/>
              <a:gd name="connsiteY12" fmla="*/ 694567 h 1311334"/>
              <a:gd name="connsiteX13" fmla="*/ 824937 w 1399037"/>
              <a:gd name="connsiteY13" fmla="*/ 1287490 h 1311334"/>
              <a:gd name="connsiteX14" fmla="*/ 729980 w 1399037"/>
              <a:gd name="connsiteY14" fmla="*/ 1287490 h 1311334"/>
              <a:gd name="connsiteX15" fmla="*/ 571719 w 1399037"/>
              <a:gd name="connsiteY15" fmla="*/ 1021233 h 1311334"/>
              <a:gd name="connsiteX16" fmla="*/ 0 w 1399037"/>
              <a:gd name="connsiteY16" fmla="*/ 1021233 h 1311334"/>
              <a:gd name="connsiteX17" fmla="*/ 293610 w 1399037"/>
              <a:gd name="connsiteY17" fmla="*/ 679136 h 1311334"/>
              <a:gd name="connsiteX18" fmla="*/ 298451 w 1399037"/>
              <a:gd name="connsiteY18" fmla="*/ 655668 h 1311334"/>
              <a:gd name="connsiteX19" fmla="*/ 293610 w 1399037"/>
              <a:gd name="connsiteY19" fmla="*/ 632199 h 1311334"/>
              <a:gd name="connsiteX20" fmla="*/ 0 w 1399037"/>
              <a:gd name="connsiteY20" fmla="*/ 290102 h 1311334"/>
              <a:gd name="connsiteX21" fmla="*/ 571719 w 1399037"/>
              <a:gd name="connsiteY21" fmla="*/ 290102 h 1311334"/>
              <a:gd name="connsiteX22" fmla="*/ 729980 w 1399037"/>
              <a:gd name="connsiteY22" fmla="*/ 23844 h 1311334"/>
              <a:gd name="connsiteX23" fmla="*/ 790904 w 1399037"/>
              <a:gd name="connsiteY23" fmla="*/ 1211 h 131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99037" h="1311334">
                <a:moveTo>
                  <a:pt x="790904" y="1211"/>
                </a:moveTo>
                <a:cubicBezTo>
                  <a:pt x="801939" y="3726"/>
                  <a:pt x="813562" y="10432"/>
                  <a:pt x="824937" y="23844"/>
                </a:cubicBezTo>
                <a:cubicBezTo>
                  <a:pt x="824937" y="23844"/>
                  <a:pt x="1311127" y="440679"/>
                  <a:pt x="1388940" y="616769"/>
                </a:cubicBezTo>
                <a:lnTo>
                  <a:pt x="1394610" y="635756"/>
                </a:lnTo>
                <a:lnTo>
                  <a:pt x="1394677" y="635756"/>
                </a:lnTo>
                <a:lnTo>
                  <a:pt x="1394771" y="636294"/>
                </a:lnTo>
                <a:lnTo>
                  <a:pt x="1399037" y="650578"/>
                </a:lnTo>
                <a:lnTo>
                  <a:pt x="1398149" y="655668"/>
                </a:lnTo>
                <a:lnTo>
                  <a:pt x="1399037" y="660758"/>
                </a:lnTo>
                <a:lnTo>
                  <a:pt x="1394771" y="675042"/>
                </a:lnTo>
                <a:lnTo>
                  <a:pt x="1394677" y="675579"/>
                </a:lnTo>
                <a:lnTo>
                  <a:pt x="1394610" y="675579"/>
                </a:lnTo>
                <a:lnTo>
                  <a:pt x="1388940" y="694567"/>
                </a:lnTo>
                <a:cubicBezTo>
                  <a:pt x="1311127" y="870656"/>
                  <a:pt x="824937" y="1287490"/>
                  <a:pt x="824937" y="1287490"/>
                </a:cubicBezTo>
                <a:cubicBezTo>
                  <a:pt x="779437" y="1341139"/>
                  <a:pt x="729980" y="1287490"/>
                  <a:pt x="729980" y="1287490"/>
                </a:cubicBezTo>
                <a:cubicBezTo>
                  <a:pt x="706241" y="1066934"/>
                  <a:pt x="571719" y="1021233"/>
                  <a:pt x="571719" y="1021233"/>
                </a:cubicBezTo>
                <a:cubicBezTo>
                  <a:pt x="571719" y="1021233"/>
                  <a:pt x="571719" y="1021233"/>
                  <a:pt x="0" y="1021233"/>
                </a:cubicBezTo>
                <a:cubicBezTo>
                  <a:pt x="215137" y="834952"/>
                  <a:pt x="277266" y="730946"/>
                  <a:pt x="293610" y="679136"/>
                </a:cubicBezTo>
                <a:lnTo>
                  <a:pt x="298451" y="655668"/>
                </a:lnTo>
                <a:lnTo>
                  <a:pt x="293610" y="632199"/>
                </a:lnTo>
                <a:cubicBezTo>
                  <a:pt x="277266" y="580389"/>
                  <a:pt x="215137" y="476383"/>
                  <a:pt x="0" y="290102"/>
                </a:cubicBezTo>
                <a:cubicBezTo>
                  <a:pt x="571719" y="290102"/>
                  <a:pt x="571719" y="290102"/>
                  <a:pt x="571719" y="290102"/>
                </a:cubicBezTo>
                <a:cubicBezTo>
                  <a:pt x="571719" y="290102"/>
                  <a:pt x="706241" y="244401"/>
                  <a:pt x="729980" y="23844"/>
                </a:cubicBezTo>
                <a:cubicBezTo>
                  <a:pt x="729980" y="23844"/>
                  <a:pt x="757799" y="-6334"/>
                  <a:pt x="790904" y="1211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" name="îṥļîḑé-Freeform: Shape 15"/>
          <p:cNvSpPr/>
          <p:nvPr/>
        </p:nvSpPr>
        <p:spPr bwMode="auto">
          <a:xfrm>
            <a:off x="4888110" y="2035185"/>
            <a:ext cx="1176709" cy="1102944"/>
          </a:xfrm>
          <a:custGeom>
            <a:avLst/>
            <a:gdLst>
              <a:gd name="connsiteX0" fmla="*/ 790904 w 1399037"/>
              <a:gd name="connsiteY0" fmla="*/ 1211 h 1311334"/>
              <a:gd name="connsiteX1" fmla="*/ 824937 w 1399037"/>
              <a:gd name="connsiteY1" fmla="*/ 23844 h 1311334"/>
              <a:gd name="connsiteX2" fmla="*/ 1388940 w 1399037"/>
              <a:gd name="connsiteY2" fmla="*/ 616769 h 1311334"/>
              <a:gd name="connsiteX3" fmla="*/ 1394610 w 1399037"/>
              <a:gd name="connsiteY3" fmla="*/ 635756 h 1311334"/>
              <a:gd name="connsiteX4" fmla="*/ 1394677 w 1399037"/>
              <a:gd name="connsiteY4" fmla="*/ 635756 h 1311334"/>
              <a:gd name="connsiteX5" fmla="*/ 1394771 w 1399037"/>
              <a:gd name="connsiteY5" fmla="*/ 636294 h 1311334"/>
              <a:gd name="connsiteX6" fmla="*/ 1399037 w 1399037"/>
              <a:gd name="connsiteY6" fmla="*/ 650578 h 1311334"/>
              <a:gd name="connsiteX7" fmla="*/ 1398149 w 1399037"/>
              <a:gd name="connsiteY7" fmla="*/ 655668 h 1311334"/>
              <a:gd name="connsiteX8" fmla="*/ 1399037 w 1399037"/>
              <a:gd name="connsiteY8" fmla="*/ 660758 h 1311334"/>
              <a:gd name="connsiteX9" fmla="*/ 1394771 w 1399037"/>
              <a:gd name="connsiteY9" fmla="*/ 675042 h 1311334"/>
              <a:gd name="connsiteX10" fmla="*/ 1394677 w 1399037"/>
              <a:gd name="connsiteY10" fmla="*/ 675579 h 1311334"/>
              <a:gd name="connsiteX11" fmla="*/ 1394610 w 1399037"/>
              <a:gd name="connsiteY11" fmla="*/ 675579 h 1311334"/>
              <a:gd name="connsiteX12" fmla="*/ 1388940 w 1399037"/>
              <a:gd name="connsiteY12" fmla="*/ 694567 h 1311334"/>
              <a:gd name="connsiteX13" fmla="*/ 824937 w 1399037"/>
              <a:gd name="connsiteY13" fmla="*/ 1287490 h 1311334"/>
              <a:gd name="connsiteX14" fmla="*/ 729980 w 1399037"/>
              <a:gd name="connsiteY14" fmla="*/ 1287490 h 1311334"/>
              <a:gd name="connsiteX15" fmla="*/ 571719 w 1399037"/>
              <a:gd name="connsiteY15" fmla="*/ 1021233 h 1311334"/>
              <a:gd name="connsiteX16" fmla="*/ 0 w 1399037"/>
              <a:gd name="connsiteY16" fmla="*/ 1021233 h 1311334"/>
              <a:gd name="connsiteX17" fmla="*/ 293610 w 1399037"/>
              <a:gd name="connsiteY17" fmla="*/ 679136 h 1311334"/>
              <a:gd name="connsiteX18" fmla="*/ 298451 w 1399037"/>
              <a:gd name="connsiteY18" fmla="*/ 655668 h 1311334"/>
              <a:gd name="connsiteX19" fmla="*/ 293610 w 1399037"/>
              <a:gd name="connsiteY19" fmla="*/ 632199 h 1311334"/>
              <a:gd name="connsiteX20" fmla="*/ 0 w 1399037"/>
              <a:gd name="connsiteY20" fmla="*/ 290102 h 1311334"/>
              <a:gd name="connsiteX21" fmla="*/ 571719 w 1399037"/>
              <a:gd name="connsiteY21" fmla="*/ 290102 h 1311334"/>
              <a:gd name="connsiteX22" fmla="*/ 729980 w 1399037"/>
              <a:gd name="connsiteY22" fmla="*/ 23844 h 1311334"/>
              <a:gd name="connsiteX23" fmla="*/ 790904 w 1399037"/>
              <a:gd name="connsiteY23" fmla="*/ 1211 h 131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99037" h="1311334">
                <a:moveTo>
                  <a:pt x="790904" y="1211"/>
                </a:moveTo>
                <a:cubicBezTo>
                  <a:pt x="801939" y="3726"/>
                  <a:pt x="813562" y="10432"/>
                  <a:pt x="824937" y="23844"/>
                </a:cubicBezTo>
                <a:cubicBezTo>
                  <a:pt x="824937" y="23844"/>
                  <a:pt x="1311127" y="440679"/>
                  <a:pt x="1388940" y="616769"/>
                </a:cubicBezTo>
                <a:lnTo>
                  <a:pt x="1394610" y="635756"/>
                </a:lnTo>
                <a:lnTo>
                  <a:pt x="1394677" y="635756"/>
                </a:lnTo>
                <a:lnTo>
                  <a:pt x="1394771" y="636294"/>
                </a:lnTo>
                <a:lnTo>
                  <a:pt x="1399037" y="650578"/>
                </a:lnTo>
                <a:lnTo>
                  <a:pt x="1398149" y="655668"/>
                </a:lnTo>
                <a:lnTo>
                  <a:pt x="1399037" y="660758"/>
                </a:lnTo>
                <a:lnTo>
                  <a:pt x="1394771" y="675042"/>
                </a:lnTo>
                <a:lnTo>
                  <a:pt x="1394677" y="675579"/>
                </a:lnTo>
                <a:lnTo>
                  <a:pt x="1394610" y="675579"/>
                </a:lnTo>
                <a:lnTo>
                  <a:pt x="1388940" y="694567"/>
                </a:lnTo>
                <a:cubicBezTo>
                  <a:pt x="1311127" y="870656"/>
                  <a:pt x="824937" y="1287490"/>
                  <a:pt x="824937" y="1287490"/>
                </a:cubicBezTo>
                <a:cubicBezTo>
                  <a:pt x="779437" y="1341139"/>
                  <a:pt x="729980" y="1287490"/>
                  <a:pt x="729980" y="1287490"/>
                </a:cubicBezTo>
                <a:cubicBezTo>
                  <a:pt x="706241" y="1066934"/>
                  <a:pt x="571719" y="1021233"/>
                  <a:pt x="571719" y="1021233"/>
                </a:cubicBezTo>
                <a:cubicBezTo>
                  <a:pt x="571719" y="1021233"/>
                  <a:pt x="571719" y="1021233"/>
                  <a:pt x="0" y="1021233"/>
                </a:cubicBezTo>
                <a:cubicBezTo>
                  <a:pt x="215137" y="834952"/>
                  <a:pt x="277266" y="730946"/>
                  <a:pt x="293610" y="679136"/>
                </a:cubicBezTo>
                <a:lnTo>
                  <a:pt x="298451" y="655668"/>
                </a:lnTo>
                <a:lnTo>
                  <a:pt x="293610" y="632199"/>
                </a:lnTo>
                <a:cubicBezTo>
                  <a:pt x="277266" y="580389"/>
                  <a:pt x="215137" y="476383"/>
                  <a:pt x="0" y="290102"/>
                </a:cubicBezTo>
                <a:cubicBezTo>
                  <a:pt x="571719" y="290102"/>
                  <a:pt x="571719" y="290102"/>
                  <a:pt x="571719" y="290102"/>
                </a:cubicBezTo>
                <a:cubicBezTo>
                  <a:pt x="571719" y="290102"/>
                  <a:pt x="706241" y="244401"/>
                  <a:pt x="729980" y="23844"/>
                </a:cubicBezTo>
                <a:cubicBezTo>
                  <a:pt x="729980" y="23844"/>
                  <a:pt x="757799" y="-6334"/>
                  <a:pt x="790904" y="1211"/>
                </a:cubicBezTo>
                <a:close/>
              </a:path>
            </a:pathLst>
          </a:custGeom>
          <a:solidFill>
            <a:schemeClr val="accent4"/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" name="îṥļîḑé-Freeform: Shape 14"/>
          <p:cNvSpPr/>
          <p:nvPr/>
        </p:nvSpPr>
        <p:spPr bwMode="auto">
          <a:xfrm>
            <a:off x="3935247" y="2035185"/>
            <a:ext cx="1176709" cy="1102944"/>
          </a:xfrm>
          <a:custGeom>
            <a:avLst/>
            <a:gdLst>
              <a:gd name="connsiteX0" fmla="*/ 790904 w 1399037"/>
              <a:gd name="connsiteY0" fmla="*/ 1211 h 1311334"/>
              <a:gd name="connsiteX1" fmla="*/ 824937 w 1399037"/>
              <a:gd name="connsiteY1" fmla="*/ 23844 h 1311334"/>
              <a:gd name="connsiteX2" fmla="*/ 1388940 w 1399037"/>
              <a:gd name="connsiteY2" fmla="*/ 616769 h 1311334"/>
              <a:gd name="connsiteX3" fmla="*/ 1394610 w 1399037"/>
              <a:gd name="connsiteY3" fmla="*/ 635756 h 1311334"/>
              <a:gd name="connsiteX4" fmla="*/ 1394677 w 1399037"/>
              <a:gd name="connsiteY4" fmla="*/ 635756 h 1311334"/>
              <a:gd name="connsiteX5" fmla="*/ 1394771 w 1399037"/>
              <a:gd name="connsiteY5" fmla="*/ 636294 h 1311334"/>
              <a:gd name="connsiteX6" fmla="*/ 1399037 w 1399037"/>
              <a:gd name="connsiteY6" fmla="*/ 650578 h 1311334"/>
              <a:gd name="connsiteX7" fmla="*/ 1398149 w 1399037"/>
              <a:gd name="connsiteY7" fmla="*/ 655668 h 1311334"/>
              <a:gd name="connsiteX8" fmla="*/ 1399037 w 1399037"/>
              <a:gd name="connsiteY8" fmla="*/ 660758 h 1311334"/>
              <a:gd name="connsiteX9" fmla="*/ 1394771 w 1399037"/>
              <a:gd name="connsiteY9" fmla="*/ 675042 h 1311334"/>
              <a:gd name="connsiteX10" fmla="*/ 1394677 w 1399037"/>
              <a:gd name="connsiteY10" fmla="*/ 675579 h 1311334"/>
              <a:gd name="connsiteX11" fmla="*/ 1394610 w 1399037"/>
              <a:gd name="connsiteY11" fmla="*/ 675579 h 1311334"/>
              <a:gd name="connsiteX12" fmla="*/ 1388940 w 1399037"/>
              <a:gd name="connsiteY12" fmla="*/ 694567 h 1311334"/>
              <a:gd name="connsiteX13" fmla="*/ 824937 w 1399037"/>
              <a:gd name="connsiteY13" fmla="*/ 1287490 h 1311334"/>
              <a:gd name="connsiteX14" fmla="*/ 729980 w 1399037"/>
              <a:gd name="connsiteY14" fmla="*/ 1287490 h 1311334"/>
              <a:gd name="connsiteX15" fmla="*/ 571719 w 1399037"/>
              <a:gd name="connsiteY15" fmla="*/ 1021233 h 1311334"/>
              <a:gd name="connsiteX16" fmla="*/ 0 w 1399037"/>
              <a:gd name="connsiteY16" fmla="*/ 1021233 h 1311334"/>
              <a:gd name="connsiteX17" fmla="*/ 293610 w 1399037"/>
              <a:gd name="connsiteY17" fmla="*/ 679136 h 1311334"/>
              <a:gd name="connsiteX18" fmla="*/ 298451 w 1399037"/>
              <a:gd name="connsiteY18" fmla="*/ 655668 h 1311334"/>
              <a:gd name="connsiteX19" fmla="*/ 293610 w 1399037"/>
              <a:gd name="connsiteY19" fmla="*/ 632199 h 1311334"/>
              <a:gd name="connsiteX20" fmla="*/ 0 w 1399037"/>
              <a:gd name="connsiteY20" fmla="*/ 290102 h 1311334"/>
              <a:gd name="connsiteX21" fmla="*/ 571719 w 1399037"/>
              <a:gd name="connsiteY21" fmla="*/ 290102 h 1311334"/>
              <a:gd name="connsiteX22" fmla="*/ 729980 w 1399037"/>
              <a:gd name="connsiteY22" fmla="*/ 23844 h 1311334"/>
              <a:gd name="connsiteX23" fmla="*/ 790904 w 1399037"/>
              <a:gd name="connsiteY23" fmla="*/ 1211 h 131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99037" h="1311334">
                <a:moveTo>
                  <a:pt x="790904" y="1211"/>
                </a:moveTo>
                <a:cubicBezTo>
                  <a:pt x="801939" y="3726"/>
                  <a:pt x="813562" y="10432"/>
                  <a:pt x="824937" y="23844"/>
                </a:cubicBezTo>
                <a:cubicBezTo>
                  <a:pt x="824937" y="23844"/>
                  <a:pt x="1311127" y="440679"/>
                  <a:pt x="1388940" y="616769"/>
                </a:cubicBezTo>
                <a:lnTo>
                  <a:pt x="1394610" y="635756"/>
                </a:lnTo>
                <a:lnTo>
                  <a:pt x="1394677" y="635756"/>
                </a:lnTo>
                <a:lnTo>
                  <a:pt x="1394771" y="636294"/>
                </a:lnTo>
                <a:lnTo>
                  <a:pt x="1399037" y="650578"/>
                </a:lnTo>
                <a:lnTo>
                  <a:pt x="1398149" y="655668"/>
                </a:lnTo>
                <a:lnTo>
                  <a:pt x="1399037" y="660758"/>
                </a:lnTo>
                <a:lnTo>
                  <a:pt x="1394771" y="675042"/>
                </a:lnTo>
                <a:lnTo>
                  <a:pt x="1394677" y="675579"/>
                </a:lnTo>
                <a:lnTo>
                  <a:pt x="1394610" y="675579"/>
                </a:lnTo>
                <a:lnTo>
                  <a:pt x="1388940" y="694567"/>
                </a:lnTo>
                <a:cubicBezTo>
                  <a:pt x="1311127" y="870656"/>
                  <a:pt x="824937" y="1287490"/>
                  <a:pt x="824937" y="1287490"/>
                </a:cubicBezTo>
                <a:cubicBezTo>
                  <a:pt x="779437" y="1341139"/>
                  <a:pt x="729980" y="1287490"/>
                  <a:pt x="729980" y="1287490"/>
                </a:cubicBezTo>
                <a:cubicBezTo>
                  <a:pt x="706241" y="1066934"/>
                  <a:pt x="571719" y="1021233"/>
                  <a:pt x="571719" y="1021233"/>
                </a:cubicBezTo>
                <a:cubicBezTo>
                  <a:pt x="571719" y="1021233"/>
                  <a:pt x="571719" y="1021233"/>
                  <a:pt x="0" y="1021233"/>
                </a:cubicBezTo>
                <a:cubicBezTo>
                  <a:pt x="215137" y="834952"/>
                  <a:pt x="277266" y="730946"/>
                  <a:pt x="293610" y="679136"/>
                </a:cubicBezTo>
                <a:lnTo>
                  <a:pt x="298451" y="655668"/>
                </a:lnTo>
                <a:lnTo>
                  <a:pt x="293610" y="632199"/>
                </a:lnTo>
                <a:cubicBezTo>
                  <a:pt x="277266" y="580389"/>
                  <a:pt x="215137" y="476383"/>
                  <a:pt x="0" y="290102"/>
                </a:cubicBezTo>
                <a:cubicBezTo>
                  <a:pt x="571719" y="290102"/>
                  <a:pt x="571719" y="290102"/>
                  <a:pt x="571719" y="290102"/>
                </a:cubicBezTo>
                <a:cubicBezTo>
                  <a:pt x="571719" y="290102"/>
                  <a:pt x="706241" y="244401"/>
                  <a:pt x="729980" y="23844"/>
                </a:cubicBezTo>
                <a:cubicBezTo>
                  <a:pt x="729980" y="23844"/>
                  <a:pt x="757799" y="-6334"/>
                  <a:pt x="790904" y="1211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îṥļîḑé-Freeform: Shape 13"/>
          <p:cNvSpPr/>
          <p:nvPr/>
        </p:nvSpPr>
        <p:spPr bwMode="auto">
          <a:xfrm>
            <a:off x="2982384" y="2035185"/>
            <a:ext cx="1176709" cy="1102944"/>
          </a:xfrm>
          <a:custGeom>
            <a:avLst/>
            <a:gdLst>
              <a:gd name="connsiteX0" fmla="*/ 790904 w 1399037"/>
              <a:gd name="connsiteY0" fmla="*/ 1211 h 1311334"/>
              <a:gd name="connsiteX1" fmla="*/ 824937 w 1399037"/>
              <a:gd name="connsiteY1" fmla="*/ 23844 h 1311334"/>
              <a:gd name="connsiteX2" fmla="*/ 1388940 w 1399037"/>
              <a:gd name="connsiteY2" fmla="*/ 616769 h 1311334"/>
              <a:gd name="connsiteX3" fmla="*/ 1394610 w 1399037"/>
              <a:gd name="connsiteY3" fmla="*/ 635756 h 1311334"/>
              <a:gd name="connsiteX4" fmla="*/ 1394677 w 1399037"/>
              <a:gd name="connsiteY4" fmla="*/ 635756 h 1311334"/>
              <a:gd name="connsiteX5" fmla="*/ 1394771 w 1399037"/>
              <a:gd name="connsiteY5" fmla="*/ 636294 h 1311334"/>
              <a:gd name="connsiteX6" fmla="*/ 1399037 w 1399037"/>
              <a:gd name="connsiteY6" fmla="*/ 650578 h 1311334"/>
              <a:gd name="connsiteX7" fmla="*/ 1398149 w 1399037"/>
              <a:gd name="connsiteY7" fmla="*/ 655668 h 1311334"/>
              <a:gd name="connsiteX8" fmla="*/ 1399037 w 1399037"/>
              <a:gd name="connsiteY8" fmla="*/ 660758 h 1311334"/>
              <a:gd name="connsiteX9" fmla="*/ 1394771 w 1399037"/>
              <a:gd name="connsiteY9" fmla="*/ 675042 h 1311334"/>
              <a:gd name="connsiteX10" fmla="*/ 1394677 w 1399037"/>
              <a:gd name="connsiteY10" fmla="*/ 675579 h 1311334"/>
              <a:gd name="connsiteX11" fmla="*/ 1394610 w 1399037"/>
              <a:gd name="connsiteY11" fmla="*/ 675579 h 1311334"/>
              <a:gd name="connsiteX12" fmla="*/ 1388940 w 1399037"/>
              <a:gd name="connsiteY12" fmla="*/ 694567 h 1311334"/>
              <a:gd name="connsiteX13" fmla="*/ 824937 w 1399037"/>
              <a:gd name="connsiteY13" fmla="*/ 1287490 h 1311334"/>
              <a:gd name="connsiteX14" fmla="*/ 729980 w 1399037"/>
              <a:gd name="connsiteY14" fmla="*/ 1287490 h 1311334"/>
              <a:gd name="connsiteX15" fmla="*/ 571719 w 1399037"/>
              <a:gd name="connsiteY15" fmla="*/ 1021233 h 1311334"/>
              <a:gd name="connsiteX16" fmla="*/ 0 w 1399037"/>
              <a:gd name="connsiteY16" fmla="*/ 1021233 h 1311334"/>
              <a:gd name="connsiteX17" fmla="*/ 293610 w 1399037"/>
              <a:gd name="connsiteY17" fmla="*/ 679136 h 1311334"/>
              <a:gd name="connsiteX18" fmla="*/ 298451 w 1399037"/>
              <a:gd name="connsiteY18" fmla="*/ 655668 h 1311334"/>
              <a:gd name="connsiteX19" fmla="*/ 293610 w 1399037"/>
              <a:gd name="connsiteY19" fmla="*/ 632199 h 1311334"/>
              <a:gd name="connsiteX20" fmla="*/ 0 w 1399037"/>
              <a:gd name="connsiteY20" fmla="*/ 290102 h 1311334"/>
              <a:gd name="connsiteX21" fmla="*/ 571719 w 1399037"/>
              <a:gd name="connsiteY21" fmla="*/ 290102 h 1311334"/>
              <a:gd name="connsiteX22" fmla="*/ 729980 w 1399037"/>
              <a:gd name="connsiteY22" fmla="*/ 23844 h 1311334"/>
              <a:gd name="connsiteX23" fmla="*/ 790904 w 1399037"/>
              <a:gd name="connsiteY23" fmla="*/ 1211 h 131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99037" h="1311334">
                <a:moveTo>
                  <a:pt x="790904" y="1211"/>
                </a:moveTo>
                <a:cubicBezTo>
                  <a:pt x="801939" y="3726"/>
                  <a:pt x="813562" y="10432"/>
                  <a:pt x="824937" y="23844"/>
                </a:cubicBezTo>
                <a:cubicBezTo>
                  <a:pt x="824937" y="23844"/>
                  <a:pt x="1311127" y="440679"/>
                  <a:pt x="1388940" y="616769"/>
                </a:cubicBezTo>
                <a:lnTo>
                  <a:pt x="1394610" y="635756"/>
                </a:lnTo>
                <a:lnTo>
                  <a:pt x="1394677" y="635756"/>
                </a:lnTo>
                <a:lnTo>
                  <a:pt x="1394771" y="636294"/>
                </a:lnTo>
                <a:lnTo>
                  <a:pt x="1399037" y="650578"/>
                </a:lnTo>
                <a:lnTo>
                  <a:pt x="1398149" y="655668"/>
                </a:lnTo>
                <a:lnTo>
                  <a:pt x="1399037" y="660758"/>
                </a:lnTo>
                <a:lnTo>
                  <a:pt x="1394771" y="675042"/>
                </a:lnTo>
                <a:lnTo>
                  <a:pt x="1394677" y="675579"/>
                </a:lnTo>
                <a:lnTo>
                  <a:pt x="1394610" y="675579"/>
                </a:lnTo>
                <a:lnTo>
                  <a:pt x="1388940" y="694567"/>
                </a:lnTo>
                <a:cubicBezTo>
                  <a:pt x="1311127" y="870656"/>
                  <a:pt x="824937" y="1287490"/>
                  <a:pt x="824937" y="1287490"/>
                </a:cubicBezTo>
                <a:cubicBezTo>
                  <a:pt x="779437" y="1341139"/>
                  <a:pt x="729980" y="1287490"/>
                  <a:pt x="729980" y="1287490"/>
                </a:cubicBezTo>
                <a:cubicBezTo>
                  <a:pt x="706241" y="1066934"/>
                  <a:pt x="571719" y="1021233"/>
                  <a:pt x="571719" y="1021233"/>
                </a:cubicBezTo>
                <a:cubicBezTo>
                  <a:pt x="571719" y="1021233"/>
                  <a:pt x="571719" y="1021233"/>
                  <a:pt x="0" y="1021233"/>
                </a:cubicBezTo>
                <a:cubicBezTo>
                  <a:pt x="215137" y="834952"/>
                  <a:pt x="277266" y="730946"/>
                  <a:pt x="293610" y="679136"/>
                </a:cubicBezTo>
                <a:lnTo>
                  <a:pt x="298451" y="655668"/>
                </a:lnTo>
                <a:lnTo>
                  <a:pt x="293610" y="632199"/>
                </a:lnTo>
                <a:cubicBezTo>
                  <a:pt x="277266" y="580389"/>
                  <a:pt x="215137" y="476383"/>
                  <a:pt x="0" y="290102"/>
                </a:cubicBezTo>
                <a:cubicBezTo>
                  <a:pt x="571719" y="290102"/>
                  <a:pt x="571719" y="290102"/>
                  <a:pt x="571719" y="290102"/>
                </a:cubicBezTo>
                <a:cubicBezTo>
                  <a:pt x="571719" y="290102"/>
                  <a:pt x="706241" y="244401"/>
                  <a:pt x="729980" y="23844"/>
                </a:cubicBezTo>
                <a:cubicBezTo>
                  <a:pt x="729980" y="23844"/>
                  <a:pt x="757799" y="-6334"/>
                  <a:pt x="790904" y="1211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îṥļîḑé-Freeform: Shape 12"/>
          <p:cNvSpPr/>
          <p:nvPr/>
        </p:nvSpPr>
        <p:spPr bwMode="auto">
          <a:xfrm>
            <a:off x="2029521" y="2035185"/>
            <a:ext cx="1176709" cy="1102944"/>
          </a:xfrm>
          <a:custGeom>
            <a:avLst/>
            <a:gdLst>
              <a:gd name="connsiteX0" fmla="*/ 790904 w 1399037"/>
              <a:gd name="connsiteY0" fmla="*/ 1211 h 1311334"/>
              <a:gd name="connsiteX1" fmla="*/ 824937 w 1399037"/>
              <a:gd name="connsiteY1" fmla="*/ 23844 h 1311334"/>
              <a:gd name="connsiteX2" fmla="*/ 1388940 w 1399037"/>
              <a:gd name="connsiteY2" fmla="*/ 616769 h 1311334"/>
              <a:gd name="connsiteX3" fmla="*/ 1394610 w 1399037"/>
              <a:gd name="connsiteY3" fmla="*/ 635756 h 1311334"/>
              <a:gd name="connsiteX4" fmla="*/ 1394677 w 1399037"/>
              <a:gd name="connsiteY4" fmla="*/ 635756 h 1311334"/>
              <a:gd name="connsiteX5" fmla="*/ 1394771 w 1399037"/>
              <a:gd name="connsiteY5" fmla="*/ 636294 h 1311334"/>
              <a:gd name="connsiteX6" fmla="*/ 1399037 w 1399037"/>
              <a:gd name="connsiteY6" fmla="*/ 650578 h 1311334"/>
              <a:gd name="connsiteX7" fmla="*/ 1398149 w 1399037"/>
              <a:gd name="connsiteY7" fmla="*/ 655668 h 1311334"/>
              <a:gd name="connsiteX8" fmla="*/ 1399037 w 1399037"/>
              <a:gd name="connsiteY8" fmla="*/ 660758 h 1311334"/>
              <a:gd name="connsiteX9" fmla="*/ 1394771 w 1399037"/>
              <a:gd name="connsiteY9" fmla="*/ 675042 h 1311334"/>
              <a:gd name="connsiteX10" fmla="*/ 1394677 w 1399037"/>
              <a:gd name="connsiteY10" fmla="*/ 675579 h 1311334"/>
              <a:gd name="connsiteX11" fmla="*/ 1394610 w 1399037"/>
              <a:gd name="connsiteY11" fmla="*/ 675579 h 1311334"/>
              <a:gd name="connsiteX12" fmla="*/ 1388940 w 1399037"/>
              <a:gd name="connsiteY12" fmla="*/ 694567 h 1311334"/>
              <a:gd name="connsiteX13" fmla="*/ 824937 w 1399037"/>
              <a:gd name="connsiteY13" fmla="*/ 1287490 h 1311334"/>
              <a:gd name="connsiteX14" fmla="*/ 729980 w 1399037"/>
              <a:gd name="connsiteY14" fmla="*/ 1287490 h 1311334"/>
              <a:gd name="connsiteX15" fmla="*/ 571719 w 1399037"/>
              <a:gd name="connsiteY15" fmla="*/ 1021233 h 1311334"/>
              <a:gd name="connsiteX16" fmla="*/ 0 w 1399037"/>
              <a:gd name="connsiteY16" fmla="*/ 1021233 h 1311334"/>
              <a:gd name="connsiteX17" fmla="*/ 293610 w 1399037"/>
              <a:gd name="connsiteY17" fmla="*/ 679136 h 1311334"/>
              <a:gd name="connsiteX18" fmla="*/ 298451 w 1399037"/>
              <a:gd name="connsiteY18" fmla="*/ 655668 h 1311334"/>
              <a:gd name="connsiteX19" fmla="*/ 293610 w 1399037"/>
              <a:gd name="connsiteY19" fmla="*/ 632199 h 1311334"/>
              <a:gd name="connsiteX20" fmla="*/ 0 w 1399037"/>
              <a:gd name="connsiteY20" fmla="*/ 290102 h 1311334"/>
              <a:gd name="connsiteX21" fmla="*/ 571719 w 1399037"/>
              <a:gd name="connsiteY21" fmla="*/ 290102 h 1311334"/>
              <a:gd name="connsiteX22" fmla="*/ 729980 w 1399037"/>
              <a:gd name="connsiteY22" fmla="*/ 23844 h 1311334"/>
              <a:gd name="connsiteX23" fmla="*/ 790904 w 1399037"/>
              <a:gd name="connsiteY23" fmla="*/ 1211 h 131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99037" h="1311334">
                <a:moveTo>
                  <a:pt x="790904" y="1211"/>
                </a:moveTo>
                <a:cubicBezTo>
                  <a:pt x="801939" y="3726"/>
                  <a:pt x="813562" y="10432"/>
                  <a:pt x="824937" y="23844"/>
                </a:cubicBezTo>
                <a:cubicBezTo>
                  <a:pt x="824937" y="23844"/>
                  <a:pt x="1311127" y="440679"/>
                  <a:pt x="1388940" y="616769"/>
                </a:cubicBezTo>
                <a:lnTo>
                  <a:pt x="1394610" y="635756"/>
                </a:lnTo>
                <a:lnTo>
                  <a:pt x="1394677" y="635756"/>
                </a:lnTo>
                <a:lnTo>
                  <a:pt x="1394771" y="636294"/>
                </a:lnTo>
                <a:lnTo>
                  <a:pt x="1399037" y="650578"/>
                </a:lnTo>
                <a:lnTo>
                  <a:pt x="1398149" y="655668"/>
                </a:lnTo>
                <a:lnTo>
                  <a:pt x="1399037" y="660758"/>
                </a:lnTo>
                <a:lnTo>
                  <a:pt x="1394771" y="675042"/>
                </a:lnTo>
                <a:lnTo>
                  <a:pt x="1394677" y="675579"/>
                </a:lnTo>
                <a:lnTo>
                  <a:pt x="1394610" y="675579"/>
                </a:lnTo>
                <a:lnTo>
                  <a:pt x="1388940" y="694567"/>
                </a:lnTo>
                <a:cubicBezTo>
                  <a:pt x="1311127" y="870656"/>
                  <a:pt x="824937" y="1287490"/>
                  <a:pt x="824937" y="1287490"/>
                </a:cubicBezTo>
                <a:cubicBezTo>
                  <a:pt x="779437" y="1341139"/>
                  <a:pt x="729980" y="1287490"/>
                  <a:pt x="729980" y="1287490"/>
                </a:cubicBezTo>
                <a:cubicBezTo>
                  <a:pt x="706241" y="1066934"/>
                  <a:pt x="571719" y="1021233"/>
                  <a:pt x="571719" y="1021233"/>
                </a:cubicBezTo>
                <a:cubicBezTo>
                  <a:pt x="571719" y="1021233"/>
                  <a:pt x="571719" y="1021233"/>
                  <a:pt x="0" y="1021233"/>
                </a:cubicBezTo>
                <a:cubicBezTo>
                  <a:pt x="215137" y="834952"/>
                  <a:pt x="277266" y="730946"/>
                  <a:pt x="293610" y="679136"/>
                </a:cubicBezTo>
                <a:lnTo>
                  <a:pt x="298451" y="655668"/>
                </a:lnTo>
                <a:lnTo>
                  <a:pt x="293610" y="632199"/>
                </a:lnTo>
                <a:cubicBezTo>
                  <a:pt x="277266" y="580389"/>
                  <a:pt x="215137" y="476383"/>
                  <a:pt x="0" y="290102"/>
                </a:cubicBezTo>
                <a:cubicBezTo>
                  <a:pt x="571719" y="290102"/>
                  <a:pt x="571719" y="290102"/>
                  <a:pt x="571719" y="290102"/>
                </a:cubicBezTo>
                <a:cubicBezTo>
                  <a:pt x="571719" y="290102"/>
                  <a:pt x="706241" y="244401"/>
                  <a:pt x="729980" y="23844"/>
                </a:cubicBezTo>
                <a:cubicBezTo>
                  <a:pt x="729980" y="23844"/>
                  <a:pt x="757799" y="-6334"/>
                  <a:pt x="790904" y="1211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" name="îṥļîḑé-Freeform: Shape 48"/>
          <p:cNvSpPr/>
          <p:nvPr/>
        </p:nvSpPr>
        <p:spPr bwMode="auto">
          <a:xfrm>
            <a:off x="5376411" y="2393907"/>
            <a:ext cx="423954" cy="423954"/>
          </a:xfrm>
          <a:custGeom>
            <a:avLst/>
            <a:gdLst>
              <a:gd name="T0" fmla="*/ 118 w 236"/>
              <a:gd name="T1" fmla="*/ 0 h 236"/>
              <a:gd name="T2" fmla="*/ 0 w 236"/>
              <a:gd name="T3" fmla="*/ 118 h 236"/>
              <a:gd name="T4" fmla="*/ 118 w 236"/>
              <a:gd name="T5" fmla="*/ 236 h 236"/>
              <a:gd name="T6" fmla="*/ 236 w 236"/>
              <a:gd name="T7" fmla="*/ 118 h 236"/>
              <a:gd name="T8" fmla="*/ 118 w 236"/>
              <a:gd name="T9" fmla="*/ 0 h 236"/>
              <a:gd name="T10" fmla="*/ 124 w 236"/>
              <a:gd name="T11" fmla="*/ 56 h 236"/>
              <a:gd name="T12" fmla="*/ 144 w 236"/>
              <a:gd name="T13" fmla="*/ 46 h 236"/>
              <a:gd name="T14" fmla="*/ 137 w 236"/>
              <a:gd name="T15" fmla="*/ 67 h 236"/>
              <a:gd name="T16" fmla="*/ 117 w 236"/>
              <a:gd name="T17" fmla="*/ 77 h 236"/>
              <a:gd name="T18" fmla="*/ 124 w 236"/>
              <a:gd name="T19" fmla="*/ 56 h 236"/>
              <a:gd name="T20" fmla="*/ 162 w 236"/>
              <a:gd name="T21" fmla="*/ 164 h 236"/>
              <a:gd name="T22" fmla="*/ 142 w 236"/>
              <a:gd name="T23" fmla="*/ 181 h 236"/>
              <a:gd name="T24" fmla="*/ 119 w 236"/>
              <a:gd name="T25" fmla="*/ 175 h 236"/>
              <a:gd name="T26" fmla="*/ 97 w 236"/>
              <a:gd name="T27" fmla="*/ 181 h 236"/>
              <a:gd name="T28" fmla="*/ 76 w 236"/>
              <a:gd name="T29" fmla="*/ 164 h 236"/>
              <a:gd name="T30" fmla="*/ 67 w 236"/>
              <a:gd name="T31" fmla="*/ 96 h 236"/>
              <a:gd name="T32" fmla="*/ 95 w 236"/>
              <a:gd name="T33" fmla="*/ 79 h 236"/>
              <a:gd name="T34" fmla="*/ 118 w 236"/>
              <a:gd name="T35" fmla="*/ 85 h 236"/>
              <a:gd name="T36" fmla="*/ 143 w 236"/>
              <a:gd name="T37" fmla="*/ 79 h 236"/>
              <a:gd name="T38" fmla="*/ 168 w 236"/>
              <a:gd name="T39" fmla="*/ 92 h 236"/>
              <a:gd name="T40" fmla="*/ 154 w 236"/>
              <a:gd name="T41" fmla="*/ 118 h 236"/>
              <a:gd name="T42" fmla="*/ 172 w 236"/>
              <a:gd name="T43" fmla="*/ 145 h 236"/>
              <a:gd name="T44" fmla="*/ 162 w 236"/>
              <a:gd name="T45" fmla="*/ 164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36" h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24" y="56"/>
                </a:moveTo>
                <a:cubicBezTo>
                  <a:pt x="129" y="50"/>
                  <a:pt x="137" y="46"/>
                  <a:pt x="144" y="46"/>
                </a:cubicBezTo>
                <a:cubicBezTo>
                  <a:pt x="144" y="54"/>
                  <a:pt x="141" y="62"/>
                  <a:pt x="137" y="67"/>
                </a:cubicBezTo>
                <a:cubicBezTo>
                  <a:pt x="132" y="73"/>
                  <a:pt x="124" y="78"/>
                  <a:pt x="117" y="77"/>
                </a:cubicBezTo>
                <a:cubicBezTo>
                  <a:pt x="115" y="69"/>
                  <a:pt x="119" y="61"/>
                  <a:pt x="124" y="56"/>
                </a:cubicBezTo>
                <a:close/>
                <a:moveTo>
                  <a:pt x="162" y="164"/>
                </a:moveTo>
                <a:cubicBezTo>
                  <a:pt x="157" y="172"/>
                  <a:pt x="151" y="180"/>
                  <a:pt x="142" y="181"/>
                </a:cubicBezTo>
                <a:cubicBezTo>
                  <a:pt x="133" y="181"/>
                  <a:pt x="130" y="175"/>
                  <a:pt x="119" y="175"/>
                </a:cubicBezTo>
                <a:cubicBezTo>
                  <a:pt x="109" y="175"/>
                  <a:pt x="106" y="180"/>
                  <a:pt x="97" y="181"/>
                </a:cubicBezTo>
                <a:cubicBezTo>
                  <a:pt x="88" y="181"/>
                  <a:pt x="82" y="172"/>
                  <a:pt x="76" y="164"/>
                </a:cubicBezTo>
                <a:cubicBezTo>
                  <a:pt x="64" y="147"/>
                  <a:pt x="55" y="116"/>
                  <a:pt x="67" y="96"/>
                </a:cubicBezTo>
                <a:cubicBezTo>
                  <a:pt x="73" y="85"/>
                  <a:pt x="84" y="79"/>
                  <a:pt x="95" y="79"/>
                </a:cubicBezTo>
                <a:cubicBezTo>
                  <a:pt x="104" y="79"/>
                  <a:pt x="112" y="85"/>
                  <a:pt x="118" y="85"/>
                </a:cubicBezTo>
                <a:cubicBezTo>
                  <a:pt x="123" y="85"/>
                  <a:pt x="133" y="77"/>
                  <a:pt x="143" y="79"/>
                </a:cubicBezTo>
                <a:cubicBezTo>
                  <a:pt x="148" y="79"/>
                  <a:pt x="160" y="80"/>
                  <a:pt x="168" y="92"/>
                </a:cubicBezTo>
                <a:cubicBezTo>
                  <a:pt x="167" y="92"/>
                  <a:pt x="153" y="100"/>
                  <a:pt x="154" y="118"/>
                </a:cubicBezTo>
                <a:cubicBezTo>
                  <a:pt x="154" y="138"/>
                  <a:pt x="171" y="145"/>
                  <a:pt x="172" y="145"/>
                </a:cubicBezTo>
                <a:cubicBezTo>
                  <a:pt x="171" y="145"/>
                  <a:pt x="169" y="155"/>
                  <a:pt x="162" y="1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îṥļîḑé-Freeform: Shape 49"/>
          <p:cNvSpPr/>
          <p:nvPr/>
        </p:nvSpPr>
        <p:spPr bwMode="auto">
          <a:xfrm>
            <a:off x="4464157" y="2393907"/>
            <a:ext cx="423954" cy="423954"/>
          </a:xfrm>
          <a:custGeom>
            <a:avLst/>
            <a:gdLst>
              <a:gd name="T0" fmla="*/ 118 w 236"/>
              <a:gd name="T1" fmla="*/ 0 h 236"/>
              <a:gd name="T2" fmla="*/ 0 w 236"/>
              <a:gd name="T3" fmla="*/ 118 h 236"/>
              <a:gd name="T4" fmla="*/ 118 w 236"/>
              <a:gd name="T5" fmla="*/ 236 h 236"/>
              <a:gd name="T6" fmla="*/ 236 w 236"/>
              <a:gd name="T7" fmla="*/ 118 h 236"/>
              <a:gd name="T8" fmla="*/ 118 w 236"/>
              <a:gd name="T9" fmla="*/ 0 h 236"/>
              <a:gd name="T10" fmla="*/ 106 w 236"/>
              <a:gd name="T11" fmla="*/ 171 h 236"/>
              <a:gd name="T12" fmla="*/ 54 w 236"/>
              <a:gd name="T13" fmla="*/ 163 h 236"/>
              <a:gd name="T14" fmla="*/ 54 w 236"/>
              <a:gd name="T15" fmla="*/ 121 h 236"/>
              <a:gd name="T16" fmla="*/ 106 w 236"/>
              <a:gd name="T17" fmla="*/ 121 h 236"/>
              <a:gd name="T18" fmla="*/ 106 w 236"/>
              <a:gd name="T19" fmla="*/ 171 h 236"/>
              <a:gd name="T20" fmla="*/ 106 w 236"/>
              <a:gd name="T21" fmla="*/ 114 h 236"/>
              <a:gd name="T22" fmla="*/ 54 w 236"/>
              <a:gd name="T23" fmla="*/ 114 h 236"/>
              <a:gd name="T24" fmla="*/ 54 w 236"/>
              <a:gd name="T25" fmla="*/ 72 h 236"/>
              <a:gd name="T26" fmla="*/ 106 w 236"/>
              <a:gd name="T27" fmla="*/ 64 h 236"/>
              <a:gd name="T28" fmla="*/ 106 w 236"/>
              <a:gd name="T29" fmla="*/ 114 h 236"/>
              <a:gd name="T30" fmla="*/ 182 w 236"/>
              <a:gd name="T31" fmla="*/ 182 h 236"/>
              <a:gd name="T32" fmla="*/ 113 w 236"/>
              <a:gd name="T33" fmla="*/ 172 h 236"/>
              <a:gd name="T34" fmla="*/ 113 w 236"/>
              <a:gd name="T35" fmla="*/ 121 h 236"/>
              <a:gd name="T36" fmla="*/ 182 w 236"/>
              <a:gd name="T37" fmla="*/ 121 h 236"/>
              <a:gd name="T38" fmla="*/ 182 w 236"/>
              <a:gd name="T39" fmla="*/ 182 h 236"/>
              <a:gd name="T40" fmla="*/ 182 w 236"/>
              <a:gd name="T41" fmla="*/ 114 h 236"/>
              <a:gd name="T42" fmla="*/ 113 w 236"/>
              <a:gd name="T43" fmla="*/ 114 h 236"/>
              <a:gd name="T44" fmla="*/ 113 w 236"/>
              <a:gd name="T45" fmla="*/ 63 h 236"/>
              <a:gd name="T46" fmla="*/ 182 w 236"/>
              <a:gd name="T47" fmla="*/ 53 h 236"/>
              <a:gd name="T48" fmla="*/ 182 w 236"/>
              <a:gd name="T49" fmla="*/ 114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36" h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06" y="171"/>
                </a:moveTo>
                <a:cubicBezTo>
                  <a:pt x="54" y="163"/>
                  <a:pt x="54" y="163"/>
                  <a:pt x="54" y="163"/>
                </a:cubicBezTo>
                <a:cubicBezTo>
                  <a:pt x="54" y="121"/>
                  <a:pt x="54" y="121"/>
                  <a:pt x="54" y="121"/>
                </a:cubicBezTo>
                <a:cubicBezTo>
                  <a:pt x="106" y="121"/>
                  <a:pt x="106" y="121"/>
                  <a:pt x="106" y="121"/>
                </a:cubicBezTo>
                <a:lnTo>
                  <a:pt x="106" y="171"/>
                </a:lnTo>
                <a:close/>
                <a:moveTo>
                  <a:pt x="106" y="114"/>
                </a:moveTo>
                <a:cubicBezTo>
                  <a:pt x="54" y="114"/>
                  <a:pt x="54" y="114"/>
                  <a:pt x="54" y="114"/>
                </a:cubicBezTo>
                <a:cubicBezTo>
                  <a:pt x="54" y="72"/>
                  <a:pt x="54" y="72"/>
                  <a:pt x="54" y="72"/>
                </a:cubicBezTo>
                <a:cubicBezTo>
                  <a:pt x="106" y="64"/>
                  <a:pt x="106" y="64"/>
                  <a:pt x="106" y="64"/>
                </a:cubicBezTo>
                <a:lnTo>
                  <a:pt x="106" y="114"/>
                </a:lnTo>
                <a:close/>
                <a:moveTo>
                  <a:pt x="182" y="182"/>
                </a:moveTo>
                <a:cubicBezTo>
                  <a:pt x="113" y="172"/>
                  <a:pt x="113" y="172"/>
                  <a:pt x="113" y="172"/>
                </a:cubicBezTo>
                <a:cubicBezTo>
                  <a:pt x="113" y="121"/>
                  <a:pt x="113" y="121"/>
                  <a:pt x="113" y="121"/>
                </a:cubicBezTo>
                <a:cubicBezTo>
                  <a:pt x="182" y="121"/>
                  <a:pt x="182" y="121"/>
                  <a:pt x="182" y="121"/>
                </a:cubicBezTo>
                <a:lnTo>
                  <a:pt x="182" y="182"/>
                </a:lnTo>
                <a:close/>
                <a:moveTo>
                  <a:pt x="182" y="114"/>
                </a:moveTo>
                <a:cubicBezTo>
                  <a:pt x="113" y="114"/>
                  <a:pt x="113" y="114"/>
                  <a:pt x="113" y="114"/>
                </a:cubicBezTo>
                <a:cubicBezTo>
                  <a:pt x="113" y="63"/>
                  <a:pt x="113" y="63"/>
                  <a:pt x="113" y="63"/>
                </a:cubicBezTo>
                <a:cubicBezTo>
                  <a:pt x="182" y="53"/>
                  <a:pt x="182" y="53"/>
                  <a:pt x="182" y="53"/>
                </a:cubicBezTo>
                <a:lnTo>
                  <a:pt x="182" y="1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îṥļîḑé-Freeform: Shape 50"/>
          <p:cNvSpPr/>
          <p:nvPr/>
        </p:nvSpPr>
        <p:spPr bwMode="auto">
          <a:xfrm>
            <a:off x="2509908" y="2393907"/>
            <a:ext cx="423954" cy="423954"/>
          </a:xfrm>
          <a:custGeom>
            <a:avLst/>
            <a:gdLst>
              <a:gd name="T0" fmla="*/ 223 w 228"/>
              <a:gd name="T1" fmla="*/ 95 h 228"/>
              <a:gd name="T2" fmla="*/ 196 w 228"/>
              <a:gd name="T3" fmla="*/ 90 h 228"/>
              <a:gd name="T4" fmla="*/ 189 w 228"/>
              <a:gd name="T5" fmla="*/ 74 h 228"/>
              <a:gd name="T6" fmla="*/ 205 w 228"/>
              <a:gd name="T7" fmla="*/ 50 h 228"/>
              <a:gd name="T8" fmla="*/ 205 w 228"/>
              <a:gd name="T9" fmla="*/ 43 h 228"/>
              <a:gd name="T10" fmla="*/ 185 w 228"/>
              <a:gd name="T11" fmla="*/ 24 h 228"/>
              <a:gd name="T12" fmla="*/ 178 w 228"/>
              <a:gd name="T13" fmla="*/ 23 h 228"/>
              <a:gd name="T14" fmla="*/ 155 w 228"/>
              <a:gd name="T15" fmla="*/ 39 h 228"/>
              <a:gd name="T16" fmla="*/ 138 w 228"/>
              <a:gd name="T17" fmla="*/ 32 h 228"/>
              <a:gd name="T18" fmla="*/ 133 w 228"/>
              <a:gd name="T19" fmla="*/ 5 h 228"/>
              <a:gd name="T20" fmla="*/ 127 w 228"/>
              <a:gd name="T21" fmla="*/ 0 h 228"/>
              <a:gd name="T22" fmla="*/ 100 w 228"/>
              <a:gd name="T23" fmla="*/ 0 h 228"/>
              <a:gd name="T24" fmla="*/ 94 w 228"/>
              <a:gd name="T25" fmla="*/ 5 h 228"/>
              <a:gd name="T26" fmla="*/ 89 w 228"/>
              <a:gd name="T27" fmla="*/ 32 h 228"/>
              <a:gd name="T28" fmla="*/ 73 w 228"/>
              <a:gd name="T29" fmla="*/ 39 h 228"/>
              <a:gd name="T30" fmla="*/ 50 w 228"/>
              <a:gd name="T31" fmla="*/ 23 h 228"/>
              <a:gd name="T32" fmla="*/ 43 w 228"/>
              <a:gd name="T33" fmla="*/ 24 h 228"/>
              <a:gd name="T34" fmla="*/ 23 w 228"/>
              <a:gd name="T35" fmla="*/ 43 h 228"/>
              <a:gd name="T36" fmla="*/ 23 w 228"/>
              <a:gd name="T37" fmla="*/ 51 h 228"/>
              <a:gd name="T38" fmla="*/ 39 w 228"/>
              <a:gd name="T39" fmla="*/ 74 h 228"/>
              <a:gd name="T40" fmla="*/ 32 w 228"/>
              <a:gd name="T41" fmla="*/ 90 h 228"/>
              <a:gd name="T42" fmla="*/ 5 w 228"/>
              <a:gd name="T43" fmla="*/ 95 h 228"/>
              <a:gd name="T44" fmla="*/ 0 w 228"/>
              <a:gd name="T45" fmla="*/ 100 h 228"/>
              <a:gd name="T46" fmla="*/ 0 w 228"/>
              <a:gd name="T47" fmla="*/ 128 h 228"/>
              <a:gd name="T48" fmla="*/ 5 w 228"/>
              <a:gd name="T49" fmla="*/ 134 h 228"/>
              <a:gd name="T50" fmla="*/ 32 w 228"/>
              <a:gd name="T51" fmla="*/ 139 h 228"/>
              <a:gd name="T52" fmla="*/ 39 w 228"/>
              <a:gd name="T53" fmla="*/ 155 h 228"/>
              <a:gd name="T54" fmla="*/ 23 w 228"/>
              <a:gd name="T55" fmla="*/ 178 h 228"/>
              <a:gd name="T56" fmla="*/ 24 w 228"/>
              <a:gd name="T57" fmla="*/ 185 h 228"/>
              <a:gd name="T58" fmla="*/ 43 w 228"/>
              <a:gd name="T59" fmla="*/ 204 h 228"/>
              <a:gd name="T60" fmla="*/ 51 w 228"/>
              <a:gd name="T61" fmla="*/ 205 h 228"/>
              <a:gd name="T62" fmla="*/ 73 w 228"/>
              <a:gd name="T63" fmla="*/ 189 h 228"/>
              <a:gd name="T64" fmla="*/ 89 w 228"/>
              <a:gd name="T65" fmla="*/ 196 h 228"/>
              <a:gd name="T66" fmla="*/ 94 w 228"/>
              <a:gd name="T67" fmla="*/ 223 h 228"/>
              <a:gd name="T68" fmla="*/ 100 w 228"/>
              <a:gd name="T69" fmla="*/ 228 h 228"/>
              <a:gd name="T70" fmla="*/ 127 w 228"/>
              <a:gd name="T71" fmla="*/ 228 h 228"/>
              <a:gd name="T72" fmla="*/ 133 w 228"/>
              <a:gd name="T73" fmla="*/ 223 h 228"/>
              <a:gd name="T74" fmla="*/ 138 w 228"/>
              <a:gd name="T75" fmla="*/ 196 h 228"/>
              <a:gd name="T76" fmla="*/ 154 w 228"/>
              <a:gd name="T77" fmla="*/ 190 h 228"/>
              <a:gd name="T78" fmla="*/ 177 w 228"/>
              <a:gd name="T79" fmla="*/ 205 h 228"/>
              <a:gd name="T80" fmla="*/ 185 w 228"/>
              <a:gd name="T81" fmla="*/ 205 h 228"/>
              <a:gd name="T82" fmla="*/ 204 w 228"/>
              <a:gd name="T83" fmla="*/ 185 h 228"/>
              <a:gd name="T84" fmla="*/ 205 w 228"/>
              <a:gd name="T85" fmla="*/ 178 h 228"/>
              <a:gd name="T86" fmla="*/ 189 w 228"/>
              <a:gd name="T87" fmla="*/ 155 h 228"/>
              <a:gd name="T88" fmla="*/ 196 w 228"/>
              <a:gd name="T89" fmla="*/ 139 h 228"/>
              <a:gd name="T90" fmla="*/ 223 w 228"/>
              <a:gd name="T91" fmla="*/ 134 h 228"/>
              <a:gd name="T92" fmla="*/ 228 w 228"/>
              <a:gd name="T93" fmla="*/ 128 h 228"/>
              <a:gd name="T94" fmla="*/ 228 w 228"/>
              <a:gd name="T95" fmla="*/ 100 h 228"/>
              <a:gd name="T96" fmla="*/ 223 w 228"/>
              <a:gd name="T97" fmla="*/ 95 h 228"/>
              <a:gd name="T98" fmla="*/ 114 w 228"/>
              <a:gd name="T99" fmla="*/ 149 h 228"/>
              <a:gd name="T100" fmla="*/ 79 w 228"/>
              <a:gd name="T101" fmla="*/ 114 h 228"/>
              <a:gd name="T102" fmla="*/ 114 w 228"/>
              <a:gd name="T103" fmla="*/ 79 h 228"/>
              <a:gd name="T104" fmla="*/ 149 w 228"/>
              <a:gd name="T105" fmla="*/ 114 h 228"/>
              <a:gd name="T106" fmla="*/ 114 w 228"/>
              <a:gd name="T107" fmla="*/ 149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28" h="228">
                <a:moveTo>
                  <a:pt x="223" y="95"/>
                </a:moveTo>
                <a:cubicBezTo>
                  <a:pt x="196" y="90"/>
                  <a:pt x="196" y="90"/>
                  <a:pt x="196" y="90"/>
                </a:cubicBezTo>
                <a:cubicBezTo>
                  <a:pt x="194" y="84"/>
                  <a:pt x="192" y="79"/>
                  <a:pt x="189" y="74"/>
                </a:cubicBezTo>
                <a:cubicBezTo>
                  <a:pt x="205" y="50"/>
                  <a:pt x="205" y="50"/>
                  <a:pt x="205" y="50"/>
                </a:cubicBezTo>
                <a:cubicBezTo>
                  <a:pt x="207" y="48"/>
                  <a:pt x="206" y="45"/>
                  <a:pt x="205" y="43"/>
                </a:cubicBezTo>
                <a:cubicBezTo>
                  <a:pt x="185" y="24"/>
                  <a:pt x="185" y="24"/>
                  <a:pt x="185" y="24"/>
                </a:cubicBezTo>
                <a:cubicBezTo>
                  <a:pt x="183" y="22"/>
                  <a:pt x="180" y="21"/>
                  <a:pt x="178" y="23"/>
                </a:cubicBezTo>
                <a:cubicBezTo>
                  <a:pt x="155" y="39"/>
                  <a:pt x="155" y="39"/>
                  <a:pt x="155" y="39"/>
                </a:cubicBezTo>
                <a:cubicBezTo>
                  <a:pt x="149" y="36"/>
                  <a:pt x="144" y="34"/>
                  <a:pt x="138" y="32"/>
                </a:cubicBezTo>
                <a:cubicBezTo>
                  <a:pt x="133" y="5"/>
                  <a:pt x="133" y="5"/>
                  <a:pt x="133" y="5"/>
                </a:cubicBezTo>
                <a:cubicBezTo>
                  <a:pt x="133" y="2"/>
                  <a:pt x="130" y="0"/>
                  <a:pt x="127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97" y="0"/>
                  <a:pt x="95" y="2"/>
                  <a:pt x="94" y="5"/>
                </a:cubicBezTo>
                <a:cubicBezTo>
                  <a:pt x="89" y="32"/>
                  <a:pt x="89" y="32"/>
                  <a:pt x="89" y="32"/>
                </a:cubicBezTo>
                <a:cubicBezTo>
                  <a:pt x="83" y="34"/>
                  <a:pt x="78" y="36"/>
                  <a:pt x="73" y="39"/>
                </a:cubicBezTo>
                <a:cubicBezTo>
                  <a:pt x="50" y="23"/>
                  <a:pt x="50" y="23"/>
                  <a:pt x="50" y="23"/>
                </a:cubicBezTo>
                <a:cubicBezTo>
                  <a:pt x="48" y="22"/>
                  <a:pt x="45" y="22"/>
                  <a:pt x="43" y="24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5"/>
                  <a:pt x="21" y="49"/>
                  <a:pt x="23" y="51"/>
                </a:cubicBezTo>
                <a:cubicBezTo>
                  <a:pt x="39" y="74"/>
                  <a:pt x="39" y="74"/>
                  <a:pt x="39" y="74"/>
                </a:cubicBezTo>
                <a:cubicBezTo>
                  <a:pt x="36" y="79"/>
                  <a:pt x="34" y="84"/>
                  <a:pt x="32" y="90"/>
                </a:cubicBezTo>
                <a:cubicBezTo>
                  <a:pt x="5" y="95"/>
                  <a:pt x="5" y="95"/>
                  <a:pt x="5" y="95"/>
                </a:cubicBezTo>
                <a:cubicBezTo>
                  <a:pt x="2" y="95"/>
                  <a:pt x="0" y="98"/>
                  <a:pt x="0" y="100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1"/>
                  <a:pt x="2" y="133"/>
                  <a:pt x="5" y="134"/>
                </a:cubicBezTo>
                <a:cubicBezTo>
                  <a:pt x="32" y="139"/>
                  <a:pt x="32" y="139"/>
                  <a:pt x="32" y="139"/>
                </a:cubicBezTo>
                <a:cubicBezTo>
                  <a:pt x="34" y="144"/>
                  <a:pt x="36" y="150"/>
                  <a:pt x="39" y="155"/>
                </a:cubicBezTo>
                <a:cubicBezTo>
                  <a:pt x="23" y="178"/>
                  <a:pt x="23" y="178"/>
                  <a:pt x="23" y="178"/>
                </a:cubicBezTo>
                <a:cubicBezTo>
                  <a:pt x="22" y="180"/>
                  <a:pt x="22" y="183"/>
                  <a:pt x="24" y="185"/>
                </a:cubicBezTo>
                <a:cubicBezTo>
                  <a:pt x="43" y="204"/>
                  <a:pt x="43" y="204"/>
                  <a:pt x="43" y="204"/>
                </a:cubicBezTo>
                <a:cubicBezTo>
                  <a:pt x="45" y="206"/>
                  <a:pt x="48" y="207"/>
                  <a:pt x="51" y="205"/>
                </a:cubicBezTo>
                <a:cubicBezTo>
                  <a:pt x="73" y="189"/>
                  <a:pt x="73" y="189"/>
                  <a:pt x="73" y="189"/>
                </a:cubicBezTo>
                <a:cubicBezTo>
                  <a:pt x="78" y="192"/>
                  <a:pt x="84" y="194"/>
                  <a:pt x="89" y="196"/>
                </a:cubicBezTo>
                <a:cubicBezTo>
                  <a:pt x="94" y="223"/>
                  <a:pt x="94" y="223"/>
                  <a:pt x="94" y="223"/>
                </a:cubicBezTo>
                <a:cubicBezTo>
                  <a:pt x="95" y="226"/>
                  <a:pt x="97" y="228"/>
                  <a:pt x="100" y="228"/>
                </a:cubicBezTo>
                <a:cubicBezTo>
                  <a:pt x="127" y="228"/>
                  <a:pt x="127" y="228"/>
                  <a:pt x="127" y="228"/>
                </a:cubicBezTo>
                <a:cubicBezTo>
                  <a:pt x="130" y="228"/>
                  <a:pt x="133" y="226"/>
                  <a:pt x="133" y="223"/>
                </a:cubicBezTo>
                <a:cubicBezTo>
                  <a:pt x="138" y="196"/>
                  <a:pt x="138" y="196"/>
                  <a:pt x="138" y="196"/>
                </a:cubicBezTo>
                <a:cubicBezTo>
                  <a:pt x="144" y="194"/>
                  <a:pt x="149" y="192"/>
                  <a:pt x="154" y="190"/>
                </a:cubicBezTo>
                <a:cubicBezTo>
                  <a:pt x="177" y="205"/>
                  <a:pt x="177" y="205"/>
                  <a:pt x="177" y="205"/>
                </a:cubicBezTo>
                <a:cubicBezTo>
                  <a:pt x="180" y="207"/>
                  <a:pt x="183" y="207"/>
                  <a:pt x="185" y="205"/>
                </a:cubicBezTo>
                <a:cubicBezTo>
                  <a:pt x="204" y="185"/>
                  <a:pt x="204" y="185"/>
                  <a:pt x="204" y="185"/>
                </a:cubicBezTo>
                <a:cubicBezTo>
                  <a:pt x="206" y="183"/>
                  <a:pt x="206" y="180"/>
                  <a:pt x="205" y="178"/>
                </a:cubicBezTo>
                <a:cubicBezTo>
                  <a:pt x="189" y="155"/>
                  <a:pt x="189" y="155"/>
                  <a:pt x="189" y="155"/>
                </a:cubicBezTo>
                <a:cubicBezTo>
                  <a:pt x="192" y="150"/>
                  <a:pt x="194" y="144"/>
                  <a:pt x="196" y="139"/>
                </a:cubicBezTo>
                <a:cubicBezTo>
                  <a:pt x="223" y="134"/>
                  <a:pt x="223" y="134"/>
                  <a:pt x="223" y="134"/>
                </a:cubicBezTo>
                <a:cubicBezTo>
                  <a:pt x="226" y="133"/>
                  <a:pt x="228" y="131"/>
                  <a:pt x="228" y="128"/>
                </a:cubicBezTo>
                <a:cubicBezTo>
                  <a:pt x="228" y="100"/>
                  <a:pt x="228" y="100"/>
                  <a:pt x="228" y="100"/>
                </a:cubicBezTo>
                <a:cubicBezTo>
                  <a:pt x="228" y="98"/>
                  <a:pt x="226" y="95"/>
                  <a:pt x="223" y="95"/>
                </a:cubicBezTo>
                <a:close/>
                <a:moveTo>
                  <a:pt x="114" y="149"/>
                </a:moveTo>
                <a:cubicBezTo>
                  <a:pt x="95" y="149"/>
                  <a:pt x="79" y="133"/>
                  <a:pt x="79" y="114"/>
                </a:cubicBezTo>
                <a:cubicBezTo>
                  <a:pt x="79" y="95"/>
                  <a:pt x="95" y="79"/>
                  <a:pt x="114" y="79"/>
                </a:cubicBezTo>
                <a:cubicBezTo>
                  <a:pt x="133" y="79"/>
                  <a:pt x="149" y="95"/>
                  <a:pt x="149" y="114"/>
                </a:cubicBezTo>
                <a:cubicBezTo>
                  <a:pt x="149" y="133"/>
                  <a:pt x="133" y="149"/>
                  <a:pt x="114" y="1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" name="îṥļîḑé-Freeform: Shape 51"/>
          <p:cNvSpPr/>
          <p:nvPr/>
        </p:nvSpPr>
        <p:spPr bwMode="auto">
          <a:xfrm>
            <a:off x="3474640" y="2393907"/>
            <a:ext cx="423954" cy="423954"/>
          </a:xfrm>
          <a:custGeom>
            <a:avLst/>
            <a:gdLst>
              <a:gd name="T0" fmla="*/ 130 w 236"/>
              <a:gd name="T1" fmla="*/ 1 h 236"/>
              <a:gd name="T2" fmla="*/ 118 w 236"/>
              <a:gd name="T3" fmla="*/ 0 h 236"/>
              <a:gd name="T4" fmla="*/ 30 w 236"/>
              <a:gd name="T5" fmla="*/ 40 h 236"/>
              <a:gd name="T6" fmla="*/ 68 w 236"/>
              <a:gd name="T7" fmla="*/ 105 h 236"/>
              <a:gd name="T8" fmla="*/ 130 w 236"/>
              <a:gd name="T9" fmla="*/ 1 h 236"/>
              <a:gd name="T10" fmla="*/ 20 w 236"/>
              <a:gd name="T11" fmla="*/ 52 h 236"/>
              <a:gd name="T12" fmla="*/ 0 w 236"/>
              <a:gd name="T13" fmla="*/ 118 h 236"/>
              <a:gd name="T14" fmla="*/ 5 w 236"/>
              <a:gd name="T15" fmla="*/ 153 h 236"/>
              <a:gd name="T16" fmla="*/ 81 w 236"/>
              <a:gd name="T17" fmla="*/ 153 h 236"/>
              <a:gd name="T18" fmla="*/ 20 w 236"/>
              <a:gd name="T19" fmla="*/ 52 h 236"/>
              <a:gd name="T20" fmla="*/ 225 w 236"/>
              <a:gd name="T21" fmla="*/ 68 h 236"/>
              <a:gd name="T22" fmla="*/ 145 w 236"/>
              <a:gd name="T23" fmla="*/ 3 h 236"/>
              <a:gd name="T24" fmla="*/ 106 w 236"/>
              <a:gd name="T25" fmla="*/ 68 h 236"/>
              <a:gd name="T26" fmla="*/ 225 w 236"/>
              <a:gd name="T27" fmla="*/ 68 h 236"/>
              <a:gd name="T28" fmla="*/ 130 w 236"/>
              <a:gd name="T29" fmla="*/ 167 h 236"/>
              <a:gd name="T30" fmla="*/ 11 w 236"/>
              <a:gd name="T31" fmla="*/ 167 h 236"/>
              <a:gd name="T32" fmla="*/ 96 w 236"/>
              <a:gd name="T33" fmla="*/ 234 h 236"/>
              <a:gd name="T34" fmla="*/ 93 w 236"/>
              <a:gd name="T35" fmla="*/ 232 h 236"/>
              <a:gd name="T36" fmla="*/ 130 w 236"/>
              <a:gd name="T37" fmla="*/ 167 h 236"/>
              <a:gd name="T38" fmla="*/ 230 w 236"/>
              <a:gd name="T39" fmla="*/ 82 h 236"/>
              <a:gd name="T40" fmla="*/ 155 w 236"/>
              <a:gd name="T41" fmla="*/ 82 h 236"/>
              <a:gd name="T42" fmla="*/ 215 w 236"/>
              <a:gd name="T43" fmla="*/ 186 h 236"/>
              <a:gd name="T44" fmla="*/ 236 w 236"/>
              <a:gd name="T45" fmla="*/ 118 h 236"/>
              <a:gd name="T46" fmla="*/ 230 w 236"/>
              <a:gd name="T47" fmla="*/ 82 h 236"/>
              <a:gd name="T48" fmla="*/ 108 w 236"/>
              <a:gd name="T49" fmla="*/ 236 h 236"/>
              <a:gd name="T50" fmla="*/ 118 w 236"/>
              <a:gd name="T51" fmla="*/ 236 h 236"/>
              <a:gd name="T52" fmla="*/ 205 w 236"/>
              <a:gd name="T53" fmla="*/ 198 h 236"/>
              <a:gd name="T54" fmla="*/ 167 w 236"/>
              <a:gd name="T55" fmla="*/ 132 h 236"/>
              <a:gd name="T56" fmla="*/ 108 w 236"/>
              <a:gd name="T57" fmla="*/ 236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6" h="236">
                <a:moveTo>
                  <a:pt x="130" y="1"/>
                </a:moveTo>
                <a:cubicBezTo>
                  <a:pt x="126" y="0"/>
                  <a:pt x="122" y="0"/>
                  <a:pt x="118" y="0"/>
                </a:cubicBezTo>
                <a:cubicBezTo>
                  <a:pt x="83" y="0"/>
                  <a:pt x="51" y="16"/>
                  <a:pt x="30" y="40"/>
                </a:cubicBezTo>
                <a:cubicBezTo>
                  <a:pt x="68" y="105"/>
                  <a:pt x="68" y="105"/>
                  <a:pt x="68" y="105"/>
                </a:cubicBezTo>
                <a:lnTo>
                  <a:pt x="130" y="1"/>
                </a:lnTo>
                <a:close/>
                <a:moveTo>
                  <a:pt x="20" y="52"/>
                </a:moveTo>
                <a:cubicBezTo>
                  <a:pt x="7" y="71"/>
                  <a:pt x="0" y="94"/>
                  <a:pt x="0" y="118"/>
                </a:cubicBezTo>
                <a:cubicBezTo>
                  <a:pt x="0" y="130"/>
                  <a:pt x="2" y="142"/>
                  <a:pt x="5" y="153"/>
                </a:cubicBezTo>
                <a:cubicBezTo>
                  <a:pt x="81" y="153"/>
                  <a:pt x="81" y="153"/>
                  <a:pt x="81" y="153"/>
                </a:cubicBezTo>
                <a:lnTo>
                  <a:pt x="20" y="52"/>
                </a:lnTo>
                <a:close/>
                <a:moveTo>
                  <a:pt x="225" y="68"/>
                </a:moveTo>
                <a:cubicBezTo>
                  <a:pt x="210" y="36"/>
                  <a:pt x="180" y="11"/>
                  <a:pt x="145" y="3"/>
                </a:cubicBezTo>
                <a:cubicBezTo>
                  <a:pt x="106" y="68"/>
                  <a:pt x="106" y="68"/>
                  <a:pt x="106" y="68"/>
                </a:cubicBezTo>
                <a:lnTo>
                  <a:pt x="225" y="68"/>
                </a:lnTo>
                <a:close/>
                <a:moveTo>
                  <a:pt x="130" y="167"/>
                </a:moveTo>
                <a:cubicBezTo>
                  <a:pt x="11" y="167"/>
                  <a:pt x="11" y="167"/>
                  <a:pt x="11" y="167"/>
                </a:cubicBezTo>
                <a:cubicBezTo>
                  <a:pt x="26" y="201"/>
                  <a:pt x="58" y="227"/>
                  <a:pt x="96" y="234"/>
                </a:cubicBezTo>
                <a:cubicBezTo>
                  <a:pt x="93" y="232"/>
                  <a:pt x="93" y="232"/>
                  <a:pt x="93" y="232"/>
                </a:cubicBezTo>
                <a:lnTo>
                  <a:pt x="130" y="167"/>
                </a:lnTo>
                <a:close/>
                <a:moveTo>
                  <a:pt x="230" y="82"/>
                </a:moveTo>
                <a:cubicBezTo>
                  <a:pt x="155" y="82"/>
                  <a:pt x="155" y="82"/>
                  <a:pt x="155" y="82"/>
                </a:cubicBezTo>
                <a:cubicBezTo>
                  <a:pt x="215" y="186"/>
                  <a:pt x="215" y="186"/>
                  <a:pt x="215" y="186"/>
                </a:cubicBezTo>
                <a:cubicBezTo>
                  <a:pt x="228" y="167"/>
                  <a:pt x="236" y="143"/>
                  <a:pt x="236" y="118"/>
                </a:cubicBezTo>
                <a:cubicBezTo>
                  <a:pt x="236" y="106"/>
                  <a:pt x="234" y="94"/>
                  <a:pt x="230" y="82"/>
                </a:cubicBezTo>
                <a:close/>
                <a:moveTo>
                  <a:pt x="108" y="236"/>
                </a:moveTo>
                <a:cubicBezTo>
                  <a:pt x="111" y="236"/>
                  <a:pt x="115" y="236"/>
                  <a:pt x="118" y="236"/>
                </a:cubicBezTo>
                <a:cubicBezTo>
                  <a:pt x="152" y="236"/>
                  <a:pt x="183" y="221"/>
                  <a:pt x="205" y="198"/>
                </a:cubicBezTo>
                <a:cubicBezTo>
                  <a:pt x="167" y="132"/>
                  <a:pt x="167" y="132"/>
                  <a:pt x="167" y="132"/>
                </a:cubicBezTo>
                <a:lnTo>
                  <a:pt x="108" y="2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îṥļîḑé-Freeform: Shape 52"/>
          <p:cNvSpPr/>
          <p:nvPr/>
        </p:nvSpPr>
        <p:spPr bwMode="auto">
          <a:xfrm>
            <a:off x="6329274" y="2393907"/>
            <a:ext cx="423954" cy="423954"/>
          </a:xfrm>
          <a:custGeom>
            <a:avLst/>
            <a:gdLst>
              <a:gd name="T0" fmla="*/ 118 w 236"/>
              <a:gd name="T1" fmla="*/ 142 h 236"/>
              <a:gd name="T2" fmla="*/ 142 w 236"/>
              <a:gd name="T3" fmla="*/ 118 h 236"/>
              <a:gd name="T4" fmla="*/ 137 w 236"/>
              <a:gd name="T5" fmla="*/ 105 h 236"/>
              <a:gd name="T6" fmla="*/ 118 w 236"/>
              <a:gd name="T7" fmla="*/ 95 h 236"/>
              <a:gd name="T8" fmla="*/ 99 w 236"/>
              <a:gd name="T9" fmla="*/ 105 h 236"/>
              <a:gd name="T10" fmla="*/ 94 w 236"/>
              <a:gd name="T11" fmla="*/ 118 h 236"/>
              <a:gd name="T12" fmla="*/ 118 w 236"/>
              <a:gd name="T13" fmla="*/ 142 h 236"/>
              <a:gd name="T14" fmla="*/ 170 w 236"/>
              <a:gd name="T15" fmla="*/ 89 h 236"/>
              <a:gd name="T16" fmla="*/ 170 w 236"/>
              <a:gd name="T17" fmla="*/ 70 h 236"/>
              <a:gd name="T18" fmla="*/ 170 w 236"/>
              <a:gd name="T19" fmla="*/ 67 h 236"/>
              <a:gd name="T20" fmla="*/ 167 w 236"/>
              <a:gd name="T21" fmla="*/ 67 h 236"/>
              <a:gd name="T22" fmla="*/ 147 w 236"/>
              <a:gd name="T23" fmla="*/ 67 h 236"/>
              <a:gd name="T24" fmla="*/ 147 w 236"/>
              <a:gd name="T25" fmla="*/ 90 h 236"/>
              <a:gd name="T26" fmla="*/ 170 w 236"/>
              <a:gd name="T27" fmla="*/ 89 h 236"/>
              <a:gd name="T28" fmla="*/ 118 w 236"/>
              <a:gd name="T29" fmla="*/ 0 h 236"/>
              <a:gd name="T30" fmla="*/ 0 w 236"/>
              <a:gd name="T31" fmla="*/ 118 h 236"/>
              <a:gd name="T32" fmla="*/ 118 w 236"/>
              <a:gd name="T33" fmla="*/ 236 h 236"/>
              <a:gd name="T34" fmla="*/ 236 w 236"/>
              <a:gd name="T35" fmla="*/ 118 h 236"/>
              <a:gd name="T36" fmla="*/ 118 w 236"/>
              <a:gd name="T37" fmla="*/ 0 h 236"/>
              <a:gd name="T38" fmla="*/ 185 w 236"/>
              <a:gd name="T39" fmla="*/ 105 h 236"/>
              <a:gd name="T40" fmla="*/ 185 w 236"/>
              <a:gd name="T41" fmla="*/ 160 h 236"/>
              <a:gd name="T42" fmla="*/ 159 w 236"/>
              <a:gd name="T43" fmla="*/ 186 h 236"/>
              <a:gd name="T44" fmla="*/ 77 w 236"/>
              <a:gd name="T45" fmla="*/ 186 h 236"/>
              <a:gd name="T46" fmla="*/ 51 w 236"/>
              <a:gd name="T47" fmla="*/ 160 h 236"/>
              <a:gd name="T48" fmla="*/ 51 w 236"/>
              <a:gd name="T49" fmla="*/ 105 h 236"/>
              <a:gd name="T50" fmla="*/ 51 w 236"/>
              <a:gd name="T51" fmla="*/ 77 h 236"/>
              <a:gd name="T52" fmla="*/ 77 w 236"/>
              <a:gd name="T53" fmla="*/ 51 h 236"/>
              <a:gd name="T54" fmla="*/ 159 w 236"/>
              <a:gd name="T55" fmla="*/ 51 h 236"/>
              <a:gd name="T56" fmla="*/ 185 w 236"/>
              <a:gd name="T57" fmla="*/ 77 h 236"/>
              <a:gd name="T58" fmla="*/ 185 w 236"/>
              <a:gd name="T59" fmla="*/ 105 h 236"/>
              <a:gd name="T60" fmla="*/ 155 w 236"/>
              <a:gd name="T61" fmla="*/ 118 h 236"/>
              <a:gd name="T62" fmla="*/ 118 w 236"/>
              <a:gd name="T63" fmla="*/ 155 h 236"/>
              <a:gd name="T64" fmla="*/ 81 w 236"/>
              <a:gd name="T65" fmla="*/ 118 h 236"/>
              <a:gd name="T66" fmla="*/ 84 w 236"/>
              <a:gd name="T67" fmla="*/ 105 h 236"/>
              <a:gd name="T68" fmla="*/ 64 w 236"/>
              <a:gd name="T69" fmla="*/ 105 h 236"/>
              <a:gd name="T70" fmla="*/ 64 w 236"/>
              <a:gd name="T71" fmla="*/ 160 h 236"/>
              <a:gd name="T72" fmla="*/ 77 w 236"/>
              <a:gd name="T73" fmla="*/ 172 h 236"/>
              <a:gd name="T74" fmla="*/ 159 w 236"/>
              <a:gd name="T75" fmla="*/ 172 h 236"/>
              <a:gd name="T76" fmla="*/ 172 w 236"/>
              <a:gd name="T77" fmla="*/ 160 h 236"/>
              <a:gd name="T78" fmla="*/ 172 w 236"/>
              <a:gd name="T79" fmla="*/ 105 h 236"/>
              <a:gd name="T80" fmla="*/ 152 w 236"/>
              <a:gd name="T81" fmla="*/ 105 h 236"/>
              <a:gd name="T82" fmla="*/ 155 w 236"/>
              <a:gd name="T83" fmla="*/ 118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36" h="236">
                <a:moveTo>
                  <a:pt x="118" y="142"/>
                </a:moveTo>
                <a:cubicBezTo>
                  <a:pt x="131" y="142"/>
                  <a:pt x="142" y="131"/>
                  <a:pt x="142" y="118"/>
                </a:cubicBezTo>
                <a:cubicBezTo>
                  <a:pt x="142" y="113"/>
                  <a:pt x="140" y="108"/>
                  <a:pt x="137" y="105"/>
                </a:cubicBezTo>
                <a:cubicBezTo>
                  <a:pt x="133" y="99"/>
                  <a:pt x="126" y="95"/>
                  <a:pt x="118" y="95"/>
                </a:cubicBezTo>
                <a:cubicBezTo>
                  <a:pt x="110" y="95"/>
                  <a:pt x="103" y="99"/>
                  <a:pt x="99" y="105"/>
                </a:cubicBezTo>
                <a:cubicBezTo>
                  <a:pt x="96" y="108"/>
                  <a:pt x="94" y="113"/>
                  <a:pt x="94" y="118"/>
                </a:cubicBezTo>
                <a:cubicBezTo>
                  <a:pt x="94" y="131"/>
                  <a:pt x="105" y="142"/>
                  <a:pt x="118" y="142"/>
                </a:cubicBezTo>
                <a:close/>
                <a:moveTo>
                  <a:pt x="170" y="89"/>
                </a:moveTo>
                <a:cubicBezTo>
                  <a:pt x="170" y="70"/>
                  <a:pt x="170" y="70"/>
                  <a:pt x="170" y="70"/>
                </a:cubicBezTo>
                <a:cubicBezTo>
                  <a:pt x="170" y="67"/>
                  <a:pt x="170" y="67"/>
                  <a:pt x="170" y="67"/>
                </a:cubicBezTo>
                <a:cubicBezTo>
                  <a:pt x="167" y="67"/>
                  <a:pt x="167" y="67"/>
                  <a:pt x="167" y="67"/>
                </a:cubicBezTo>
                <a:cubicBezTo>
                  <a:pt x="147" y="67"/>
                  <a:pt x="147" y="67"/>
                  <a:pt x="147" y="67"/>
                </a:cubicBezTo>
                <a:cubicBezTo>
                  <a:pt x="147" y="90"/>
                  <a:pt x="147" y="90"/>
                  <a:pt x="147" y="90"/>
                </a:cubicBezTo>
                <a:lnTo>
                  <a:pt x="170" y="89"/>
                </a:ln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85" y="105"/>
                </a:moveTo>
                <a:cubicBezTo>
                  <a:pt x="185" y="160"/>
                  <a:pt x="185" y="160"/>
                  <a:pt x="185" y="160"/>
                </a:cubicBezTo>
                <a:cubicBezTo>
                  <a:pt x="185" y="174"/>
                  <a:pt x="173" y="186"/>
                  <a:pt x="159" y="186"/>
                </a:cubicBezTo>
                <a:cubicBezTo>
                  <a:pt x="77" y="186"/>
                  <a:pt x="77" y="186"/>
                  <a:pt x="77" y="186"/>
                </a:cubicBezTo>
                <a:cubicBezTo>
                  <a:pt x="62" y="186"/>
                  <a:pt x="51" y="174"/>
                  <a:pt x="51" y="160"/>
                </a:cubicBezTo>
                <a:cubicBezTo>
                  <a:pt x="51" y="105"/>
                  <a:pt x="51" y="105"/>
                  <a:pt x="51" y="105"/>
                </a:cubicBezTo>
                <a:cubicBezTo>
                  <a:pt x="51" y="77"/>
                  <a:pt x="51" y="77"/>
                  <a:pt x="51" y="77"/>
                </a:cubicBezTo>
                <a:cubicBezTo>
                  <a:pt x="51" y="63"/>
                  <a:pt x="62" y="51"/>
                  <a:pt x="77" y="51"/>
                </a:cubicBezTo>
                <a:cubicBezTo>
                  <a:pt x="159" y="51"/>
                  <a:pt x="159" y="51"/>
                  <a:pt x="159" y="51"/>
                </a:cubicBezTo>
                <a:cubicBezTo>
                  <a:pt x="173" y="51"/>
                  <a:pt x="185" y="63"/>
                  <a:pt x="185" y="77"/>
                </a:cubicBezTo>
                <a:lnTo>
                  <a:pt x="185" y="105"/>
                </a:lnTo>
                <a:close/>
                <a:moveTo>
                  <a:pt x="155" y="118"/>
                </a:moveTo>
                <a:cubicBezTo>
                  <a:pt x="155" y="139"/>
                  <a:pt x="138" y="155"/>
                  <a:pt x="118" y="155"/>
                </a:cubicBezTo>
                <a:cubicBezTo>
                  <a:pt x="98" y="155"/>
                  <a:pt x="81" y="139"/>
                  <a:pt x="81" y="118"/>
                </a:cubicBezTo>
                <a:cubicBezTo>
                  <a:pt x="81" y="114"/>
                  <a:pt x="82" y="109"/>
                  <a:pt x="84" y="105"/>
                </a:cubicBezTo>
                <a:cubicBezTo>
                  <a:pt x="64" y="105"/>
                  <a:pt x="64" y="105"/>
                  <a:pt x="64" y="105"/>
                </a:cubicBezTo>
                <a:cubicBezTo>
                  <a:pt x="64" y="160"/>
                  <a:pt x="64" y="160"/>
                  <a:pt x="64" y="160"/>
                </a:cubicBezTo>
                <a:cubicBezTo>
                  <a:pt x="64" y="167"/>
                  <a:pt x="70" y="172"/>
                  <a:pt x="77" y="172"/>
                </a:cubicBezTo>
                <a:cubicBezTo>
                  <a:pt x="159" y="172"/>
                  <a:pt x="159" y="172"/>
                  <a:pt x="159" y="172"/>
                </a:cubicBezTo>
                <a:cubicBezTo>
                  <a:pt x="166" y="172"/>
                  <a:pt x="172" y="167"/>
                  <a:pt x="172" y="160"/>
                </a:cubicBezTo>
                <a:cubicBezTo>
                  <a:pt x="172" y="105"/>
                  <a:pt x="172" y="105"/>
                  <a:pt x="172" y="105"/>
                </a:cubicBezTo>
                <a:cubicBezTo>
                  <a:pt x="152" y="105"/>
                  <a:pt x="152" y="105"/>
                  <a:pt x="152" y="105"/>
                </a:cubicBezTo>
                <a:cubicBezTo>
                  <a:pt x="154" y="109"/>
                  <a:pt x="155" y="114"/>
                  <a:pt x="155" y="1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13" name="Group 6"/>
          <p:cNvGrpSpPr/>
          <p:nvPr/>
        </p:nvGrpSpPr>
        <p:grpSpPr>
          <a:xfrm>
            <a:off x="4478265" y="3366504"/>
            <a:ext cx="2200863" cy="936610"/>
            <a:chOff x="5987988" y="4621360"/>
            <a:chExt cx="2616696" cy="1113574"/>
          </a:xfrm>
        </p:grpSpPr>
        <p:sp>
          <p:nvSpPr>
            <p:cNvPr id="26" name="îṥļîḑé-TextBox 53"/>
            <p:cNvSpPr txBox="1"/>
            <p:nvPr/>
          </p:nvSpPr>
          <p:spPr bwMode="auto">
            <a:xfrm>
              <a:off x="5987988" y="4621360"/>
              <a:ext cx="2616696" cy="215444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10000"/>
            </a:bodyPr>
            <a:lstStyle/>
            <a:p>
              <a:pPr latinLnBrk="0"/>
              <a:r>
                <a:rPr lang="zh-CN" altLang="en-US" sz="1400">
                  <a:solidFill>
                    <a:schemeClr val="accent4"/>
                  </a:solidFill>
                  <a:effectLst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7" name="îṥļîḑé-TextBox 54"/>
            <p:cNvSpPr txBox="1"/>
            <p:nvPr/>
          </p:nvSpPr>
          <p:spPr bwMode="auto">
            <a:xfrm>
              <a:off x="5987988" y="4836804"/>
              <a:ext cx="2616696" cy="898130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点击输入替换内容</a:t>
              </a:r>
              <a:r>
                <a:rPr lang="en-US" altLang="zh-CN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 </a:t>
              </a:r>
            </a:p>
            <a:p>
              <a:pPr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点击输入替换内容</a:t>
              </a:r>
              <a:r>
                <a:rPr lang="en-US" altLang="zh-CN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</p:grpSp>
      <p:grpSp>
        <p:nvGrpSpPr>
          <p:cNvPr id="14" name="Group 5"/>
          <p:cNvGrpSpPr/>
          <p:nvPr/>
        </p:nvGrpSpPr>
        <p:grpSpPr>
          <a:xfrm>
            <a:off x="2542482" y="3366504"/>
            <a:ext cx="2200863" cy="936610"/>
            <a:chOff x="3686457" y="4621360"/>
            <a:chExt cx="2616696" cy="1113574"/>
          </a:xfrm>
        </p:grpSpPr>
        <p:sp>
          <p:nvSpPr>
            <p:cNvPr id="24" name="îṥļîḑé-TextBox 55"/>
            <p:cNvSpPr txBox="1"/>
            <p:nvPr/>
          </p:nvSpPr>
          <p:spPr bwMode="auto">
            <a:xfrm>
              <a:off x="3686457" y="4621360"/>
              <a:ext cx="2616696" cy="215444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10000"/>
            </a:bodyPr>
            <a:lstStyle/>
            <a:p>
              <a:pPr latinLnBrk="0"/>
              <a:r>
                <a:rPr lang="zh-CN" altLang="en-US" sz="1400">
                  <a:solidFill>
                    <a:schemeClr val="accent2"/>
                  </a:solidFill>
                  <a:effectLst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5" name="îṥļîḑé-TextBox 56"/>
            <p:cNvSpPr txBox="1"/>
            <p:nvPr/>
          </p:nvSpPr>
          <p:spPr bwMode="auto">
            <a:xfrm>
              <a:off x="3686457" y="4836804"/>
              <a:ext cx="2616696" cy="898130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点击输入替换内容</a:t>
              </a:r>
              <a:r>
                <a:rPr lang="en-US" altLang="zh-CN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 </a:t>
              </a:r>
            </a:p>
            <a:p>
              <a:pPr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点击输入替换内容</a:t>
              </a:r>
              <a:r>
                <a:rPr lang="en-US" altLang="zh-CN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</p:grpSp>
      <p:grpSp>
        <p:nvGrpSpPr>
          <p:cNvPr id="15" name="Group 3"/>
          <p:cNvGrpSpPr/>
          <p:nvPr/>
        </p:nvGrpSpPr>
        <p:grpSpPr>
          <a:xfrm>
            <a:off x="3525402" y="1275605"/>
            <a:ext cx="2200863" cy="701840"/>
            <a:chOff x="4855090" y="2135407"/>
            <a:chExt cx="2616696" cy="834446"/>
          </a:xfrm>
        </p:grpSpPr>
        <p:sp>
          <p:nvSpPr>
            <p:cNvPr id="22" name="îṥļîḑé-TextBox 57"/>
            <p:cNvSpPr txBox="1"/>
            <p:nvPr/>
          </p:nvSpPr>
          <p:spPr bwMode="auto">
            <a:xfrm>
              <a:off x="4855090" y="2135407"/>
              <a:ext cx="2616696" cy="215444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10000"/>
            </a:bodyPr>
            <a:lstStyle/>
            <a:p>
              <a:pPr latinLnBrk="0"/>
              <a:r>
                <a:rPr lang="zh-CN" altLang="en-US" sz="1400">
                  <a:solidFill>
                    <a:schemeClr val="accent3"/>
                  </a:solidFill>
                  <a:effectLst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3" name="îṥļîḑé-TextBox 58"/>
            <p:cNvSpPr txBox="1"/>
            <p:nvPr/>
          </p:nvSpPr>
          <p:spPr bwMode="auto">
            <a:xfrm>
              <a:off x="4855090" y="2350851"/>
              <a:ext cx="2616696" cy="619002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点击输入替换内容</a:t>
              </a:r>
              <a:r>
                <a:rPr lang="en-US" altLang="zh-CN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 </a:t>
              </a:r>
            </a:p>
            <a:p>
              <a:pPr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点击输入替换内容</a:t>
              </a:r>
              <a:r>
                <a:rPr lang="en-US" altLang="zh-CN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</p:grpSp>
      <p:grpSp>
        <p:nvGrpSpPr>
          <p:cNvPr id="16" name="Group 2"/>
          <p:cNvGrpSpPr/>
          <p:nvPr/>
        </p:nvGrpSpPr>
        <p:grpSpPr>
          <a:xfrm>
            <a:off x="1589619" y="1275605"/>
            <a:ext cx="2200863" cy="701840"/>
            <a:chOff x="2553559" y="2135407"/>
            <a:chExt cx="2616696" cy="834446"/>
          </a:xfrm>
        </p:grpSpPr>
        <p:sp>
          <p:nvSpPr>
            <p:cNvPr id="20" name="îṥļîḑé-TextBox 59"/>
            <p:cNvSpPr txBox="1"/>
            <p:nvPr/>
          </p:nvSpPr>
          <p:spPr bwMode="auto">
            <a:xfrm>
              <a:off x="2553559" y="2135407"/>
              <a:ext cx="2616696" cy="215444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10000"/>
            </a:bodyPr>
            <a:lstStyle/>
            <a:p>
              <a:pPr latinLnBrk="0"/>
              <a:r>
                <a:rPr lang="zh-CN" altLang="en-US" sz="1400" dirty="0">
                  <a:solidFill>
                    <a:schemeClr val="accent1"/>
                  </a:solidFill>
                  <a:effectLst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1" name="îṥļîḑé-TextBox 60"/>
            <p:cNvSpPr txBox="1"/>
            <p:nvPr/>
          </p:nvSpPr>
          <p:spPr bwMode="auto">
            <a:xfrm>
              <a:off x="2553559" y="2350851"/>
              <a:ext cx="2616696" cy="619002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点击输入替换内容</a:t>
              </a:r>
              <a:r>
                <a:rPr lang="en-US" altLang="zh-CN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 </a:t>
              </a:r>
            </a:p>
            <a:p>
              <a:pPr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点击输入替换内容</a:t>
              </a:r>
              <a:r>
                <a:rPr lang="en-US" altLang="zh-CN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</p:grpSp>
      <p:grpSp>
        <p:nvGrpSpPr>
          <p:cNvPr id="17" name="Group 4"/>
          <p:cNvGrpSpPr/>
          <p:nvPr/>
        </p:nvGrpSpPr>
        <p:grpSpPr>
          <a:xfrm>
            <a:off x="5401072" y="1275605"/>
            <a:ext cx="2200863" cy="701840"/>
            <a:chOff x="7085151" y="2135407"/>
            <a:chExt cx="2616696" cy="834446"/>
          </a:xfrm>
        </p:grpSpPr>
        <p:sp>
          <p:nvSpPr>
            <p:cNvPr id="18" name="îṥļîḑé-TextBox 61"/>
            <p:cNvSpPr txBox="1"/>
            <p:nvPr/>
          </p:nvSpPr>
          <p:spPr bwMode="auto">
            <a:xfrm>
              <a:off x="7085151" y="2135407"/>
              <a:ext cx="2616696" cy="215444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10000"/>
            </a:bodyPr>
            <a:lstStyle/>
            <a:p>
              <a:pPr latinLnBrk="0"/>
              <a:r>
                <a:rPr lang="zh-CN" altLang="en-US" sz="1400">
                  <a:solidFill>
                    <a:schemeClr val="accent5"/>
                  </a:solidFill>
                  <a:effectLst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9" name="îṥļîḑé-TextBox 62"/>
            <p:cNvSpPr txBox="1"/>
            <p:nvPr/>
          </p:nvSpPr>
          <p:spPr bwMode="auto">
            <a:xfrm>
              <a:off x="7085151" y="2350851"/>
              <a:ext cx="2616696" cy="619002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点击输入替换内容</a:t>
              </a:r>
              <a:r>
                <a:rPr lang="en-US" altLang="zh-CN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 </a:t>
              </a:r>
            </a:p>
            <a:p>
              <a:pPr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点击输入替换内容</a:t>
              </a:r>
              <a:r>
                <a:rPr lang="en-US" altLang="zh-CN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</p:grpSp>
      <p:sp>
        <p:nvSpPr>
          <p:cNvPr id="28" name="Title 1"/>
          <p:cNvSpPr txBox="1"/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明年工作计划</a:t>
            </a: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íślíḋè-Straight Connector 3"/>
          <p:cNvCxnSpPr>
            <a:stCxn id="11" idx="5"/>
            <a:endCxn id="56" idx="1"/>
          </p:cNvCxnSpPr>
          <p:nvPr/>
        </p:nvCxnSpPr>
        <p:spPr>
          <a:xfrm>
            <a:off x="2794625" y="2797630"/>
            <a:ext cx="493307" cy="67857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íślíḋè-Straight Connector 4"/>
          <p:cNvCxnSpPr>
            <a:stCxn id="48" idx="3"/>
            <a:endCxn id="11" idx="7"/>
          </p:cNvCxnSpPr>
          <p:nvPr/>
        </p:nvCxnSpPr>
        <p:spPr>
          <a:xfrm flipH="1">
            <a:off x="2794625" y="1693175"/>
            <a:ext cx="499002" cy="713273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íślíḋè-Straight Connector 5"/>
          <p:cNvCxnSpPr>
            <a:stCxn id="11" idx="6"/>
            <a:endCxn id="54" idx="2"/>
          </p:cNvCxnSpPr>
          <p:nvPr/>
        </p:nvCxnSpPr>
        <p:spPr>
          <a:xfrm flipV="1">
            <a:off x="2875643" y="2337589"/>
            <a:ext cx="1177027" cy="26445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íślíḋè-Straight Connector 6"/>
          <p:cNvCxnSpPr>
            <a:stCxn id="48" idx="5"/>
            <a:endCxn id="54" idx="1"/>
          </p:cNvCxnSpPr>
          <p:nvPr/>
        </p:nvCxnSpPr>
        <p:spPr>
          <a:xfrm>
            <a:off x="3957435" y="1693175"/>
            <a:ext cx="221715" cy="33906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íślíḋè-Straight Connector 7"/>
          <p:cNvCxnSpPr>
            <a:stCxn id="48" idx="6"/>
            <a:endCxn id="52" idx="2"/>
          </p:cNvCxnSpPr>
          <p:nvPr/>
        </p:nvCxnSpPr>
        <p:spPr>
          <a:xfrm>
            <a:off x="4094915" y="1361271"/>
            <a:ext cx="1365951" cy="18986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íślíḋè-Straight Connector 8"/>
          <p:cNvCxnSpPr>
            <a:endCxn id="54" idx="7"/>
          </p:cNvCxnSpPr>
          <p:nvPr/>
        </p:nvCxnSpPr>
        <p:spPr>
          <a:xfrm flipH="1">
            <a:off x="4789854" y="1830655"/>
            <a:ext cx="716670" cy="201881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íślíḋè-Oval 9"/>
          <p:cNvSpPr/>
          <p:nvPr/>
        </p:nvSpPr>
        <p:spPr>
          <a:xfrm>
            <a:off x="5089238" y="2556917"/>
            <a:ext cx="543427" cy="5434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íślíḋè-Freeform: Shape 10"/>
          <p:cNvSpPr/>
          <p:nvPr/>
        </p:nvSpPr>
        <p:spPr bwMode="auto">
          <a:xfrm>
            <a:off x="5239676" y="2718129"/>
            <a:ext cx="213428" cy="216662"/>
          </a:xfrm>
          <a:custGeom>
            <a:avLst/>
            <a:gdLst/>
            <a:ahLst/>
            <a:cxnLst>
              <a:cxn ang="0">
                <a:pos x="61" y="49"/>
              </a:cxn>
              <a:cxn ang="0">
                <a:pos x="49" y="62"/>
              </a:cxn>
              <a:cxn ang="0">
                <a:pos x="36" y="49"/>
              </a:cxn>
              <a:cxn ang="0">
                <a:pos x="36" y="48"/>
              </a:cxn>
              <a:cxn ang="0">
                <a:pos x="21" y="41"/>
              </a:cxn>
              <a:cxn ang="0">
                <a:pos x="13" y="44"/>
              </a:cxn>
              <a:cxn ang="0">
                <a:pos x="0" y="31"/>
              </a:cxn>
              <a:cxn ang="0">
                <a:pos x="13" y="18"/>
              </a:cxn>
              <a:cxn ang="0">
                <a:pos x="21" y="22"/>
              </a:cxn>
              <a:cxn ang="0">
                <a:pos x="36" y="15"/>
              </a:cxn>
              <a:cxn ang="0">
                <a:pos x="36" y="13"/>
              </a:cxn>
              <a:cxn ang="0">
                <a:pos x="49" y="0"/>
              </a:cxn>
              <a:cxn ang="0">
                <a:pos x="61" y="13"/>
              </a:cxn>
              <a:cxn ang="0">
                <a:pos x="49" y="26"/>
              </a:cxn>
              <a:cxn ang="0">
                <a:pos x="40" y="23"/>
              </a:cxn>
              <a:cxn ang="0">
                <a:pos x="25" y="30"/>
              </a:cxn>
              <a:cxn ang="0">
                <a:pos x="25" y="31"/>
              </a:cxn>
              <a:cxn ang="0">
                <a:pos x="25" y="33"/>
              </a:cxn>
              <a:cxn ang="0">
                <a:pos x="40" y="40"/>
              </a:cxn>
              <a:cxn ang="0">
                <a:pos x="49" y="36"/>
              </a:cxn>
              <a:cxn ang="0">
                <a:pos x="61" y="49"/>
              </a:cxn>
            </a:cxnLst>
            <a:rect l="0" t="0" r="r" b="b"/>
            <a:pathLst>
              <a:path w="61" h="62">
                <a:moveTo>
                  <a:pt x="61" y="49"/>
                </a:moveTo>
                <a:cubicBezTo>
                  <a:pt x="61" y="56"/>
                  <a:pt x="56" y="62"/>
                  <a:pt x="49" y="62"/>
                </a:cubicBezTo>
                <a:cubicBezTo>
                  <a:pt x="41" y="62"/>
                  <a:pt x="36" y="56"/>
                  <a:pt x="36" y="49"/>
                </a:cubicBezTo>
                <a:cubicBezTo>
                  <a:pt x="36" y="49"/>
                  <a:pt x="36" y="48"/>
                  <a:pt x="36" y="48"/>
                </a:cubicBezTo>
                <a:cubicBezTo>
                  <a:pt x="21" y="41"/>
                  <a:pt x="21" y="41"/>
                  <a:pt x="21" y="41"/>
                </a:cubicBezTo>
                <a:cubicBezTo>
                  <a:pt x="19" y="43"/>
                  <a:pt x="16" y="44"/>
                  <a:pt x="13" y="44"/>
                </a:cubicBezTo>
                <a:cubicBezTo>
                  <a:pt x="6" y="44"/>
                  <a:pt x="0" y="38"/>
                  <a:pt x="0" y="31"/>
                </a:cubicBezTo>
                <a:cubicBezTo>
                  <a:pt x="0" y="24"/>
                  <a:pt x="6" y="18"/>
                  <a:pt x="13" y="18"/>
                </a:cubicBezTo>
                <a:cubicBezTo>
                  <a:pt x="16" y="18"/>
                  <a:pt x="19" y="20"/>
                  <a:pt x="21" y="22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4"/>
                  <a:pt x="36" y="14"/>
                  <a:pt x="36" y="13"/>
                </a:cubicBezTo>
                <a:cubicBezTo>
                  <a:pt x="36" y="6"/>
                  <a:pt x="41" y="0"/>
                  <a:pt x="49" y="0"/>
                </a:cubicBezTo>
                <a:cubicBezTo>
                  <a:pt x="56" y="0"/>
                  <a:pt x="61" y="6"/>
                  <a:pt x="61" y="13"/>
                </a:cubicBezTo>
                <a:cubicBezTo>
                  <a:pt x="61" y="20"/>
                  <a:pt x="56" y="26"/>
                  <a:pt x="49" y="26"/>
                </a:cubicBezTo>
                <a:cubicBezTo>
                  <a:pt x="45" y="26"/>
                  <a:pt x="42" y="25"/>
                  <a:pt x="40" y="23"/>
                </a:cubicBezTo>
                <a:cubicBezTo>
                  <a:pt x="25" y="30"/>
                  <a:pt x="25" y="30"/>
                  <a:pt x="25" y="30"/>
                </a:cubicBezTo>
                <a:cubicBezTo>
                  <a:pt x="25" y="30"/>
                  <a:pt x="25" y="31"/>
                  <a:pt x="25" y="31"/>
                </a:cubicBezTo>
                <a:cubicBezTo>
                  <a:pt x="25" y="32"/>
                  <a:pt x="25" y="32"/>
                  <a:pt x="25" y="33"/>
                </a:cubicBezTo>
                <a:cubicBezTo>
                  <a:pt x="40" y="40"/>
                  <a:pt x="40" y="40"/>
                  <a:pt x="40" y="40"/>
                </a:cubicBezTo>
                <a:cubicBezTo>
                  <a:pt x="42" y="38"/>
                  <a:pt x="45" y="36"/>
                  <a:pt x="49" y="36"/>
                </a:cubicBezTo>
                <a:cubicBezTo>
                  <a:pt x="56" y="36"/>
                  <a:pt x="61" y="42"/>
                  <a:pt x="61" y="4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" name="íślíḋè-Oval 11"/>
          <p:cNvSpPr/>
          <p:nvPr/>
        </p:nvSpPr>
        <p:spPr>
          <a:xfrm>
            <a:off x="2322426" y="2325431"/>
            <a:ext cx="553217" cy="5532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3109208" y="3297477"/>
            <a:ext cx="1220398" cy="1220398"/>
            <a:chOff x="2740097" y="3551069"/>
            <a:chExt cx="1198226" cy="1198226"/>
          </a:xfrm>
        </p:grpSpPr>
        <p:sp>
          <p:nvSpPr>
            <p:cNvPr id="56" name="íślíḋè-Oval 13"/>
            <p:cNvSpPr/>
            <p:nvPr/>
          </p:nvSpPr>
          <p:spPr>
            <a:xfrm>
              <a:off x="2740097" y="3551069"/>
              <a:ext cx="1198226" cy="1198226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7" name="íślíḋè-Oval 14"/>
            <p:cNvSpPr/>
            <p:nvPr/>
          </p:nvSpPr>
          <p:spPr>
            <a:xfrm>
              <a:off x="2859919" y="3670891"/>
              <a:ext cx="958582" cy="9585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3" name="Group 15"/>
          <p:cNvGrpSpPr/>
          <p:nvPr/>
        </p:nvGrpSpPr>
        <p:grpSpPr>
          <a:xfrm>
            <a:off x="4052669" y="1905755"/>
            <a:ext cx="863667" cy="863667"/>
            <a:chOff x="3666417" y="2184630"/>
            <a:chExt cx="847976" cy="847976"/>
          </a:xfrm>
        </p:grpSpPr>
        <p:sp>
          <p:nvSpPr>
            <p:cNvPr id="54" name="íślíḋè-Oval 16"/>
            <p:cNvSpPr/>
            <p:nvPr/>
          </p:nvSpPr>
          <p:spPr>
            <a:xfrm>
              <a:off x="3666417" y="2184630"/>
              <a:ext cx="847976" cy="847976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5" name="íślíḋè-Oval 17"/>
            <p:cNvSpPr/>
            <p:nvPr/>
          </p:nvSpPr>
          <p:spPr>
            <a:xfrm>
              <a:off x="3751215" y="2269428"/>
              <a:ext cx="678381" cy="67838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4" name="Group 18"/>
          <p:cNvGrpSpPr/>
          <p:nvPr/>
        </p:nvGrpSpPr>
        <p:grpSpPr>
          <a:xfrm>
            <a:off x="5460866" y="891887"/>
            <a:ext cx="1318499" cy="1318499"/>
            <a:chOff x="5049030" y="1189182"/>
            <a:chExt cx="1294545" cy="1294545"/>
          </a:xfrm>
        </p:grpSpPr>
        <p:sp>
          <p:nvSpPr>
            <p:cNvPr id="52" name="íślíḋè-Oval 19"/>
            <p:cNvSpPr/>
            <p:nvPr/>
          </p:nvSpPr>
          <p:spPr>
            <a:xfrm>
              <a:off x="5049030" y="1189182"/>
              <a:ext cx="1294545" cy="1294545"/>
            </a:xfrm>
            <a:prstGeom prst="ellipse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" name="íślíḋè-Oval 20"/>
            <p:cNvSpPr/>
            <p:nvPr/>
          </p:nvSpPr>
          <p:spPr>
            <a:xfrm>
              <a:off x="5178484" y="1318636"/>
              <a:ext cx="1035636" cy="103563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5" name="Group 21"/>
          <p:cNvGrpSpPr/>
          <p:nvPr/>
        </p:nvGrpSpPr>
        <p:grpSpPr>
          <a:xfrm>
            <a:off x="5802624" y="3375444"/>
            <a:ext cx="938767" cy="938767"/>
            <a:chOff x="5384579" y="3627618"/>
            <a:chExt cx="921712" cy="921712"/>
          </a:xfrm>
        </p:grpSpPr>
        <p:sp>
          <p:nvSpPr>
            <p:cNvPr id="50" name="íślíḋè-Oval 22"/>
            <p:cNvSpPr/>
            <p:nvPr/>
          </p:nvSpPr>
          <p:spPr>
            <a:xfrm>
              <a:off x="5384579" y="3627618"/>
              <a:ext cx="921712" cy="921712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1" name="íślíḋè-Oval 23"/>
            <p:cNvSpPr/>
            <p:nvPr/>
          </p:nvSpPr>
          <p:spPr>
            <a:xfrm>
              <a:off x="5476750" y="3719789"/>
              <a:ext cx="737370" cy="7373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cxnSp>
        <p:nvCxnSpPr>
          <p:cNvPr id="16" name="íślíḋè-Straight Connector 24"/>
          <p:cNvCxnSpPr>
            <a:stCxn id="52" idx="4"/>
            <a:endCxn id="50" idx="0"/>
          </p:cNvCxnSpPr>
          <p:nvPr/>
        </p:nvCxnSpPr>
        <p:spPr>
          <a:xfrm>
            <a:off x="6120114" y="2210385"/>
            <a:ext cx="151892" cy="1165058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íślíḋè-Straight Connector 25"/>
          <p:cNvCxnSpPr>
            <a:stCxn id="50" idx="2"/>
            <a:endCxn id="56" idx="6"/>
          </p:cNvCxnSpPr>
          <p:nvPr/>
        </p:nvCxnSpPr>
        <p:spPr>
          <a:xfrm flipH="1">
            <a:off x="4329607" y="3844827"/>
            <a:ext cx="1473017" cy="6285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íślíḋè-Straight Connector 26"/>
          <p:cNvCxnSpPr>
            <a:endCxn id="9" idx="1"/>
          </p:cNvCxnSpPr>
          <p:nvPr/>
        </p:nvCxnSpPr>
        <p:spPr>
          <a:xfrm>
            <a:off x="4857662" y="2534730"/>
            <a:ext cx="311158" cy="10177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íślíḋè-Straight Connector 27"/>
          <p:cNvCxnSpPr>
            <a:stCxn id="54" idx="4"/>
            <a:endCxn id="56" idx="7"/>
          </p:cNvCxnSpPr>
          <p:nvPr/>
        </p:nvCxnSpPr>
        <p:spPr>
          <a:xfrm flipH="1">
            <a:off x="4150884" y="2769422"/>
            <a:ext cx="333619" cy="70678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íślíḋè-Straight Connector 28"/>
          <p:cNvCxnSpPr>
            <a:stCxn id="9" idx="7"/>
          </p:cNvCxnSpPr>
          <p:nvPr/>
        </p:nvCxnSpPr>
        <p:spPr>
          <a:xfrm flipV="1">
            <a:off x="5553081" y="2124022"/>
            <a:ext cx="249542" cy="512479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íślíḋè-Straight Connector 29"/>
          <p:cNvCxnSpPr>
            <a:stCxn id="9" idx="5"/>
            <a:endCxn id="50" idx="1"/>
          </p:cNvCxnSpPr>
          <p:nvPr/>
        </p:nvCxnSpPr>
        <p:spPr>
          <a:xfrm>
            <a:off x="5553082" y="3020758"/>
            <a:ext cx="387021" cy="492164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íślíḋè-Straight Connector 30"/>
          <p:cNvCxnSpPr>
            <a:stCxn id="9" idx="3"/>
          </p:cNvCxnSpPr>
          <p:nvPr/>
        </p:nvCxnSpPr>
        <p:spPr>
          <a:xfrm flipH="1">
            <a:off x="4269308" y="3020759"/>
            <a:ext cx="899512" cy="627131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31"/>
          <p:cNvGrpSpPr/>
          <p:nvPr/>
        </p:nvGrpSpPr>
        <p:grpSpPr>
          <a:xfrm>
            <a:off x="3156147" y="891888"/>
            <a:ext cx="938767" cy="938767"/>
            <a:chOff x="2786183" y="1189182"/>
            <a:chExt cx="921712" cy="921712"/>
          </a:xfrm>
        </p:grpSpPr>
        <p:sp>
          <p:nvSpPr>
            <p:cNvPr id="48" name="íślíḋè-Oval 32"/>
            <p:cNvSpPr/>
            <p:nvPr/>
          </p:nvSpPr>
          <p:spPr>
            <a:xfrm>
              <a:off x="2786183" y="1189182"/>
              <a:ext cx="921712" cy="92171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" name="íślíḋè-Oval 33"/>
            <p:cNvSpPr/>
            <p:nvPr/>
          </p:nvSpPr>
          <p:spPr>
            <a:xfrm>
              <a:off x="2878354" y="1281353"/>
              <a:ext cx="737370" cy="73737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24" name="íślíḋè-Freeform: Shape 34"/>
          <p:cNvSpPr/>
          <p:nvPr/>
        </p:nvSpPr>
        <p:spPr bwMode="auto">
          <a:xfrm>
            <a:off x="3419310" y="1060974"/>
            <a:ext cx="427977" cy="505791"/>
          </a:xfrm>
          <a:custGeom>
            <a:avLst/>
            <a:gdLst/>
            <a:ahLst/>
            <a:cxnLst>
              <a:cxn ang="0">
                <a:pos x="250" y="250"/>
              </a:cxn>
              <a:cxn ang="0">
                <a:pos x="125" y="296"/>
              </a:cxn>
              <a:cxn ang="0">
                <a:pos x="0" y="250"/>
              </a:cxn>
              <a:cxn ang="0">
                <a:pos x="66" y="210"/>
              </a:cxn>
              <a:cxn ang="0">
                <a:pos x="79" y="219"/>
              </a:cxn>
              <a:cxn ang="0">
                <a:pos x="70" y="232"/>
              </a:cxn>
              <a:cxn ang="0">
                <a:pos x="23" y="251"/>
              </a:cxn>
              <a:cxn ang="0">
                <a:pos x="125" y="273"/>
              </a:cxn>
              <a:cxn ang="0">
                <a:pos x="228" y="250"/>
              </a:cxn>
              <a:cxn ang="0">
                <a:pos x="180" y="232"/>
              </a:cxn>
              <a:cxn ang="0">
                <a:pos x="171" y="219"/>
              </a:cxn>
              <a:cxn ang="0">
                <a:pos x="184" y="210"/>
              </a:cxn>
              <a:cxn ang="0">
                <a:pos x="250" y="250"/>
              </a:cxn>
              <a:cxn ang="0">
                <a:pos x="80" y="182"/>
              </a:cxn>
              <a:cxn ang="0">
                <a:pos x="91" y="182"/>
              </a:cxn>
              <a:cxn ang="0">
                <a:pos x="91" y="250"/>
              </a:cxn>
              <a:cxn ang="0">
                <a:pos x="102" y="262"/>
              </a:cxn>
              <a:cxn ang="0">
                <a:pos x="148" y="262"/>
              </a:cxn>
              <a:cxn ang="0">
                <a:pos x="159" y="250"/>
              </a:cxn>
              <a:cxn ang="0">
                <a:pos x="159" y="182"/>
              </a:cxn>
              <a:cxn ang="0">
                <a:pos x="171" y="182"/>
              </a:cxn>
              <a:cxn ang="0">
                <a:pos x="182" y="171"/>
              </a:cxn>
              <a:cxn ang="0">
                <a:pos x="182" y="102"/>
              </a:cxn>
              <a:cxn ang="0">
                <a:pos x="157" y="82"/>
              </a:cxn>
              <a:cxn ang="0">
                <a:pos x="125" y="80"/>
              </a:cxn>
              <a:cxn ang="0">
                <a:pos x="93" y="82"/>
              </a:cxn>
              <a:cxn ang="0">
                <a:pos x="68" y="102"/>
              </a:cxn>
              <a:cxn ang="0">
                <a:pos x="68" y="171"/>
              </a:cxn>
              <a:cxn ang="0">
                <a:pos x="80" y="182"/>
              </a:cxn>
              <a:cxn ang="0">
                <a:pos x="125" y="68"/>
              </a:cxn>
              <a:cxn ang="0">
                <a:pos x="159" y="34"/>
              </a:cxn>
              <a:cxn ang="0">
                <a:pos x="125" y="0"/>
              </a:cxn>
              <a:cxn ang="0">
                <a:pos x="91" y="34"/>
              </a:cxn>
              <a:cxn ang="0">
                <a:pos x="125" y="68"/>
              </a:cxn>
              <a:cxn ang="0">
                <a:pos x="125" y="68"/>
              </a:cxn>
              <a:cxn ang="0">
                <a:pos x="125" y="68"/>
              </a:cxn>
            </a:cxnLst>
            <a:rect l="0" t="0" r="r" b="b"/>
            <a:pathLst>
              <a:path w="250" h="296">
                <a:moveTo>
                  <a:pt x="250" y="250"/>
                </a:moveTo>
                <a:cubicBezTo>
                  <a:pt x="250" y="282"/>
                  <a:pt x="185" y="296"/>
                  <a:pt x="125" y="296"/>
                </a:cubicBezTo>
                <a:cubicBezTo>
                  <a:pt x="65" y="296"/>
                  <a:pt x="0" y="282"/>
                  <a:pt x="0" y="250"/>
                </a:cubicBezTo>
                <a:cubicBezTo>
                  <a:pt x="0" y="226"/>
                  <a:pt x="36" y="215"/>
                  <a:pt x="66" y="210"/>
                </a:cubicBezTo>
                <a:cubicBezTo>
                  <a:pt x="72" y="209"/>
                  <a:pt x="78" y="213"/>
                  <a:pt x="79" y="219"/>
                </a:cubicBezTo>
                <a:cubicBezTo>
                  <a:pt x="80" y="225"/>
                  <a:pt x="76" y="231"/>
                  <a:pt x="70" y="232"/>
                </a:cubicBezTo>
                <a:cubicBezTo>
                  <a:pt x="33" y="239"/>
                  <a:pt x="23" y="249"/>
                  <a:pt x="23" y="251"/>
                </a:cubicBezTo>
                <a:cubicBezTo>
                  <a:pt x="24" y="257"/>
                  <a:pt x="58" y="273"/>
                  <a:pt x="125" y="273"/>
                </a:cubicBezTo>
                <a:cubicBezTo>
                  <a:pt x="192" y="273"/>
                  <a:pt x="226" y="257"/>
                  <a:pt x="228" y="250"/>
                </a:cubicBezTo>
                <a:cubicBezTo>
                  <a:pt x="227" y="249"/>
                  <a:pt x="217" y="238"/>
                  <a:pt x="180" y="232"/>
                </a:cubicBezTo>
                <a:cubicBezTo>
                  <a:pt x="174" y="231"/>
                  <a:pt x="170" y="225"/>
                  <a:pt x="171" y="219"/>
                </a:cubicBezTo>
                <a:cubicBezTo>
                  <a:pt x="172" y="213"/>
                  <a:pt x="178" y="209"/>
                  <a:pt x="184" y="210"/>
                </a:cubicBezTo>
                <a:cubicBezTo>
                  <a:pt x="214" y="215"/>
                  <a:pt x="250" y="226"/>
                  <a:pt x="250" y="250"/>
                </a:cubicBezTo>
                <a:close/>
                <a:moveTo>
                  <a:pt x="80" y="182"/>
                </a:moveTo>
                <a:cubicBezTo>
                  <a:pt x="91" y="182"/>
                  <a:pt x="91" y="182"/>
                  <a:pt x="91" y="182"/>
                </a:cubicBezTo>
                <a:cubicBezTo>
                  <a:pt x="91" y="250"/>
                  <a:pt x="91" y="250"/>
                  <a:pt x="91" y="250"/>
                </a:cubicBezTo>
                <a:cubicBezTo>
                  <a:pt x="91" y="257"/>
                  <a:pt x="96" y="262"/>
                  <a:pt x="102" y="262"/>
                </a:cubicBezTo>
                <a:cubicBezTo>
                  <a:pt x="148" y="262"/>
                  <a:pt x="148" y="262"/>
                  <a:pt x="148" y="262"/>
                </a:cubicBezTo>
                <a:cubicBezTo>
                  <a:pt x="154" y="262"/>
                  <a:pt x="159" y="257"/>
                  <a:pt x="159" y="250"/>
                </a:cubicBezTo>
                <a:cubicBezTo>
                  <a:pt x="159" y="182"/>
                  <a:pt x="159" y="182"/>
                  <a:pt x="159" y="182"/>
                </a:cubicBezTo>
                <a:cubicBezTo>
                  <a:pt x="171" y="182"/>
                  <a:pt x="171" y="182"/>
                  <a:pt x="171" y="182"/>
                </a:cubicBezTo>
                <a:cubicBezTo>
                  <a:pt x="177" y="182"/>
                  <a:pt x="182" y="177"/>
                  <a:pt x="182" y="171"/>
                </a:cubicBezTo>
                <a:cubicBezTo>
                  <a:pt x="182" y="102"/>
                  <a:pt x="182" y="102"/>
                  <a:pt x="182" y="102"/>
                </a:cubicBezTo>
                <a:cubicBezTo>
                  <a:pt x="182" y="97"/>
                  <a:pt x="173" y="84"/>
                  <a:pt x="157" y="82"/>
                </a:cubicBezTo>
                <a:cubicBezTo>
                  <a:pt x="150" y="81"/>
                  <a:pt x="138" y="80"/>
                  <a:pt x="125" y="80"/>
                </a:cubicBezTo>
                <a:cubicBezTo>
                  <a:pt x="112" y="80"/>
                  <a:pt x="100" y="81"/>
                  <a:pt x="93" y="82"/>
                </a:cubicBezTo>
                <a:cubicBezTo>
                  <a:pt x="77" y="84"/>
                  <a:pt x="68" y="97"/>
                  <a:pt x="68" y="102"/>
                </a:cubicBezTo>
                <a:cubicBezTo>
                  <a:pt x="68" y="171"/>
                  <a:pt x="68" y="171"/>
                  <a:pt x="68" y="171"/>
                </a:cubicBezTo>
                <a:cubicBezTo>
                  <a:pt x="68" y="177"/>
                  <a:pt x="73" y="182"/>
                  <a:pt x="80" y="182"/>
                </a:cubicBezTo>
                <a:close/>
                <a:moveTo>
                  <a:pt x="125" y="68"/>
                </a:moveTo>
                <a:cubicBezTo>
                  <a:pt x="144" y="68"/>
                  <a:pt x="159" y="53"/>
                  <a:pt x="159" y="34"/>
                </a:cubicBezTo>
                <a:cubicBezTo>
                  <a:pt x="159" y="15"/>
                  <a:pt x="144" y="0"/>
                  <a:pt x="125" y="0"/>
                </a:cubicBezTo>
                <a:cubicBezTo>
                  <a:pt x="106" y="0"/>
                  <a:pt x="91" y="15"/>
                  <a:pt x="91" y="34"/>
                </a:cubicBezTo>
                <a:cubicBezTo>
                  <a:pt x="91" y="53"/>
                  <a:pt x="106" y="68"/>
                  <a:pt x="125" y="68"/>
                </a:cubicBezTo>
                <a:close/>
                <a:moveTo>
                  <a:pt x="125" y="68"/>
                </a:moveTo>
                <a:cubicBezTo>
                  <a:pt x="125" y="68"/>
                  <a:pt x="125" y="68"/>
                  <a:pt x="125" y="68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5" name="íślíḋè-Freeform: Shape 35"/>
          <p:cNvSpPr/>
          <p:nvPr/>
        </p:nvSpPr>
        <p:spPr bwMode="auto">
          <a:xfrm>
            <a:off x="5884382" y="1256860"/>
            <a:ext cx="459973" cy="537279"/>
          </a:xfrm>
          <a:custGeom>
            <a:avLst/>
            <a:gdLst/>
            <a:ahLst/>
            <a:cxnLst>
              <a:cxn ang="0">
                <a:pos x="55" y="9"/>
              </a:cxn>
              <a:cxn ang="0">
                <a:pos x="55" y="14"/>
              </a:cxn>
              <a:cxn ang="0">
                <a:pos x="27" y="23"/>
              </a:cxn>
              <a:cxn ang="0">
                <a:pos x="0" y="14"/>
              </a:cxn>
              <a:cxn ang="0">
                <a:pos x="0" y="9"/>
              </a:cxn>
              <a:cxn ang="0">
                <a:pos x="27" y="0"/>
              </a:cxn>
              <a:cxn ang="0">
                <a:pos x="55" y="9"/>
              </a:cxn>
              <a:cxn ang="0">
                <a:pos x="55" y="21"/>
              </a:cxn>
              <a:cxn ang="0">
                <a:pos x="55" y="27"/>
              </a:cxn>
              <a:cxn ang="0">
                <a:pos x="27" y="37"/>
              </a:cxn>
              <a:cxn ang="0">
                <a:pos x="0" y="27"/>
              </a:cxn>
              <a:cxn ang="0">
                <a:pos x="0" y="21"/>
              </a:cxn>
              <a:cxn ang="0">
                <a:pos x="27" y="27"/>
              </a:cxn>
              <a:cxn ang="0">
                <a:pos x="55" y="21"/>
              </a:cxn>
              <a:cxn ang="0">
                <a:pos x="55" y="35"/>
              </a:cxn>
              <a:cxn ang="0">
                <a:pos x="55" y="41"/>
              </a:cxn>
              <a:cxn ang="0">
                <a:pos x="27" y="50"/>
              </a:cxn>
              <a:cxn ang="0">
                <a:pos x="0" y="41"/>
              </a:cxn>
              <a:cxn ang="0">
                <a:pos x="0" y="35"/>
              </a:cxn>
              <a:cxn ang="0">
                <a:pos x="27" y="41"/>
              </a:cxn>
              <a:cxn ang="0">
                <a:pos x="55" y="35"/>
              </a:cxn>
              <a:cxn ang="0">
                <a:pos x="55" y="49"/>
              </a:cxn>
              <a:cxn ang="0">
                <a:pos x="55" y="55"/>
              </a:cxn>
              <a:cxn ang="0">
                <a:pos x="27" y="64"/>
              </a:cxn>
              <a:cxn ang="0">
                <a:pos x="0" y="55"/>
              </a:cxn>
              <a:cxn ang="0">
                <a:pos x="0" y="49"/>
              </a:cxn>
              <a:cxn ang="0">
                <a:pos x="27" y="55"/>
              </a:cxn>
              <a:cxn ang="0">
                <a:pos x="55" y="49"/>
              </a:cxn>
            </a:cxnLst>
            <a:rect l="0" t="0" r="r" b="b"/>
            <a:pathLst>
              <a:path w="55" h="64">
                <a:moveTo>
                  <a:pt x="55" y="9"/>
                </a:moveTo>
                <a:cubicBezTo>
                  <a:pt x="55" y="14"/>
                  <a:pt x="55" y="14"/>
                  <a:pt x="55" y="14"/>
                </a:cubicBezTo>
                <a:cubicBezTo>
                  <a:pt x="55" y="19"/>
                  <a:pt x="42" y="23"/>
                  <a:pt x="27" y="23"/>
                </a:cubicBezTo>
                <a:cubicBezTo>
                  <a:pt x="12" y="23"/>
                  <a:pt x="0" y="19"/>
                  <a:pt x="0" y="14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12" y="0"/>
                  <a:pt x="27" y="0"/>
                </a:cubicBezTo>
                <a:cubicBezTo>
                  <a:pt x="42" y="0"/>
                  <a:pt x="55" y="4"/>
                  <a:pt x="55" y="9"/>
                </a:cubicBezTo>
                <a:close/>
                <a:moveTo>
                  <a:pt x="55" y="21"/>
                </a:moveTo>
                <a:cubicBezTo>
                  <a:pt x="55" y="27"/>
                  <a:pt x="55" y="27"/>
                  <a:pt x="55" y="27"/>
                </a:cubicBezTo>
                <a:cubicBezTo>
                  <a:pt x="55" y="32"/>
                  <a:pt x="42" y="37"/>
                  <a:pt x="27" y="37"/>
                </a:cubicBezTo>
                <a:cubicBezTo>
                  <a:pt x="12" y="37"/>
                  <a:pt x="0" y="32"/>
                  <a:pt x="0" y="27"/>
                </a:cubicBezTo>
                <a:cubicBezTo>
                  <a:pt x="0" y="21"/>
                  <a:pt x="0" y="21"/>
                  <a:pt x="0" y="21"/>
                </a:cubicBezTo>
                <a:cubicBezTo>
                  <a:pt x="6" y="25"/>
                  <a:pt x="16" y="27"/>
                  <a:pt x="27" y="27"/>
                </a:cubicBezTo>
                <a:cubicBezTo>
                  <a:pt x="38" y="27"/>
                  <a:pt x="49" y="25"/>
                  <a:pt x="55" y="21"/>
                </a:cubicBezTo>
                <a:close/>
                <a:moveTo>
                  <a:pt x="55" y="35"/>
                </a:moveTo>
                <a:cubicBezTo>
                  <a:pt x="55" y="41"/>
                  <a:pt x="55" y="41"/>
                  <a:pt x="55" y="41"/>
                </a:cubicBezTo>
                <a:cubicBezTo>
                  <a:pt x="55" y="46"/>
                  <a:pt x="42" y="50"/>
                  <a:pt x="27" y="50"/>
                </a:cubicBezTo>
                <a:cubicBezTo>
                  <a:pt x="12" y="50"/>
                  <a:pt x="0" y="46"/>
                  <a:pt x="0" y="41"/>
                </a:cubicBezTo>
                <a:cubicBezTo>
                  <a:pt x="0" y="35"/>
                  <a:pt x="0" y="35"/>
                  <a:pt x="0" y="35"/>
                </a:cubicBezTo>
                <a:cubicBezTo>
                  <a:pt x="6" y="39"/>
                  <a:pt x="16" y="41"/>
                  <a:pt x="27" y="41"/>
                </a:cubicBezTo>
                <a:cubicBezTo>
                  <a:pt x="38" y="41"/>
                  <a:pt x="49" y="39"/>
                  <a:pt x="55" y="35"/>
                </a:cubicBezTo>
                <a:close/>
                <a:moveTo>
                  <a:pt x="55" y="49"/>
                </a:moveTo>
                <a:cubicBezTo>
                  <a:pt x="55" y="55"/>
                  <a:pt x="55" y="55"/>
                  <a:pt x="55" y="55"/>
                </a:cubicBezTo>
                <a:cubicBezTo>
                  <a:pt x="55" y="60"/>
                  <a:pt x="42" y="64"/>
                  <a:pt x="27" y="64"/>
                </a:cubicBezTo>
                <a:cubicBezTo>
                  <a:pt x="12" y="64"/>
                  <a:pt x="0" y="60"/>
                  <a:pt x="0" y="55"/>
                </a:cubicBezTo>
                <a:cubicBezTo>
                  <a:pt x="0" y="49"/>
                  <a:pt x="0" y="49"/>
                  <a:pt x="0" y="49"/>
                </a:cubicBezTo>
                <a:cubicBezTo>
                  <a:pt x="6" y="53"/>
                  <a:pt x="16" y="55"/>
                  <a:pt x="27" y="55"/>
                </a:cubicBezTo>
                <a:cubicBezTo>
                  <a:pt x="38" y="55"/>
                  <a:pt x="49" y="53"/>
                  <a:pt x="55" y="4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6" name="íślíḋè-Freeform: Shape 36"/>
          <p:cNvSpPr/>
          <p:nvPr/>
        </p:nvSpPr>
        <p:spPr bwMode="auto">
          <a:xfrm>
            <a:off x="3432284" y="3668919"/>
            <a:ext cx="584554" cy="503160"/>
          </a:xfrm>
          <a:custGeom>
            <a:avLst/>
            <a:gdLst/>
            <a:ahLst/>
            <a:cxnLst>
              <a:cxn ang="0">
                <a:pos x="73" y="47"/>
              </a:cxn>
              <a:cxn ang="0">
                <a:pos x="67" y="53"/>
              </a:cxn>
              <a:cxn ang="0">
                <a:pos x="46" y="53"/>
              </a:cxn>
              <a:cxn ang="0">
                <a:pos x="48" y="60"/>
              </a:cxn>
              <a:cxn ang="0">
                <a:pos x="46" y="63"/>
              </a:cxn>
              <a:cxn ang="0">
                <a:pos x="26" y="63"/>
              </a:cxn>
              <a:cxn ang="0">
                <a:pos x="24" y="60"/>
              </a:cxn>
              <a:cxn ang="0">
                <a:pos x="26" y="53"/>
              </a:cxn>
              <a:cxn ang="0">
                <a:pos x="6" y="53"/>
              </a:cxn>
              <a:cxn ang="0">
                <a:pos x="0" y="47"/>
              </a:cxn>
              <a:cxn ang="0">
                <a:pos x="0" y="6"/>
              </a:cxn>
              <a:cxn ang="0">
                <a:pos x="6" y="0"/>
              </a:cxn>
              <a:cxn ang="0">
                <a:pos x="67" y="0"/>
              </a:cxn>
              <a:cxn ang="0">
                <a:pos x="73" y="6"/>
              </a:cxn>
              <a:cxn ang="0">
                <a:pos x="73" y="47"/>
              </a:cxn>
              <a:cxn ang="0">
                <a:pos x="68" y="6"/>
              </a:cxn>
              <a:cxn ang="0">
                <a:pos x="67" y="5"/>
              </a:cxn>
              <a:cxn ang="0">
                <a:pos x="6" y="5"/>
              </a:cxn>
              <a:cxn ang="0">
                <a:pos x="5" y="6"/>
              </a:cxn>
              <a:cxn ang="0">
                <a:pos x="5" y="37"/>
              </a:cxn>
              <a:cxn ang="0">
                <a:pos x="6" y="39"/>
              </a:cxn>
              <a:cxn ang="0">
                <a:pos x="67" y="39"/>
              </a:cxn>
              <a:cxn ang="0">
                <a:pos x="68" y="37"/>
              </a:cxn>
              <a:cxn ang="0">
                <a:pos x="68" y="6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7" name="íślíḋè-Freeform: Shape 37"/>
          <p:cNvSpPr/>
          <p:nvPr/>
        </p:nvSpPr>
        <p:spPr bwMode="auto">
          <a:xfrm>
            <a:off x="4262504" y="2118260"/>
            <a:ext cx="443994" cy="438657"/>
          </a:xfrm>
          <a:custGeom>
            <a:avLst/>
            <a:gdLst/>
            <a:ahLst/>
            <a:cxnLst>
              <a:cxn ang="0">
                <a:pos x="131" y="82"/>
              </a:cxn>
              <a:cxn ang="0">
                <a:pos x="122" y="98"/>
              </a:cxn>
              <a:cxn ang="0">
                <a:pos x="125" y="107"/>
              </a:cxn>
              <a:cxn ang="0">
                <a:pos x="65" y="141"/>
              </a:cxn>
              <a:cxn ang="0">
                <a:pos x="51" y="134"/>
              </a:cxn>
              <a:cxn ang="0">
                <a:pos x="44" y="97"/>
              </a:cxn>
              <a:cxn ang="0">
                <a:pos x="68" y="28"/>
              </a:cxn>
              <a:cxn ang="0">
                <a:pos x="74" y="29"/>
              </a:cxn>
              <a:cxn ang="0">
                <a:pos x="86" y="24"/>
              </a:cxn>
              <a:cxn ang="0">
                <a:pos x="131" y="82"/>
              </a:cxn>
              <a:cxn ang="0">
                <a:pos x="92" y="11"/>
              </a:cxn>
              <a:cxn ang="0">
                <a:pos x="91" y="15"/>
              </a:cxn>
              <a:cxn ang="0">
                <a:pos x="141" y="80"/>
              </a:cxn>
              <a:cxn ang="0">
                <a:pos x="142" y="80"/>
              </a:cxn>
              <a:cxn ang="0">
                <a:pos x="153" y="32"/>
              </a:cxn>
              <a:cxn ang="0">
                <a:pos x="153" y="29"/>
              </a:cxn>
              <a:cxn ang="0">
                <a:pos x="102" y="0"/>
              </a:cxn>
              <a:cxn ang="0">
                <a:pos x="91" y="6"/>
              </a:cxn>
              <a:cxn ang="0">
                <a:pos x="92" y="11"/>
              </a:cxn>
              <a:cxn ang="0">
                <a:pos x="40" y="137"/>
              </a:cxn>
              <a:cxn ang="0">
                <a:pos x="33" y="97"/>
              </a:cxn>
              <a:cxn ang="0">
                <a:pos x="59" y="22"/>
              </a:cxn>
              <a:cxn ang="0">
                <a:pos x="55" y="11"/>
              </a:cxn>
              <a:cxn ang="0">
                <a:pos x="46" y="9"/>
              </a:cxn>
              <a:cxn ang="0">
                <a:pos x="0" y="85"/>
              </a:cxn>
              <a:cxn ang="0">
                <a:pos x="20" y="140"/>
              </a:cxn>
              <a:cxn ang="0">
                <a:pos x="35" y="143"/>
              </a:cxn>
              <a:cxn ang="0">
                <a:pos x="40" y="137"/>
              </a:cxn>
              <a:cxn ang="0">
                <a:pos x="163" y="45"/>
              </a:cxn>
              <a:cxn ang="0">
                <a:pos x="153" y="84"/>
              </a:cxn>
              <a:cxn ang="0">
                <a:pos x="159" y="98"/>
              </a:cxn>
              <a:cxn ang="0">
                <a:pos x="147" y="115"/>
              </a:cxn>
              <a:cxn ang="0">
                <a:pos x="147" y="116"/>
              </a:cxn>
              <a:cxn ang="0">
                <a:pos x="142" y="151"/>
              </a:cxn>
              <a:cxn ang="0">
                <a:pos x="173" y="85"/>
              </a:cxn>
              <a:cxn ang="0">
                <a:pos x="163" y="45"/>
              </a:cxn>
              <a:cxn ang="0">
                <a:pos x="132" y="114"/>
              </a:cxn>
              <a:cxn ang="0">
                <a:pos x="69" y="151"/>
              </a:cxn>
              <a:cxn ang="0">
                <a:pos x="69" y="152"/>
              </a:cxn>
              <a:cxn ang="0">
                <a:pos x="66" y="162"/>
              </a:cxn>
              <a:cxn ang="0">
                <a:pos x="74" y="170"/>
              </a:cxn>
              <a:cxn ang="0">
                <a:pos x="86" y="171"/>
              </a:cxn>
              <a:cxn ang="0">
                <a:pos x="126" y="162"/>
              </a:cxn>
              <a:cxn ang="0">
                <a:pos x="136" y="116"/>
              </a:cxn>
              <a:cxn ang="0">
                <a:pos x="136" y="116"/>
              </a:cxn>
              <a:cxn ang="0">
                <a:pos x="132" y="114"/>
              </a:cxn>
              <a:cxn ang="0">
                <a:pos x="132" y="114"/>
              </a:cxn>
              <a:cxn ang="0">
                <a:pos x="132" y="114"/>
              </a:cxn>
            </a:cxnLst>
            <a:rect l="0" t="0" r="r" b="b"/>
            <a:pathLst>
              <a:path w="173" h="171">
                <a:moveTo>
                  <a:pt x="131" y="82"/>
                </a:moveTo>
                <a:cubicBezTo>
                  <a:pt x="126" y="86"/>
                  <a:pt x="122" y="91"/>
                  <a:pt x="122" y="98"/>
                </a:cubicBezTo>
                <a:cubicBezTo>
                  <a:pt x="122" y="101"/>
                  <a:pt x="123" y="104"/>
                  <a:pt x="125" y="107"/>
                </a:cubicBezTo>
                <a:cubicBezTo>
                  <a:pt x="109" y="124"/>
                  <a:pt x="88" y="136"/>
                  <a:pt x="65" y="141"/>
                </a:cubicBezTo>
                <a:cubicBezTo>
                  <a:pt x="62" y="137"/>
                  <a:pt x="57" y="134"/>
                  <a:pt x="51" y="134"/>
                </a:cubicBezTo>
                <a:cubicBezTo>
                  <a:pt x="47" y="122"/>
                  <a:pt x="44" y="110"/>
                  <a:pt x="44" y="97"/>
                </a:cubicBezTo>
                <a:cubicBezTo>
                  <a:pt x="44" y="71"/>
                  <a:pt x="53" y="47"/>
                  <a:pt x="68" y="28"/>
                </a:cubicBezTo>
                <a:cubicBezTo>
                  <a:pt x="70" y="29"/>
                  <a:pt x="72" y="29"/>
                  <a:pt x="74" y="29"/>
                </a:cubicBezTo>
                <a:cubicBezTo>
                  <a:pt x="78" y="29"/>
                  <a:pt x="82" y="27"/>
                  <a:pt x="86" y="24"/>
                </a:cubicBezTo>
                <a:cubicBezTo>
                  <a:pt x="107" y="38"/>
                  <a:pt x="123" y="58"/>
                  <a:pt x="131" y="82"/>
                </a:cubicBezTo>
                <a:close/>
                <a:moveTo>
                  <a:pt x="92" y="11"/>
                </a:moveTo>
                <a:cubicBezTo>
                  <a:pt x="92" y="12"/>
                  <a:pt x="92" y="13"/>
                  <a:pt x="91" y="15"/>
                </a:cubicBezTo>
                <a:cubicBezTo>
                  <a:pt x="115" y="30"/>
                  <a:pt x="133" y="53"/>
                  <a:pt x="141" y="80"/>
                </a:cubicBezTo>
                <a:cubicBezTo>
                  <a:pt x="142" y="80"/>
                  <a:pt x="142" y="80"/>
                  <a:pt x="142" y="80"/>
                </a:cubicBezTo>
                <a:cubicBezTo>
                  <a:pt x="149" y="65"/>
                  <a:pt x="153" y="49"/>
                  <a:pt x="153" y="32"/>
                </a:cubicBezTo>
                <a:cubicBezTo>
                  <a:pt x="153" y="31"/>
                  <a:pt x="153" y="30"/>
                  <a:pt x="153" y="29"/>
                </a:cubicBezTo>
                <a:cubicBezTo>
                  <a:pt x="140" y="14"/>
                  <a:pt x="122" y="4"/>
                  <a:pt x="102" y="0"/>
                </a:cubicBezTo>
                <a:cubicBezTo>
                  <a:pt x="98" y="2"/>
                  <a:pt x="95" y="4"/>
                  <a:pt x="91" y="6"/>
                </a:cubicBezTo>
                <a:cubicBezTo>
                  <a:pt x="92" y="8"/>
                  <a:pt x="92" y="9"/>
                  <a:pt x="92" y="11"/>
                </a:cubicBezTo>
                <a:close/>
                <a:moveTo>
                  <a:pt x="40" y="137"/>
                </a:moveTo>
                <a:cubicBezTo>
                  <a:pt x="36" y="124"/>
                  <a:pt x="33" y="111"/>
                  <a:pt x="33" y="97"/>
                </a:cubicBezTo>
                <a:cubicBezTo>
                  <a:pt x="33" y="69"/>
                  <a:pt x="43" y="42"/>
                  <a:pt x="59" y="22"/>
                </a:cubicBezTo>
                <a:cubicBezTo>
                  <a:pt x="57" y="19"/>
                  <a:pt x="55" y="15"/>
                  <a:pt x="55" y="11"/>
                </a:cubicBezTo>
                <a:cubicBezTo>
                  <a:pt x="52" y="10"/>
                  <a:pt x="49" y="9"/>
                  <a:pt x="46" y="9"/>
                </a:cubicBezTo>
                <a:cubicBezTo>
                  <a:pt x="19" y="23"/>
                  <a:pt x="0" y="52"/>
                  <a:pt x="0" y="85"/>
                </a:cubicBezTo>
                <a:cubicBezTo>
                  <a:pt x="0" y="106"/>
                  <a:pt x="8" y="125"/>
                  <a:pt x="20" y="140"/>
                </a:cubicBezTo>
                <a:cubicBezTo>
                  <a:pt x="25" y="141"/>
                  <a:pt x="30" y="142"/>
                  <a:pt x="35" y="143"/>
                </a:cubicBezTo>
                <a:cubicBezTo>
                  <a:pt x="36" y="140"/>
                  <a:pt x="38" y="138"/>
                  <a:pt x="40" y="137"/>
                </a:cubicBezTo>
                <a:close/>
                <a:moveTo>
                  <a:pt x="163" y="45"/>
                </a:moveTo>
                <a:cubicBezTo>
                  <a:pt x="162" y="59"/>
                  <a:pt x="158" y="72"/>
                  <a:pt x="153" y="84"/>
                </a:cubicBezTo>
                <a:cubicBezTo>
                  <a:pt x="157" y="87"/>
                  <a:pt x="159" y="92"/>
                  <a:pt x="159" y="98"/>
                </a:cubicBezTo>
                <a:cubicBezTo>
                  <a:pt x="159" y="106"/>
                  <a:pt x="154" y="112"/>
                  <a:pt x="147" y="115"/>
                </a:cubicBezTo>
                <a:cubicBezTo>
                  <a:pt x="147" y="115"/>
                  <a:pt x="147" y="116"/>
                  <a:pt x="147" y="116"/>
                </a:cubicBezTo>
                <a:cubicBezTo>
                  <a:pt x="147" y="128"/>
                  <a:pt x="145" y="140"/>
                  <a:pt x="142" y="151"/>
                </a:cubicBezTo>
                <a:cubicBezTo>
                  <a:pt x="161" y="135"/>
                  <a:pt x="173" y="112"/>
                  <a:pt x="173" y="85"/>
                </a:cubicBezTo>
                <a:cubicBezTo>
                  <a:pt x="173" y="71"/>
                  <a:pt x="169" y="57"/>
                  <a:pt x="163" y="45"/>
                </a:cubicBezTo>
                <a:close/>
                <a:moveTo>
                  <a:pt x="132" y="114"/>
                </a:moveTo>
                <a:cubicBezTo>
                  <a:pt x="116" y="133"/>
                  <a:pt x="94" y="146"/>
                  <a:pt x="69" y="151"/>
                </a:cubicBezTo>
                <a:cubicBezTo>
                  <a:pt x="69" y="151"/>
                  <a:pt x="69" y="152"/>
                  <a:pt x="69" y="152"/>
                </a:cubicBezTo>
                <a:cubicBezTo>
                  <a:pt x="69" y="156"/>
                  <a:pt x="68" y="159"/>
                  <a:pt x="66" y="162"/>
                </a:cubicBezTo>
                <a:cubicBezTo>
                  <a:pt x="69" y="165"/>
                  <a:pt x="71" y="168"/>
                  <a:pt x="74" y="170"/>
                </a:cubicBezTo>
                <a:cubicBezTo>
                  <a:pt x="78" y="171"/>
                  <a:pt x="82" y="171"/>
                  <a:pt x="86" y="171"/>
                </a:cubicBezTo>
                <a:cubicBezTo>
                  <a:pt x="101" y="171"/>
                  <a:pt x="114" y="168"/>
                  <a:pt x="126" y="162"/>
                </a:cubicBezTo>
                <a:cubicBezTo>
                  <a:pt x="132" y="148"/>
                  <a:pt x="136" y="133"/>
                  <a:pt x="136" y="116"/>
                </a:cubicBezTo>
                <a:cubicBezTo>
                  <a:pt x="136" y="116"/>
                  <a:pt x="136" y="116"/>
                  <a:pt x="136" y="116"/>
                </a:cubicBezTo>
                <a:cubicBezTo>
                  <a:pt x="135" y="115"/>
                  <a:pt x="134" y="115"/>
                  <a:pt x="132" y="114"/>
                </a:cubicBezTo>
                <a:close/>
                <a:moveTo>
                  <a:pt x="132" y="114"/>
                </a:moveTo>
                <a:cubicBezTo>
                  <a:pt x="132" y="114"/>
                  <a:pt x="132" y="114"/>
                  <a:pt x="132" y="114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8" name="íślíḋè-Freeform: Shape 38"/>
          <p:cNvSpPr/>
          <p:nvPr/>
        </p:nvSpPr>
        <p:spPr bwMode="auto">
          <a:xfrm>
            <a:off x="6151142" y="3643039"/>
            <a:ext cx="254770" cy="428659"/>
          </a:xfrm>
          <a:custGeom>
            <a:avLst/>
            <a:gdLst/>
            <a:ahLst/>
            <a:cxnLst>
              <a:cxn ang="0">
                <a:pos x="29" y="44"/>
              </a:cxn>
              <a:cxn ang="0">
                <a:pos x="24" y="49"/>
              </a:cxn>
              <a:cxn ang="0">
                <a:pos x="5" y="49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24" y="0"/>
              </a:cxn>
              <a:cxn ang="0">
                <a:pos x="29" y="5"/>
              </a:cxn>
              <a:cxn ang="0">
                <a:pos x="29" y="44"/>
              </a:cxn>
              <a:cxn ang="0">
                <a:pos x="25" y="11"/>
              </a:cxn>
              <a:cxn ang="0">
                <a:pos x="24" y="10"/>
              </a:cxn>
              <a:cxn ang="0">
                <a:pos x="5" y="10"/>
              </a:cxn>
              <a:cxn ang="0">
                <a:pos x="3" y="11"/>
              </a:cxn>
              <a:cxn ang="0">
                <a:pos x="3" y="38"/>
              </a:cxn>
              <a:cxn ang="0">
                <a:pos x="5" y="39"/>
              </a:cxn>
              <a:cxn ang="0">
                <a:pos x="24" y="39"/>
              </a:cxn>
              <a:cxn ang="0">
                <a:pos x="25" y="38"/>
              </a:cxn>
              <a:cxn ang="0">
                <a:pos x="25" y="11"/>
              </a:cxn>
              <a:cxn ang="0">
                <a:pos x="17" y="5"/>
              </a:cxn>
              <a:cxn ang="0">
                <a:pos x="11" y="5"/>
              </a:cxn>
              <a:cxn ang="0">
                <a:pos x="11" y="6"/>
              </a:cxn>
              <a:cxn ang="0">
                <a:pos x="11" y="6"/>
              </a:cxn>
              <a:cxn ang="0">
                <a:pos x="17" y="6"/>
              </a:cxn>
              <a:cxn ang="0">
                <a:pos x="18" y="6"/>
              </a:cxn>
              <a:cxn ang="0">
                <a:pos x="17" y="5"/>
              </a:cxn>
              <a:cxn ang="0">
                <a:pos x="14" y="41"/>
              </a:cxn>
              <a:cxn ang="0">
                <a:pos x="11" y="44"/>
              </a:cxn>
              <a:cxn ang="0">
                <a:pos x="14" y="47"/>
              </a:cxn>
              <a:cxn ang="0">
                <a:pos x="17" y="44"/>
              </a:cxn>
              <a:cxn ang="0">
                <a:pos x="14" y="41"/>
              </a:cxn>
            </a:cxnLst>
            <a:rect l="0" t="0" r="r" b="b"/>
            <a:pathLst>
              <a:path w="29" h="49">
                <a:moveTo>
                  <a:pt x="29" y="44"/>
                </a:moveTo>
                <a:cubicBezTo>
                  <a:pt x="29" y="47"/>
                  <a:pt x="27" y="49"/>
                  <a:pt x="2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9" y="3"/>
                  <a:pt x="29" y="5"/>
                </a:cubicBezTo>
                <a:lnTo>
                  <a:pt x="29" y="44"/>
                </a:lnTo>
                <a:close/>
                <a:moveTo>
                  <a:pt x="25" y="11"/>
                </a:moveTo>
                <a:cubicBezTo>
                  <a:pt x="25" y="11"/>
                  <a:pt x="25" y="10"/>
                  <a:pt x="2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4" y="39"/>
                  <a:pt x="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5" y="39"/>
                  <a:pt x="25" y="38"/>
                </a:cubicBezTo>
                <a:lnTo>
                  <a:pt x="25" y="11"/>
                </a:lnTo>
                <a:close/>
                <a:moveTo>
                  <a:pt x="17" y="5"/>
                </a:move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5"/>
                  <a:pt x="17" y="5"/>
                </a:cubicBezTo>
                <a:close/>
                <a:moveTo>
                  <a:pt x="14" y="41"/>
                </a:moveTo>
                <a:cubicBezTo>
                  <a:pt x="13" y="41"/>
                  <a:pt x="11" y="42"/>
                  <a:pt x="11" y="44"/>
                </a:cubicBezTo>
                <a:cubicBezTo>
                  <a:pt x="11" y="46"/>
                  <a:pt x="13" y="47"/>
                  <a:pt x="14" y="47"/>
                </a:cubicBezTo>
                <a:cubicBezTo>
                  <a:pt x="16" y="47"/>
                  <a:pt x="17" y="46"/>
                  <a:pt x="17" y="44"/>
                </a:cubicBezTo>
                <a:cubicBezTo>
                  <a:pt x="17" y="42"/>
                  <a:pt x="16" y="41"/>
                  <a:pt x="14" y="4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9" name="íślíḋè-Freeform: Shape 39"/>
          <p:cNvSpPr/>
          <p:nvPr/>
        </p:nvSpPr>
        <p:spPr bwMode="auto">
          <a:xfrm>
            <a:off x="2471474" y="2493706"/>
            <a:ext cx="213428" cy="216662"/>
          </a:xfrm>
          <a:custGeom>
            <a:avLst/>
            <a:gdLst/>
            <a:ahLst/>
            <a:cxnLst>
              <a:cxn ang="0">
                <a:pos x="61" y="49"/>
              </a:cxn>
              <a:cxn ang="0">
                <a:pos x="49" y="62"/>
              </a:cxn>
              <a:cxn ang="0">
                <a:pos x="36" y="49"/>
              </a:cxn>
              <a:cxn ang="0">
                <a:pos x="36" y="48"/>
              </a:cxn>
              <a:cxn ang="0">
                <a:pos x="21" y="41"/>
              </a:cxn>
              <a:cxn ang="0">
                <a:pos x="13" y="44"/>
              </a:cxn>
              <a:cxn ang="0">
                <a:pos x="0" y="31"/>
              </a:cxn>
              <a:cxn ang="0">
                <a:pos x="13" y="18"/>
              </a:cxn>
              <a:cxn ang="0">
                <a:pos x="21" y="22"/>
              </a:cxn>
              <a:cxn ang="0">
                <a:pos x="36" y="15"/>
              </a:cxn>
              <a:cxn ang="0">
                <a:pos x="36" y="13"/>
              </a:cxn>
              <a:cxn ang="0">
                <a:pos x="49" y="0"/>
              </a:cxn>
              <a:cxn ang="0">
                <a:pos x="61" y="13"/>
              </a:cxn>
              <a:cxn ang="0">
                <a:pos x="49" y="26"/>
              </a:cxn>
              <a:cxn ang="0">
                <a:pos x="40" y="23"/>
              </a:cxn>
              <a:cxn ang="0">
                <a:pos x="25" y="30"/>
              </a:cxn>
              <a:cxn ang="0">
                <a:pos x="25" y="31"/>
              </a:cxn>
              <a:cxn ang="0">
                <a:pos x="25" y="33"/>
              </a:cxn>
              <a:cxn ang="0">
                <a:pos x="40" y="40"/>
              </a:cxn>
              <a:cxn ang="0">
                <a:pos x="49" y="36"/>
              </a:cxn>
              <a:cxn ang="0">
                <a:pos x="61" y="49"/>
              </a:cxn>
            </a:cxnLst>
            <a:rect l="0" t="0" r="r" b="b"/>
            <a:pathLst>
              <a:path w="61" h="62">
                <a:moveTo>
                  <a:pt x="61" y="49"/>
                </a:moveTo>
                <a:cubicBezTo>
                  <a:pt x="61" y="56"/>
                  <a:pt x="56" y="62"/>
                  <a:pt x="49" y="62"/>
                </a:cubicBezTo>
                <a:cubicBezTo>
                  <a:pt x="41" y="62"/>
                  <a:pt x="36" y="56"/>
                  <a:pt x="36" y="49"/>
                </a:cubicBezTo>
                <a:cubicBezTo>
                  <a:pt x="36" y="49"/>
                  <a:pt x="36" y="48"/>
                  <a:pt x="36" y="48"/>
                </a:cubicBezTo>
                <a:cubicBezTo>
                  <a:pt x="21" y="41"/>
                  <a:pt x="21" y="41"/>
                  <a:pt x="21" y="41"/>
                </a:cubicBezTo>
                <a:cubicBezTo>
                  <a:pt x="19" y="43"/>
                  <a:pt x="16" y="44"/>
                  <a:pt x="13" y="44"/>
                </a:cubicBezTo>
                <a:cubicBezTo>
                  <a:pt x="6" y="44"/>
                  <a:pt x="0" y="38"/>
                  <a:pt x="0" y="31"/>
                </a:cubicBezTo>
                <a:cubicBezTo>
                  <a:pt x="0" y="24"/>
                  <a:pt x="6" y="18"/>
                  <a:pt x="13" y="18"/>
                </a:cubicBezTo>
                <a:cubicBezTo>
                  <a:pt x="16" y="18"/>
                  <a:pt x="19" y="20"/>
                  <a:pt x="21" y="22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4"/>
                  <a:pt x="36" y="14"/>
                  <a:pt x="36" y="13"/>
                </a:cubicBezTo>
                <a:cubicBezTo>
                  <a:pt x="36" y="6"/>
                  <a:pt x="41" y="0"/>
                  <a:pt x="49" y="0"/>
                </a:cubicBezTo>
                <a:cubicBezTo>
                  <a:pt x="56" y="0"/>
                  <a:pt x="61" y="6"/>
                  <a:pt x="61" y="13"/>
                </a:cubicBezTo>
                <a:cubicBezTo>
                  <a:pt x="61" y="20"/>
                  <a:pt x="56" y="26"/>
                  <a:pt x="49" y="26"/>
                </a:cubicBezTo>
                <a:cubicBezTo>
                  <a:pt x="45" y="26"/>
                  <a:pt x="42" y="25"/>
                  <a:pt x="40" y="23"/>
                </a:cubicBezTo>
                <a:cubicBezTo>
                  <a:pt x="25" y="30"/>
                  <a:pt x="25" y="30"/>
                  <a:pt x="25" y="30"/>
                </a:cubicBezTo>
                <a:cubicBezTo>
                  <a:pt x="25" y="30"/>
                  <a:pt x="25" y="31"/>
                  <a:pt x="25" y="31"/>
                </a:cubicBezTo>
                <a:cubicBezTo>
                  <a:pt x="25" y="32"/>
                  <a:pt x="25" y="32"/>
                  <a:pt x="25" y="33"/>
                </a:cubicBezTo>
                <a:cubicBezTo>
                  <a:pt x="40" y="40"/>
                  <a:pt x="40" y="40"/>
                  <a:pt x="40" y="40"/>
                </a:cubicBezTo>
                <a:cubicBezTo>
                  <a:pt x="42" y="38"/>
                  <a:pt x="45" y="36"/>
                  <a:pt x="49" y="36"/>
                </a:cubicBezTo>
                <a:cubicBezTo>
                  <a:pt x="56" y="36"/>
                  <a:pt x="61" y="42"/>
                  <a:pt x="61" y="4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30" name="Group 58"/>
          <p:cNvGrpSpPr/>
          <p:nvPr/>
        </p:nvGrpSpPr>
        <p:grpSpPr>
          <a:xfrm>
            <a:off x="1405582" y="1023739"/>
            <a:ext cx="1750565" cy="775104"/>
            <a:chOff x="2082804" y="1364985"/>
            <a:chExt cx="2334087" cy="1033472"/>
          </a:xfrm>
        </p:grpSpPr>
        <p:sp>
          <p:nvSpPr>
            <p:cNvPr id="46" name="íślíḋè-TextBox 41"/>
            <p:cNvSpPr txBox="1"/>
            <p:nvPr/>
          </p:nvSpPr>
          <p:spPr>
            <a:xfrm>
              <a:off x="2082804" y="1641984"/>
              <a:ext cx="2334087" cy="756473"/>
            </a:xfrm>
            <a:prstGeom prst="rect">
              <a:avLst/>
            </a:prstGeom>
            <a:noFill/>
          </p:spPr>
          <p:txBody>
            <a:bodyPr wrap="square" lIns="144000" tIns="0" rIns="144000" bIns="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点击输入替换内容</a:t>
              </a:r>
              <a:r>
                <a:rPr lang="en-US" altLang="zh-CN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 </a:t>
              </a:r>
            </a:p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点击输入替换内容</a:t>
              </a:r>
              <a:r>
                <a:rPr lang="en-US" altLang="zh-CN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47" name="íślíḋè-Rectangle 42"/>
            <p:cNvSpPr/>
            <p:nvPr/>
          </p:nvSpPr>
          <p:spPr>
            <a:xfrm>
              <a:off x="2082804" y="1364985"/>
              <a:ext cx="2334087" cy="276999"/>
            </a:xfrm>
            <a:prstGeom prst="rect">
              <a:avLst/>
            </a:prstGeom>
          </p:spPr>
          <p:txBody>
            <a:bodyPr wrap="none" lIns="144000" tIns="0" rIns="144000" bIns="0" anchor="t" anchorCtr="0">
              <a:normAutofit/>
            </a:bodyPr>
            <a:lstStyle/>
            <a:p>
              <a:pPr algn="r"/>
              <a:r>
                <a:rPr lang="zh-CN" altLang="en-US" sz="1200" b="1" dirty="0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31" name="Group 61"/>
          <p:cNvGrpSpPr/>
          <p:nvPr/>
        </p:nvGrpSpPr>
        <p:grpSpPr>
          <a:xfrm>
            <a:off x="6779365" y="1067910"/>
            <a:ext cx="1750565" cy="775104"/>
            <a:chOff x="9039153" y="1423878"/>
            <a:chExt cx="2334087" cy="1033472"/>
          </a:xfrm>
        </p:grpSpPr>
        <p:sp>
          <p:nvSpPr>
            <p:cNvPr id="44" name="íślíḋè-TextBox 44"/>
            <p:cNvSpPr txBox="1"/>
            <p:nvPr/>
          </p:nvSpPr>
          <p:spPr>
            <a:xfrm>
              <a:off x="9039153" y="1700877"/>
              <a:ext cx="2334087" cy="756473"/>
            </a:xfrm>
            <a:prstGeom prst="rect">
              <a:avLst/>
            </a:prstGeom>
            <a:noFill/>
          </p:spPr>
          <p:txBody>
            <a:bodyPr wrap="square" lIns="144000" tIns="0" rIns="144000" bIns="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点击输入替换内容</a:t>
              </a:r>
              <a:r>
                <a:rPr lang="en-US" altLang="zh-CN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 </a:t>
              </a:r>
            </a:p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点击输入替换内容</a:t>
              </a:r>
              <a:r>
                <a:rPr lang="en-US" altLang="zh-CN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45" name="íślíḋè-Rectangle 45"/>
            <p:cNvSpPr/>
            <p:nvPr/>
          </p:nvSpPr>
          <p:spPr>
            <a:xfrm>
              <a:off x="9039153" y="1423878"/>
              <a:ext cx="2334087" cy="276999"/>
            </a:xfrm>
            <a:prstGeom prst="rect">
              <a:avLst/>
            </a:prstGeom>
          </p:spPr>
          <p:txBody>
            <a:bodyPr wrap="none" lIns="144000" tIns="0" rIns="144000" bIns="0" anchor="t" anchorCtr="0">
              <a:normAutofit/>
            </a:bodyPr>
            <a:lstStyle/>
            <a:p>
              <a:r>
                <a:rPr lang="zh-CN" altLang="en-US" sz="1200" b="1">
                  <a:solidFill>
                    <a:schemeClr val="accent5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32" name="Group 60"/>
          <p:cNvGrpSpPr/>
          <p:nvPr/>
        </p:nvGrpSpPr>
        <p:grpSpPr>
          <a:xfrm>
            <a:off x="1358644" y="3568461"/>
            <a:ext cx="1750565" cy="775104"/>
            <a:chOff x="1811524" y="4757947"/>
            <a:chExt cx="2334087" cy="1033472"/>
          </a:xfrm>
        </p:grpSpPr>
        <p:sp>
          <p:nvSpPr>
            <p:cNvPr id="42" name="îṣļîḑé-TextBox 47"/>
            <p:cNvSpPr txBox="1"/>
            <p:nvPr/>
          </p:nvSpPr>
          <p:spPr>
            <a:xfrm>
              <a:off x="1811524" y="5034946"/>
              <a:ext cx="2334087" cy="756473"/>
            </a:xfrm>
            <a:prstGeom prst="rect">
              <a:avLst/>
            </a:prstGeom>
            <a:noFill/>
          </p:spPr>
          <p:txBody>
            <a:bodyPr wrap="square" lIns="144000" tIns="0" rIns="144000" bIns="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点击输入替换内容</a:t>
              </a:r>
              <a:r>
                <a:rPr lang="en-US" altLang="zh-CN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 </a:t>
              </a:r>
            </a:p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点击输入替换内容</a:t>
              </a:r>
              <a:r>
                <a:rPr lang="en-US" altLang="zh-CN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43" name="îṣļîḑé-Rectangle 48"/>
            <p:cNvSpPr/>
            <p:nvPr/>
          </p:nvSpPr>
          <p:spPr>
            <a:xfrm>
              <a:off x="1811524" y="4757947"/>
              <a:ext cx="2334087" cy="276999"/>
            </a:xfrm>
            <a:prstGeom prst="rect">
              <a:avLst/>
            </a:prstGeom>
          </p:spPr>
          <p:txBody>
            <a:bodyPr wrap="none" lIns="144000" tIns="0" rIns="144000" bIns="0" anchor="t" anchorCtr="0">
              <a:normAutofit/>
            </a:bodyPr>
            <a:lstStyle/>
            <a:p>
              <a:pPr algn="r"/>
              <a:r>
                <a:rPr lang="zh-CN" altLang="en-US" sz="1200" b="1">
                  <a:solidFill>
                    <a:schemeClr val="accent3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33" name="Group 63"/>
          <p:cNvGrpSpPr/>
          <p:nvPr/>
        </p:nvGrpSpPr>
        <p:grpSpPr>
          <a:xfrm>
            <a:off x="6741391" y="3499138"/>
            <a:ext cx="1750565" cy="775104"/>
            <a:chOff x="8988520" y="4665517"/>
            <a:chExt cx="2334087" cy="1033472"/>
          </a:xfrm>
        </p:grpSpPr>
        <p:sp>
          <p:nvSpPr>
            <p:cNvPr id="40" name="îṣļîḑé-TextBox 50"/>
            <p:cNvSpPr txBox="1"/>
            <p:nvPr/>
          </p:nvSpPr>
          <p:spPr>
            <a:xfrm>
              <a:off x="8988520" y="4942516"/>
              <a:ext cx="2334087" cy="756473"/>
            </a:xfrm>
            <a:prstGeom prst="rect">
              <a:avLst/>
            </a:prstGeom>
            <a:noFill/>
          </p:spPr>
          <p:txBody>
            <a:bodyPr wrap="square" lIns="144000" tIns="0" rIns="144000" bIns="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点击输入替换内容</a:t>
              </a:r>
              <a:r>
                <a:rPr lang="en-US" altLang="zh-CN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 </a:t>
              </a:r>
            </a:p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点击输入替换内容</a:t>
              </a:r>
              <a:r>
                <a:rPr lang="en-US" altLang="zh-CN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41" name="îṣļîḑé-Rectangle 51"/>
            <p:cNvSpPr/>
            <p:nvPr/>
          </p:nvSpPr>
          <p:spPr>
            <a:xfrm>
              <a:off x="8988520" y="4665517"/>
              <a:ext cx="2334087" cy="276999"/>
            </a:xfrm>
            <a:prstGeom prst="rect">
              <a:avLst/>
            </a:prstGeom>
          </p:spPr>
          <p:txBody>
            <a:bodyPr wrap="none" lIns="144000" tIns="0" rIns="144000" bIns="0" anchor="t" anchorCtr="0">
              <a:normAutofit/>
            </a:bodyPr>
            <a:lstStyle/>
            <a:p>
              <a:r>
                <a:rPr lang="zh-CN" altLang="en-US" sz="1200" b="1">
                  <a:solidFill>
                    <a:schemeClr val="accent6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34" name="Group 59"/>
          <p:cNvGrpSpPr/>
          <p:nvPr/>
        </p:nvGrpSpPr>
        <p:grpSpPr>
          <a:xfrm>
            <a:off x="571861" y="2241369"/>
            <a:ext cx="1750565" cy="775104"/>
            <a:chOff x="971176" y="2988490"/>
            <a:chExt cx="2334087" cy="1033472"/>
          </a:xfrm>
        </p:grpSpPr>
        <p:sp>
          <p:nvSpPr>
            <p:cNvPr id="38" name="îṣļîḑé-TextBox 53"/>
            <p:cNvSpPr txBox="1"/>
            <p:nvPr/>
          </p:nvSpPr>
          <p:spPr>
            <a:xfrm>
              <a:off x="971176" y="3265489"/>
              <a:ext cx="2334087" cy="756473"/>
            </a:xfrm>
            <a:prstGeom prst="rect">
              <a:avLst/>
            </a:prstGeom>
            <a:noFill/>
          </p:spPr>
          <p:txBody>
            <a:bodyPr wrap="square" lIns="144000" tIns="0" rIns="144000" bIns="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点击输入替换内容</a:t>
              </a:r>
              <a:r>
                <a:rPr lang="en-US" altLang="zh-CN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 </a:t>
              </a:r>
            </a:p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点击输入替换内容</a:t>
              </a:r>
              <a:r>
                <a:rPr lang="en-US" altLang="zh-CN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39" name="îṣļîḑé-Rectangle 54"/>
            <p:cNvSpPr/>
            <p:nvPr/>
          </p:nvSpPr>
          <p:spPr>
            <a:xfrm>
              <a:off x="971176" y="2988490"/>
              <a:ext cx="2334087" cy="276999"/>
            </a:xfrm>
            <a:prstGeom prst="rect">
              <a:avLst/>
            </a:prstGeom>
          </p:spPr>
          <p:txBody>
            <a:bodyPr wrap="none" lIns="144000" tIns="0" rIns="144000" bIns="0" anchor="t" anchorCtr="0">
              <a:normAutofit/>
            </a:bodyPr>
            <a:lstStyle/>
            <a:p>
              <a:pPr algn="r"/>
              <a:r>
                <a:rPr lang="zh-CN" altLang="en-US" sz="1200" b="1">
                  <a:solidFill>
                    <a:schemeClr val="accent2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35" name="Group 62"/>
          <p:cNvGrpSpPr/>
          <p:nvPr/>
        </p:nvGrpSpPr>
        <p:grpSpPr>
          <a:xfrm>
            <a:off x="6344355" y="2267007"/>
            <a:ext cx="1750565" cy="775104"/>
            <a:chOff x="8459139" y="3022675"/>
            <a:chExt cx="2334087" cy="1033472"/>
          </a:xfrm>
        </p:grpSpPr>
        <p:sp>
          <p:nvSpPr>
            <p:cNvPr id="36" name="îṣļîḑé-TextBox 56"/>
            <p:cNvSpPr txBox="1"/>
            <p:nvPr/>
          </p:nvSpPr>
          <p:spPr>
            <a:xfrm>
              <a:off x="8459139" y="3299674"/>
              <a:ext cx="2334087" cy="756473"/>
            </a:xfrm>
            <a:prstGeom prst="rect">
              <a:avLst/>
            </a:prstGeom>
            <a:noFill/>
          </p:spPr>
          <p:txBody>
            <a:bodyPr wrap="square" lIns="144000" tIns="0" rIns="144000" bIns="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点击输入替换内容</a:t>
              </a:r>
              <a:r>
                <a:rPr lang="en-US" altLang="zh-CN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 </a:t>
              </a:r>
            </a:p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点击输入替换内容</a:t>
              </a:r>
              <a:r>
                <a:rPr lang="en-US" altLang="zh-CN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37" name="îṣļîḑé-Rectangle 57"/>
            <p:cNvSpPr/>
            <p:nvPr/>
          </p:nvSpPr>
          <p:spPr>
            <a:xfrm>
              <a:off x="8459139" y="3022675"/>
              <a:ext cx="2334087" cy="276999"/>
            </a:xfrm>
            <a:prstGeom prst="rect">
              <a:avLst/>
            </a:prstGeom>
          </p:spPr>
          <p:txBody>
            <a:bodyPr wrap="none" lIns="144000" tIns="0" rIns="144000" bIns="0" anchor="t" anchorCtr="0">
              <a:normAutofit/>
            </a:bodyPr>
            <a:lstStyle/>
            <a:p>
              <a:r>
                <a:rPr lang="zh-CN" altLang="en-US" sz="1200" b="1">
                  <a:solidFill>
                    <a:schemeClr val="accent4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sp>
        <p:nvSpPr>
          <p:cNvPr id="58" name="Title 1"/>
          <p:cNvSpPr txBox="1"/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成功项目展示</a:t>
            </a: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5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203394" y="1314400"/>
            <a:ext cx="1463975" cy="1463976"/>
            <a:chOff x="4258667" y="1752533"/>
            <a:chExt cx="1951967" cy="1951968"/>
          </a:xfrm>
        </p:grpSpPr>
        <p:sp>
          <p:nvSpPr>
            <p:cNvPr id="25" name="îŝḷîḓé-Oval 85"/>
            <p:cNvSpPr/>
            <p:nvPr/>
          </p:nvSpPr>
          <p:spPr bwMode="auto">
            <a:xfrm>
              <a:off x="4373488" y="1867355"/>
              <a:ext cx="1837146" cy="1837146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 w="9525">
              <a:noFill/>
              <a:round/>
            </a:ln>
          </p:spPr>
          <p:txBody>
            <a:bodyPr vert="horz" wrap="none" lIns="91440" tIns="45720" rIns="91440" bIns="45720" anchor="ctr" anchorCtr="1" compatLnSpc="1">
              <a:normAutofit/>
            </a:bodyPr>
            <a:lstStyle/>
            <a:p>
              <a:pPr lvl="0" algn="ctr">
                <a:spcBef>
                  <a:spcPct val="0"/>
                </a:spcBef>
                <a:defRPr/>
              </a:pPr>
              <a:r>
                <a:rPr lang="zh-CN" altLang="en-US" sz="1200" b="1">
                  <a:solidFill>
                    <a:srgbClr val="FFFFFF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6" name="îŝḷîḓé-Oval 86"/>
            <p:cNvSpPr/>
            <p:nvPr/>
          </p:nvSpPr>
          <p:spPr bwMode="auto">
            <a:xfrm>
              <a:off x="4258667" y="1752533"/>
              <a:ext cx="688930" cy="68893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round/>
            </a:ln>
          </p:spPr>
          <p:txBody>
            <a:bodyPr vert="horz" wrap="none" lIns="91440" tIns="45720" rIns="91440" bIns="45720" anchor="ctr" anchorCtr="1" compatLnSpc="1">
              <a:normAutofit lnSpcReduction="10000"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4495137" y="1314400"/>
            <a:ext cx="1463976" cy="1463976"/>
            <a:chOff x="5980991" y="1752533"/>
            <a:chExt cx="1951968" cy="1951968"/>
          </a:xfrm>
        </p:grpSpPr>
        <p:sp>
          <p:nvSpPr>
            <p:cNvPr id="23" name="îŝḷîḓé-Oval 82"/>
            <p:cNvSpPr/>
            <p:nvPr/>
          </p:nvSpPr>
          <p:spPr bwMode="auto">
            <a:xfrm flipH="1">
              <a:off x="5980991" y="1867355"/>
              <a:ext cx="1837146" cy="1837146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 w="9525">
              <a:noFill/>
              <a:round/>
            </a:ln>
          </p:spPr>
          <p:txBody>
            <a:bodyPr vert="horz" wrap="none" lIns="91440" tIns="45720" rIns="91440" bIns="45720" anchor="ctr" anchorCtr="1" compatLnSpc="1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zh-CN" altLang="en-US" sz="1200" b="1">
                  <a:solidFill>
                    <a:srgbClr val="FFFFFF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4" name="îŝḷîḓé-Oval 90"/>
            <p:cNvSpPr/>
            <p:nvPr/>
          </p:nvSpPr>
          <p:spPr bwMode="auto">
            <a:xfrm flipH="1">
              <a:off x="7244029" y="1752533"/>
              <a:ext cx="688930" cy="688930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bg1"/>
              </a:solidFill>
              <a:round/>
            </a:ln>
          </p:spPr>
          <p:txBody>
            <a:bodyPr vert="horz" wrap="none" lIns="91440" tIns="45720" rIns="91440" bIns="45720" anchor="ctr" anchorCtr="1" compatLnSpc="1">
              <a:normAutofit lnSpcReduction="10000"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5" name="Group 6"/>
          <p:cNvGrpSpPr/>
          <p:nvPr/>
        </p:nvGrpSpPr>
        <p:grpSpPr>
          <a:xfrm>
            <a:off x="3203394" y="2606144"/>
            <a:ext cx="1463975" cy="1463976"/>
            <a:chOff x="4258667" y="3474858"/>
            <a:chExt cx="1951967" cy="1951968"/>
          </a:xfrm>
        </p:grpSpPr>
        <p:sp>
          <p:nvSpPr>
            <p:cNvPr id="21" name="îŝḷîḓé-Oval 93"/>
            <p:cNvSpPr/>
            <p:nvPr/>
          </p:nvSpPr>
          <p:spPr bwMode="auto">
            <a:xfrm>
              <a:off x="4373488" y="3474858"/>
              <a:ext cx="1837146" cy="1837146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 w="9525">
              <a:noFill/>
              <a:round/>
            </a:ln>
          </p:spPr>
          <p:txBody>
            <a:bodyPr vert="horz" wrap="none" lIns="91440" tIns="45720" rIns="91440" bIns="45720" anchor="ctr" anchorCtr="1" compatLnSpc="1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zh-CN" altLang="en-US" sz="1200" b="1">
                  <a:solidFill>
                    <a:srgbClr val="FFFFFF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2" name="îŝḷîḓé-Oval 94"/>
            <p:cNvSpPr/>
            <p:nvPr/>
          </p:nvSpPr>
          <p:spPr bwMode="auto">
            <a:xfrm>
              <a:off x="4258667" y="4737896"/>
              <a:ext cx="688930" cy="688930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bg1"/>
              </a:solidFill>
              <a:round/>
            </a:ln>
          </p:spPr>
          <p:txBody>
            <a:bodyPr vert="horz" wrap="none" lIns="91440" tIns="45720" rIns="91440" bIns="45720" anchor="ctr" anchorCtr="1" compatLnSpc="1">
              <a:normAutofit lnSpcReduction="10000"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495137" y="2606144"/>
            <a:ext cx="1463976" cy="1463976"/>
            <a:chOff x="5980991" y="3474858"/>
            <a:chExt cx="1951968" cy="1951968"/>
          </a:xfrm>
        </p:grpSpPr>
        <p:sp>
          <p:nvSpPr>
            <p:cNvPr id="19" name="îŝḷîḓé-Oval 91"/>
            <p:cNvSpPr/>
            <p:nvPr/>
          </p:nvSpPr>
          <p:spPr bwMode="auto">
            <a:xfrm flipH="1">
              <a:off x="5980991" y="3474858"/>
              <a:ext cx="1837146" cy="1837146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 w="9525">
              <a:noFill/>
              <a:round/>
            </a:ln>
          </p:spPr>
          <p:txBody>
            <a:bodyPr vert="horz" wrap="none" lIns="91440" tIns="45720" rIns="91440" bIns="45720" anchor="ctr" anchorCtr="1" compatLnSpc="1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zh-CN" altLang="en-US" sz="1200" b="1">
                  <a:solidFill>
                    <a:srgbClr val="FFFFFF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0" name="îŝḷîḓé-Oval 95"/>
            <p:cNvSpPr/>
            <p:nvPr/>
          </p:nvSpPr>
          <p:spPr bwMode="auto">
            <a:xfrm flipH="1">
              <a:off x="7244029" y="4737896"/>
              <a:ext cx="688930" cy="688930"/>
            </a:xfrm>
            <a:prstGeom prst="ellipse">
              <a:avLst/>
            </a:prstGeom>
            <a:solidFill>
              <a:schemeClr val="accent3"/>
            </a:solidFill>
            <a:ln w="19050">
              <a:solidFill>
                <a:schemeClr val="bg1"/>
              </a:solidFill>
              <a:round/>
            </a:ln>
          </p:spPr>
          <p:txBody>
            <a:bodyPr vert="horz" wrap="none" lIns="91440" tIns="45720" rIns="91440" bIns="45720" anchor="ctr" anchorCtr="1" compatLnSpc="1">
              <a:normAutofit lnSpcReduction="10000"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</a:p>
          </p:txBody>
        </p:sp>
      </p:grpSp>
      <p:grpSp>
        <p:nvGrpSpPr>
          <p:cNvPr id="7" name="Group 23"/>
          <p:cNvGrpSpPr/>
          <p:nvPr/>
        </p:nvGrpSpPr>
        <p:grpSpPr>
          <a:xfrm>
            <a:off x="5724128" y="1725150"/>
            <a:ext cx="2419879" cy="642478"/>
            <a:chOff x="1102164" y="1651350"/>
            <a:chExt cx="3226507" cy="856637"/>
          </a:xfrm>
        </p:grpSpPr>
        <p:sp>
          <p:nvSpPr>
            <p:cNvPr id="17" name="îŝḷîḓé-TextBox 24"/>
            <p:cNvSpPr txBox="1"/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</p:spPr>
          <p:txBody>
            <a:bodyPr wrap="none" lIns="54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>
                  <a:solidFill>
                    <a:schemeClr val="accent2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8" name="îŝḷîḓé-TextBox 25"/>
            <p:cNvSpPr txBox="1"/>
            <p:nvPr/>
          </p:nvSpPr>
          <p:spPr bwMode="auto">
            <a:xfrm>
              <a:off x="1102164" y="1951809"/>
              <a:ext cx="2913192" cy="556178"/>
            </a:xfrm>
            <a:prstGeom prst="rect">
              <a:avLst/>
            </a:prstGeom>
            <a:noFill/>
          </p:spPr>
          <p:txBody>
            <a:bodyPr wrap="square" lIns="54000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点击输入替换内容</a:t>
              </a:r>
              <a:r>
                <a:rPr lang="en-US" altLang="zh-CN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 </a:t>
              </a:r>
            </a:p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点击输入替换内容</a:t>
              </a:r>
              <a:r>
                <a:rPr lang="en-US" altLang="zh-CN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</p:grpSp>
      <p:grpSp>
        <p:nvGrpSpPr>
          <p:cNvPr id="8" name="Group 26"/>
          <p:cNvGrpSpPr/>
          <p:nvPr/>
        </p:nvGrpSpPr>
        <p:grpSpPr>
          <a:xfrm>
            <a:off x="1478963" y="3013331"/>
            <a:ext cx="2228941" cy="649603"/>
            <a:chOff x="793990" y="1227225"/>
            <a:chExt cx="2971922" cy="866137"/>
          </a:xfrm>
        </p:grpSpPr>
        <p:sp>
          <p:nvSpPr>
            <p:cNvPr id="15" name="îŝḷîḓé-TextBox 27"/>
            <p:cNvSpPr txBox="1"/>
            <p:nvPr/>
          </p:nvSpPr>
          <p:spPr bwMode="auto">
            <a:xfrm>
              <a:off x="793990" y="1227225"/>
              <a:ext cx="2299240" cy="309958"/>
            </a:xfrm>
            <a:prstGeom prst="rect">
              <a:avLst/>
            </a:prstGeom>
            <a:noFill/>
          </p:spPr>
          <p:txBody>
            <a:bodyPr wrap="none" lIns="0" tIns="0" rIns="360000" bIns="0" anchor="ctr" anchorCtr="0">
              <a:normAutofit/>
            </a:bodyPr>
            <a:lstStyle/>
            <a:p>
              <a:pPr algn="r" latinLnBrk="0"/>
              <a:r>
                <a:rPr lang="zh-CN" altLang="en-US" sz="1400">
                  <a:solidFill>
                    <a:schemeClr val="accent4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6" name="îŝḷîḓé-TextBox 28"/>
            <p:cNvSpPr txBox="1"/>
            <p:nvPr/>
          </p:nvSpPr>
          <p:spPr bwMode="auto">
            <a:xfrm>
              <a:off x="828045" y="1537184"/>
              <a:ext cx="2937867" cy="556178"/>
            </a:xfrm>
            <a:prstGeom prst="rect">
              <a:avLst/>
            </a:prstGeom>
            <a:noFill/>
          </p:spPr>
          <p:txBody>
            <a:bodyPr wrap="square" lIns="0" tIns="0" rIns="36000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点击输入替换内容</a:t>
              </a:r>
              <a:r>
                <a:rPr lang="en-US" altLang="zh-CN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 </a:t>
              </a:r>
            </a:p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点击输入替换内容</a:t>
              </a:r>
              <a:r>
                <a:rPr lang="en-US" altLang="zh-CN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</p:grpSp>
      <p:grpSp>
        <p:nvGrpSpPr>
          <p:cNvPr id="9" name="Group 29"/>
          <p:cNvGrpSpPr/>
          <p:nvPr/>
        </p:nvGrpSpPr>
        <p:grpSpPr>
          <a:xfrm>
            <a:off x="1432496" y="1721587"/>
            <a:ext cx="2203400" cy="649603"/>
            <a:chOff x="732034" y="1227225"/>
            <a:chExt cx="2937867" cy="866137"/>
          </a:xfrm>
        </p:grpSpPr>
        <p:sp>
          <p:nvSpPr>
            <p:cNvPr id="13" name="îŝḷîḓé-TextBox 30"/>
            <p:cNvSpPr txBox="1"/>
            <p:nvPr/>
          </p:nvSpPr>
          <p:spPr bwMode="auto">
            <a:xfrm>
              <a:off x="793990" y="1227225"/>
              <a:ext cx="2299240" cy="309958"/>
            </a:xfrm>
            <a:prstGeom prst="rect">
              <a:avLst/>
            </a:prstGeom>
            <a:noFill/>
          </p:spPr>
          <p:txBody>
            <a:bodyPr wrap="none" lIns="0" tIns="0" rIns="432000" bIns="0" anchor="ctr" anchorCtr="0">
              <a:normAutofit/>
            </a:bodyPr>
            <a:lstStyle/>
            <a:p>
              <a:pPr algn="r" latinLnBrk="0"/>
              <a:r>
                <a:rPr lang="zh-CN" altLang="en-US" sz="1400" dirty="0">
                  <a:solidFill>
                    <a:schemeClr val="accent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4" name="îŝḷîḓé-TextBox 31"/>
            <p:cNvSpPr txBox="1"/>
            <p:nvPr/>
          </p:nvSpPr>
          <p:spPr bwMode="auto">
            <a:xfrm>
              <a:off x="732034" y="1537184"/>
              <a:ext cx="2937867" cy="556178"/>
            </a:xfrm>
            <a:prstGeom prst="rect">
              <a:avLst/>
            </a:prstGeom>
            <a:noFill/>
          </p:spPr>
          <p:txBody>
            <a:bodyPr wrap="square" lIns="0" tIns="0" rIns="43200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点击输入替换内容</a:t>
              </a:r>
              <a:r>
                <a:rPr lang="en-US" altLang="zh-CN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 </a:t>
              </a:r>
            </a:p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点击输入替换内容</a:t>
              </a:r>
              <a:r>
                <a:rPr lang="en-US" altLang="zh-CN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</p:grpSp>
      <p:grpSp>
        <p:nvGrpSpPr>
          <p:cNvPr id="10" name="Group 32"/>
          <p:cNvGrpSpPr/>
          <p:nvPr/>
        </p:nvGrpSpPr>
        <p:grpSpPr>
          <a:xfrm>
            <a:off x="5724128" y="3016893"/>
            <a:ext cx="2419879" cy="642478"/>
            <a:chOff x="1102164" y="1651350"/>
            <a:chExt cx="3226507" cy="856637"/>
          </a:xfrm>
        </p:grpSpPr>
        <p:sp>
          <p:nvSpPr>
            <p:cNvPr id="11" name="îŝḷîḓé-TextBox 33"/>
            <p:cNvSpPr txBox="1"/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</p:spPr>
          <p:txBody>
            <a:bodyPr wrap="none" lIns="54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>
                  <a:solidFill>
                    <a:schemeClr val="accent3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2" name="îŝḷîḓé-TextBox 34"/>
            <p:cNvSpPr txBox="1"/>
            <p:nvPr/>
          </p:nvSpPr>
          <p:spPr bwMode="auto">
            <a:xfrm>
              <a:off x="1102164" y="1951809"/>
              <a:ext cx="2913192" cy="556178"/>
            </a:xfrm>
            <a:prstGeom prst="rect">
              <a:avLst/>
            </a:prstGeom>
            <a:noFill/>
          </p:spPr>
          <p:txBody>
            <a:bodyPr wrap="square" lIns="54000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点击输入替换内容</a:t>
              </a:r>
              <a:r>
                <a:rPr lang="en-US" altLang="zh-CN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 </a:t>
              </a:r>
            </a:p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点击输入替换内容</a:t>
              </a:r>
              <a:r>
                <a:rPr lang="en-US" altLang="zh-CN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</p:grpSp>
      <p:sp>
        <p:nvSpPr>
          <p:cNvPr id="27" name="Title 1"/>
          <p:cNvSpPr txBox="1"/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明年工作计划</a:t>
            </a: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768" y="643332"/>
            <a:ext cx="4176464" cy="408865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603699" y="1707654"/>
            <a:ext cx="22322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600" spc="300" dirty="0">
                <a:solidFill>
                  <a:srgbClr val="634105"/>
                </a:solidFill>
                <a:latin typeface="Bernard MT Condensed" panose="02050806060905020404" pitchFamily="18" charset="0"/>
                <a:cs typeface="Arabic Typesetting" panose="03020402040406030203" pitchFamily="66" charset="-78"/>
                <a:sym typeface="+mn-lt"/>
              </a:rPr>
              <a:t>202X</a:t>
            </a:r>
            <a:endParaRPr lang="zh-CN" altLang="en-US" sz="6600" spc="300" dirty="0">
              <a:solidFill>
                <a:srgbClr val="634105"/>
              </a:solidFill>
              <a:latin typeface="Bernard MT Condensed" panose="02050806060905020404" pitchFamily="18" charset="0"/>
              <a:cs typeface="Arabic Typesetting" panose="03020402040406030203" pitchFamily="66" charset="-78"/>
              <a:sym typeface="+mn-lt"/>
            </a:endParaRPr>
          </a:p>
        </p:txBody>
      </p:sp>
      <p:sp>
        <p:nvSpPr>
          <p:cNvPr id="8" name="TextBox 7"/>
          <p:cNvSpPr>
            <a:spLocks noChangeArrowheads="1"/>
          </p:cNvSpPr>
          <p:nvPr/>
        </p:nvSpPr>
        <p:spPr bwMode="auto">
          <a:xfrm>
            <a:off x="2654635" y="2715766"/>
            <a:ext cx="383473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2800" dirty="0">
                <a:solidFill>
                  <a:srgbClr val="634105"/>
                </a:solidFill>
                <a:latin typeface="迷你简启体" panose="03000509000000000000" pitchFamily="65" charset="-122"/>
                <a:ea typeface="迷你简启体" panose="03000509000000000000" pitchFamily="65" charset="-122"/>
                <a:cs typeface="+mn-ea"/>
                <a:sym typeface="+mn-lt"/>
              </a:rPr>
              <a:t>谢谢欣赏</a:t>
            </a:r>
          </a:p>
        </p:txBody>
      </p:sp>
      <p:sp>
        <p:nvSpPr>
          <p:cNvPr id="9" name="TextBox 7"/>
          <p:cNvSpPr>
            <a:spLocks noChangeArrowheads="1"/>
          </p:cNvSpPr>
          <p:nvPr/>
        </p:nvSpPr>
        <p:spPr bwMode="auto">
          <a:xfrm>
            <a:off x="3024451" y="3153331"/>
            <a:ext cx="3095098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年终总结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 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新年计划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 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述职报告  工作汇报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84412" y="3031974"/>
            <a:ext cx="9876235" cy="374441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18295" y="-1444429"/>
            <a:ext cx="9830855" cy="35891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99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768" y="643332"/>
            <a:ext cx="4176464" cy="408865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84412" y="3031974"/>
            <a:ext cx="9876235" cy="374441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18295" y="-1444429"/>
            <a:ext cx="9830855" cy="3589167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067943" y="1707654"/>
            <a:ext cx="176800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600" spc="300" dirty="0">
                <a:solidFill>
                  <a:srgbClr val="634105"/>
                </a:solidFill>
                <a:latin typeface="Bernard MT Condensed" panose="02050806060905020404" pitchFamily="18" charset="0"/>
                <a:cs typeface="Arabic Typesetting" panose="03020402040406030203" pitchFamily="66" charset="-78"/>
                <a:sym typeface="+mn-lt"/>
              </a:rPr>
              <a:t>01</a:t>
            </a:r>
            <a:endParaRPr lang="zh-CN" altLang="en-US" sz="6600" spc="300" dirty="0">
              <a:solidFill>
                <a:srgbClr val="634105"/>
              </a:solidFill>
              <a:latin typeface="Bernard MT Condensed" panose="02050806060905020404" pitchFamily="18" charset="0"/>
              <a:cs typeface="Arabic Typesetting" panose="03020402040406030203" pitchFamily="66" charset="-78"/>
              <a:sym typeface="+mn-lt"/>
            </a:endParaRPr>
          </a:p>
        </p:txBody>
      </p:sp>
      <p:sp>
        <p:nvSpPr>
          <p:cNvPr id="12" name="TextBox 7"/>
          <p:cNvSpPr>
            <a:spLocks noChangeArrowheads="1"/>
          </p:cNvSpPr>
          <p:nvPr/>
        </p:nvSpPr>
        <p:spPr bwMode="auto">
          <a:xfrm>
            <a:off x="2654635" y="2715766"/>
            <a:ext cx="383473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2800" dirty="0">
                <a:solidFill>
                  <a:srgbClr val="634105"/>
                </a:solidFill>
                <a:latin typeface="迷你简启体" panose="03000509000000000000" pitchFamily="65" charset="-122"/>
                <a:ea typeface="迷你简启体" panose="03000509000000000000" pitchFamily="65" charset="-122"/>
                <a:cs typeface="+mn-ea"/>
                <a:sym typeface="+mn-lt"/>
              </a:rPr>
              <a:t>年度工作概述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/>
          <p:cNvGrpSpPr/>
          <p:nvPr/>
        </p:nvGrpSpPr>
        <p:grpSpPr>
          <a:xfrm>
            <a:off x="3209392" y="1587449"/>
            <a:ext cx="2481382" cy="2481382"/>
            <a:chOff x="2915816" y="2564904"/>
            <a:chExt cx="3312368" cy="3312368"/>
          </a:xfrm>
        </p:grpSpPr>
        <p:sp>
          <p:nvSpPr>
            <p:cNvPr id="21" name="ïşḻïďê-Oval 2"/>
            <p:cNvSpPr/>
            <p:nvPr/>
          </p:nvSpPr>
          <p:spPr>
            <a:xfrm>
              <a:off x="3838470" y="2564904"/>
              <a:ext cx="1467060" cy="3312368"/>
            </a:xfrm>
            <a:prstGeom prst="ellipse">
              <a:avLst/>
            </a:prstGeom>
            <a:solidFill>
              <a:srgbClr val="92A4A4">
                <a:alpha val="10000"/>
              </a:srgbClr>
            </a:solidFill>
            <a:ln w="12700">
              <a:solidFill>
                <a:schemeClr val="accent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ïşḻïďê-Oval 3"/>
            <p:cNvSpPr/>
            <p:nvPr/>
          </p:nvSpPr>
          <p:spPr>
            <a:xfrm rot="18000000" flipH="1">
              <a:off x="3838470" y="2564904"/>
              <a:ext cx="1467060" cy="3312368"/>
            </a:xfrm>
            <a:prstGeom prst="ellipse">
              <a:avLst/>
            </a:prstGeom>
            <a:solidFill>
              <a:srgbClr val="92A4A4">
                <a:alpha val="10000"/>
              </a:srgbClr>
            </a:solidFill>
            <a:ln w="12700">
              <a:solidFill>
                <a:schemeClr val="accent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ïşḻïďê-Oval 4"/>
            <p:cNvSpPr/>
            <p:nvPr/>
          </p:nvSpPr>
          <p:spPr>
            <a:xfrm rot="3600000">
              <a:off x="3838470" y="2564904"/>
              <a:ext cx="1467060" cy="3312368"/>
            </a:xfrm>
            <a:prstGeom prst="ellipse">
              <a:avLst/>
            </a:prstGeom>
            <a:solidFill>
              <a:srgbClr val="92A4A4">
                <a:alpha val="10000"/>
              </a:srgbClr>
            </a:solidFill>
            <a:ln w="12700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4" name="ïşḻïďê-Oval 13"/>
          <p:cNvSpPr/>
          <p:nvPr/>
        </p:nvSpPr>
        <p:spPr>
          <a:xfrm>
            <a:off x="3002185" y="1892941"/>
            <a:ext cx="635521" cy="63552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 fontScale="92500" lnSpcReduction="20000"/>
          </a:bodyPr>
          <a:lstStyle/>
          <a:p>
            <a:pPr algn="ctr">
              <a:buClr>
                <a:prstClr val="white"/>
              </a:buClr>
              <a:defRPr/>
            </a:pPr>
            <a:r>
              <a:rPr lang="en-US" altLang="ko-KR" sz="3600" b="1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5" name="ïşḻïďê-Oval 14"/>
          <p:cNvSpPr/>
          <p:nvPr/>
        </p:nvSpPr>
        <p:spPr>
          <a:xfrm>
            <a:off x="3002185" y="3143810"/>
            <a:ext cx="635521" cy="63552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 fontScale="92500" lnSpcReduction="20000"/>
          </a:bodyPr>
          <a:lstStyle/>
          <a:p>
            <a:pPr algn="ctr">
              <a:buClr>
                <a:prstClr val="white"/>
              </a:buClr>
              <a:defRPr/>
            </a:pPr>
            <a:r>
              <a:rPr lang="en-US" altLang="ko-KR" sz="3600" b="1">
                <a:solidFill>
                  <a:schemeClr val="bg1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6" name="ïşḻïďê-Oval 15"/>
          <p:cNvSpPr/>
          <p:nvPr/>
        </p:nvSpPr>
        <p:spPr>
          <a:xfrm>
            <a:off x="5259626" y="1892941"/>
            <a:ext cx="635521" cy="6355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 fontScale="92500" lnSpcReduction="20000"/>
          </a:bodyPr>
          <a:lstStyle/>
          <a:p>
            <a:pPr algn="ctr">
              <a:buClr>
                <a:prstClr val="white"/>
              </a:buClr>
              <a:defRPr/>
            </a:pPr>
            <a:r>
              <a:rPr lang="en-US" altLang="ko-KR" sz="3600" b="1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7" name="ïşḻïďê-Oval 16"/>
          <p:cNvSpPr/>
          <p:nvPr/>
        </p:nvSpPr>
        <p:spPr>
          <a:xfrm>
            <a:off x="5259626" y="3143810"/>
            <a:ext cx="635521" cy="63552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 fontScale="92500" lnSpcReduction="20000"/>
          </a:bodyPr>
          <a:lstStyle/>
          <a:p>
            <a:pPr algn="ctr">
              <a:buClr>
                <a:prstClr val="white"/>
              </a:buClr>
              <a:defRPr/>
            </a:pPr>
            <a:r>
              <a:rPr lang="en-US" altLang="ko-KR" sz="3600" b="1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8" name="ïşḻïďê-TextBox 21"/>
          <p:cNvSpPr txBox="1"/>
          <p:nvPr/>
        </p:nvSpPr>
        <p:spPr bwMode="auto">
          <a:xfrm>
            <a:off x="3833328" y="2674849"/>
            <a:ext cx="1233511" cy="221551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t" anchorCtr="0">
            <a:normAutofit fontScale="85000" lnSpcReduction="20000"/>
          </a:bodyPr>
          <a:lstStyle/>
          <a:p>
            <a:pPr algn="ctr">
              <a:buClr>
                <a:prstClr val="white"/>
              </a:buClr>
              <a:defRPr/>
            </a:pPr>
            <a:r>
              <a:rPr lang="zh-CN" altLang="en-US" sz="2135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标题文本预设</a:t>
            </a:r>
          </a:p>
        </p:txBody>
      </p:sp>
      <p:grpSp>
        <p:nvGrpSpPr>
          <p:cNvPr id="9" name="Group 23"/>
          <p:cNvGrpSpPr/>
          <p:nvPr/>
        </p:nvGrpSpPr>
        <p:grpSpPr>
          <a:xfrm>
            <a:off x="818268" y="1862863"/>
            <a:ext cx="2529596" cy="572465"/>
            <a:chOff x="1073412" y="1808822"/>
            <a:chExt cx="3372794" cy="763287"/>
          </a:xfrm>
        </p:grpSpPr>
        <p:sp>
          <p:nvSpPr>
            <p:cNvPr id="19" name="ïşḻïďê-TextBox 28"/>
            <p:cNvSpPr txBox="1"/>
            <p:nvPr/>
          </p:nvSpPr>
          <p:spPr bwMode="auto">
            <a:xfrm>
              <a:off x="1073412" y="1808822"/>
              <a:ext cx="2911889" cy="246222"/>
            </a:xfrm>
            <a:prstGeom prst="rect">
              <a:avLst/>
            </a:prstGeom>
          </p:spPr>
          <p:txBody>
            <a:bodyPr wrap="none" lIns="0" tIns="0" rIns="360000" bIns="0" anchor="ctr">
              <a:normAutofit fontScale="92500" lnSpcReduction="20000"/>
            </a:bodyPr>
            <a:lstStyle/>
            <a:p>
              <a:pPr marL="0" indent="0" algn="r">
                <a:defRPr/>
              </a:pPr>
              <a:r>
                <a:rPr lang="zh-CN" altLang="en-US" sz="1600" b="1" dirty="0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0" name="ïşḻïďê-TextBox 29"/>
            <p:cNvSpPr txBox="1"/>
            <p:nvPr/>
          </p:nvSpPr>
          <p:spPr bwMode="auto">
            <a:xfrm>
              <a:off x="1534317" y="2055043"/>
              <a:ext cx="2911889" cy="517066"/>
            </a:xfrm>
            <a:prstGeom prst="rect">
              <a:avLst/>
            </a:prstGeom>
          </p:spPr>
          <p:txBody>
            <a:bodyPr wrap="square" lIns="0" tIns="0" rIns="360000" bIns="0" anchor="t" anchorCtr="0">
              <a:normAutofit fontScale="92500" lnSpcReduction="10000"/>
            </a:bodyPr>
            <a:lstStyle/>
            <a:p>
              <a:pPr algn="ctr">
                <a:lnSpc>
                  <a:spcPct val="140000"/>
                </a:lnSpc>
              </a:pPr>
              <a:r>
                <a:rPr lang="zh-CN" altLang="en-US" sz="1050" dirty="0">
                  <a:cs typeface="+mn-ea"/>
                  <a:sym typeface="+mn-lt"/>
                </a:rPr>
                <a:t>点击输入替换内容</a:t>
              </a:r>
              <a:r>
                <a:rPr lang="en-US" altLang="zh-CN" sz="1050" dirty="0">
                  <a:cs typeface="+mn-ea"/>
                  <a:sym typeface="+mn-lt"/>
                </a:rPr>
                <a:t> </a:t>
              </a:r>
            </a:p>
            <a:p>
              <a:pPr algn="ctr">
                <a:lnSpc>
                  <a:spcPct val="140000"/>
                </a:lnSpc>
              </a:pPr>
              <a:r>
                <a:rPr lang="zh-CN" altLang="en-US" sz="1050" dirty="0">
                  <a:cs typeface="+mn-ea"/>
                  <a:sym typeface="+mn-lt"/>
                </a:rPr>
                <a:t>点击输入替换内容</a:t>
              </a:r>
              <a:r>
                <a:rPr lang="en-US" altLang="zh-CN" sz="1050" dirty="0">
                  <a:cs typeface="+mn-ea"/>
                  <a:sym typeface="+mn-lt"/>
                </a:rPr>
                <a:t> </a:t>
              </a:r>
              <a:endParaRPr lang="zh-CN" altLang="en-US" sz="1050" dirty="0">
                <a:cs typeface="+mn-ea"/>
                <a:sym typeface="+mn-lt"/>
              </a:endParaRPr>
            </a:p>
          </p:txBody>
        </p:sp>
      </p:grpSp>
      <p:grpSp>
        <p:nvGrpSpPr>
          <p:cNvPr id="10" name="Group 30"/>
          <p:cNvGrpSpPr/>
          <p:nvPr/>
        </p:nvGrpSpPr>
        <p:grpSpPr>
          <a:xfrm>
            <a:off x="5556435" y="1862865"/>
            <a:ext cx="2183917" cy="572465"/>
            <a:chOff x="7872258" y="1808825"/>
            <a:chExt cx="2911889" cy="763287"/>
          </a:xfrm>
        </p:grpSpPr>
        <p:sp>
          <p:nvSpPr>
            <p:cNvPr id="17" name="ïşḻïďê-TextBox 31"/>
            <p:cNvSpPr txBox="1"/>
            <p:nvPr/>
          </p:nvSpPr>
          <p:spPr bwMode="auto">
            <a:xfrm>
              <a:off x="7872258" y="2055046"/>
              <a:ext cx="2911889" cy="517066"/>
            </a:xfrm>
            <a:prstGeom prst="rect">
              <a:avLst/>
            </a:prstGeom>
          </p:spPr>
          <p:txBody>
            <a:bodyPr wrap="square" lIns="360000" tIns="0" rIns="0" bIns="0" anchor="ctr" anchorCtr="0">
              <a:normAutofit fontScale="92500" lnSpcReduction="10000"/>
            </a:bodyPr>
            <a:lstStyle/>
            <a:p>
              <a:pPr algn="ctr">
                <a:lnSpc>
                  <a:spcPct val="140000"/>
                </a:lnSpc>
              </a:pPr>
              <a:r>
                <a:rPr lang="zh-CN" altLang="en-US" sz="1050" dirty="0">
                  <a:cs typeface="+mn-ea"/>
                  <a:sym typeface="+mn-lt"/>
                </a:rPr>
                <a:t>点击输入替换内容</a:t>
              </a:r>
              <a:r>
                <a:rPr lang="en-US" altLang="zh-CN" sz="1050" dirty="0">
                  <a:cs typeface="+mn-ea"/>
                  <a:sym typeface="+mn-lt"/>
                </a:rPr>
                <a:t> </a:t>
              </a:r>
            </a:p>
            <a:p>
              <a:pPr algn="ctr">
                <a:lnSpc>
                  <a:spcPct val="140000"/>
                </a:lnSpc>
              </a:pPr>
              <a:r>
                <a:rPr lang="zh-CN" altLang="en-US" sz="1050" dirty="0">
                  <a:cs typeface="+mn-ea"/>
                  <a:sym typeface="+mn-lt"/>
                </a:rPr>
                <a:t>点击输入替换内容</a:t>
              </a:r>
              <a:r>
                <a:rPr lang="en-US" altLang="zh-CN" sz="1050" dirty="0">
                  <a:cs typeface="+mn-ea"/>
                  <a:sym typeface="+mn-lt"/>
                </a:rPr>
                <a:t> </a:t>
              </a:r>
              <a:endParaRPr lang="zh-CN" altLang="en-US" sz="1050" dirty="0">
                <a:cs typeface="+mn-ea"/>
                <a:sym typeface="+mn-lt"/>
              </a:endParaRPr>
            </a:p>
          </p:txBody>
        </p:sp>
        <p:sp>
          <p:nvSpPr>
            <p:cNvPr id="18" name="ïşḻïďê-TextBox 32"/>
            <p:cNvSpPr txBox="1"/>
            <p:nvPr/>
          </p:nvSpPr>
          <p:spPr bwMode="auto">
            <a:xfrm>
              <a:off x="8323877" y="1808825"/>
              <a:ext cx="1594622" cy="246221"/>
            </a:xfrm>
            <a:prstGeom prst="rect">
              <a:avLst/>
            </a:prstGeom>
          </p:spPr>
          <p:txBody>
            <a:bodyPr wrap="none" lIns="360000" tIns="0" rIns="0" bIns="0" anchor="ctr" anchorCtr="0">
              <a:normAutofit fontScale="92500" lnSpcReduction="20000"/>
            </a:bodyPr>
            <a:lstStyle/>
            <a:p>
              <a:pPr marL="0" indent="0">
                <a:defRPr/>
              </a:pPr>
              <a:r>
                <a:rPr lang="zh-CN" altLang="en-US" sz="1600" b="1">
                  <a:solidFill>
                    <a:schemeClr val="accent2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11" name="Group 33"/>
          <p:cNvGrpSpPr/>
          <p:nvPr/>
        </p:nvGrpSpPr>
        <p:grpSpPr>
          <a:xfrm>
            <a:off x="5580112" y="3212169"/>
            <a:ext cx="2183917" cy="572465"/>
            <a:chOff x="7903829" y="1808825"/>
            <a:chExt cx="2911889" cy="763287"/>
          </a:xfrm>
        </p:grpSpPr>
        <p:sp>
          <p:nvSpPr>
            <p:cNvPr id="15" name="ïşḻïďê-TextBox 34"/>
            <p:cNvSpPr txBox="1"/>
            <p:nvPr/>
          </p:nvSpPr>
          <p:spPr bwMode="auto">
            <a:xfrm>
              <a:off x="7903829" y="2055046"/>
              <a:ext cx="2911889" cy="517066"/>
            </a:xfrm>
            <a:prstGeom prst="rect">
              <a:avLst/>
            </a:prstGeom>
          </p:spPr>
          <p:txBody>
            <a:bodyPr wrap="square" lIns="360000" tIns="0" rIns="0" bIns="0" anchor="ctr" anchorCtr="0">
              <a:normAutofit fontScale="92500" lnSpcReduction="10000"/>
            </a:bodyPr>
            <a:lstStyle/>
            <a:p>
              <a:pPr algn="ctr">
                <a:lnSpc>
                  <a:spcPct val="140000"/>
                </a:lnSpc>
              </a:pPr>
              <a:r>
                <a:rPr lang="zh-CN" altLang="en-US" sz="1050" dirty="0">
                  <a:cs typeface="+mn-ea"/>
                  <a:sym typeface="+mn-lt"/>
                </a:rPr>
                <a:t>点击输入替换内容</a:t>
              </a:r>
              <a:r>
                <a:rPr lang="en-US" altLang="zh-CN" sz="1050" dirty="0">
                  <a:cs typeface="+mn-ea"/>
                  <a:sym typeface="+mn-lt"/>
                </a:rPr>
                <a:t> </a:t>
              </a:r>
            </a:p>
            <a:p>
              <a:pPr algn="ctr">
                <a:lnSpc>
                  <a:spcPct val="140000"/>
                </a:lnSpc>
              </a:pPr>
              <a:r>
                <a:rPr lang="zh-CN" altLang="en-US" sz="1050" dirty="0">
                  <a:cs typeface="+mn-ea"/>
                  <a:sym typeface="+mn-lt"/>
                </a:rPr>
                <a:t>点击输入替换内容</a:t>
              </a:r>
              <a:r>
                <a:rPr lang="en-US" altLang="zh-CN" sz="1050" dirty="0">
                  <a:cs typeface="+mn-ea"/>
                  <a:sym typeface="+mn-lt"/>
                </a:rPr>
                <a:t> </a:t>
              </a:r>
              <a:endParaRPr lang="zh-CN" altLang="en-US" sz="1050" dirty="0">
                <a:cs typeface="+mn-ea"/>
                <a:sym typeface="+mn-lt"/>
              </a:endParaRPr>
            </a:p>
          </p:txBody>
        </p:sp>
        <p:sp>
          <p:nvSpPr>
            <p:cNvPr id="16" name="ïşḻïďê-TextBox 35"/>
            <p:cNvSpPr txBox="1"/>
            <p:nvPr/>
          </p:nvSpPr>
          <p:spPr bwMode="auto">
            <a:xfrm>
              <a:off x="8323877" y="1808825"/>
              <a:ext cx="1594622" cy="246221"/>
            </a:xfrm>
            <a:prstGeom prst="rect">
              <a:avLst/>
            </a:prstGeom>
          </p:spPr>
          <p:txBody>
            <a:bodyPr wrap="none" lIns="360000" tIns="0" rIns="0" bIns="0" anchor="ctr" anchorCtr="0">
              <a:normAutofit fontScale="92500" lnSpcReduction="20000"/>
            </a:bodyPr>
            <a:lstStyle/>
            <a:p>
              <a:pPr marL="0" indent="0">
                <a:defRPr/>
              </a:pPr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12" name="Group 36"/>
          <p:cNvGrpSpPr/>
          <p:nvPr/>
        </p:nvGrpSpPr>
        <p:grpSpPr>
          <a:xfrm>
            <a:off x="818268" y="3288620"/>
            <a:ext cx="2529596" cy="572465"/>
            <a:chOff x="1073412" y="1808822"/>
            <a:chExt cx="3372794" cy="763287"/>
          </a:xfrm>
        </p:grpSpPr>
        <p:sp>
          <p:nvSpPr>
            <p:cNvPr id="13" name="ïşḻïďê-TextBox 37"/>
            <p:cNvSpPr txBox="1"/>
            <p:nvPr/>
          </p:nvSpPr>
          <p:spPr bwMode="auto">
            <a:xfrm>
              <a:off x="1073412" y="1808822"/>
              <a:ext cx="2911889" cy="246222"/>
            </a:xfrm>
            <a:prstGeom prst="rect">
              <a:avLst/>
            </a:prstGeom>
          </p:spPr>
          <p:txBody>
            <a:bodyPr wrap="none" lIns="0" tIns="0" rIns="360000" bIns="0" anchor="ctr">
              <a:normAutofit fontScale="92500" lnSpcReduction="20000"/>
            </a:bodyPr>
            <a:lstStyle/>
            <a:p>
              <a:pPr marL="0" indent="0" algn="r">
                <a:defRPr/>
              </a:pPr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4" name="ïşḻïďê-TextBox 38"/>
            <p:cNvSpPr txBox="1"/>
            <p:nvPr/>
          </p:nvSpPr>
          <p:spPr bwMode="auto">
            <a:xfrm>
              <a:off x="1534317" y="2055043"/>
              <a:ext cx="2911889" cy="517066"/>
            </a:xfrm>
            <a:prstGeom prst="rect">
              <a:avLst/>
            </a:prstGeom>
          </p:spPr>
          <p:txBody>
            <a:bodyPr wrap="square" lIns="0" tIns="0" rIns="360000" bIns="0" anchor="t" anchorCtr="0">
              <a:normAutofit fontScale="92500" lnSpcReduction="10000"/>
            </a:bodyPr>
            <a:lstStyle/>
            <a:p>
              <a:pPr algn="ctr">
                <a:lnSpc>
                  <a:spcPct val="140000"/>
                </a:lnSpc>
              </a:pPr>
              <a:r>
                <a:rPr lang="zh-CN" altLang="en-US" sz="1050" dirty="0">
                  <a:cs typeface="+mn-ea"/>
                  <a:sym typeface="+mn-lt"/>
                </a:rPr>
                <a:t>点击输入替换内容</a:t>
              </a:r>
              <a:r>
                <a:rPr lang="en-US" altLang="zh-CN" sz="1050" dirty="0">
                  <a:cs typeface="+mn-ea"/>
                  <a:sym typeface="+mn-lt"/>
                </a:rPr>
                <a:t> </a:t>
              </a:r>
            </a:p>
            <a:p>
              <a:pPr algn="ctr">
                <a:lnSpc>
                  <a:spcPct val="140000"/>
                </a:lnSpc>
              </a:pPr>
              <a:r>
                <a:rPr lang="zh-CN" altLang="en-US" sz="1050" dirty="0">
                  <a:cs typeface="+mn-ea"/>
                  <a:sym typeface="+mn-lt"/>
                </a:rPr>
                <a:t>点击输入替换内容</a:t>
              </a:r>
              <a:r>
                <a:rPr lang="en-US" altLang="zh-CN" sz="1050" dirty="0">
                  <a:cs typeface="+mn-ea"/>
                  <a:sym typeface="+mn-lt"/>
                </a:rPr>
                <a:t> </a:t>
              </a:r>
              <a:endParaRPr lang="zh-CN" altLang="en-US" sz="1050" dirty="0">
                <a:cs typeface="+mn-ea"/>
                <a:sym typeface="+mn-lt"/>
              </a:endParaRPr>
            </a:p>
          </p:txBody>
        </p:sp>
      </p:grpSp>
      <p:sp>
        <p:nvSpPr>
          <p:cNvPr id="24" name="Title 1"/>
          <p:cNvSpPr txBox="1"/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年度工作概述</a:t>
            </a: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ïšḻïďê-Right Arrow 1"/>
          <p:cNvSpPr/>
          <p:nvPr/>
        </p:nvSpPr>
        <p:spPr>
          <a:xfrm>
            <a:off x="539353" y="1113236"/>
            <a:ext cx="8065294" cy="651185"/>
          </a:xfrm>
          <a:prstGeom prst="rightArrow">
            <a:avLst>
              <a:gd name="adj1" fmla="val 100000"/>
              <a:gd name="adj2" fmla="val 71429"/>
            </a:avLst>
          </a:prstGeom>
          <a:gradFill flip="none" rotWithShape="1">
            <a:gsLst>
              <a:gs pos="0">
                <a:schemeClr val="accent1"/>
              </a:gs>
              <a:gs pos="50000">
                <a:schemeClr val="accent2">
                  <a:alpha val="85000"/>
                </a:schemeClr>
              </a:gs>
              <a:gs pos="100000">
                <a:schemeClr val="accent3">
                  <a:alpha val="78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txBody>
          <a:bodyPr wrap="none" tIns="180000" rtlCol="0" anchor="t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cs typeface="+mn-ea"/>
                <a:sym typeface="+mn-lt"/>
              </a:rPr>
              <a:t>标题文本预设</a:t>
            </a:r>
            <a:endParaRPr 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4" name="ïšḻïďê-Straight Arrow Connector 3"/>
          <p:cNvCxnSpPr>
            <a:stCxn id="6" idx="6"/>
            <a:endCxn id="15" idx="2"/>
          </p:cNvCxnSpPr>
          <p:nvPr/>
        </p:nvCxnSpPr>
        <p:spPr>
          <a:xfrm>
            <a:off x="1662566" y="1745699"/>
            <a:ext cx="5824603" cy="0"/>
          </a:xfrm>
          <a:prstGeom prst="straightConnector1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ïšḻïďê-Rectangle 4"/>
          <p:cNvSpPr/>
          <p:nvPr/>
        </p:nvSpPr>
        <p:spPr>
          <a:xfrm>
            <a:off x="545086" y="1942380"/>
            <a:ext cx="1841594" cy="502151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27965" algn="l"/>
              </a:tabLst>
              <a:defRPr/>
            </a:pPr>
            <a:r>
              <a:rPr lang="zh-CN" altLang="en-US" sz="1600" b="1">
                <a:cs typeface="+mn-ea"/>
                <a:sym typeface="+mn-lt"/>
              </a:rPr>
              <a:t>标题文本预设</a:t>
            </a:r>
            <a:endParaRPr lang="en-US" altLang="zh-CN" sz="1600" b="1" dirty="0">
              <a:cs typeface="+mn-ea"/>
              <a:sym typeface="+mn-lt"/>
            </a:endParaRPr>
          </a:p>
        </p:txBody>
      </p:sp>
      <p:sp>
        <p:nvSpPr>
          <p:cNvPr id="6" name="ïšḻïďê-Oval 5"/>
          <p:cNvSpPr/>
          <p:nvPr/>
        </p:nvSpPr>
        <p:spPr>
          <a:xfrm>
            <a:off x="1269202" y="1549017"/>
            <a:ext cx="393365" cy="393364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cs typeface="+mn-ea"/>
                <a:sym typeface="+mn-lt"/>
              </a:rPr>
              <a:t>1</a:t>
            </a:r>
            <a:endParaRPr lang="zh-CN" altLang="en-US" sz="2800">
              <a:cs typeface="+mn-ea"/>
              <a:sym typeface="+mn-lt"/>
            </a:endParaRPr>
          </a:p>
        </p:txBody>
      </p:sp>
      <p:sp>
        <p:nvSpPr>
          <p:cNvPr id="7" name="ïšḻïďê-Snip Same Side Corner Rectangle 6"/>
          <p:cNvSpPr/>
          <p:nvPr/>
        </p:nvSpPr>
        <p:spPr>
          <a:xfrm>
            <a:off x="545086" y="2546187"/>
            <a:ext cx="1841594" cy="1893235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1000" dirty="0">
                <a:cs typeface="+mn-ea"/>
                <a:sym typeface="+mn-lt"/>
              </a:rPr>
              <a:t>点击输入替换内容</a:t>
            </a:r>
            <a:r>
              <a:rPr lang="en-US" altLang="zh-CN" sz="1000" dirty="0">
                <a:cs typeface="+mn-ea"/>
                <a:sym typeface="+mn-lt"/>
              </a:rPr>
              <a:t> </a:t>
            </a:r>
          </a:p>
          <a:p>
            <a:pPr algn="ctr">
              <a:lnSpc>
                <a:spcPct val="140000"/>
              </a:lnSpc>
            </a:pPr>
            <a:r>
              <a:rPr lang="zh-CN" altLang="en-US" sz="1000" dirty="0">
                <a:cs typeface="+mn-ea"/>
                <a:sym typeface="+mn-lt"/>
              </a:rPr>
              <a:t>点击输入替换内容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endParaRPr lang="zh-CN" altLang="en-US" sz="1000" dirty="0"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1000" dirty="0">
                <a:cs typeface="+mn-ea"/>
                <a:sym typeface="+mn-lt"/>
              </a:rPr>
              <a:t>点击输入替换内容</a:t>
            </a:r>
            <a:r>
              <a:rPr lang="en-US" altLang="zh-CN" sz="1000" dirty="0">
                <a:cs typeface="+mn-ea"/>
                <a:sym typeface="+mn-lt"/>
              </a:rPr>
              <a:t> </a:t>
            </a:r>
          </a:p>
          <a:p>
            <a:pPr algn="ctr">
              <a:lnSpc>
                <a:spcPct val="140000"/>
              </a:lnSpc>
            </a:pPr>
            <a:r>
              <a:rPr lang="zh-CN" altLang="en-US" sz="1000" dirty="0">
                <a:cs typeface="+mn-ea"/>
                <a:sym typeface="+mn-lt"/>
              </a:rPr>
              <a:t>点击输入替换内容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endParaRPr lang="zh-CN" altLang="en-US" sz="1000" dirty="0">
              <a:cs typeface="+mn-ea"/>
              <a:sym typeface="+mn-lt"/>
            </a:endParaRPr>
          </a:p>
        </p:txBody>
      </p:sp>
      <p:sp>
        <p:nvSpPr>
          <p:cNvPr id="8" name="ïšḻïďê-Rectangle 7"/>
          <p:cNvSpPr/>
          <p:nvPr/>
        </p:nvSpPr>
        <p:spPr>
          <a:xfrm>
            <a:off x="2617742" y="1942380"/>
            <a:ext cx="1841594" cy="502151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27965" algn="l"/>
              </a:tabLst>
              <a:defRPr/>
            </a:pPr>
            <a:r>
              <a:rPr lang="zh-CN" altLang="en-US" sz="1600" b="1">
                <a:cs typeface="+mn-ea"/>
                <a:sym typeface="+mn-lt"/>
              </a:rPr>
              <a:t>标题文本预设</a:t>
            </a:r>
            <a:endParaRPr lang="en-US" altLang="zh-CN" sz="1600" b="1">
              <a:cs typeface="+mn-ea"/>
              <a:sym typeface="+mn-lt"/>
            </a:endParaRPr>
          </a:p>
        </p:txBody>
      </p:sp>
      <p:sp>
        <p:nvSpPr>
          <p:cNvPr id="9" name="ïšḻïďê-Oval 8"/>
          <p:cNvSpPr/>
          <p:nvPr/>
        </p:nvSpPr>
        <p:spPr>
          <a:xfrm>
            <a:off x="3341857" y="1549017"/>
            <a:ext cx="393365" cy="393364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cs typeface="+mn-ea"/>
                <a:sym typeface="+mn-lt"/>
              </a:rPr>
              <a:t>2</a:t>
            </a:r>
            <a:endParaRPr lang="zh-CN" altLang="en-US" sz="2800">
              <a:cs typeface="+mn-ea"/>
              <a:sym typeface="+mn-lt"/>
            </a:endParaRPr>
          </a:p>
        </p:txBody>
      </p:sp>
      <p:sp>
        <p:nvSpPr>
          <p:cNvPr id="10" name="ïšḻïďê-Snip Same Side Corner Rectangle 9"/>
          <p:cNvSpPr/>
          <p:nvPr/>
        </p:nvSpPr>
        <p:spPr>
          <a:xfrm>
            <a:off x="2617742" y="2546187"/>
            <a:ext cx="1841594" cy="1893235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1000" dirty="0">
                <a:cs typeface="+mn-ea"/>
                <a:sym typeface="+mn-lt"/>
              </a:rPr>
              <a:t>点击输入替换内容</a:t>
            </a:r>
            <a:r>
              <a:rPr lang="en-US" altLang="zh-CN" sz="1000" dirty="0">
                <a:cs typeface="+mn-ea"/>
                <a:sym typeface="+mn-lt"/>
              </a:rPr>
              <a:t> </a:t>
            </a:r>
          </a:p>
          <a:p>
            <a:pPr algn="ctr">
              <a:lnSpc>
                <a:spcPct val="140000"/>
              </a:lnSpc>
            </a:pPr>
            <a:r>
              <a:rPr lang="zh-CN" altLang="en-US" sz="1000" dirty="0">
                <a:cs typeface="+mn-ea"/>
                <a:sym typeface="+mn-lt"/>
              </a:rPr>
              <a:t>点击输入替换内容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endParaRPr lang="zh-CN" altLang="en-US" sz="1000" dirty="0"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1000" dirty="0">
                <a:cs typeface="+mn-ea"/>
                <a:sym typeface="+mn-lt"/>
              </a:rPr>
              <a:t>点击输入替换内容</a:t>
            </a:r>
            <a:r>
              <a:rPr lang="en-US" altLang="zh-CN" sz="1000" dirty="0">
                <a:cs typeface="+mn-ea"/>
                <a:sym typeface="+mn-lt"/>
              </a:rPr>
              <a:t> </a:t>
            </a:r>
          </a:p>
          <a:p>
            <a:pPr algn="ctr">
              <a:lnSpc>
                <a:spcPct val="140000"/>
              </a:lnSpc>
            </a:pPr>
            <a:r>
              <a:rPr lang="zh-CN" altLang="en-US" sz="1000" dirty="0">
                <a:cs typeface="+mn-ea"/>
                <a:sym typeface="+mn-lt"/>
              </a:rPr>
              <a:t>点击输入替换内容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endParaRPr lang="zh-CN" altLang="en-US" sz="1000" dirty="0">
              <a:cs typeface="+mn-ea"/>
              <a:sym typeface="+mn-lt"/>
            </a:endParaRPr>
          </a:p>
        </p:txBody>
      </p:sp>
      <p:sp>
        <p:nvSpPr>
          <p:cNvPr id="11" name="ïšḻïďê-Rectangle 10"/>
          <p:cNvSpPr/>
          <p:nvPr/>
        </p:nvSpPr>
        <p:spPr>
          <a:xfrm>
            <a:off x="4690398" y="1942380"/>
            <a:ext cx="1841594" cy="502151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27965" algn="l"/>
              </a:tabLst>
              <a:defRPr/>
            </a:pPr>
            <a:r>
              <a:rPr lang="zh-CN" altLang="en-US" sz="1600" b="1">
                <a:cs typeface="+mn-ea"/>
                <a:sym typeface="+mn-lt"/>
              </a:rPr>
              <a:t>标题文本预设</a:t>
            </a:r>
            <a:endParaRPr lang="en-US" altLang="zh-CN" sz="1600" b="1">
              <a:cs typeface="+mn-ea"/>
              <a:sym typeface="+mn-lt"/>
            </a:endParaRPr>
          </a:p>
        </p:txBody>
      </p:sp>
      <p:sp>
        <p:nvSpPr>
          <p:cNvPr id="12" name="ïšḻïďê-Oval 11"/>
          <p:cNvSpPr/>
          <p:nvPr/>
        </p:nvSpPr>
        <p:spPr>
          <a:xfrm>
            <a:off x="5414513" y="1549017"/>
            <a:ext cx="393365" cy="393364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cs typeface="+mn-ea"/>
                <a:sym typeface="+mn-lt"/>
              </a:rPr>
              <a:t>3</a:t>
            </a:r>
            <a:endParaRPr lang="zh-CN" altLang="en-US" sz="2800">
              <a:cs typeface="+mn-ea"/>
              <a:sym typeface="+mn-lt"/>
            </a:endParaRPr>
          </a:p>
        </p:txBody>
      </p:sp>
      <p:sp>
        <p:nvSpPr>
          <p:cNvPr id="13" name="ïšḻïďê-Snip Same Side Corner Rectangle 12"/>
          <p:cNvSpPr/>
          <p:nvPr/>
        </p:nvSpPr>
        <p:spPr>
          <a:xfrm>
            <a:off x="4690398" y="2546187"/>
            <a:ext cx="1841594" cy="1893235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1000" dirty="0">
                <a:cs typeface="+mn-ea"/>
                <a:sym typeface="+mn-lt"/>
              </a:rPr>
              <a:t>点击输入替换内容</a:t>
            </a:r>
            <a:r>
              <a:rPr lang="en-US" altLang="zh-CN" sz="1000" dirty="0">
                <a:cs typeface="+mn-ea"/>
                <a:sym typeface="+mn-lt"/>
              </a:rPr>
              <a:t> </a:t>
            </a:r>
          </a:p>
          <a:p>
            <a:pPr algn="ctr">
              <a:lnSpc>
                <a:spcPct val="140000"/>
              </a:lnSpc>
            </a:pPr>
            <a:r>
              <a:rPr lang="zh-CN" altLang="en-US" sz="1000" dirty="0">
                <a:cs typeface="+mn-ea"/>
                <a:sym typeface="+mn-lt"/>
              </a:rPr>
              <a:t>点击输入替换内容</a:t>
            </a:r>
            <a:r>
              <a:rPr lang="en-US" altLang="zh-CN" sz="1000" dirty="0">
                <a:cs typeface="+mn-ea"/>
                <a:sym typeface="+mn-lt"/>
              </a:rPr>
              <a:t> </a:t>
            </a:r>
          </a:p>
          <a:p>
            <a:pPr algn="ctr">
              <a:lnSpc>
                <a:spcPct val="140000"/>
              </a:lnSpc>
            </a:pPr>
            <a:r>
              <a:rPr lang="zh-CN" altLang="en-US" sz="1000" dirty="0">
                <a:cs typeface="+mn-ea"/>
                <a:sym typeface="+mn-lt"/>
              </a:rPr>
              <a:t>点击输入替换内容</a:t>
            </a:r>
            <a:r>
              <a:rPr lang="en-US" altLang="zh-CN" sz="1000" dirty="0">
                <a:cs typeface="+mn-ea"/>
                <a:sym typeface="+mn-lt"/>
              </a:rPr>
              <a:t> </a:t>
            </a:r>
          </a:p>
          <a:p>
            <a:pPr algn="ctr">
              <a:lnSpc>
                <a:spcPct val="140000"/>
              </a:lnSpc>
            </a:pPr>
            <a:r>
              <a:rPr lang="zh-CN" altLang="en-US" sz="1000" dirty="0">
                <a:cs typeface="+mn-ea"/>
                <a:sym typeface="+mn-lt"/>
              </a:rPr>
              <a:t>点击输入替换内容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endParaRPr lang="zh-CN" altLang="en-US" sz="1000" dirty="0"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endParaRPr lang="zh-CN" altLang="en-US" sz="1000" dirty="0">
              <a:cs typeface="+mn-ea"/>
              <a:sym typeface="+mn-lt"/>
            </a:endParaRPr>
          </a:p>
        </p:txBody>
      </p:sp>
      <p:sp>
        <p:nvSpPr>
          <p:cNvPr id="14" name="ïšḻïďê-Rectangle 13"/>
          <p:cNvSpPr/>
          <p:nvPr/>
        </p:nvSpPr>
        <p:spPr>
          <a:xfrm>
            <a:off x="6763054" y="1942380"/>
            <a:ext cx="1841594" cy="502151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27965" algn="l"/>
              </a:tabLst>
              <a:defRPr/>
            </a:pPr>
            <a:r>
              <a:rPr lang="zh-CN" altLang="en-US" sz="1600" b="1">
                <a:cs typeface="+mn-ea"/>
                <a:sym typeface="+mn-lt"/>
              </a:rPr>
              <a:t>标题文本预设</a:t>
            </a:r>
            <a:endParaRPr lang="en-US" altLang="zh-CN" sz="1600" b="1">
              <a:cs typeface="+mn-ea"/>
              <a:sym typeface="+mn-lt"/>
            </a:endParaRPr>
          </a:p>
        </p:txBody>
      </p:sp>
      <p:sp>
        <p:nvSpPr>
          <p:cNvPr id="15" name="ïšḻïďê-Oval 14"/>
          <p:cNvSpPr/>
          <p:nvPr/>
        </p:nvSpPr>
        <p:spPr>
          <a:xfrm>
            <a:off x="7487169" y="1549017"/>
            <a:ext cx="393365" cy="393364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cs typeface="+mn-ea"/>
                <a:sym typeface="+mn-lt"/>
              </a:rPr>
              <a:t>4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16" name="ïšḻïďê-Snip Same Side Corner Rectangle 15"/>
          <p:cNvSpPr/>
          <p:nvPr/>
        </p:nvSpPr>
        <p:spPr>
          <a:xfrm>
            <a:off x="6763054" y="2546187"/>
            <a:ext cx="1841594" cy="1893235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1000" dirty="0">
                <a:cs typeface="+mn-ea"/>
                <a:sym typeface="+mn-lt"/>
              </a:rPr>
              <a:t>点击输入替换内容</a:t>
            </a:r>
            <a:r>
              <a:rPr lang="en-US" altLang="zh-CN" sz="1000" dirty="0">
                <a:cs typeface="+mn-ea"/>
                <a:sym typeface="+mn-lt"/>
              </a:rPr>
              <a:t> </a:t>
            </a:r>
          </a:p>
          <a:p>
            <a:pPr algn="ctr">
              <a:lnSpc>
                <a:spcPct val="140000"/>
              </a:lnSpc>
            </a:pPr>
            <a:r>
              <a:rPr lang="zh-CN" altLang="en-US" sz="1000" dirty="0">
                <a:cs typeface="+mn-ea"/>
                <a:sym typeface="+mn-lt"/>
              </a:rPr>
              <a:t>点击输入替换内容</a:t>
            </a:r>
            <a:r>
              <a:rPr lang="en-US" altLang="zh-CN" sz="1000" dirty="0">
                <a:cs typeface="+mn-ea"/>
                <a:sym typeface="+mn-lt"/>
              </a:rPr>
              <a:t> </a:t>
            </a:r>
          </a:p>
          <a:p>
            <a:pPr algn="ctr">
              <a:lnSpc>
                <a:spcPct val="140000"/>
              </a:lnSpc>
            </a:pPr>
            <a:r>
              <a:rPr lang="zh-CN" altLang="en-US" sz="1000" dirty="0">
                <a:cs typeface="+mn-ea"/>
                <a:sym typeface="+mn-lt"/>
              </a:rPr>
              <a:t>点击输入替换内容</a:t>
            </a:r>
            <a:r>
              <a:rPr lang="en-US" altLang="zh-CN" sz="1000" dirty="0">
                <a:cs typeface="+mn-ea"/>
                <a:sym typeface="+mn-lt"/>
              </a:rPr>
              <a:t> </a:t>
            </a:r>
          </a:p>
          <a:p>
            <a:pPr algn="ctr">
              <a:lnSpc>
                <a:spcPct val="140000"/>
              </a:lnSpc>
            </a:pPr>
            <a:r>
              <a:rPr lang="zh-CN" altLang="en-US" sz="1000" dirty="0">
                <a:cs typeface="+mn-ea"/>
                <a:sym typeface="+mn-lt"/>
              </a:rPr>
              <a:t>点击输入替换内容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endParaRPr lang="zh-CN" altLang="en-US" sz="1000" dirty="0"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endParaRPr lang="zh-CN" altLang="en-US" sz="1000" dirty="0">
              <a:cs typeface="+mn-ea"/>
              <a:sym typeface="+mn-lt"/>
            </a:endParaRPr>
          </a:p>
        </p:txBody>
      </p:sp>
      <p:cxnSp>
        <p:nvCxnSpPr>
          <p:cNvPr id="17" name="ïšḻïďê-Straight Connector 16"/>
          <p:cNvCxnSpPr/>
          <p:nvPr/>
        </p:nvCxnSpPr>
        <p:spPr>
          <a:xfrm>
            <a:off x="2490616" y="2546187"/>
            <a:ext cx="0" cy="17663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ïšḻïďê-Straight Connector 17"/>
          <p:cNvCxnSpPr/>
          <p:nvPr/>
        </p:nvCxnSpPr>
        <p:spPr>
          <a:xfrm>
            <a:off x="4574867" y="2546187"/>
            <a:ext cx="0" cy="17663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ïšḻïďê-Straight Connector 18"/>
          <p:cNvCxnSpPr/>
          <p:nvPr/>
        </p:nvCxnSpPr>
        <p:spPr>
          <a:xfrm>
            <a:off x="6659118" y="2546187"/>
            <a:ext cx="0" cy="17663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 txBox="1"/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年度工作概述</a:t>
            </a: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7" grpId="0"/>
      <p:bldP spid="8" grpId="0"/>
      <p:bldP spid="9" grpId="0" animBg="1"/>
      <p:bldP spid="10" grpId="0"/>
      <p:bldP spid="11" grpId="0"/>
      <p:bldP spid="12" grpId="0" animBg="1"/>
      <p:bldP spid="13" grpId="0"/>
      <p:bldP spid="14" grpId="0"/>
      <p:bldP spid="15" grpId="0" animBg="1"/>
      <p:bldP spid="16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363785" y="1275607"/>
            <a:ext cx="1940527" cy="1096820"/>
            <a:chOff x="2887146" y="1232756"/>
            <a:chExt cx="2587369" cy="1462426"/>
          </a:xfrm>
        </p:grpSpPr>
        <p:sp>
          <p:nvSpPr>
            <p:cNvPr id="57" name="ïšḻïďê-Freeform 56"/>
            <p:cNvSpPr/>
            <p:nvPr/>
          </p:nvSpPr>
          <p:spPr bwMode="auto">
            <a:xfrm>
              <a:off x="2887146" y="1232756"/>
              <a:ext cx="2587369" cy="1462426"/>
            </a:xfrm>
            <a:custGeom>
              <a:avLst/>
              <a:gdLst>
                <a:gd name="T0" fmla="*/ 1018 w 1421"/>
                <a:gd name="T1" fmla="*/ 0 h 805"/>
                <a:gd name="T2" fmla="*/ 1421 w 1421"/>
                <a:gd name="T3" fmla="*/ 403 h 805"/>
                <a:gd name="T4" fmla="*/ 1018 w 1421"/>
                <a:gd name="T5" fmla="*/ 805 h 805"/>
                <a:gd name="T6" fmla="*/ 772 w 1421"/>
                <a:gd name="T7" fmla="*/ 721 h 805"/>
                <a:gd name="T8" fmla="*/ 771 w 1421"/>
                <a:gd name="T9" fmla="*/ 721 h 805"/>
                <a:gd name="T10" fmla="*/ 269 w 1421"/>
                <a:gd name="T11" fmla="*/ 630 h 805"/>
                <a:gd name="T12" fmla="*/ 269 w 1421"/>
                <a:gd name="T13" fmla="*/ 630 h 805"/>
                <a:gd name="T14" fmla="*/ 231 w 1421"/>
                <a:gd name="T15" fmla="*/ 633 h 805"/>
                <a:gd name="T16" fmla="*/ 0 w 1421"/>
                <a:gd name="T17" fmla="*/ 403 h 805"/>
                <a:gd name="T18" fmla="*/ 231 w 1421"/>
                <a:gd name="T19" fmla="*/ 172 h 805"/>
                <a:gd name="T20" fmla="*/ 269 w 1421"/>
                <a:gd name="T21" fmla="*/ 175 h 805"/>
                <a:gd name="T22" fmla="*/ 269 w 1421"/>
                <a:gd name="T23" fmla="*/ 175 h 805"/>
                <a:gd name="T24" fmla="*/ 771 w 1421"/>
                <a:gd name="T25" fmla="*/ 84 h 805"/>
                <a:gd name="T26" fmla="*/ 771 w 1421"/>
                <a:gd name="T27" fmla="*/ 84 h 805"/>
                <a:gd name="T28" fmla="*/ 1018 w 1421"/>
                <a:gd name="T29" fmla="*/ 0 h 805"/>
                <a:gd name="T30" fmla="*/ 231 w 1421"/>
                <a:gd name="T31" fmla="*/ 215 h 805"/>
                <a:gd name="T32" fmla="*/ 43 w 1421"/>
                <a:gd name="T33" fmla="*/ 403 h 805"/>
                <a:gd name="T34" fmla="*/ 231 w 1421"/>
                <a:gd name="T35" fmla="*/ 591 h 805"/>
                <a:gd name="T36" fmla="*/ 419 w 1421"/>
                <a:gd name="T37" fmla="*/ 403 h 805"/>
                <a:gd name="T38" fmla="*/ 231 w 1421"/>
                <a:gd name="T39" fmla="*/ 215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1" h="805">
                  <a:moveTo>
                    <a:pt x="1018" y="0"/>
                  </a:moveTo>
                  <a:cubicBezTo>
                    <a:pt x="1241" y="0"/>
                    <a:pt x="1421" y="180"/>
                    <a:pt x="1421" y="403"/>
                  </a:cubicBezTo>
                  <a:cubicBezTo>
                    <a:pt x="1421" y="625"/>
                    <a:pt x="1241" y="805"/>
                    <a:pt x="1018" y="805"/>
                  </a:cubicBezTo>
                  <a:cubicBezTo>
                    <a:pt x="925" y="805"/>
                    <a:pt x="840" y="774"/>
                    <a:pt x="772" y="721"/>
                  </a:cubicBezTo>
                  <a:cubicBezTo>
                    <a:pt x="771" y="721"/>
                    <a:pt x="771" y="721"/>
                    <a:pt x="771" y="721"/>
                  </a:cubicBezTo>
                  <a:cubicBezTo>
                    <a:pt x="618" y="606"/>
                    <a:pt x="408" y="615"/>
                    <a:pt x="269" y="630"/>
                  </a:cubicBezTo>
                  <a:cubicBezTo>
                    <a:pt x="269" y="630"/>
                    <a:pt x="269" y="630"/>
                    <a:pt x="269" y="630"/>
                  </a:cubicBezTo>
                  <a:cubicBezTo>
                    <a:pt x="256" y="632"/>
                    <a:pt x="244" y="633"/>
                    <a:pt x="231" y="633"/>
                  </a:cubicBezTo>
                  <a:cubicBezTo>
                    <a:pt x="103" y="633"/>
                    <a:pt x="0" y="530"/>
                    <a:pt x="0" y="403"/>
                  </a:cubicBezTo>
                  <a:cubicBezTo>
                    <a:pt x="0" y="275"/>
                    <a:pt x="103" y="172"/>
                    <a:pt x="231" y="172"/>
                  </a:cubicBezTo>
                  <a:cubicBezTo>
                    <a:pt x="244" y="172"/>
                    <a:pt x="256" y="173"/>
                    <a:pt x="269" y="175"/>
                  </a:cubicBezTo>
                  <a:cubicBezTo>
                    <a:pt x="269" y="175"/>
                    <a:pt x="269" y="175"/>
                    <a:pt x="269" y="175"/>
                  </a:cubicBezTo>
                  <a:cubicBezTo>
                    <a:pt x="408" y="190"/>
                    <a:pt x="618" y="199"/>
                    <a:pt x="771" y="84"/>
                  </a:cubicBezTo>
                  <a:cubicBezTo>
                    <a:pt x="771" y="84"/>
                    <a:pt x="771" y="84"/>
                    <a:pt x="771" y="84"/>
                  </a:cubicBezTo>
                  <a:cubicBezTo>
                    <a:pt x="840" y="31"/>
                    <a:pt x="925" y="0"/>
                    <a:pt x="1018" y="0"/>
                  </a:cubicBezTo>
                  <a:close/>
                  <a:moveTo>
                    <a:pt x="231" y="215"/>
                  </a:moveTo>
                  <a:cubicBezTo>
                    <a:pt x="127" y="215"/>
                    <a:pt x="43" y="299"/>
                    <a:pt x="43" y="403"/>
                  </a:cubicBezTo>
                  <a:cubicBezTo>
                    <a:pt x="43" y="506"/>
                    <a:pt x="127" y="591"/>
                    <a:pt x="231" y="591"/>
                  </a:cubicBezTo>
                  <a:cubicBezTo>
                    <a:pt x="335" y="591"/>
                    <a:pt x="419" y="506"/>
                    <a:pt x="419" y="403"/>
                  </a:cubicBezTo>
                  <a:cubicBezTo>
                    <a:pt x="419" y="299"/>
                    <a:pt x="335" y="215"/>
                    <a:pt x="231" y="215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8" name="ïšḻïďê-Freeform 57"/>
            <p:cNvSpPr/>
            <p:nvPr/>
          </p:nvSpPr>
          <p:spPr bwMode="auto">
            <a:xfrm>
              <a:off x="3776730" y="1801480"/>
              <a:ext cx="325646" cy="324978"/>
            </a:xfrm>
            <a:custGeom>
              <a:avLst/>
              <a:gdLst>
                <a:gd name="connsiteX0" fmla="*/ 300038 w 334963"/>
                <a:gd name="connsiteY0" fmla="*/ 268287 h 334277"/>
                <a:gd name="connsiteX1" fmla="*/ 238125 w 334963"/>
                <a:gd name="connsiteY1" fmla="*/ 319087 h 334277"/>
                <a:gd name="connsiteX2" fmla="*/ 259202 w 334963"/>
                <a:gd name="connsiteY2" fmla="*/ 284329 h 334277"/>
                <a:gd name="connsiteX3" fmla="*/ 300038 w 334963"/>
                <a:gd name="connsiteY3" fmla="*/ 268287 h 334277"/>
                <a:gd name="connsiteX4" fmla="*/ 34925 w 334963"/>
                <a:gd name="connsiteY4" fmla="*/ 268287 h 334277"/>
                <a:gd name="connsiteX5" fmla="*/ 75761 w 334963"/>
                <a:gd name="connsiteY5" fmla="*/ 284329 h 334277"/>
                <a:gd name="connsiteX6" fmla="*/ 96838 w 334963"/>
                <a:gd name="connsiteY6" fmla="*/ 319087 h 334277"/>
                <a:gd name="connsiteX7" fmla="*/ 34925 w 334963"/>
                <a:gd name="connsiteY7" fmla="*/ 268287 h 334277"/>
                <a:gd name="connsiteX8" fmla="*/ 131763 w 334963"/>
                <a:gd name="connsiteY8" fmla="*/ 236537 h 334277"/>
                <a:gd name="connsiteX9" fmla="*/ 203200 w 334963"/>
                <a:gd name="connsiteY9" fmla="*/ 236537 h 334277"/>
                <a:gd name="connsiteX10" fmla="*/ 242888 w 334963"/>
                <a:gd name="connsiteY10" fmla="*/ 279400 h 334277"/>
                <a:gd name="connsiteX11" fmla="*/ 212461 w 334963"/>
                <a:gd name="connsiteY11" fmla="*/ 327458 h 334277"/>
                <a:gd name="connsiteX12" fmla="*/ 122502 w 334963"/>
                <a:gd name="connsiteY12" fmla="*/ 327458 h 334277"/>
                <a:gd name="connsiteX13" fmla="*/ 92075 w 334963"/>
                <a:gd name="connsiteY13" fmla="*/ 278101 h 334277"/>
                <a:gd name="connsiteX14" fmla="*/ 131763 w 334963"/>
                <a:gd name="connsiteY14" fmla="*/ 236537 h 334277"/>
                <a:gd name="connsiteX15" fmla="*/ 292630 w 334963"/>
                <a:gd name="connsiteY15" fmla="*/ 128587 h 334277"/>
                <a:gd name="connsiteX16" fmla="*/ 334963 w 334963"/>
                <a:gd name="connsiteY16" fmla="*/ 176796 h 334277"/>
                <a:gd name="connsiteX17" fmla="*/ 321734 w 334963"/>
                <a:gd name="connsiteY17" fmla="*/ 232823 h 334277"/>
                <a:gd name="connsiteX18" fmla="*/ 316442 w 334963"/>
                <a:gd name="connsiteY18" fmla="*/ 243247 h 334277"/>
                <a:gd name="connsiteX19" fmla="*/ 255588 w 334963"/>
                <a:gd name="connsiteY19" fmla="*/ 266700 h 334277"/>
                <a:gd name="connsiteX20" fmla="*/ 215900 w 334963"/>
                <a:gd name="connsiteY20" fmla="*/ 225006 h 334277"/>
                <a:gd name="connsiteX21" fmla="*/ 238390 w 334963"/>
                <a:gd name="connsiteY21" fmla="*/ 159858 h 334277"/>
                <a:gd name="connsiteX22" fmla="*/ 292630 w 334963"/>
                <a:gd name="connsiteY22" fmla="*/ 128587 h 334277"/>
                <a:gd name="connsiteX23" fmla="*/ 42334 w 334963"/>
                <a:gd name="connsiteY23" fmla="*/ 128587 h 334277"/>
                <a:gd name="connsiteX24" fmla="*/ 96573 w 334963"/>
                <a:gd name="connsiteY24" fmla="*/ 159858 h 334277"/>
                <a:gd name="connsiteX25" fmla="*/ 119063 w 334963"/>
                <a:gd name="connsiteY25" fmla="*/ 225006 h 334277"/>
                <a:gd name="connsiteX26" fmla="*/ 78053 w 334963"/>
                <a:gd name="connsiteY26" fmla="*/ 266700 h 334277"/>
                <a:gd name="connsiteX27" fmla="*/ 18521 w 334963"/>
                <a:gd name="connsiteY27" fmla="*/ 243247 h 334277"/>
                <a:gd name="connsiteX28" fmla="*/ 11906 w 334963"/>
                <a:gd name="connsiteY28" fmla="*/ 228914 h 334277"/>
                <a:gd name="connsiteX29" fmla="*/ 0 w 334963"/>
                <a:gd name="connsiteY29" fmla="*/ 176796 h 334277"/>
                <a:gd name="connsiteX30" fmla="*/ 42334 w 334963"/>
                <a:gd name="connsiteY30" fmla="*/ 128587 h 334277"/>
                <a:gd name="connsiteX31" fmla="*/ 168275 w 334963"/>
                <a:gd name="connsiteY31" fmla="*/ 117475 h 334277"/>
                <a:gd name="connsiteX32" fmla="*/ 220663 w 334963"/>
                <a:gd name="connsiteY32" fmla="*/ 157163 h 334277"/>
                <a:gd name="connsiteX33" fmla="*/ 200026 w 334963"/>
                <a:gd name="connsiteY33" fmla="*/ 219075 h 334277"/>
                <a:gd name="connsiteX34" fmla="*/ 134938 w 334963"/>
                <a:gd name="connsiteY34" fmla="*/ 219075 h 334277"/>
                <a:gd name="connsiteX35" fmla="*/ 114300 w 334963"/>
                <a:gd name="connsiteY35" fmla="*/ 157163 h 334277"/>
                <a:gd name="connsiteX36" fmla="*/ 303212 w 334963"/>
                <a:gd name="connsiteY36" fmla="*/ 69850 h 334277"/>
                <a:gd name="connsiteX37" fmla="*/ 322884 w 334963"/>
                <a:gd name="connsiteY37" fmla="*/ 104246 h 334277"/>
                <a:gd name="connsiteX38" fmla="*/ 333375 w 334963"/>
                <a:gd name="connsiteY38" fmla="*/ 149225 h 334277"/>
                <a:gd name="connsiteX39" fmla="*/ 303212 w 334963"/>
                <a:gd name="connsiteY39" fmla="*/ 112183 h 334277"/>
                <a:gd name="connsiteX40" fmla="*/ 303212 w 334963"/>
                <a:gd name="connsiteY40" fmla="*/ 69850 h 334277"/>
                <a:gd name="connsiteX41" fmla="*/ 31750 w 334963"/>
                <a:gd name="connsiteY41" fmla="*/ 69850 h 334277"/>
                <a:gd name="connsiteX42" fmla="*/ 31750 w 334963"/>
                <a:gd name="connsiteY42" fmla="*/ 112183 h 334277"/>
                <a:gd name="connsiteX43" fmla="*/ 1587 w 334963"/>
                <a:gd name="connsiteY43" fmla="*/ 149225 h 334277"/>
                <a:gd name="connsiteX44" fmla="*/ 13390 w 334963"/>
                <a:gd name="connsiteY44" fmla="*/ 101600 h 334277"/>
                <a:gd name="connsiteX45" fmla="*/ 31750 w 334963"/>
                <a:gd name="connsiteY45" fmla="*/ 69850 h 334277"/>
                <a:gd name="connsiteX46" fmla="*/ 234280 w 334963"/>
                <a:gd name="connsiteY46" fmla="*/ 12700 h 334277"/>
                <a:gd name="connsiteX47" fmla="*/ 285750 w 334963"/>
                <a:gd name="connsiteY47" fmla="*/ 48565 h 334277"/>
                <a:gd name="connsiteX48" fmla="*/ 285750 w 334963"/>
                <a:gd name="connsiteY48" fmla="*/ 110995 h 334277"/>
                <a:gd name="connsiteX49" fmla="*/ 230321 w 334963"/>
                <a:gd name="connsiteY49" fmla="*/ 142875 h 334277"/>
                <a:gd name="connsiteX50" fmla="*/ 176212 w 334963"/>
                <a:gd name="connsiteY50" fmla="*/ 103026 h 334277"/>
                <a:gd name="connsiteX51" fmla="*/ 176212 w 334963"/>
                <a:gd name="connsiteY51" fmla="*/ 35281 h 334277"/>
                <a:gd name="connsiteX52" fmla="*/ 100682 w 334963"/>
                <a:gd name="connsiteY52" fmla="*/ 12700 h 334277"/>
                <a:gd name="connsiteX53" fmla="*/ 158750 w 334963"/>
                <a:gd name="connsiteY53" fmla="*/ 35281 h 334277"/>
                <a:gd name="connsiteX54" fmla="*/ 158750 w 334963"/>
                <a:gd name="connsiteY54" fmla="*/ 103026 h 334277"/>
                <a:gd name="connsiteX55" fmla="*/ 103321 w 334963"/>
                <a:gd name="connsiteY55" fmla="*/ 142875 h 334277"/>
                <a:gd name="connsiteX56" fmla="*/ 49212 w 334963"/>
                <a:gd name="connsiteY56" fmla="*/ 110995 h 334277"/>
                <a:gd name="connsiteX57" fmla="*/ 49212 w 334963"/>
                <a:gd name="connsiteY57" fmla="*/ 48565 h 334277"/>
                <a:gd name="connsiteX58" fmla="*/ 100682 w 334963"/>
                <a:gd name="connsiteY58" fmla="*/ 12700 h 334277"/>
                <a:gd name="connsiteX59" fmla="*/ 167482 w 334963"/>
                <a:gd name="connsiteY59" fmla="*/ 0 h 334277"/>
                <a:gd name="connsiteX60" fmla="*/ 207963 w 334963"/>
                <a:gd name="connsiteY60" fmla="*/ 5159 h 334277"/>
                <a:gd name="connsiteX61" fmla="*/ 167482 w 334963"/>
                <a:gd name="connsiteY61" fmla="*/ 20638 h 334277"/>
                <a:gd name="connsiteX62" fmla="*/ 127000 w 334963"/>
                <a:gd name="connsiteY62" fmla="*/ 5159 h 334277"/>
                <a:gd name="connsiteX63" fmla="*/ 167482 w 334963"/>
                <a:gd name="connsiteY63" fmla="*/ 0 h 334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34963" h="334277">
                  <a:moveTo>
                    <a:pt x="300038" y="268287"/>
                  </a:moveTo>
                  <a:cubicBezTo>
                    <a:pt x="282913" y="289677"/>
                    <a:pt x="263154" y="307055"/>
                    <a:pt x="238125" y="319087"/>
                  </a:cubicBezTo>
                  <a:cubicBezTo>
                    <a:pt x="238125" y="319087"/>
                    <a:pt x="238125" y="319087"/>
                    <a:pt x="259202" y="284329"/>
                  </a:cubicBezTo>
                  <a:cubicBezTo>
                    <a:pt x="259202" y="284329"/>
                    <a:pt x="259202" y="284329"/>
                    <a:pt x="300038" y="268287"/>
                  </a:cubicBezTo>
                  <a:close/>
                  <a:moveTo>
                    <a:pt x="34925" y="268287"/>
                  </a:moveTo>
                  <a:cubicBezTo>
                    <a:pt x="34925" y="268287"/>
                    <a:pt x="34925" y="268287"/>
                    <a:pt x="75761" y="284329"/>
                  </a:cubicBezTo>
                  <a:cubicBezTo>
                    <a:pt x="75761" y="284329"/>
                    <a:pt x="75761" y="284329"/>
                    <a:pt x="96838" y="319087"/>
                  </a:cubicBezTo>
                  <a:cubicBezTo>
                    <a:pt x="71809" y="307055"/>
                    <a:pt x="50733" y="289677"/>
                    <a:pt x="34925" y="268287"/>
                  </a:cubicBezTo>
                  <a:close/>
                  <a:moveTo>
                    <a:pt x="131763" y="236537"/>
                  </a:moveTo>
                  <a:cubicBezTo>
                    <a:pt x="131763" y="236537"/>
                    <a:pt x="131763" y="236537"/>
                    <a:pt x="203200" y="236537"/>
                  </a:cubicBezTo>
                  <a:cubicBezTo>
                    <a:pt x="203200" y="236537"/>
                    <a:pt x="203200" y="236537"/>
                    <a:pt x="242888" y="279400"/>
                  </a:cubicBezTo>
                  <a:cubicBezTo>
                    <a:pt x="242888" y="279400"/>
                    <a:pt x="242888" y="279400"/>
                    <a:pt x="212461" y="327458"/>
                  </a:cubicBezTo>
                  <a:cubicBezTo>
                    <a:pt x="182034" y="336550"/>
                    <a:pt x="151607" y="336550"/>
                    <a:pt x="122502" y="327458"/>
                  </a:cubicBezTo>
                  <a:cubicBezTo>
                    <a:pt x="122502" y="327458"/>
                    <a:pt x="122502" y="327458"/>
                    <a:pt x="92075" y="278101"/>
                  </a:cubicBezTo>
                  <a:cubicBezTo>
                    <a:pt x="92075" y="278101"/>
                    <a:pt x="92075" y="278101"/>
                    <a:pt x="131763" y="236537"/>
                  </a:cubicBezTo>
                  <a:close/>
                  <a:moveTo>
                    <a:pt x="292630" y="128587"/>
                  </a:moveTo>
                  <a:lnTo>
                    <a:pt x="334963" y="176796"/>
                  </a:lnTo>
                  <a:cubicBezTo>
                    <a:pt x="333640" y="196341"/>
                    <a:pt x="329671" y="214582"/>
                    <a:pt x="321734" y="232823"/>
                  </a:cubicBezTo>
                  <a:cubicBezTo>
                    <a:pt x="319088" y="236732"/>
                    <a:pt x="317765" y="240641"/>
                    <a:pt x="316442" y="243247"/>
                  </a:cubicBezTo>
                  <a:cubicBezTo>
                    <a:pt x="316442" y="243247"/>
                    <a:pt x="316442" y="243247"/>
                    <a:pt x="255588" y="266700"/>
                  </a:cubicBezTo>
                  <a:cubicBezTo>
                    <a:pt x="255588" y="266700"/>
                    <a:pt x="255588" y="266700"/>
                    <a:pt x="215900" y="225006"/>
                  </a:cubicBezTo>
                  <a:cubicBezTo>
                    <a:pt x="215900" y="225006"/>
                    <a:pt x="215900" y="225006"/>
                    <a:pt x="238390" y="159858"/>
                  </a:cubicBezTo>
                  <a:cubicBezTo>
                    <a:pt x="238390" y="159858"/>
                    <a:pt x="238390" y="159858"/>
                    <a:pt x="292630" y="128587"/>
                  </a:cubicBezTo>
                  <a:close/>
                  <a:moveTo>
                    <a:pt x="42334" y="128587"/>
                  </a:moveTo>
                  <a:cubicBezTo>
                    <a:pt x="42334" y="128587"/>
                    <a:pt x="42334" y="128587"/>
                    <a:pt x="96573" y="159858"/>
                  </a:cubicBezTo>
                  <a:cubicBezTo>
                    <a:pt x="96573" y="159858"/>
                    <a:pt x="96573" y="159858"/>
                    <a:pt x="119063" y="225006"/>
                  </a:cubicBezTo>
                  <a:lnTo>
                    <a:pt x="78053" y="266700"/>
                  </a:lnTo>
                  <a:cubicBezTo>
                    <a:pt x="78053" y="266700"/>
                    <a:pt x="78053" y="266700"/>
                    <a:pt x="18521" y="243247"/>
                  </a:cubicBezTo>
                  <a:cubicBezTo>
                    <a:pt x="15875" y="239338"/>
                    <a:pt x="14552" y="234126"/>
                    <a:pt x="11906" y="228914"/>
                  </a:cubicBezTo>
                  <a:cubicBezTo>
                    <a:pt x="5292" y="213279"/>
                    <a:pt x="1323" y="195038"/>
                    <a:pt x="0" y="176796"/>
                  </a:cubicBezTo>
                  <a:cubicBezTo>
                    <a:pt x="0" y="176796"/>
                    <a:pt x="0" y="176796"/>
                    <a:pt x="42334" y="128587"/>
                  </a:cubicBezTo>
                  <a:close/>
                  <a:moveTo>
                    <a:pt x="168275" y="117475"/>
                  </a:moveTo>
                  <a:lnTo>
                    <a:pt x="220663" y="157163"/>
                  </a:lnTo>
                  <a:lnTo>
                    <a:pt x="200026" y="219075"/>
                  </a:lnTo>
                  <a:lnTo>
                    <a:pt x="134938" y="219075"/>
                  </a:lnTo>
                  <a:lnTo>
                    <a:pt x="114300" y="157163"/>
                  </a:lnTo>
                  <a:close/>
                  <a:moveTo>
                    <a:pt x="303212" y="69850"/>
                  </a:moveTo>
                  <a:cubicBezTo>
                    <a:pt x="311081" y="80433"/>
                    <a:pt x="317638" y="92340"/>
                    <a:pt x="322884" y="104246"/>
                  </a:cubicBezTo>
                  <a:cubicBezTo>
                    <a:pt x="328129" y="118798"/>
                    <a:pt x="332064" y="133350"/>
                    <a:pt x="333375" y="149225"/>
                  </a:cubicBezTo>
                  <a:cubicBezTo>
                    <a:pt x="333375" y="149225"/>
                    <a:pt x="333375" y="149225"/>
                    <a:pt x="303212" y="112183"/>
                  </a:cubicBezTo>
                  <a:cubicBezTo>
                    <a:pt x="303212" y="112183"/>
                    <a:pt x="303212" y="112183"/>
                    <a:pt x="303212" y="69850"/>
                  </a:cubicBezTo>
                  <a:close/>
                  <a:moveTo>
                    <a:pt x="31750" y="69850"/>
                  </a:moveTo>
                  <a:cubicBezTo>
                    <a:pt x="31750" y="69850"/>
                    <a:pt x="31750" y="69850"/>
                    <a:pt x="31750" y="112183"/>
                  </a:cubicBezTo>
                  <a:cubicBezTo>
                    <a:pt x="31750" y="112183"/>
                    <a:pt x="31750" y="112183"/>
                    <a:pt x="1587" y="149225"/>
                  </a:cubicBezTo>
                  <a:cubicBezTo>
                    <a:pt x="2899" y="133350"/>
                    <a:pt x="6833" y="117475"/>
                    <a:pt x="13390" y="101600"/>
                  </a:cubicBezTo>
                  <a:cubicBezTo>
                    <a:pt x="18636" y="91017"/>
                    <a:pt x="23882" y="79110"/>
                    <a:pt x="31750" y="69850"/>
                  </a:cubicBezTo>
                  <a:close/>
                  <a:moveTo>
                    <a:pt x="234280" y="12700"/>
                  </a:moveTo>
                  <a:cubicBezTo>
                    <a:pt x="252757" y="21998"/>
                    <a:pt x="271233" y="33953"/>
                    <a:pt x="285750" y="48565"/>
                  </a:cubicBezTo>
                  <a:cubicBezTo>
                    <a:pt x="285750" y="48565"/>
                    <a:pt x="285750" y="48565"/>
                    <a:pt x="285750" y="110995"/>
                  </a:cubicBezTo>
                  <a:cubicBezTo>
                    <a:pt x="285750" y="110995"/>
                    <a:pt x="285750" y="110995"/>
                    <a:pt x="230321" y="142875"/>
                  </a:cubicBezTo>
                  <a:cubicBezTo>
                    <a:pt x="230321" y="142875"/>
                    <a:pt x="230321" y="142875"/>
                    <a:pt x="176212" y="103026"/>
                  </a:cubicBezTo>
                  <a:cubicBezTo>
                    <a:pt x="176212" y="103026"/>
                    <a:pt x="176212" y="103026"/>
                    <a:pt x="176212" y="35281"/>
                  </a:cubicBezTo>
                  <a:close/>
                  <a:moveTo>
                    <a:pt x="100682" y="12700"/>
                  </a:moveTo>
                  <a:cubicBezTo>
                    <a:pt x="100682" y="12700"/>
                    <a:pt x="100682" y="12700"/>
                    <a:pt x="158750" y="35281"/>
                  </a:cubicBezTo>
                  <a:cubicBezTo>
                    <a:pt x="158750" y="35281"/>
                    <a:pt x="158750" y="35281"/>
                    <a:pt x="158750" y="103026"/>
                  </a:cubicBezTo>
                  <a:cubicBezTo>
                    <a:pt x="158750" y="103026"/>
                    <a:pt x="158750" y="103026"/>
                    <a:pt x="103321" y="142875"/>
                  </a:cubicBezTo>
                  <a:lnTo>
                    <a:pt x="49212" y="110995"/>
                  </a:lnTo>
                  <a:cubicBezTo>
                    <a:pt x="49212" y="110995"/>
                    <a:pt x="49212" y="110995"/>
                    <a:pt x="49212" y="48565"/>
                  </a:cubicBezTo>
                  <a:cubicBezTo>
                    <a:pt x="63729" y="33953"/>
                    <a:pt x="80886" y="21998"/>
                    <a:pt x="100682" y="12700"/>
                  </a:cubicBezTo>
                  <a:close/>
                  <a:moveTo>
                    <a:pt x="167482" y="0"/>
                  </a:moveTo>
                  <a:cubicBezTo>
                    <a:pt x="180540" y="0"/>
                    <a:pt x="194905" y="1290"/>
                    <a:pt x="207963" y="5159"/>
                  </a:cubicBezTo>
                  <a:cubicBezTo>
                    <a:pt x="207963" y="5159"/>
                    <a:pt x="207963" y="5159"/>
                    <a:pt x="167482" y="20638"/>
                  </a:cubicBezTo>
                  <a:cubicBezTo>
                    <a:pt x="167482" y="20638"/>
                    <a:pt x="167482" y="20638"/>
                    <a:pt x="127000" y="5159"/>
                  </a:cubicBezTo>
                  <a:cubicBezTo>
                    <a:pt x="140059" y="1290"/>
                    <a:pt x="153117" y="0"/>
                    <a:pt x="167482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9" name="ïšḻïďê-Freeform 58"/>
            <p:cNvSpPr/>
            <p:nvPr/>
          </p:nvSpPr>
          <p:spPr bwMode="auto">
            <a:xfrm>
              <a:off x="3046657" y="1709369"/>
              <a:ext cx="510358" cy="509200"/>
            </a:xfrm>
            <a:custGeom>
              <a:avLst/>
              <a:gdLst>
                <a:gd name="connsiteX0" fmla="*/ 388572 w 777144"/>
                <a:gd name="connsiteY0" fmla="*/ 0 h 775382"/>
                <a:gd name="connsiteX1" fmla="*/ 777144 w 777144"/>
                <a:gd name="connsiteY1" fmla="*/ 387691 h 775382"/>
                <a:gd name="connsiteX2" fmla="*/ 388572 w 777144"/>
                <a:gd name="connsiteY2" fmla="*/ 775382 h 775382"/>
                <a:gd name="connsiteX3" fmla="*/ 0 w 777144"/>
                <a:gd name="connsiteY3" fmla="*/ 387691 h 775382"/>
                <a:gd name="connsiteX4" fmla="*/ 388572 w 777144"/>
                <a:gd name="connsiteY4" fmla="*/ 0 h 775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144" h="775382">
                  <a:moveTo>
                    <a:pt x="388572" y="0"/>
                  </a:moveTo>
                  <a:cubicBezTo>
                    <a:pt x="603527" y="0"/>
                    <a:pt x="777144" y="173224"/>
                    <a:pt x="777144" y="387691"/>
                  </a:cubicBezTo>
                  <a:cubicBezTo>
                    <a:pt x="777144" y="600096"/>
                    <a:pt x="603527" y="775382"/>
                    <a:pt x="388572" y="775382"/>
                  </a:cubicBezTo>
                  <a:cubicBezTo>
                    <a:pt x="173617" y="775382"/>
                    <a:pt x="0" y="600096"/>
                    <a:pt x="0" y="387691"/>
                  </a:cubicBezTo>
                  <a:cubicBezTo>
                    <a:pt x="0" y="173224"/>
                    <a:pt x="173617" y="0"/>
                    <a:pt x="388572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  <a:round/>
            </a:ln>
          </p:spPr>
          <p:txBody>
            <a:bodyPr vert="horz" wrap="none" lIns="91440" tIns="45720" rIns="91440" bIns="45720" anchor="ctr" anchorCtr="1" compatLnSpc="1">
              <a:normAutofit fontScale="92500" lnSpcReduction="20000"/>
            </a:bodyPr>
            <a:lstStyle/>
            <a:p>
              <a:pPr algn="ctr"/>
              <a:r>
                <a:rPr lang="en-US" altLang="zh-CN" sz="2400">
                  <a:solidFill>
                    <a:schemeClr val="accent1"/>
                  </a:solidFill>
                  <a:cs typeface="+mn-ea"/>
                  <a:sym typeface="+mn-lt"/>
                </a:rPr>
                <a:t>01</a:t>
              </a:r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4397691" y="1691253"/>
              <a:ext cx="923331" cy="530486"/>
              <a:chOff x="4255633" y="1604356"/>
              <a:chExt cx="953623" cy="547890"/>
            </a:xfrm>
          </p:grpSpPr>
          <p:sp>
            <p:nvSpPr>
              <p:cNvPr id="61" name="ïšḻïďê-Rectangle 60"/>
              <p:cNvSpPr/>
              <p:nvPr/>
            </p:nvSpPr>
            <p:spPr bwMode="auto">
              <a:xfrm>
                <a:off x="4428514" y="1604356"/>
                <a:ext cx="607862" cy="281756"/>
              </a:xfrm>
              <a:prstGeom prst="rect">
                <a:avLst/>
              </a:prstGeom>
              <a:solidFill>
                <a:schemeClr val="accent1"/>
              </a:solidFill>
              <a:ln w="19050">
                <a:noFill/>
                <a:round/>
              </a:ln>
            </p:spPr>
            <p:txBody>
              <a:bodyPr vert="horz" wrap="none" lIns="0" tIns="0" rIns="0" bIns="0" anchor="ctr" anchorCtr="1" compatLnSpc="1">
                <a:normAutofit/>
              </a:bodyPr>
              <a:lstStyle/>
              <a:p>
                <a:pPr algn="ctr"/>
                <a:r>
                  <a:rPr lang="zh-CN" altLang="en-US" sz="1050">
                    <a:solidFill>
                      <a:schemeClr val="bg1"/>
                    </a:solidFill>
                    <a:cs typeface="+mn-ea"/>
                    <a:sym typeface="+mn-lt"/>
                  </a:rPr>
                  <a:t>关键词</a:t>
                </a:r>
              </a:p>
            </p:txBody>
          </p:sp>
          <p:sp>
            <p:nvSpPr>
              <p:cNvPr id="62" name="ïšḻïďê-文本框 54"/>
              <p:cNvSpPr txBox="1"/>
              <p:nvPr/>
            </p:nvSpPr>
            <p:spPr>
              <a:xfrm>
                <a:off x="4255633" y="1961521"/>
                <a:ext cx="953623" cy="190725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>
                <a:normAutofit fontScale="92500" lnSpcReduction="20000"/>
              </a:bodyPr>
              <a:lstStyle/>
              <a:p>
                <a:pPr algn="ctr"/>
                <a:r>
                  <a:rPr lang="zh-CN" altLang="en-US" sz="1200">
                    <a:solidFill>
                      <a:schemeClr val="bg1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2478188" y="2354134"/>
            <a:ext cx="1940527" cy="1098214"/>
            <a:chOff x="3039683" y="2670792"/>
            <a:chExt cx="2587369" cy="1464285"/>
          </a:xfrm>
        </p:grpSpPr>
        <p:sp>
          <p:nvSpPr>
            <p:cNvPr id="51" name="ïšḻïďê-Freeform 50"/>
            <p:cNvSpPr/>
            <p:nvPr/>
          </p:nvSpPr>
          <p:spPr bwMode="auto">
            <a:xfrm>
              <a:off x="3039683" y="2670792"/>
              <a:ext cx="2587369" cy="1464285"/>
            </a:xfrm>
            <a:custGeom>
              <a:avLst/>
              <a:gdLst>
                <a:gd name="T0" fmla="*/ 403 w 1421"/>
                <a:gd name="T1" fmla="*/ 0 h 806"/>
                <a:gd name="T2" fmla="*/ 0 w 1421"/>
                <a:gd name="T3" fmla="*/ 403 h 806"/>
                <a:gd name="T4" fmla="*/ 403 w 1421"/>
                <a:gd name="T5" fmla="*/ 806 h 806"/>
                <a:gd name="T6" fmla="*/ 650 w 1421"/>
                <a:gd name="T7" fmla="*/ 722 h 806"/>
                <a:gd name="T8" fmla="*/ 650 w 1421"/>
                <a:gd name="T9" fmla="*/ 722 h 806"/>
                <a:gd name="T10" fmla="*/ 1153 w 1421"/>
                <a:gd name="T11" fmla="*/ 631 h 806"/>
                <a:gd name="T12" fmla="*/ 1153 w 1421"/>
                <a:gd name="T13" fmla="*/ 631 h 806"/>
                <a:gd name="T14" fmla="*/ 1191 w 1421"/>
                <a:gd name="T15" fmla="*/ 634 h 806"/>
                <a:gd name="T16" fmla="*/ 1421 w 1421"/>
                <a:gd name="T17" fmla="*/ 403 h 806"/>
                <a:gd name="T18" fmla="*/ 1191 w 1421"/>
                <a:gd name="T19" fmla="*/ 173 h 806"/>
                <a:gd name="T20" fmla="*/ 1153 w 1421"/>
                <a:gd name="T21" fmla="*/ 176 h 806"/>
                <a:gd name="T22" fmla="*/ 1153 w 1421"/>
                <a:gd name="T23" fmla="*/ 176 h 806"/>
                <a:gd name="T24" fmla="*/ 650 w 1421"/>
                <a:gd name="T25" fmla="*/ 84 h 806"/>
                <a:gd name="T26" fmla="*/ 650 w 1421"/>
                <a:gd name="T27" fmla="*/ 84 h 806"/>
                <a:gd name="T28" fmla="*/ 403 w 1421"/>
                <a:gd name="T29" fmla="*/ 0 h 806"/>
                <a:gd name="T30" fmla="*/ 1191 w 1421"/>
                <a:gd name="T31" fmla="*/ 215 h 806"/>
                <a:gd name="T32" fmla="*/ 1379 w 1421"/>
                <a:gd name="T33" fmla="*/ 403 h 806"/>
                <a:gd name="T34" fmla="*/ 1191 w 1421"/>
                <a:gd name="T35" fmla="*/ 591 h 806"/>
                <a:gd name="T36" fmla="*/ 1003 w 1421"/>
                <a:gd name="T37" fmla="*/ 403 h 806"/>
                <a:gd name="T38" fmla="*/ 1191 w 1421"/>
                <a:gd name="T39" fmla="*/ 215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1" h="806">
                  <a:moveTo>
                    <a:pt x="403" y="0"/>
                  </a:moveTo>
                  <a:cubicBezTo>
                    <a:pt x="181" y="0"/>
                    <a:pt x="0" y="181"/>
                    <a:pt x="0" y="403"/>
                  </a:cubicBezTo>
                  <a:cubicBezTo>
                    <a:pt x="0" y="626"/>
                    <a:pt x="181" y="806"/>
                    <a:pt x="403" y="806"/>
                  </a:cubicBezTo>
                  <a:cubicBezTo>
                    <a:pt x="496" y="806"/>
                    <a:pt x="582" y="775"/>
                    <a:pt x="650" y="722"/>
                  </a:cubicBezTo>
                  <a:cubicBezTo>
                    <a:pt x="650" y="722"/>
                    <a:pt x="650" y="722"/>
                    <a:pt x="650" y="722"/>
                  </a:cubicBezTo>
                  <a:cubicBezTo>
                    <a:pt x="803" y="607"/>
                    <a:pt x="1013" y="615"/>
                    <a:pt x="1153" y="631"/>
                  </a:cubicBezTo>
                  <a:cubicBezTo>
                    <a:pt x="1153" y="631"/>
                    <a:pt x="1153" y="631"/>
                    <a:pt x="1153" y="631"/>
                  </a:cubicBezTo>
                  <a:cubicBezTo>
                    <a:pt x="1165" y="633"/>
                    <a:pt x="1178" y="634"/>
                    <a:pt x="1191" y="634"/>
                  </a:cubicBezTo>
                  <a:cubicBezTo>
                    <a:pt x="1318" y="634"/>
                    <a:pt x="1421" y="530"/>
                    <a:pt x="1421" y="403"/>
                  </a:cubicBezTo>
                  <a:cubicBezTo>
                    <a:pt x="1421" y="276"/>
                    <a:pt x="1318" y="173"/>
                    <a:pt x="1191" y="173"/>
                  </a:cubicBezTo>
                  <a:cubicBezTo>
                    <a:pt x="1178" y="173"/>
                    <a:pt x="1165" y="174"/>
                    <a:pt x="1153" y="176"/>
                  </a:cubicBezTo>
                  <a:cubicBezTo>
                    <a:pt x="1153" y="176"/>
                    <a:pt x="1153" y="176"/>
                    <a:pt x="1153" y="176"/>
                  </a:cubicBezTo>
                  <a:cubicBezTo>
                    <a:pt x="1013" y="191"/>
                    <a:pt x="803" y="200"/>
                    <a:pt x="650" y="84"/>
                  </a:cubicBezTo>
                  <a:cubicBezTo>
                    <a:pt x="650" y="84"/>
                    <a:pt x="650" y="84"/>
                    <a:pt x="650" y="84"/>
                  </a:cubicBezTo>
                  <a:cubicBezTo>
                    <a:pt x="582" y="32"/>
                    <a:pt x="496" y="0"/>
                    <a:pt x="403" y="0"/>
                  </a:cubicBezTo>
                  <a:close/>
                  <a:moveTo>
                    <a:pt x="1191" y="215"/>
                  </a:moveTo>
                  <a:cubicBezTo>
                    <a:pt x="1294" y="215"/>
                    <a:pt x="1379" y="299"/>
                    <a:pt x="1379" y="403"/>
                  </a:cubicBezTo>
                  <a:cubicBezTo>
                    <a:pt x="1379" y="507"/>
                    <a:pt x="1294" y="591"/>
                    <a:pt x="1191" y="591"/>
                  </a:cubicBezTo>
                  <a:cubicBezTo>
                    <a:pt x="1087" y="591"/>
                    <a:pt x="1003" y="507"/>
                    <a:pt x="1003" y="403"/>
                  </a:cubicBezTo>
                  <a:cubicBezTo>
                    <a:pt x="1003" y="299"/>
                    <a:pt x="1087" y="215"/>
                    <a:pt x="1191" y="215"/>
                  </a:cubicBez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2" name="ïšḻïďê-Freeform 51"/>
            <p:cNvSpPr/>
            <p:nvPr/>
          </p:nvSpPr>
          <p:spPr bwMode="auto">
            <a:xfrm>
              <a:off x="4382051" y="3240436"/>
              <a:ext cx="325646" cy="324995"/>
            </a:xfrm>
            <a:custGeom>
              <a:avLst/>
              <a:gdLst>
                <a:gd name="connsiteX0" fmla="*/ 274398 w 327028"/>
                <a:gd name="connsiteY0" fmla="*/ 150163 h 326376"/>
                <a:gd name="connsiteX1" fmla="*/ 150043 w 327028"/>
                <a:gd name="connsiteY1" fmla="*/ 315809 h 326376"/>
                <a:gd name="connsiteX2" fmla="*/ 240002 w 327028"/>
                <a:gd name="connsiteY2" fmla="*/ 296089 h 326376"/>
                <a:gd name="connsiteX3" fmla="*/ 316731 w 327028"/>
                <a:gd name="connsiteY3" fmla="*/ 168568 h 326376"/>
                <a:gd name="connsiteX4" fmla="*/ 274398 w 327028"/>
                <a:gd name="connsiteY4" fmla="*/ 150163 h 326376"/>
                <a:gd name="connsiteX5" fmla="*/ 264344 w 327028"/>
                <a:gd name="connsiteY5" fmla="*/ 147501 h 326376"/>
                <a:gd name="connsiteX6" fmla="*/ 167996 w 327028"/>
                <a:gd name="connsiteY6" fmla="*/ 168603 h 326376"/>
                <a:gd name="connsiteX7" fmla="*/ 55809 w 327028"/>
                <a:gd name="connsiteY7" fmla="*/ 251690 h 326376"/>
                <a:gd name="connsiteX8" fmla="*/ 37331 w 327028"/>
                <a:gd name="connsiteY8" fmla="*/ 250371 h 326376"/>
                <a:gd name="connsiteX9" fmla="*/ 128400 w 327028"/>
                <a:gd name="connsiteY9" fmla="*/ 313676 h 326376"/>
                <a:gd name="connsiteX10" fmla="*/ 129720 w 327028"/>
                <a:gd name="connsiteY10" fmla="*/ 312357 h 326376"/>
                <a:gd name="connsiteX11" fmla="*/ 264344 w 327028"/>
                <a:gd name="connsiteY11" fmla="*/ 148820 h 326376"/>
                <a:gd name="connsiteX12" fmla="*/ 264344 w 327028"/>
                <a:gd name="connsiteY12" fmla="*/ 147501 h 326376"/>
                <a:gd name="connsiteX13" fmla="*/ 32529 w 327028"/>
                <a:gd name="connsiteY13" fmla="*/ 85076 h 326376"/>
                <a:gd name="connsiteX14" fmla="*/ 29909 w 327028"/>
                <a:gd name="connsiteY14" fmla="*/ 240157 h 326376"/>
                <a:gd name="connsiteX15" fmla="*/ 107181 w 327028"/>
                <a:gd name="connsiteY15" fmla="*/ 229643 h 326376"/>
                <a:gd name="connsiteX16" fmla="*/ 32529 w 327028"/>
                <a:gd name="connsiteY16" fmla="*/ 85076 h 326376"/>
                <a:gd name="connsiteX17" fmla="*/ 206598 w 327028"/>
                <a:gd name="connsiteY17" fmla="*/ 59121 h 326376"/>
                <a:gd name="connsiteX18" fmla="*/ 118293 w 327028"/>
                <a:gd name="connsiteY18" fmla="*/ 76277 h 326376"/>
                <a:gd name="connsiteX19" fmla="*/ 163272 w 327028"/>
                <a:gd name="connsiteY19" fmla="*/ 156781 h 326376"/>
                <a:gd name="connsiteX20" fmla="*/ 164595 w 327028"/>
                <a:gd name="connsiteY20" fmla="*/ 158101 h 326376"/>
                <a:gd name="connsiteX21" fmla="*/ 316731 w 327028"/>
                <a:gd name="connsiteY21" fmla="*/ 156781 h 326376"/>
                <a:gd name="connsiteX22" fmla="*/ 296887 w 327028"/>
                <a:gd name="connsiteY22" fmla="*/ 89475 h 326376"/>
                <a:gd name="connsiteX23" fmla="*/ 206598 w 327028"/>
                <a:gd name="connsiteY23" fmla="*/ 59121 h 326376"/>
                <a:gd name="connsiteX24" fmla="*/ 107075 w 327028"/>
                <a:gd name="connsiteY24" fmla="*/ 21576 h 326376"/>
                <a:gd name="connsiteX25" fmla="*/ 86191 w 327028"/>
                <a:gd name="connsiteY25" fmla="*/ 30800 h 326376"/>
                <a:gd name="connsiteX26" fmla="*/ 43116 w 327028"/>
                <a:gd name="connsiteY26" fmla="*/ 70332 h 326376"/>
                <a:gd name="connsiteX27" fmla="*/ 43116 w 327028"/>
                <a:gd name="connsiteY27" fmla="*/ 71650 h 326376"/>
                <a:gd name="connsiteX28" fmla="*/ 114907 w 327028"/>
                <a:gd name="connsiteY28" fmla="*/ 221871 h 326376"/>
                <a:gd name="connsiteX29" fmla="*/ 116212 w 327028"/>
                <a:gd name="connsiteY29" fmla="*/ 223189 h 326376"/>
                <a:gd name="connsiteX30" fmla="*/ 157981 w 327028"/>
                <a:gd name="connsiteY30" fmla="*/ 165209 h 326376"/>
                <a:gd name="connsiteX31" fmla="*/ 155371 w 327028"/>
                <a:gd name="connsiteY31" fmla="*/ 165209 h 326376"/>
                <a:gd name="connsiteX32" fmla="*/ 107075 w 327028"/>
                <a:gd name="connsiteY32" fmla="*/ 21576 h 326376"/>
                <a:gd name="connsiteX33" fmla="*/ 165275 w 327028"/>
                <a:gd name="connsiteY33" fmla="*/ 11128 h 326376"/>
                <a:gd name="connsiteX34" fmla="*/ 119074 w 327028"/>
                <a:gd name="connsiteY34" fmla="*/ 17607 h 326376"/>
                <a:gd name="connsiteX35" fmla="*/ 116437 w 327028"/>
                <a:gd name="connsiteY35" fmla="*/ 65856 h 326376"/>
                <a:gd name="connsiteX36" fmla="*/ 286568 w 327028"/>
                <a:gd name="connsiteY36" fmla="*/ 72376 h 326376"/>
                <a:gd name="connsiteX37" fmla="*/ 165275 w 327028"/>
                <a:gd name="connsiteY37" fmla="*/ 11128 h 326376"/>
                <a:gd name="connsiteX38" fmla="*/ 168440 w 327028"/>
                <a:gd name="connsiteY38" fmla="*/ 94 h 326376"/>
                <a:gd name="connsiteX39" fmla="*/ 305249 w 327028"/>
                <a:gd name="connsiteY39" fmla="*/ 81263 h 326376"/>
                <a:gd name="connsiteX40" fmla="*/ 244610 w 327028"/>
                <a:gd name="connsiteY40" fmla="*/ 305291 h 326376"/>
                <a:gd name="connsiteX41" fmla="*/ 164197 w 327028"/>
                <a:gd name="connsiteY41" fmla="*/ 326376 h 326376"/>
                <a:gd name="connsiteX42" fmla="*/ 21826 w 327028"/>
                <a:gd name="connsiteY42" fmla="*/ 244672 h 326376"/>
                <a:gd name="connsiteX43" fmla="*/ 81147 w 327028"/>
                <a:gd name="connsiteY43" fmla="*/ 21962 h 326376"/>
                <a:gd name="connsiteX44" fmla="*/ 112785 w 327028"/>
                <a:gd name="connsiteY44" fmla="*/ 7466 h 326376"/>
                <a:gd name="connsiteX45" fmla="*/ 114103 w 327028"/>
                <a:gd name="connsiteY45" fmla="*/ 7466 h 326376"/>
                <a:gd name="connsiteX46" fmla="*/ 168440 w 327028"/>
                <a:gd name="connsiteY46" fmla="*/ 94 h 326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27028" h="326376">
                  <a:moveTo>
                    <a:pt x="274398" y="150163"/>
                  </a:moveTo>
                  <a:cubicBezTo>
                    <a:pt x="269106" y="222469"/>
                    <a:pt x="217512" y="290830"/>
                    <a:pt x="150043" y="315809"/>
                  </a:cubicBezTo>
                  <a:cubicBezTo>
                    <a:pt x="180470" y="318438"/>
                    <a:pt x="210897" y="311865"/>
                    <a:pt x="240002" y="296089"/>
                  </a:cubicBezTo>
                  <a:cubicBezTo>
                    <a:pt x="287627" y="268481"/>
                    <a:pt x="314085" y="219839"/>
                    <a:pt x="316731" y="168568"/>
                  </a:cubicBezTo>
                  <a:cubicBezTo>
                    <a:pt x="302179" y="159366"/>
                    <a:pt x="288950" y="154107"/>
                    <a:pt x="274398" y="150163"/>
                  </a:cubicBezTo>
                  <a:close/>
                  <a:moveTo>
                    <a:pt x="264344" y="147501"/>
                  </a:moveTo>
                  <a:cubicBezTo>
                    <a:pt x="233988" y="142226"/>
                    <a:pt x="202312" y="148820"/>
                    <a:pt x="167996" y="168603"/>
                  </a:cubicBezTo>
                  <a:cubicBezTo>
                    <a:pt x="144238" y="223994"/>
                    <a:pt x="107283" y="251690"/>
                    <a:pt x="55809" y="251690"/>
                  </a:cubicBezTo>
                  <a:cubicBezTo>
                    <a:pt x="49209" y="251690"/>
                    <a:pt x="42610" y="251690"/>
                    <a:pt x="37331" y="250371"/>
                  </a:cubicBezTo>
                  <a:cubicBezTo>
                    <a:pt x="59768" y="283343"/>
                    <a:pt x="92764" y="304444"/>
                    <a:pt x="128400" y="313676"/>
                  </a:cubicBezTo>
                  <a:cubicBezTo>
                    <a:pt x="129720" y="312357"/>
                    <a:pt x="129720" y="312357"/>
                    <a:pt x="129720" y="312357"/>
                  </a:cubicBezTo>
                  <a:cubicBezTo>
                    <a:pt x="202312" y="295212"/>
                    <a:pt x="259065" y="223994"/>
                    <a:pt x="264344" y="148820"/>
                  </a:cubicBezTo>
                  <a:cubicBezTo>
                    <a:pt x="264344" y="148820"/>
                    <a:pt x="264344" y="147501"/>
                    <a:pt x="264344" y="147501"/>
                  </a:cubicBezTo>
                  <a:close/>
                  <a:moveTo>
                    <a:pt x="32529" y="85076"/>
                  </a:moveTo>
                  <a:cubicBezTo>
                    <a:pt x="5025" y="131075"/>
                    <a:pt x="2406" y="190216"/>
                    <a:pt x="29909" y="240157"/>
                  </a:cubicBezTo>
                  <a:cubicBezTo>
                    <a:pt x="60032" y="245414"/>
                    <a:pt x="86226" y="241471"/>
                    <a:pt x="107181" y="229643"/>
                  </a:cubicBezTo>
                  <a:cubicBezTo>
                    <a:pt x="58722" y="195473"/>
                    <a:pt x="33838" y="146846"/>
                    <a:pt x="32529" y="85076"/>
                  </a:cubicBezTo>
                  <a:close/>
                  <a:moveTo>
                    <a:pt x="206598" y="59121"/>
                  </a:moveTo>
                  <a:cubicBezTo>
                    <a:pt x="176832" y="56811"/>
                    <a:pt x="147397" y="62420"/>
                    <a:pt x="118293" y="76277"/>
                  </a:cubicBezTo>
                  <a:cubicBezTo>
                    <a:pt x="126230" y="110591"/>
                    <a:pt x="144751" y="136985"/>
                    <a:pt x="163272" y="156781"/>
                  </a:cubicBezTo>
                  <a:cubicBezTo>
                    <a:pt x="163272" y="158101"/>
                    <a:pt x="164595" y="158101"/>
                    <a:pt x="164595" y="158101"/>
                  </a:cubicBezTo>
                  <a:cubicBezTo>
                    <a:pt x="217512" y="129067"/>
                    <a:pt x="269106" y="129067"/>
                    <a:pt x="316731" y="156781"/>
                  </a:cubicBezTo>
                  <a:cubicBezTo>
                    <a:pt x="315408" y="134346"/>
                    <a:pt x="308794" y="110591"/>
                    <a:pt x="296887" y="89475"/>
                  </a:cubicBezTo>
                  <a:cubicBezTo>
                    <a:pt x="266460" y="71658"/>
                    <a:pt x="236364" y="61430"/>
                    <a:pt x="206598" y="59121"/>
                  </a:cubicBezTo>
                  <a:close/>
                  <a:moveTo>
                    <a:pt x="107075" y="21576"/>
                  </a:moveTo>
                  <a:cubicBezTo>
                    <a:pt x="100549" y="24211"/>
                    <a:pt x="92717" y="26847"/>
                    <a:pt x="86191" y="30800"/>
                  </a:cubicBezTo>
                  <a:cubicBezTo>
                    <a:pt x="69222" y="41342"/>
                    <a:pt x="54864" y="54519"/>
                    <a:pt x="43116" y="70332"/>
                  </a:cubicBezTo>
                  <a:cubicBezTo>
                    <a:pt x="43116" y="70332"/>
                    <a:pt x="43116" y="70332"/>
                    <a:pt x="43116" y="71650"/>
                  </a:cubicBezTo>
                  <a:cubicBezTo>
                    <a:pt x="40506" y="137536"/>
                    <a:pt x="65306" y="188928"/>
                    <a:pt x="114907" y="221871"/>
                  </a:cubicBezTo>
                  <a:cubicBezTo>
                    <a:pt x="114907" y="223189"/>
                    <a:pt x="116212" y="223189"/>
                    <a:pt x="116212" y="223189"/>
                  </a:cubicBezTo>
                  <a:cubicBezTo>
                    <a:pt x="133181" y="210012"/>
                    <a:pt x="146233" y="191563"/>
                    <a:pt x="157981" y="165209"/>
                  </a:cubicBezTo>
                  <a:cubicBezTo>
                    <a:pt x="156676" y="165209"/>
                    <a:pt x="156676" y="165209"/>
                    <a:pt x="155371" y="165209"/>
                  </a:cubicBezTo>
                  <a:cubicBezTo>
                    <a:pt x="114907" y="120406"/>
                    <a:pt x="99243" y="71650"/>
                    <a:pt x="107075" y="21576"/>
                  </a:cubicBezTo>
                  <a:close/>
                  <a:moveTo>
                    <a:pt x="165275" y="11128"/>
                  </a:moveTo>
                  <a:cubicBezTo>
                    <a:pt x="149820" y="10924"/>
                    <a:pt x="134241" y="13043"/>
                    <a:pt x="119074" y="17607"/>
                  </a:cubicBezTo>
                  <a:cubicBezTo>
                    <a:pt x="115118" y="34559"/>
                    <a:pt x="115118" y="51512"/>
                    <a:pt x="116437" y="65856"/>
                  </a:cubicBezTo>
                  <a:cubicBezTo>
                    <a:pt x="171829" y="41080"/>
                    <a:pt x="228539" y="43688"/>
                    <a:pt x="286568" y="72376"/>
                  </a:cubicBezTo>
                  <a:cubicBezTo>
                    <a:pt x="256894" y="33255"/>
                    <a:pt x="211641" y="11739"/>
                    <a:pt x="165275" y="11128"/>
                  </a:cubicBezTo>
                  <a:close/>
                  <a:moveTo>
                    <a:pt x="168440" y="94"/>
                  </a:moveTo>
                  <a:cubicBezTo>
                    <a:pt x="222941" y="1947"/>
                    <a:pt x="275588" y="30857"/>
                    <a:pt x="305249" y="81263"/>
                  </a:cubicBezTo>
                  <a:cubicBezTo>
                    <a:pt x="350069" y="159014"/>
                    <a:pt x="323704" y="260485"/>
                    <a:pt x="244610" y="305291"/>
                  </a:cubicBezTo>
                  <a:cubicBezTo>
                    <a:pt x="219563" y="319787"/>
                    <a:pt x="191880" y="326376"/>
                    <a:pt x="164197" y="326376"/>
                  </a:cubicBezTo>
                  <a:cubicBezTo>
                    <a:pt x="107512" y="326376"/>
                    <a:pt x="52146" y="297384"/>
                    <a:pt x="21826" y="244672"/>
                  </a:cubicBezTo>
                  <a:cubicBezTo>
                    <a:pt x="-22994" y="166921"/>
                    <a:pt x="3371" y="66767"/>
                    <a:pt x="81147" y="21962"/>
                  </a:cubicBezTo>
                  <a:cubicBezTo>
                    <a:pt x="91693" y="15373"/>
                    <a:pt x="102239" y="11419"/>
                    <a:pt x="112785" y="7466"/>
                  </a:cubicBezTo>
                  <a:cubicBezTo>
                    <a:pt x="112785" y="7466"/>
                    <a:pt x="114103" y="7466"/>
                    <a:pt x="114103" y="7466"/>
                  </a:cubicBezTo>
                  <a:cubicBezTo>
                    <a:pt x="131899" y="1865"/>
                    <a:pt x="150273" y="-523"/>
                    <a:pt x="168440" y="94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" name="ïšḻïďê-Freeform 52"/>
            <p:cNvSpPr/>
            <p:nvPr/>
          </p:nvSpPr>
          <p:spPr bwMode="auto">
            <a:xfrm>
              <a:off x="4931470" y="3148334"/>
              <a:ext cx="510358" cy="509200"/>
            </a:xfrm>
            <a:custGeom>
              <a:avLst/>
              <a:gdLst>
                <a:gd name="connsiteX0" fmla="*/ 388572 w 777144"/>
                <a:gd name="connsiteY0" fmla="*/ 0 h 775382"/>
                <a:gd name="connsiteX1" fmla="*/ 777144 w 777144"/>
                <a:gd name="connsiteY1" fmla="*/ 387691 h 775382"/>
                <a:gd name="connsiteX2" fmla="*/ 388572 w 777144"/>
                <a:gd name="connsiteY2" fmla="*/ 775382 h 775382"/>
                <a:gd name="connsiteX3" fmla="*/ 0 w 777144"/>
                <a:gd name="connsiteY3" fmla="*/ 387691 h 775382"/>
                <a:gd name="connsiteX4" fmla="*/ 388572 w 777144"/>
                <a:gd name="connsiteY4" fmla="*/ 0 h 775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144" h="775382">
                  <a:moveTo>
                    <a:pt x="388572" y="0"/>
                  </a:moveTo>
                  <a:cubicBezTo>
                    <a:pt x="603527" y="0"/>
                    <a:pt x="777144" y="173224"/>
                    <a:pt x="777144" y="387691"/>
                  </a:cubicBezTo>
                  <a:cubicBezTo>
                    <a:pt x="777144" y="600096"/>
                    <a:pt x="603527" y="775382"/>
                    <a:pt x="388572" y="775382"/>
                  </a:cubicBezTo>
                  <a:cubicBezTo>
                    <a:pt x="173617" y="775382"/>
                    <a:pt x="0" y="600096"/>
                    <a:pt x="0" y="387691"/>
                  </a:cubicBezTo>
                  <a:cubicBezTo>
                    <a:pt x="0" y="173224"/>
                    <a:pt x="173617" y="0"/>
                    <a:pt x="388572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  <a:round/>
            </a:ln>
          </p:spPr>
          <p:txBody>
            <a:bodyPr vert="horz" wrap="none" lIns="91440" tIns="45720" rIns="91440" bIns="45720" anchor="ctr" anchorCtr="1" compatLnSpc="1">
              <a:normAutofit fontScale="92500" lnSpcReduction="20000"/>
            </a:bodyPr>
            <a:lstStyle/>
            <a:p>
              <a:pPr algn="ctr"/>
              <a:r>
                <a:rPr lang="en-US" altLang="zh-CN" sz="2400">
                  <a:solidFill>
                    <a:schemeClr val="accent3">
                      <a:lumMod val="100000"/>
                    </a:schemeClr>
                  </a:solidFill>
                  <a:cs typeface="+mn-ea"/>
                  <a:sym typeface="+mn-lt"/>
                </a:rPr>
                <a:t>03</a:t>
              </a: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3193186" y="3130219"/>
              <a:ext cx="923331" cy="530486"/>
              <a:chOff x="4255633" y="1604356"/>
              <a:chExt cx="953623" cy="547890"/>
            </a:xfrm>
          </p:grpSpPr>
          <p:sp>
            <p:nvSpPr>
              <p:cNvPr id="55" name="ïšḻïďê-Rectangle 54"/>
              <p:cNvSpPr/>
              <p:nvPr/>
            </p:nvSpPr>
            <p:spPr bwMode="auto">
              <a:xfrm>
                <a:off x="4428514" y="1604356"/>
                <a:ext cx="607862" cy="281756"/>
              </a:xfrm>
              <a:prstGeom prst="rect">
                <a:avLst/>
              </a:prstGeom>
              <a:solidFill>
                <a:schemeClr val="accent3">
                  <a:lumMod val="100000"/>
                </a:schemeClr>
              </a:solidFill>
              <a:ln w="19050">
                <a:noFill/>
                <a:round/>
              </a:ln>
            </p:spPr>
            <p:txBody>
              <a:bodyPr vert="horz" wrap="none" lIns="0" tIns="0" rIns="0" bIns="0" anchor="ctr" anchorCtr="1" compatLnSpc="1">
                <a:normAutofit/>
              </a:bodyPr>
              <a:lstStyle/>
              <a:p>
                <a:pPr algn="ctr"/>
                <a:r>
                  <a:rPr lang="zh-CN" altLang="en-US" sz="1050">
                    <a:solidFill>
                      <a:schemeClr val="bg1"/>
                    </a:solidFill>
                    <a:cs typeface="+mn-ea"/>
                    <a:sym typeface="+mn-lt"/>
                  </a:rPr>
                  <a:t>关键词</a:t>
                </a:r>
              </a:p>
            </p:txBody>
          </p:sp>
          <p:sp>
            <p:nvSpPr>
              <p:cNvPr id="56" name="ïšḻïďê-文本框 68"/>
              <p:cNvSpPr txBox="1"/>
              <p:nvPr/>
            </p:nvSpPr>
            <p:spPr>
              <a:xfrm>
                <a:off x="4255633" y="1961521"/>
                <a:ext cx="953623" cy="190725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>
                <a:normAutofit fontScale="92500" lnSpcReduction="20000"/>
              </a:bodyPr>
              <a:lstStyle/>
              <a:p>
                <a:pPr algn="ctr"/>
                <a:r>
                  <a:rPr lang="zh-CN" altLang="en-US" sz="1200">
                    <a:solidFill>
                      <a:schemeClr val="bg1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2401284" y="3471758"/>
            <a:ext cx="1939132" cy="1098214"/>
            <a:chOff x="2937144" y="4160958"/>
            <a:chExt cx="2585510" cy="1464285"/>
          </a:xfrm>
        </p:grpSpPr>
        <p:sp>
          <p:nvSpPr>
            <p:cNvPr id="45" name="ïšḻïďê-Freeform 44"/>
            <p:cNvSpPr/>
            <p:nvPr/>
          </p:nvSpPr>
          <p:spPr bwMode="auto">
            <a:xfrm>
              <a:off x="2937144" y="4160958"/>
              <a:ext cx="2585510" cy="1464285"/>
            </a:xfrm>
            <a:custGeom>
              <a:avLst/>
              <a:gdLst>
                <a:gd name="T0" fmla="*/ 1017 w 1420"/>
                <a:gd name="T1" fmla="*/ 0 h 806"/>
                <a:gd name="T2" fmla="*/ 1420 w 1420"/>
                <a:gd name="T3" fmla="*/ 403 h 806"/>
                <a:gd name="T4" fmla="*/ 1017 w 1420"/>
                <a:gd name="T5" fmla="*/ 806 h 806"/>
                <a:gd name="T6" fmla="*/ 771 w 1420"/>
                <a:gd name="T7" fmla="*/ 722 h 806"/>
                <a:gd name="T8" fmla="*/ 771 w 1420"/>
                <a:gd name="T9" fmla="*/ 722 h 806"/>
                <a:gd name="T10" fmla="*/ 268 w 1420"/>
                <a:gd name="T11" fmla="*/ 630 h 806"/>
                <a:gd name="T12" fmla="*/ 268 w 1420"/>
                <a:gd name="T13" fmla="*/ 630 h 806"/>
                <a:gd name="T14" fmla="*/ 230 w 1420"/>
                <a:gd name="T15" fmla="*/ 633 h 806"/>
                <a:gd name="T16" fmla="*/ 0 w 1420"/>
                <a:gd name="T17" fmla="*/ 403 h 806"/>
                <a:gd name="T18" fmla="*/ 230 w 1420"/>
                <a:gd name="T19" fmla="*/ 172 h 806"/>
                <a:gd name="T20" fmla="*/ 268 w 1420"/>
                <a:gd name="T21" fmla="*/ 175 h 806"/>
                <a:gd name="T22" fmla="*/ 268 w 1420"/>
                <a:gd name="T23" fmla="*/ 175 h 806"/>
                <a:gd name="T24" fmla="*/ 771 w 1420"/>
                <a:gd name="T25" fmla="*/ 84 h 806"/>
                <a:gd name="T26" fmla="*/ 771 w 1420"/>
                <a:gd name="T27" fmla="*/ 84 h 806"/>
                <a:gd name="T28" fmla="*/ 1017 w 1420"/>
                <a:gd name="T29" fmla="*/ 0 h 806"/>
                <a:gd name="T30" fmla="*/ 230 w 1420"/>
                <a:gd name="T31" fmla="*/ 215 h 806"/>
                <a:gd name="T32" fmla="*/ 42 w 1420"/>
                <a:gd name="T33" fmla="*/ 403 h 806"/>
                <a:gd name="T34" fmla="*/ 230 w 1420"/>
                <a:gd name="T35" fmla="*/ 591 h 806"/>
                <a:gd name="T36" fmla="*/ 418 w 1420"/>
                <a:gd name="T37" fmla="*/ 403 h 806"/>
                <a:gd name="T38" fmla="*/ 230 w 1420"/>
                <a:gd name="T39" fmla="*/ 215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0" h="806">
                  <a:moveTo>
                    <a:pt x="1017" y="0"/>
                  </a:moveTo>
                  <a:cubicBezTo>
                    <a:pt x="1240" y="0"/>
                    <a:pt x="1420" y="180"/>
                    <a:pt x="1420" y="403"/>
                  </a:cubicBezTo>
                  <a:cubicBezTo>
                    <a:pt x="1420" y="625"/>
                    <a:pt x="1240" y="806"/>
                    <a:pt x="1017" y="806"/>
                  </a:cubicBezTo>
                  <a:cubicBezTo>
                    <a:pt x="925" y="806"/>
                    <a:pt x="839" y="774"/>
                    <a:pt x="771" y="722"/>
                  </a:cubicBezTo>
                  <a:cubicBezTo>
                    <a:pt x="771" y="722"/>
                    <a:pt x="771" y="722"/>
                    <a:pt x="771" y="722"/>
                  </a:cubicBezTo>
                  <a:cubicBezTo>
                    <a:pt x="617" y="606"/>
                    <a:pt x="408" y="615"/>
                    <a:pt x="268" y="630"/>
                  </a:cubicBezTo>
                  <a:cubicBezTo>
                    <a:pt x="268" y="630"/>
                    <a:pt x="268" y="630"/>
                    <a:pt x="268" y="630"/>
                  </a:cubicBezTo>
                  <a:cubicBezTo>
                    <a:pt x="256" y="632"/>
                    <a:pt x="243" y="633"/>
                    <a:pt x="230" y="633"/>
                  </a:cubicBezTo>
                  <a:cubicBezTo>
                    <a:pt x="103" y="633"/>
                    <a:pt x="0" y="530"/>
                    <a:pt x="0" y="403"/>
                  </a:cubicBezTo>
                  <a:cubicBezTo>
                    <a:pt x="0" y="275"/>
                    <a:pt x="103" y="172"/>
                    <a:pt x="230" y="172"/>
                  </a:cubicBezTo>
                  <a:cubicBezTo>
                    <a:pt x="243" y="172"/>
                    <a:pt x="256" y="173"/>
                    <a:pt x="268" y="175"/>
                  </a:cubicBezTo>
                  <a:cubicBezTo>
                    <a:pt x="268" y="175"/>
                    <a:pt x="268" y="175"/>
                    <a:pt x="268" y="175"/>
                  </a:cubicBezTo>
                  <a:cubicBezTo>
                    <a:pt x="408" y="191"/>
                    <a:pt x="617" y="199"/>
                    <a:pt x="771" y="84"/>
                  </a:cubicBezTo>
                  <a:cubicBezTo>
                    <a:pt x="771" y="84"/>
                    <a:pt x="771" y="84"/>
                    <a:pt x="771" y="84"/>
                  </a:cubicBezTo>
                  <a:cubicBezTo>
                    <a:pt x="839" y="31"/>
                    <a:pt x="924" y="0"/>
                    <a:pt x="1017" y="0"/>
                  </a:cubicBezTo>
                  <a:close/>
                  <a:moveTo>
                    <a:pt x="230" y="215"/>
                  </a:moveTo>
                  <a:cubicBezTo>
                    <a:pt x="126" y="215"/>
                    <a:pt x="42" y="299"/>
                    <a:pt x="42" y="403"/>
                  </a:cubicBezTo>
                  <a:cubicBezTo>
                    <a:pt x="42" y="507"/>
                    <a:pt x="126" y="591"/>
                    <a:pt x="230" y="591"/>
                  </a:cubicBezTo>
                  <a:cubicBezTo>
                    <a:pt x="334" y="591"/>
                    <a:pt x="418" y="507"/>
                    <a:pt x="418" y="403"/>
                  </a:cubicBezTo>
                  <a:cubicBezTo>
                    <a:pt x="418" y="299"/>
                    <a:pt x="334" y="215"/>
                    <a:pt x="230" y="215"/>
                  </a:cubicBez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" name="ïšḻïďê-Freeform 45"/>
            <p:cNvSpPr/>
            <p:nvPr/>
          </p:nvSpPr>
          <p:spPr bwMode="auto">
            <a:xfrm>
              <a:off x="3781153" y="4763772"/>
              <a:ext cx="325646" cy="258654"/>
            </a:xfrm>
            <a:custGeom>
              <a:avLst/>
              <a:gdLst>
                <a:gd name="connsiteX0" fmla="*/ 213972 w 337775"/>
                <a:gd name="connsiteY0" fmla="*/ 45767 h 268288"/>
                <a:gd name="connsiteX1" fmla="*/ 267312 w 337775"/>
                <a:gd name="connsiteY1" fmla="*/ 134009 h 268288"/>
                <a:gd name="connsiteX2" fmla="*/ 213972 w 337775"/>
                <a:gd name="connsiteY2" fmla="*/ 222250 h 268288"/>
                <a:gd name="connsiteX3" fmla="*/ 209972 w 337775"/>
                <a:gd name="connsiteY3" fmla="*/ 222250 h 268288"/>
                <a:gd name="connsiteX4" fmla="*/ 203304 w 337775"/>
                <a:gd name="connsiteY4" fmla="*/ 218299 h 268288"/>
                <a:gd name="connsiteX5" fmla="*/ 205971 w 337775"/>
                <a:gd name="connsiteY5" fmla="*/ 207763 h 268288"/>
                <a:gd name="connsiteX6" fmla="*/ 252644 w 337775"/>
                <a:gd name="connsiteY6" fmla="*/ 134009 h 268288"/>
                <a:gd name="connsiteX7" fmla="*/ 205971 w 337775"/>
                <a:gd name="connsiteY7" fmla="*/ 60255 h 268288"/>
                <a:gd name="connsiteX8" fmla="*/ 203304 w 337775"/>
                <a:gd name="connsiteY8" fmla="*/ 49718 h 268288"/>
                <a:gd name="connsiteX9" fmla="*/ 213972 w 337775"/>
                <a:gd name="connsiteY9" fmla="*/ 45767 h 268288"/>
                <a:gd name="connsiteX10" fmla="*/ 122215 w 337775"/>
                <a:gd name="connsiteY10" fmla="*/ 45767 h 268288"/>
                <a:gd name="connsiteX11" fmla="*/ 132883 w 337775"/>
                <a:gd name="connsiteY11" fmla="*/ 49718 h 268288"/>
                <a:gd name="connsiteX12" fmla="*/ 130216 w 337775"/>
                <a:gd name="connsiteY12" fmla="*/ 60255 h 268288"/>
                <a:gd name="connsiteX13" fmla="*/ 83543 w 337775"/>
                <a:gd name="connsiteY13" fmla="*/ 134009 h 268288"/>
                <a:gd name="connsiteX14" fmla="*/ 130216 w 337775"/>
                <a:gd name="connsiteY14" fmla="*/ 207763 h 268288"/>
                <a:gd name="connsiteX15" fmla="*/ 132883 w 337775"/>
                <a:gd name="connsiteY15" fmla="*/ 218299 h 268288"/>
                <a:gd name="connsiteX16" fmla="*/ 126215 w 337775"/>
                <a:gd name="connsiteY16" fmla="*/ 222250 h 268288"/>
                <a:gd name="connsiteX17" fmla="*/ 122215 w 337775"/>
                <a:gd name="connsiteY17" fmla="*/ 222250 h 268288"/>
                <a:gd name="connsiteX18" fmla="*/ 68875 w 337775"/>
                <a:gd name="connsiteY18" fmla="*/ 134009 h 268288"/>
                <a:gd name="connsiteX19" fmla="*/ 122215 w 337775"/>
                <a:gd name="connsiteY19" fmla="*/ 45767 h 268288"/>
                <a:gd name="connsiteX20" fmla="*/ 168094 w 337775"/>
                <a:gd name="connsiteY20" fmla="*/ 15875 h 268288"/>
                <a:gd name="connsiteX21" fmla="*/ 49825 w 337775"/>
                <a:gd name="connsiteY21" fmla="*/ 134144 h 268288"/>
                <a:gd name="connsiteX22" fmla="*/ 168094 w 337775"/>
                <a:gd name="connsiteY22" fmla="*/ 252413 h 268288"/>
                <a:gd name="connsiteX23" fmla="*/ 286363 w 337775"/>
                <a:gd name="connsiteY23" fmla="*/ 134144 h 268288"/>
                <a:gd name="connsiteX24" fmla="*/ 168094 w 337775"/>
                <a:gd name="connsiteY24" fmla="*/ 15875 h 268288"/>
                <a:gd name="connsiteX25" fmla="*/ 168887 w 337775"/>
                <a:gd name="connsiteY25" fmla="*/ 0 h 268288"/>
                <a:gd name="connsiteX26" fmla="*/ 303198 w 337775"/>
                <a:gd name="connsiteY26" fmla="*/ 126253 h 268288"/>
                <a:gd name="connsiteX27" fmla="*/ 315048 w 337775"/>
                <a:gd name="connsiteY27" fmla="*/ 126253 h 268288"/>
                <a:gd name="connsiteX28" fmla="*/ 322949 w 337775"/>
                <a:gd name="connsiteY28" fmla="*/ 89429 h 268288"/>
                <a:gd name="connsiteX29" fmla="*/ 332166 w 337775"/>
                <a:gd name="connsiteY29" fmla="*/ 85484 h 268288"/>
                <a:gd name="connsiteX30" fmla="*/ 337433 w 337775"/>
                <a:gd name="connsiteY30" fmla="*/ 94690 h 268288"/>
                <a:gd name="connsiteX31" fmla="*/ 330850 w 337775"/>
                <a:gd name="connsiteY31" fmla="*/ 134144 h 268288"/>
                <a:gd name="connsiteX32" fmla="*/ 337433 w 337775"/>
                <a:gd name="connsiteY32" fmla="*/ 172283 h 268288"/>
                <a:gd name="connsiteX33" fmla="*/ 332166 w 337775"/>
                <a:gd name="connsiteY33" fmla="*/ 182804 h 268288"/>
                <a:gd name="connsiteX34" fmla="*/ 321632 w 337775"/>
                <a:gd name="connsiteY34" fmla="*/ 177544 h 268288"/>
                <a:gd name="connsiteX35" fmla="*/ 315048 w 337775"/>
                <a:gd name="connsiteY35" fmla="*/ 142035 h 268288"/>
                <a:gd name="connsiteX36" fmla="*/ 303198 w 337775"/>
                <a:gd name="connsiteY36" fmla="*/ 142035 h 268288"/>
                <a:gd name="connsiteX37" fmla="*/ 168887 w 337775"/>
                <a:gd name="connsiteY37" fmla="*/ 268288 h 268288"/>
                <a:gd name="connsiteX38" fmla="*/ 34577 w 337775"/>
                <a:gd name="connsiteY38" fmla="*/ 142035 h 268288"/>
                <a:gd name="connsiteX39" fmla="*/ 22726 w 337775"/>
                <a:gd name="connsiteY39" fmla="*/ 142035 h 268288"/>
                <a:gd name="connsiteX40" fmla="*/ 16143 w 337775"/>
                <a:gd name="connsiteY40" fmla="*/ 177544 h 268288"/>
                <a:gd name="connsiteX41" fmla="*/ 5609 w 337775"/>
                <a:gd name="connsiteY41" fmla="*/ 182804 h 268288"/>
                <a:gd name="connsiteX42" fmla="*/ 342 w 337775"/>
                <a:gd name="connsiteY42" fmla="*/ 172283 h 268288"/>
                <a:gd name="connsiteX43" fmla="*/ 6925 w 337775"/>
                <a:gd name="connsiteY43" fmla="*/ 134144 h 268288"/>
                <a:gd name="connsiteX44" fmla="*/ 342 w 337775"/>
                <a:gd name="connsiteY44" fmla="*/ 94690 h 268288"/>
                <a:gd name="connsiteX45" fmla="*/ 5609 w 337775"/>
                <a:gd name="connsiteY45" fmla="*/ 85484 h 268288"/>
                <a:gd name="connsiteX46" fmla="*/ 14826 w 337775"/>
                <a:gd name="connsiteY46" fmla="*/ 89429 h 268288"/>
                <a:gd name="connsiteX47" fmla="*/ 22726 w 337775"/>
                <a:gd name="connsiteY47" fmla="*/ 126253 h 268288"/>
                <a:gd name="connsiteX48" fmla="*/ 34577 w 337775"/>
                <a:gd name="connsiteY48" fmla="*/ 126253 h 268288"/>
                <a:gd name="connsiteX49" fmla="*/ 168887 w 337775"/>
                <a:gd name="connsiteY49" fmla="*/ 0 h 268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37775" h="268288">
                  <a:moveTo>
                    <a:pt x="213972" y="45767"/>
                  </a:moveTo>
                  <a:cubicBezTo>
                    <a:pt x="247310" y="62889"/>
                    <a:pt x="267312" y="97132"/>
                    <a:pt x="267312" y="134009"/>
                  </a:cubicBezTo>
                  <a:cubicBezTo>
                    <a:pt x="267312" y="170886"/>
                    <a:pt x="247310" y="205129"/>
                    <a:pt x="213972" y="222250"/>
                  </a:cubicBezTo>
                  <a:cubicBezTo>
                    <a:pt x="212639" y="222250"/>
                    <a:pt x="211305" y="222250"/>
                    <a:pt x="209972" y="222250"/>
                  </a:cubicBezTo>
                  <a:cubicBezTo>
                    <a:pt x="207305" y="222250"/>
                    <a:pt x="204638" y="220933"/>
                    <a:pt x="203304" y="218299"/>
                  </a:cubicBezTo>
                  <a:cubicBezTo>
                    <a:pt x="200637" y="214348"/>
                    <a:pt x="201971" y="210397"/>
                    <a:pt x="205971" y="207763"/>
                  </a:cubicBezTo>
                  <a:cubicBezTo>
                    <a:pt x="233975" y="193275"/>
                    <a:pt x="252644" y="165618"/>
                    <a:pt x="252644" y="134009"/>
                  </a:cubicBezTo>
                  <a:cubicBezTo>
                    <a:pt x="252644" y="102400"/>
                    <a:pt x="233975" y="74742"/>
                    <a:pt x="205971" y="60255"/>
                  </a:cubicBezTo>
                  <a:cubicBezTo>
                    <a:pt x="201971" y="57620"/>
                    <a:pt x="200637" y="53669"/>
                    <a:pt x="203304" y="49718"/>
                  </a:cubicBezTo>
                  <a:cubicBezTo>
                    <a:pt x="204638" y="45767"/>
                    <a:pt x="209972" y="44450"/>
                    <a:pt x="213972" y="45767"/>
                  </a:cubicBezTo>
                  <a:close/>
                  <a:moveTo>
                    <a:pt x="122215" y="45767"/>
                  </a:moveTo>
                  <a:cubicBezTo>
                    <a:pt x="126215" y="44450"/>
                    <a:pt x="131549" y="45767"/>
                    <a:pt x="132883" y="49718"/>
                  </a:cubicBezTo>
                  <a:cubicBezTo>
                    <a:pt x="135550" y="53669"/>
                    <a:pt x="134216" y="57620"/>
                    <a:pt x="130216" y="60255"/>
                  </a:cubicBezTo>
                  <a:cubicBezTo>
                    <a:pt x="102212" y="74742"/>
                    <a:pt x="83543" y="102400"/>
                    <a:pt x="83543" y="134009"/>
                  </a:cubicBezTo>
                  <a:cubicBezTo>
                    <a:pt x="83543" y="165618"/>
                    <a:pt x="102212" y="193275"/>
                    <a:pt x="130216" y="207763"/>
                  </a:cubicBezTo>
                  <a:cubicBezTo>
                    <a:pt x="134216" y="210397"/>
                    <a:pt x="135550" y="214348"/>
                    <a:pt x="132883" y="218299"/>
                  </a:cubicBezTo>
                  <a:cubicBezTo>
                    <a:pt x="131549" y="220933"/>
                    <a:pt x="128882" y="222250"/>
                    <a:pt x="126215" y="222250"/>
                  </a:cubicBezTo>
                  <a:cubicBezTo>
                    <a:pt x="124882" y="222250"/>
                    <a:pt x="123548" y="222250"/>
                    <a:pt x="122215" y="222250"/>
                  </a:cubicBezTo>
                  <a:cubicBezTo>
                    <a:pt x="88877" y="205129"/>
                    <a:pt x="68875" y="170886"/>
                    <a:pt x="68875" y="134009"/>
                  </a:cubicBezTo>
                  <a:cubicBezTo>
                    <a:pt x="68875" y="97132"/>
                    <a:pt x="88877" y="62889"/>
                    <a:pt x="122215" y="45767"/>
                  </a:cubicBezTo>
                  <a:close/>
                  <a:moveTo>
                    <a:pt x="168094" y="15875"/>
                  </a:moveTo>
                  <a:cubicBezTo>
                    <a:pt x="102776" y="15875"/>
                    <a:pt x="49825" y="68826"/>
                    <a:pt x="49825" y="134144"/>
                  </a:cubicBezTo>
                  <a:cubicBezTo>
                    <a:pt x="49825" y="199462"/>
                    <a:pt x="102776" y="252413"/>
                    <a:pt x="168094" y="252413"/>
                  </a:cubicBezTo>
                  <a:cubicBezTo>
                    <a:pt x="233412" y="252413"/>
                    <a:pt x="286363" y="199462"/>
                    <a:pt x="286363" y="134144"/>
                  </a:cubicBezTo>
                  <a:cubicBezTo>
                    <a:pt x="286363" y="68826"/>
                    <a:pt x="233412" y="15875"/>
                    <a:pt x="168094" y="15875"/>
                  </a:cubicBezTo>
                  <a:close/>
                  <a:moveTo>
                    <a:pt x="168887" y="0"/>
                  </a:moveTo>
                  <a:cubicBezTo>
                    <a:pt x="239993" y="0"/>
                    <a:pt x="299247" y="56551"/>
                    <a:pt x="303198" y="126253"/>
                  </a:cubicBezTo>
                  <a:cubicBezTo>
                    <a:pt x="303198" y="126253"/>
                    <a:pt x="303198" y="126253"/>
                    <a:pt x="315048" y="126253"/>
                  </a:cubicBezTo>
                  <a:cubicBezTo>
                    <a:pt x="316365" y="114417"/>
                    <a:pt x="317682" y="101266"/>
                    <a:pt x="322949" y="89429"/>
                  </a:cubicBezTo>
                  <a:cubicBezTo>
                    <a:pt x="324266" y="85484"/>
                    <a:pt x="328216" y="84169"/>
                    <a:pt x="332166" y="85484"/>
                  </a:cubicBezTo>
                  <a:cubicBezTo>
                    <a:pt x="336117" y="86799"/>
                    <a:pt x="338750" y="90745"/>
                    <a:pt x="337433" y="94690"/>
                  </a:cubicBezTo>
                  <a:cubicBezTo>
                    <a:pt x="332166" y="107841"/>
                    <a:pt x="330850" y="120993"/>
                    <a:pt x="330850" y="134144"/>
                  </a:cubicBezTo>
                  <a:cubicBezTo>
                    <a:pt x="330850" y="147296"/>
                    <a:pt x="332166" y="160447"/>
                    <a:pt x="337433" y="172283"/>
                  </a:cubicBezTo>
                  <a:cubicBezTo>
                    <a:pt x="338750" y="176229"/>
                    <a:pt x="336117" y="181489"/>
                    <a:pt x="332166" y="182804"/>
                  </a:cubicBezTo>
                  <a:cubicBezTo>
                    <a:pt x="328216" y="184119"/>
                    <a:pt x="324266" y="181489"/>
                    <a:pt x="321632" y="177544"/>
                  </a:cubicBezTo>
                  <a:cubicBezTo>
                    <a:pt x="317682" y="165707"/>
                    <a:pt x="316365" y="153871"/>
                    <a:pt x="315048" y="142035"/>
                  </a:cubicBezTo>
                  <a:cubicBezTo>
                    <a:pt x="315048" y="142035"/>
                    <a:pt x="315048" y="142035"/>
                    <a:pt x="303198" y="142035"/>
                  </a:cubicBezTo>
                  <a:cubicBezTo>
                    <a:pt x="299247" y="211737"/>
                    <a:pt x="239993" y="268288"/>
                    <a:pt x="168887" y="268288"/>
                  </a:cubicBezTo>
                  <a:cubicBezTo>
                    <a:pt x="97782" y="268288"/>
                    <a:pt x="38528" y="211737"/>
                    <a:pt x="34577" y="142035"/>
                  </a:cubicBezTo>
                  <a:cubicBezTo>
                    <a:pt x="34577" y="142035"/>
                    <a:pt x="34577" y="142035"/>
                    <a:pt x="22726" y="142035"/>
                  </a:cubicBezTo>
                  <a:cubicBezTo>
                    <a:pt x="21410" y="153871"/>
                    <a:pt x="20093" y="165707"/>
                    <a:pt x="16143" y="177544"/>
                  </a:cubicBezTo>
                  <a:cubicBezTo>
                    <a:pt x="13509" y="181489"/>
                    <a:pt x="9559" y="184119"/>
                    <a:pt x="5609" y="182804"/>
                  </a:cubicBezTo>
                  <a:cubicBezTo>
                    <a:pt x="1658" y="181489"/>
                    <a:pt x="-975" y="176229"/>
                    <a:pt x="342" y="172283"/>
                  </a:cubicBezTo>
                  <a:cubicBezTo>
                    <a:pt x="5609" y="160447"/>
                    <a:pt x="6925" y="147296"/>
                    <a:pt x="6925" y="134144"/>
                  </a:cubicBezTo>
                  <a:cubicBezTo>
                    <a:pt x="6925" y="120993"/>
                    <a:pt x="5609" y="107841"/>
                    <a:pt x="342" y="94690"/>
                  </a:cubicBezTo>
                  <a:cubicBezTo>
                    <a:pt x="-975" y="90745"/>
                    <a:pt x="1658" y="86799"/>
                    <a:pt x="5609" y="85484"/>
                  </a:cubicBezTo>
                  <a:cubicBezTo>
                    <a:pt x="9559" y="84169"/>
                    <a:pt x="13509" y="85484"/>
                    <a:pt x="14826" y="89429"/>
                  </a:cubicBezTo>
                  <a:cubicBezTo>
                    <a:pt x="20093" y="101266"/>
                    <a:pt x="21410" y="114417"/>
                    <a:pt x="22726" y="126253"/>
                  </a:cubicBezTo>
                  <a:cubicBezTo>
                    <a:pt x="22726" y="126253"/>
                    <a:pt x="22726" y="126253"/>
                    <a:pt x="34577" y="126253"/>
                  </a:cubicBezTo>
                  <a:cubicBezTo>
                    <a:pt x="38528" y="56551"/>
                    <a:pt x="97782" y="0"/>
                    <a:pt x="168887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" name="ïšḻïďê-Freeform 46"/>
            <p:cNvSpPr/>
            <p:nvPr/>
          </p:nvSpPr>
          <p:spPr bwMode="auto">
            <a:xfrm>
              <a:off x="3065988" y="4646444"/>
              <a:ext cx="510358" cy="509200"/>
            </a:xfrm>
            <a:custGeom>
              <a:avLst/>
              <a:gdLst>
                <a:gd name="connsiteX0" fmla="*/ 388572 w 777144"/>
                <a:gd name="connsiteY0" fmla="*/ 0 h 775382"/>
                <a:gd name="connsiteX1" fmla="*/ 777144 w 777144"/>
                <a:gd name="connsiteY1" fmla="*/ 387691 h 775382"/>
                <a:gd name="connsiteX2" fmla="*/ 388572 w 777144"/>
                <a:gd name="connsiteY2" fmla="*/ 775382 h 775382"/>
                <a:gd name="connsiteX3" fmla="*/ 0 w 777144"/>
                <a:gd name="connsiteY3" fmla="*/ 387691 h 775382"/>
                <a:gd name="connsiteX4" fmla="*/ 388572 w 777144"/>
                <a:gd name="connsiteY4" fmla="*/ 0 h 775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144" h="775382">
                  <a:moveTo>
                    <a:pt x="388572" y="0"/>
                  </a:moveTo>
                  <a:cubicBezTo>
                    <a:pt x="603527" y="0"/>
                    <a:pt x="777144" y="173224"/>
                    <a:pt x="777144" y="387691"/>
                  </a:cubicBezTo>
                  <a:cubicBezTo>
                    <a:pt x="777144" y="600096"/>
                    <a:pt x="603527" y="775382"/>
                    <a:pt x="388572" y="775382"/>
                  </a:cubicBezTo>
                  <a:cubicBezTo>
                    <a:pt x="173617" y="775382"/>
                    <a:pt x="0" y="600096"/>
                    <a:pt x="0" y="387691"/>
                  </a:cubicBezTo>
                  <a:cubicBezTo>
                    <a:pt x="0" y="173224"/>
                    <a:pt x="173617" y="0"/>
                    <a:pt x="388572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  <a:round/>
            </a:ln>
          </p:spPr>
          <p:txBody>
            <a:bodyPr vert="horz" wrap="none" lIns="91440" tIns="45720" rIns="91440" bIns="45720" anchor="ctr" anchorCtr="1" compatLnSpc="1">
              <a:normAutofit fontScale="92500" lnSpcReduction="20000"/>
            </a:bodyPr>
            <a:lstStyle/>
            <a:p>
              <a:pPr algn="ctr"/>
              <a:r>
                <a:rPr lang="en-US" altLang="zh-CN" sz="2400">
                  <a:solidFill>
                    <a:schemeClr val="accent5">
                      <a:lumMod val="100000"/>
                    </a:schemeClr>
                  </a:solidFill>
                  <a:cs typeface="+mn-ea"/>
                  <a:sym typeface="+mn-lt"/>
                </a:rPr>
                <a:t>05</a:t>
              </a:r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4445829" y="4620385"/>
              <a:ext cx="923331" cy="530486"/>
              <a:chOff x="4255633" y="1604356"/>
              <a:chExt cx="953623" cy="547890"/>
            </a:xfrm>
          </p:grpSpPr>
          <p:sp>
            <p:nvSpPr>
              <p:cNvPr id="49" name="ïšḻïďê-Rectangle 48"/>
              <p:cNvSpPr/>
              <p:nvPr/>
            </p:nvSpPr>
            <p:spPr bwMode="auto">
              <a:xfrm>
                <a:off x="4428514" y="1604356"/>
                <a:ext cx="607862" cy="281756"/>
              </a:xfrm>
              <a:prstGeom prst="rect">
                <a:avLst/>
              </a:prstGeom>
              <a:solidFill>
                <a:schemeClr val="accent5">
                  <a:lumMod val="100000"/>
                </a:schemeClr>
              </a:solidFill>
              <a:ln w="19050">
                <a:noFill/>
                <a:round/>
              </a:ln>
            </p:spPr>
            <p:txBody>
              <a:bodyPr vert="horz" wrap="none" lIns="0" tIns="0" rIns="0" bIns="0" anchor="ctr" anchorCtr="1" compatLnSpc="1">
                <a:normAutofit/>
              </a:bodyPr>
              <a:lstStyle/>
              <a:p>
                <a:pPr algn="ctr"/>
                <a:r>
                  <a:rPr lang="zh-CN" altLang="en-US" sz="1050">
                    <a:solidFill>
                      <a:schemeClr val="bg1"/>
                    </a:solidFill>
                    <a:cs typeface="+mn-ea"/>
                    <a:sym typeface="+mn-lt"/>
                  </a:rPr>
                  <a:t>关键词</a:t>
                </a:r>
              </a:p>
            </p:txBody>
          </p:sp>
          <p:sp>
            <p:nvSpPr>
              <p:cNvPr id="50" name="ïšḻïďê-文本框 74"/>
              <p:cNvSpPr txBox="1"/>
              <p:nvPr/>
            </p:nvSpPr>
            <p:spPr>
              <a:xfrm>
                <a:off x="4255633" y="1961521"/>
                <a:ext cx="953623" cy="190725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>
                <a:normAutofit fontScale="92500" lnSpcReduction="20000"/>
              </a:bodyPr>
              <a:lstStyle/>
              <a:p>
                <a:pPr algn="ctr"/>
                <a:r>
                  <a:rPr lang="zh-CN" altLang="en-US" sz="1200">
                    <a:solidFill>
                      <a:schemeClr val="bg1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4823346" y="1275606"/>
            <a:ext cx="1940527" cy="1096820"/>
            <a:chOff x="6717485" y="1232756"/>
            <a:chExt cx="2587369" cy="1462426"/>
          </a:xfrm>
        </p:grpSpPr>
        <p:sp>
          <p:nvSpPr>
            <p:cNvPr id="39" name="ïšḻïďê-Freeform 38"/>
            <p:cNvSpPr/>
            <p:nvPr/>
          </p:nvSpPr>
          <p:spPr bwMode="auto">
            <a:xfrm flipH="1">
              <a:off x="6717485" y="1232756"/>
              <a:ext cx="2587369" cy="1462426"/>
            </a:xfrm>
            <a:custGeom>
              <a:avLst/>
              <a:gdLst>
                <a:gd name="T0" fmla="*/ 1018 w 1421"/>
                <a:gd name="T1" fmla="*/ 0 h 805"/>
                <a:gd name="T2" fmla="*/ 1421 w 1421"/>
                <a:gd name="T3" fmla="*/ 403 h 805"/>
                <a:gd name="T4" fmla="*/ 1018 w 1421"/>
                <a:gd name="T5" fmla="*/ 805 h 805"/>
                <a:gd name="T6" fmla="*/ 772 w 1421"/>
                <a:gd name="T7" fmla="*/ 721 h 805"/>
                <a:gd name="T8" fmla="*/ 771 w 1421"/>
                <a:gd name="T9" fmla="*/ 721 h 805"/>
                <a:gd name="T10" fmla="*/ 269 w 1421"/>
                <a:gd name="T11" fmla="*/ 630 h 805"/>
                <a:gd name="T12" fmla="*/ 269 w 1421"/>
                <a:gd name="T13" fmla="*/ 630 h 805"/>
                <a:gd name="T14" fmla="*/ 231 w 1421"/>
                <a:gd name="T15" fmla="*/ 633 h 805"/>
                <a:gd name="T16" fmla="*/ 0 w 1421"/>
                <a:gd name="T17" fmla="*/ 403 h 805"/>
                <a:gd name="T18" fmla="*/ 231 w 1421"/>
                <a:gd name="T19" fmla="*/ 172 h 805"/>
                <a:gd name="T20" fmla="*/ 269 w 1421"/>
                <a:gd name="T21" fmla="*/ 175 h 805"/>
                <a:gd name="T22" fmla="*/ 269 w 1421"/>
                <a:gd name="T23" fmla="*/ 175 h 805"/>
                <a:gd name="T24" fmla="*/ 771 w 1421"/>
                <a:gd name="T25" fmla="*/ 84 h 805"/>
                <a:gd name="T26" fmla="*/ 771 w 1421"/>
                <a:gd name="T27" fmla="*/ 84 h 805"/>
                <a:gd name="T28" fmla="*/ 1018 w 1421"/>
                <a:gd name="T29" fmla="*/ 0 h 805"/>
                <a:gd name="T30" fmla="*/ 231 w 1421"/>
                <a:gd name="T31" fmla="*/ 215 h 805"/>
                <a:gd name="T32" fmla="*/ 43 w 1421"/>
                <a:gd name="T33" fmla="*/ 403 h 805"/>
                <a:gd name="T34" fmla="*/ 231 w 1421"/>
                <a:gd name="T35" fmla="*/ 591 h 805"/>
                <a:gd name="T36" fmla="*/ 419 w 1421"/>
                <a:gd name="T37" fmla="*/ 403 h 805"/>
                <a:gd name="T38" fmla="*/ 231 w 1421"/>
                <a:gd name="T39" fmla="*/ 215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1" h="805">
                  <a:moveTo>
                    <a:pt x="1018" y="0"/>
                  </a:moveTo>
                  <a:cubicBezTo>
                    <a:pt x="1241" y="0"/>
                    <a:pt x="1421" y="180"/>
                    <a:pt x="1421" y="403"/>
                  </a:cubicBezTo>
                  <a:cubicBezTo>
                    <a:pt x="1421" y="625"/>
                    <a:pt x="1241" y="805"/>
                    <a:pt x="1018" y="805"/>
                  </a:cubicBezTo>
                  <a:cubicBezTo>
                    <a:pt x="925" y="805"/>
                    <a:pt x="840" y="774"/>
                    <a:pt x="772" y="721"/>
                  </a:cubicBezTo>
                  <a:cubicBezTo>
                    <a:pt x="771" y="721"/>
                    <a:pt x="771" y="721"/>
                    <a:pt x="771" y="721"/>
                  </a:cubicBezTo>
                  <a:cubicBezTo>
                    <a:pt x="618" y="606"/>
                    <a:pt x="408" y="615"/>
                    <a:pt x="269" y="630"/>
                  </a:cubicBezTo>
                  <a:cubicBezTo>
                    <a:pt x="269" y="630"/>
                    <a:pt x="269" y="630"/>
                    <a:pt x="269" y="630"/>
                  </a:cubicBezTo>
                  <a:cubicBezTo>
                    <a:pt x="256" y="632"/>
                    <a:pt x="244" y="633"/>
                    <a:pt x="231" y="633"/>
                  </a:cubicBezTo>
                  <a:cubicBezTo>
                    <a:pt x="103" y="633"/>
                    <a:pt x="0" y="530"/>
                    <a:pt x="0" y="403"/>
                  </a:cubicBezTo>
                  <a:cubicBezTo>
                    <a:pt x="0" y="275"/>
                    <a:pt x="103" y="172"/>
                    <a:pt x="231" y="172"/>
                  </a:cubicBezTo>
                  <a:cubicBezTo>
                    <a:pt x="244" y="172"/>
                    <a:pt x="256" y="173"/>
                    <a:pt x="269" y="175"/>
                  </a:cubicBezTo>
                  <a:cubicBezTo>
                    <a:pt x="269" y="175"/>
                    <a:pt x="269" y="175"/>
                    <a:pt x="269" y="175"/>
                  </a:cubicBezTo>
                  <a:cubicBezTo>
                    <a:pt x="408" y="190"/>
                    <a:pt x="618" y="199"/>
                    <a:pt x="771" y="84"/>
                  </a:cubicBezTo>
                  <a:cubicBezTo>
                    <a:pt x="771" y="84"/>
                    <a:pt x="771" y="84"/>
                    <a:pt x="771" y="84"/>
                  </a:cubicBezTo>
                  <a:cubicBezTo>
                    <a:pt x="840" y="31"/>
                    <a:pt x="925" y="0"/>
                    <a:pt x="1018" y="0"/>
                  </a:cubicBezTo>
                  <a:close/>
                  <a:moveTo>
                    <a:pt x="231" y="215"/>
                  </a:moveTo>
                  <a:cubicBezTo>
                    <a:pt x="127" y="215"/>
                    <a:pt x="43" y="299"/>
                    <a:pt x="43" y="403"/>
                  </a:cubicBezTo>
                  <a:cubicBezTo>
                    <a:pt x="43" y="506"/>
                    <a:pt x="127" y="591"/>
                    <a:pt x="231" y="591"/>
                  </a:cubicBezTo>
                  <a:cubicBezTo>
                    <a:pt x="335" y="591"/>
                    <a:pt x="419" y="506"/>
                    <a:pt x="419" y="403"/>
                  </a:cubicBezTo>
                  <a:cubicBezTo>
                    <a:pt x="419" y="299"/>
                    <a:pt x="335" y="215"/>
                    <a:pt x="231" y="215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ïšḻïďê-Freeform 39"/>
            <p:cNvSpPr/>
            <p:nvPr/>
          </p:nvSpPr>
          <p:spPr bwMode="auto">
            <a:xfrm>
              <a:off x="8093771" y="1801146"/>
              <a:ext cx="325646" cy="325646"/>
            </a:xfrm>
            <a:custGeom>
              <a:avLst/>
              <a:gdLst>
                <a:gd name="connsiteX0" fmla="*/ 0 w 338138"/>
                <a:gd name="connsiteY0" fmla="*/ 169863 h 338138"/>
                <a:gd name="connsiteX1" fmla="*/ 3975 w 338138"/>
                <a:gd name="connsiteY1" fmla="*/ 169863 h 338138"/>
                <a:gd name="connsiteX2" fmla="*/ 111300 w 338138"/>
                <a:gd name="connsiteY2" fmla="*/ 226838 h 338138"/>
                <a:gd name="connsiteX3" fmla="*/ 168275 w 338138"/>
                <a:gd name="connsiteY3" fmla="*/ 334163 h 338138"/>
                <a:gd name="connsiteX4" fmla="*/ 168275 w 338138"/>
                <a:gd name="connsiteY4" fmla="*/ 338138 h 338138"/>
                <a:gd name="connsiteX5" fmla="*/ 164300 w 338138"/>
                <a:gd name="connsiteY5" fmla="*/ 338138 h 338138"/>
                <a:gd name="connsiteX6" fmla="*/ 49025 w 338138"/>
                <a:gd name="connsiteY6" fmla="*/ 289113 h 338138"/>
                <a:gd name="connsiteX7" fmla="*/ 0 w 338138"/>
                <a:gd name="connsiteY7" fmla="*/ 173838 h 338138"/>
                <a:gd name="connsiteX8" fmla="*/ 0 w 338138"/>
                <a:gd name="connsiteY8" fmla="*/ 169863 h 338138"/>
                <a:gd name="connsiteX9" fmla="*/ 169863 w 338138"/>
                <a:gd name="connsiteY9" fmla="*/ 0 h 338138"/>
                <a:gd name="connsiteX10" fmla="*/ 173838 w 338138"/>
                <a:gd name="connsiteY10" fmla="*/ 0 h 338138"/>
                <a:gd name="connsiteX11" fmla="*/ 289113 w 338138"/>
                <a:gd name="connsiteY11" fmla="*/ 49025 h 338138"/>
                <a:gd name="connsiteX12" fmla="*/ 338138 w 338138"/>
                <a:gd name="connsiteY12" fmla="*/ 164300 h 338138"/>
                <a:gd name="connsiteX13" fmla="*/ 338138 w 338138"/>
                <a:gd name="connsiteY13" fmla="*/ 168275 h 338138"/>
                <a:gd name="connsiteX14" fmla="*/ 334163 w 338138"/>
                <a:gd name="connsiteY14" fmla="*/ 168275 h 338138"/>
                <a:gd name="connsiteX15" fmla="*/ 226838 w 338138"/>
                <a:gd name="connsiteY15" fmla="*/ 111300 h 338138"/>
                <a:gd name="connsiteX16" fmla="*/ 169863 w 338138"/>
                <a:gd name="connsiteY16" fmla="*/ 3975 h 338138"/>
                <a:gd name="connsiteX17" fmla="*/ 169863 w 338138"/>
                <a:gd name="connsiteY17" fmla="*/ 0 h 338138"/>
                <a:gd name="connsiteX18" fmla="*/ 157181 w 338138"/>
                <a:gd name="connsiteY18" fmla="*/ 0 h 338138"/>
                <a:gd name="connsiteX19" fmla="*/ 157181 w 338138"/>
                <a:gd name="connsiteY19" fmla="*/ 3963 h 338138"/>
                <a:gd name="connsiteX20" fmla="*/ 216620 w 338138"/>
                <a:gd name="connsiteY20" fmla="*/ 121518 h 338138"/>
                <a:gd name="connsiteX21" fmla="*/ 334175 w 338138"/>
                <a:gd name="connsiteY21" fmla="*/ 180957 h 338138"/>
                <a:gd name="connsiteX22" fmla="*/ 338138 w 338138"/>
                <a:gd name="connsiteY22" fmla="*/ 180957 h 338138"/>
                <a:gd name="connsiteX23" fmla="*/ 336817 w 338138"/>
                <a:gd name="connsiteY23" fmla="*/ 184919 h 338138"/>
                <a:gd name="connsiteX24" fmla="*/ 289267 w 338138"/>
                <a:gd name="connsiteY24" fmla="*/ 289267 h 338138"/>
                <a:gd name="connsiteX25" fmla="*/ 184919 w 338138"/>
                <a:gd name="connsiteY25" fmla="*/ 336817 h 338138"/>
                <a:gd name="connsiteX26" fmla="*/ 180957 w 338138"/>
                <a:gd name="connsiteY26" fmla="*/ 338138 h 338138"/>
                <a:gd name="connsiteX27" fmla="*/ 180957 w 338138"/>
                <a:gd name="connsiteY27" fmla="*/ 334176 h 338138"/>
                <a:gd name="connsiteX28" fmla="*/ 121518 w 338138"/>
                <a:gd name="connsiteY28" fmla="*/ 216620 h 338138"/>
                <a:gd name="connsiteX29" fmla="*/ 3963 w 338138"/>
                <a:gd name="connsiteY29" fmla="*/ 157181 h 338138"/>
                <a:gd name="connsiteX30" fmla="*/ 0 w 338138"/>
                <a:gd name="connsiteY30" fmla="*/ 157181 h 338138"/>
                <a:gd name="connsiteX31" fmla="*/ 1321 w 338138"/>
                <a:gd name="connsiteY31" fmla="*/ 153219 h 338138"/>
                <a:gd name="connsiteX32" fmla="*/ 48872 w 338138"/>
                <a:gd name="connsiteY32" fmla="*/ 50192 h 338138"/>
                <a:gd name="connsiteX33" fmla="*/ 153219 w 338138"/>
                <a:gd name="connsiteY33" fmla="*/ 1321 h 338138"/>
                <a:gd name="connsiteX34" fmla="*/ 157181 w 338138"/>
                <a:gd name="connsiteY3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38138" h="338138">
                  <a:moveTo>
                    <a:pt x="0" y="169863"/>
                  </a:moveTo>
                  <a:cubicBezTo>
                    <a:pt x="0" y="169863"/>
                    <a:pt x="0" y="169863"/>
                    <a:pt x="3975" y="169863"/>
                  </a:cubicBezTo>
                  <a:cubicBezTo>
                    <a:pt x="42400" y="175163"/>
                    <a:pt x="80825" y="195038"/>
                    <a:pt x="111300" y="226838"/>
                  </a:cubicBezTo>
                  <a:cubicBezTo>
                    <a:pt x="143100" y="257313"/>
                    <a:pt x="162975" y="297063"/>
                    <a:pt x="168275" y="334163"/>
                  </a:cubicBezTo>
                  <a:cubicBezTo>
                    <a:pt x="168275" y="334163"/>
                    <a:pt x="168275" y="334163"/>
                    <a:pt x="168275" y="338138"/>
                  </a:cubicBezTo>
                  <a:cubicBezTo>
                    <a:pt x="168275" y="338138"/>
                    <a:pt x="168275" y="338138"/>
                    <a:pt x="164300" y="338138"/>
                  </a:cubicBezTo>
                  <a:cubicBezTo>
                    <a:pt x="120575" y="336813"/>
                    <a:pt x="80825" y="319588"/>
                    <a:pt x="49025" y="289113"/>
                  </a:cubicBezTo>
                  <a:cubicBezTo>
                    <a:pt x="18550" y="257313"/>
                    <a:pt x="1325" y="217563"/>
                    <a:pt x="0" y="173838"/>
                  </a:cubicBezTo>
                  <a:cubicBezTo>
                    <a:pt x="0" y="173838"/>
                    <a:pt x="0" y="173838"/>
                    <a:pt x="0" y="169863"/>
                  </a:cubicBezTo>
                  <a:close/>
                  <a:moveTo>
                    <a:pt x="169863" y="0"/>
                  </a:moveTo>
                  <a:cubicBezTo>
                    <a:pt x="169863" y="0"/>
                    <a:pt x="169863" y="0"/>
                    <a:pt x="173838" y="0"/>
                  </a:cubicBezTo>
                  <a:cubicBezTo>
                    <a:pt x="217563" y="1325"/>
                    <a:pt x="257313" y="18550"/>
                    <a:pt x="289113" y="49025"/>
                  </a:cubicBezTo>
                  <a:cubicBezTo>
                    <a:pt x="319588" y="80825"/>
                    <a:pt x="336813" y="120575"/>
                    <a:pt x="338138" y="164300"/>
                  </a:cubicBezTo>
                  <a:cubicBezTo>
                    <a:pt x="338138" y="164300"/>
                    <a:pt x="338138" y="164300"/>
                    <a:pt x="338138" y="168275"/>
                  </a:cubicBezTo>
                  <a:cubicBezTo>
                    <a:pt x="338138" y="168275"/>
                    <a:pt x="338138" y="168275"/>
                    <a:pt x="334163" y="168275"/>
                  </a:cubicBezTo>
                  <a:cubicBezTo>
                    <a:pt x="295738" y="162975"/>
                    <a:pt x="257313" y="143100"/>
                    <a:pt x="226838" y="111300"/>
                  </a:cubicBezTo>
                  <a:cubicBezTo>
                    <a:pt x="195038" y="80825"/>
                    <a:pt x="175163" y="42400"/>
                    <a:pt x="169863" y="3975"/>
                  </a:cubicBezTo>
                  <a:cubicBezTo>
                    <a:pt x="169863" y="3975"/>
                    <a:pt x="169863" y="3975"/>
                    <a:pt x="169863" y="0"/>
                  </a:cubicBezTo>
                  <a:close/>
                  <a:moveTo>
                    <a:pt x="157181" y="0"/>
                  </a:moveTo>
                  <a:cubicBezTo>
                    <a:pt x="157181" y="0"/>
                    <a:pt x="157181" y="0"/>
                    <a:pt x="157181" y="3963"/>
                  </a:cubicBezTo>
                  <a:cubicBezTo>
                    <a:pt x="162465" y="46230"/>
                    <a:pt x="183598" y="87176"/>
                    <a:pt x="216620" y="121518"/>
                  </a:cubicBezTo>
                  <a:cubicBezTo>
                    <a:pt x="250962" y="154540"/>
                    <a:pt x="291908" y="176994"/>
                    <a:pt x="334175" y="180957"/>
                  </a:cubicBezTo>
                  <a:cubicBezTo>
                    <a:pt x="334175" y="180957"/>
                    <a:pt x="334175" y="180957"/>
                    <a:pt x="338138" y="180957"/>
                  </a:cubicBezTo>
                  <a:cubicBezTo>
                    <a:pt x="338138" y="180957"/>
                    <a:pt x="338138" y="180957"/>
                    <a:pt x="336817" y="184919"/>
                  </a:cubicBezTo>
                  <a:cubicBezTo>
                    <a:pt x="334175" y="224545"/>
                    <a:pt x="317004" y="260208"/>
                    <a:pt x="289267" y="289267"/>
                  </a:cubicBezTo>
                  <a:cubicBezTo>
                    <a:pt x="260208" y="317004"/>
                    <a:pt x="224545" y="334176"/>
                    <a:pt x="184919" y="336817"/>
                  </a:cubicBezTo>
                  <a:cubicBezTo>
                    <a:pt x="184919" y="336817"/>
                    <a:pt x="184919" y="336817"/>
                    <a:pt x="180957" y="338138"/>
                  </a:cubicBezTo>
                  <a:cubicBezTo>
                    <a:pt x="180957" y="338138"/>
                    <a:pt x="180957" y="338138"/>
                    <a:pt x="180957" y="334176"/>
                  </a:cubicBezTo>
                  <a:cubicBezTo>
                    <a:pt x="175673" y="293229"/>
                    <a:pt x="154540" y="250962"/>
                    <a:pt x="121518" y="216620"/>
                  </a:cubicBezTo>
                  <a:cubicBezTo>
                    <a:pt x="87176" y="183598"/>
                    <a:pt x="46230" y="162465"/>
                    <a:pt x="3963" y="157181"/>
                  </a:cubicBezTo>
                  <a:cubicBezTo>
                    <a:pt x="3963" y="157181"/>
                    <a:pt x="3963" y="157181"/>
                    <a:pt x="0" y="157181"/>
                  </a:cubicBezTo>
                  <a:cubicBezTo>
                    <a:pt x="0" y="157181"/>
                    <a:pt x="0" y="157181"/>
                    <a:pt x="1321" y="153219"/>
                  </a:cubicBezTo>
                  <a:cubicBezTo>
                    <a:pt x="3963" y="113593"/>
                    <a:pt x="21134" y="77930"/>
                    <a:pt x="48872" y="50192"/>
                  </a:cubicBezTo>
                  <a:cubicBezTo>
                    <a:pt x="77930" y="21134"/>
                    <a:pt x="113593" y="3963"/>
                    <a:pt x="153219" y="1321"/>
                  </a:cubicBezTo>
                  <a:cubicBezTo>
                    <a:pt x="153219" y="1321"/>
                    <a:pt x="153219" y="1321"/>
                    <a:pt x="157181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" name="ïšḻïďê-Freeform 40"/>
            <p:cNvSpPr/>
            <p:nvPr/>
          </p:nvSpPr>
          <p:spPr bwMode="auto">
            <a:xfrm>
              <a:off x="8619681" y="1709369"/>
              <a:ext cx="510358" cy="509200"/>
            </a:xfrm>
            <a:custGeom>
              <a:avLst/>
              <a:gdLst>
                <a:gd name="connsiteX0" fmla="*/ 388572 w 777144"/>
                <a:gd name="connsiteY0" fmla="*/ 0 h 775382"/>
                <a:gd name="connsiteX1" fmla="*/ 777144 w 777144"/>
                <a:gd name="connsiteY1" fmla="*/ 387691 h 775382"/>
                <a:gd name="connsiteX2" fmla="*/ 388572 w 777144"/>
                <a:gd name="connsiteY2" fmla="*/ 775382 h 775382"/>
                <a:gd name="connsiteX3" fmla="*/ 0 w 777144"/>
                <a:gd name="connsiteY3" fmla="*/ 387691 h 775382"/>
                <a:gd name="connsiteX4" fmla="*/ 388572 w 777144"/>
                <a:gd name="connsiteY4" fmla="*/ 0 h 775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144" h="775382">
                  <a:moveTo>
                    <a:pt x="388572" y="0"/>
                  </a:moveTo>
                  <a:cubicBezTo>
                    <a:pt x="603527" y="0"/>
                    <a:pt x="777144" y="173224"/>
                    <a:pt x="777144" y="387691"/>
                  </a:cubicBezTo>
                  <a:cubicBezTo>
                    <a:pt x="777144" y="600096"/>
                    <a:pt x="603527" y="775382"/>
                    <a:pt x="388572" y="775382"/>
                  </a:cubicBezTo>
                  <a:cubicBezTo>
                    <a:pt x="173617" y="775382"/>
                    <a:pt x="0" y="600096"/>
                    <a:pt x="0" y="387691"/>
                  </a:cubicBezTo>
                  <a:cubicBezTo>
                    <a:pt x="0" y="173224"/>
                    <a:pt x="173617" y="0"/>
                    <a:pt x="388572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  <a:round/>
            </a:ln>
          </p:spPr>
          <p:txBody>
            <a:bodyPr vert="horz" wrap="none" lIns="91440" tIns="45720" rIns="91440" bIns="45720" anchor="ctr" anchorCtr="1" compatLnSpc="1">
              <a:normAutofit fontScale="92500" lnSpcReduction="20000"/>
            </a:bodyPr>
            <a:lstStyle/>
            <a:p>
              <a:pPr algn="ctr"/>
              <a:r>
                <a:rPr lang="en-US" altLang="zh-CN" sz="2400">
                  <a:solidFill>
                    <a:schemeClr val="accent2">
                      <a:lumMod val="100000"/>
                    </a:schemeClr>
                  </a:solidFill>
                  <a:cs typeface="+mn-ea"/>
                  <a:sym typeface="+mn-lt"/>
                </a:rPr>
                <a:t>02</a:t>
              </a: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7016946" y="1691253"/>
              <a:ext cx="923331" cy="530486"/>
              <a:chOff x="4255633" y="1604356"/>
              <a:chExt cx="953623" cy="547890"/>
            </a:xfrm>
          </p:grpSpPr>
          <p:sp>
            <p:nvSpPr>
              <p:cNvPr id="43" name="ïšḻïďê-Rectangle 42"/>
              <p:cNvSpPr/>
              <p:nvPr/>
            </p:nvSpPr>
            <p:spPr bwMode="auto">
              <a:xfrm>
                <a:off x="4428514" y="1604356"/>
                <a:ext cx="607862" cy="281756"/>
              </a:xfrm>
              <a:prstGeom prst="rect">
                <a:avLst/>
              </a:prstGeom>
              <a:solidFill>
                <a:schemeClr val="accent2">
                  <a:lumMod val="100000"/>
                </a:schemeClr>
              </a:solidFill>
              <a:ln w="19050">
                <a:noFill/>
                <a:round/>
              </a:ln>
            </p:spPr>
            <p:txBody>
              <a:bodyPr vert="horz" wrap="none" lIns="0" tIns="0" rIns="0" bIns="0" anchor="ctr" anchorCtr="1" compatLnSpc="1">
                <a:normAutofit/>
              </a:bodyPr>
              <a:lstStyle/>
              <a:p>
                <a:pPr algn="ctr"/>
                <a:r>
                  <a:rPr lang="zh-CN" altLang="en-US" sz="1050">
                    <a:solidFill>
                      <a:schemeClr val="bg1"/>
                    </a:solidFill>
                    <a:cs typeface="+mn-ea"/>
                    <a:sym typeface="+mn-lt"/>
                  </a:rPr>
                  <a:t>关键词</a:t>
                </a:r>
              </a:p>
            </p:txBody>
          </p:sp>
          <p:sp>
            <p:nvSpPr>
              <p:cNvPr id="44" name="ïšḻïďê-文本框 62"/>
              <p:cNvSpPr txBox="1"/>
              <p:nvPr/>
            </p:nvSpPr>
            <p:spPr>
              <a:xfrm>
                <a:off x="4255633" y="1961521"/>
                <a:ext cx="953623" cy="190725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>
                <a:normAutofit fontScale="92500" lnSpcReduction="20000"/>
              </a:bodyPr>
              <a:lstStyle/>
              <a:p>
                <a:pPr algn="ctr"/>
                <a:r>
                  <a:rPr lang="zh-CN" altLang="en-US" sz="1200">
                    <a:solidFill>
                      <a:schemeClr val="bg1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4708944" y="2354132"/>
            <a:ext cx="1940528" cy="1098215"/>
            <a:chOff x="6564948" y="2670791"/>
            <a:chExt cx="2587371" cy="1464287"/>
          </a:xfrm>
        </p:grpSpPr>
        <p:sp>
          <p:nvSpPr>
            <p:cNvPr id="33" name="ïšḻïďê-Freeform 32"/>
            <p:cNvSpPr/>
            <p:nvPr/>
          </p:nvSpPr>
          <p:spPr bwMode="auto">
            <a:xfrm flipH="1">
              <a:off x="6564948" y="2670791"/>
              <a:ext cx="2587371" cy="1464287"/>
            </a:xfrm>
            <a:custGeom>
              <a:avLst/>
              <a:gdLst>
                <a:gd name="T0" fmla="*/ 403 w 1421"/>
                <a:gd name="T1" fmla="*/ 0 h 806"/>
                <a:gd name="T2" fmla="*/ 0 w 1421"/>
                <a:gd name="T3" fmla="*/ 403 h 806"/>
                <a:gd name="T4" fmla="*/ 403 w 1421"/>
                <a:gd name="T5" fmla="*/ 806 h 806"/>
                <a:gd name="T6" fmla="*/ 650 w 1421"/>
                <a:gd name="T7" fmla="*/ 722 h 806"/>
                <a:gd name="T8" fmla="*/ 650 w 1421"/>
                <a:gd name="T9" fmla="*/ 722 h 806"/>
                <a:gd name="T10" fmla="*/ 1153 w 1421"/>
                <a:gd name="T11" fmla="*/ 631 h 806"/>
                <a:gd name="T12" fmla="*/ 1153 w 1421"/>
                <a:gd name="T13" fmla="*/ 631 h 806"/>
                <a:gd name="T14" fmla="*/ 1191 w 1421"/>
                <a:gd name="T15" fmla="*/ 634 h 806"/>
                <a:gd name="T16" fmla="*/ 1421 w 1421"/>
                <a:gd name="T17" fmla="*/ 403 h 806"/>
                <a:gd name="T18" fmla="*/ 1191 w 1421"/>
                <a:gd name="T19" fmla="*/ 173 h 806"/>
                <a:gd name="T20" fmla="*/ 1153 w 1421"/>
                <a:gd name="T21" fmla="*/ 176 h 806"/>
                <a:gd name="T22" fmla="*/ 1153 w 1421"/>
                <a:gd name="T23" fmla="*/ 176 h 806"/>
                <a:gd name="T24" fmla="*/ 650 w 1421"/>
                <a:gd name="T25" fmla="*/ 84 h 806"/>
                <a:gd name="T26" fmla="*/ 650 w 1421"/>
                <a:gd name="T27" fmla="*/ 84 h 806"/>
                <a:gd name="T28" fmla="*/ 403 w 1421"/>
                <a:gd name="T29" fmla="*/ 0 h 806"/>
                <a:gd name="T30" fmla="*/ 1191 w 1421"/>
                <a:gd name="T31" fmla="*/ 215 h 806"/>
                <a:gd name="T32" fmla="*/ 1379 w 1421"/>
                <a:gd name="T33" fmla="*/ 403 h 806"/>
                <a:gd name="T34" fmla="*/ 1191 w 1421"/>
                <a:gd name="T35" fmla="*/ 591 h 806"/>
                <a:gd name="T36" fmla="*/ 1003 w 1421"/>
                <a:gd name="T37" fmla="*/ 403 h 806"/>
                <a:gd name="T38" fmla="*/ 1191 w 1421"/>
                <a:gd name="T39" fmla="*/ 215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1" h="806">
                  <a:moveTo>
                    <a:pt x="403" y="0"/>
                  </a:moveTo>
                  <a:cubicBezTo>
                    <a:pt x="181" y="0"/>
                    <a:pt x="0" y="181"/>
                    <a:pt x="0" y="403"/>
                  </a:cubicBezTo>
                  <a:cubicBezTo>
                    <a:pt x="0" y="626"/>
                    <a:pt x="181" y="806"/>
                    <a:pt x="403" y="806"/>
                  </a:cubicBezTo>
                  <a:cubicBezTo>
                    <a:pt x="496" y="806"/>
                    <a:pt x="582" y="775"/>
                    <a:pt x="650" y="722"/>
                  </a:cubicBezTo>
                  <a:cubicBezTo>
                    <a:pt x="650" y="722"/>
                    <a:pt x="650" y="722"/>
                    <a:pt x="650" y="722"/>
                  </a:cubicBezTo>
                  <a:cubicBezTo>
                    <a:pt x="803" y="607"/>
                    <a:pt x="1013" y="615"/>
                    <a:pt x="1153" y="631"/>
                  </a:cubicBezTo>
                  <a:cubicBezTo>
                    <a:pt x="1153" y="631"/>
                    <a:pt x="1153" y="631"/>
                    <a:pt x="1153" y="631"/>
                  </a:cubicBezTo>
                  <a:cubicBezTo>
                    <a:pt x="1165" y="633"/>
                    <a:pt x="1178" y="634"/>
                    <a:pt x="1191" y="634"/>
                  </a:cubicBezTo>
                  <a:cubicBezTo>
                    <a:pt x="1318" y="634"/>
                    <a:pt x="1421" y="530"/>
                    <a:pt x="1421" y="403"/>
                  </a:cubicBezTo>
                  <a:cubicBezTo>
                    <a:pt x="1421" y="276"/>
                    <a:pt x="1318" y="173"/>
                    <a:pt x="1191" y="173"/>
                  </a:cubicBezTo>
                  <a:cubicBezTo>
                    <a:pt x="1178" y="173"/>
                    <a:pt x="1165" y="174"/>
                    <a:pt x="1153" y="176"/>
                  </a:cubicBezTo>
                  <a:cubicBezTo>
                    <a:pt x="1153" y="176"/>
                    <a:pt x="1153" y="176"/>
                    <a:pt x="1153" y="176"/>
                  </a:cubicBezTo>
                  <a:cubicBezTo>
                    <a:pt x="1013" y="191"/>
                    <a:pt x="803" y="200"/>
                    <a:pt x="650" y="84"/>
                  </a:cubicBezTo>
                  <a:cubicBezTo>
                    <a:pt x="650" y="84"/>
                    <a:pt x="650" y="84"/>
                    <a:pt x="650" y="84"/>
                  </a:cubicBezTo>
                  <a:cubicBezTo>
                    <a:pt x="582" y="32"/>
                    <a:pt x="496" y="0"/>
                    <a:pt x="403" y="0"/>
                  </a:cubicBezTo>
                  <a:close/>
                  <a:moveTo>
                    <a:pt x="1191" y="215"/>
                  </a:moveTo>
                  <a:cubicBezTo>
                    <a:pt x="1294" y="215"/>
                    <a:pt x="1379" y="299"/>
                    <a:pt x="1379" y="403"/>
                  </a:cubicBezTo>
                  <a:cubicBezTo>
                    <a:pt x="1379" y="507"/>
                    <a:pt x="1294" y="591"/>
                    <a:pt x="1191" y="591"/>
                  </a:cubicBezTo>
                  <a:cubicBezTo>
                    <a:pt x="1087" y="591"/>
                    <a:pt x="1003" y="507"/>
                    <a:pt x="1003" y="403"/>
                  </a:cubicBezTo>
                  <a:cubicBezTo>
                    <a:pt x="1003" y="299"/>
                    <a:pt x="1087" y="215"/>
                    <a:pt x="1191" y="215"/>
                  </a:cubicBez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ïšḻïďê-Freeform 33"/>
            <p:cNvSpPr/>
            <p:nvPr/>
          </p:nvSpPr>
          <p:spPr bwMode="auto">
            <a:xfrm>
              <a:off x="7454598" y="3240877"/>
              <a:ext cx="325646" cy="324115"/>
            </a:xfrm>
            <a:custGeom>
              <a:avLst/>
              <a:gdLst>
                <a:gd name="connsiteX0" fmla="*/ 294483 w 338139"/>
                <a:gd name="connsiteY0" fmla="*/ 53975 h 336550"/>
                <a:gd name="connsiteX1" fmla="*/ 338139 w 338139"/>
                <a:gd name="connsiteY1" fmla="*/ 167482 h 336550"/>
                <a:gd name="connsiteX2" fmla="*/ 294483 w 338139"/>
                <a:gd name="connsiteY2" fmla="*/ 280988 h 336550"/>
                <a:gd name="connsiteX3" fmla="*/ 275962 w 338139"/>
                <a:gd name="connsiteY3" fmla="*/ 257231 h 336550"/>
                <a:gd name="connsiteX4" fmla="*/ 285222 w 338139"/>
                <a:gd name="connsiteY4" fmla="*/ 250632 h 336550"/>
                <a:gd name="connsiteX5" fmla="*/ 286545 w 338139"/>
                <a:gd name="connsiteY5" fmla="*/ 237433 h 336550"/>
                <a:gd name="connsiteX6" fmla="*/ 273316 w 338139"/>
                <a:gd name="connsiteY6" fmla="*/ 236114 h 336550"/>
                <a:gd name="connsiteX7" fmla="*/ 266701 w 338139"/>
                <a:gd name="connsiteY7" fmla="*/ 241393 h 336550"/>
                <a:gd name="connsiteX8" fmla="*/ 258764 w 338139"/>
                <a:gd name="connsiteY8" fmla="*/ 218956 h 336550"/>
                <a:gd name="connsiteX9" fmla="*/ 269347 w 338139"/>
                <a:gd name="connsiteY9" fmla="*/ 212356 h 336550"/>
                <a:gd name="connsiteX10" fmla="*/ 271993 w 338139"/>
                <a:gd name="connsiteY10" fmla="*/ 199158 h 336550"/>
                <a:gd name="connsiteX11" fmla="*/ 258764 w 338139"/>
                <a:gd name="connsiteY11" fmla="*/ 197838 h 336550"/>
                <a:gd name="connsiteX12" fmla="*/ 253472 w 338139"/>
                <a:gd name="connsiteY12" fmla="*/ 200478 h 336550"/>
                <a:gd name="connsiteX13" fmla="*/ 250826 w 338139"/>
                <a:gd name="connsiteY13" fmla="*/ 176721 h 336550"/>
                <a:gd name="connsiteX14" fmla="*/ 260086 w 338139"/>
                <a:gd name="connsiteY14" fmla="*/ 176721 h 336550"/>
                <a:gd name="connsiteX15" fmla="*/ 269347 w 338139"/>
                <a:gd name="connsiteY15" fmla="*/ 167482 h 336550"/>
                <a:gd name="connsiteX16" fmla="*/ 260086 w 338139"/>
                <a:gd name="connsiteY16" fmla="*/ 158243 h 336550"/>
                <a:gd name="connsiteX17" fmla="*/ 250826 w 338139"/>
                <a:gd name="connsiteY17" fmla="*/ 158243 h 336550"/>
                <a:gd name="connsiteX18" fmla="*/ 253472 w 338139"/>
                <a:gd name="connsiteY18" fmla="*/ 134486 h 336550"/>
                <a:gd name="connsiteX19" fmla="*/ 258764 w 338139"/>
                <a:gd name="connsiteY19" fmla="*/ 137125 h 336550"/>
                <a:gd name="connsiteX20" fmla="*/ 264055 w 338139"/>
                <a:gd name="connsiteY20" fmla="*/ 139765 h 336550"/>
                <a:gd name="connsiteX21" fmla="*/ 271993 w 338139"/>
                <a:gd name="connsiteY21" fmla="*/ 135806 h 336550"/>
                <a:gd name="connsiteX22" fmla="*/ 269347 w 338139"/>
                <a:gd name="connsiteY22" fmla="*/ 122607 h 336550"/>
                <a:gd name="connsiteX23" fmla="*/ 258764 w 338139"/>
                <a:gd name="connsiteY23" fmla="*/ 116008 h 336550"/>
                <a:gd name="connsiteX24" fmla="*/ 266701 w 338139"/>
                <a:gd name="connsiteY24" fmla="*/ 93571 h 336550"/>
                <a:gd name="connsiteX25" fmla="*/ 273316 w 338139"/>
                <a:gd name="connsiteY25" fmla="*/ 98850 h 336550"/>
                <a:gd name="connsiteX26" fmla="*/ 278607 w 338139"/>
                <a:gd name="connsiteY26" fmla="*/ 101490 h 336550"/>
                <a:gd name="connsiteX27" fmla="*/ 286545 w 338139"/>
                <a:gd name="connsiteY27" fmla="*/ 97530 h 336550"/>
                <a:gd name="connsiteX28" fmla="*/ 285222 w 338139"/>
                <a:gd name="connsiteY28" fmla="*/ 84332 h 336550"/>
                <a:gd name="connsiteX29" fmla="*/ 275962 w 338139"/>
                <a:gd name="connsiteY29" fmla="*/ 77732 h 336550"/>
                <a:gd name="connsiteX30" fmla="*/ 294483 w 338139"/>
                <a:gd name="connsiteY30" fmla="*/ 53975 h 336550"/>
                <a:gd name="connsiteX31" fmla="*/ 43657 w 338139"/>
                <a:gd name="connsiteY31" fmla="*/ 53975 h 336550"/>
                <a:gd name="connsiteX32" fmla="*/ 62177 w 338139"/>
                <a:gd name="connsiteY32" fmla="*/ 77732 h 336550"/>
                <a:gd name="connsiteX33" fmla="*/ 52917 w 338139"/>
                <a:gd name="connsiteY33" fmla="*/ 84332 h 336550"/>
                <a:gd name="connsiteX34" fmla="*/ 51594 w 338139"/>
                <a:gd name="connsiteY34" fmla="*/ 97530 h 336550"/>
                <a:gd name="connsiteX35" fmla="*/ 59532 w 338139"/>
                <a:gd name="connsiteY35" fmla="*/ 101490 h 336550"/>
                <a:gd name="connsiteX36" fmla="*/ 64823 w 338139"/>
                <a:gd name="connsiteY36" fmla="*/ 98850 h 336550"/>
                <a:gd name="connsiteX37" fmla="*/ 71438 w 338139"/>
                <a:gd name="connsiteY37" fmla="*/ 93571 h 336550"/>
                <a:gd name="connsiteX38" fmla="*/ 79375 w 338139"/>
                <a:gd name="connsiteY38" fmla="*/ 116008 h 336550"/>
                <a:gd name="connsiteX39" fmla="*/ 68792 w 338139"/>
                <a:gd name="connsiteY39" fmla="*/ 122607 h 336550"/>
                <a:gd name="connsiteX40" fmla="*/ 66146 w 338139"/>
                <a:gd name="connsiteY40" fmla="*/ 135806 h 336550"/>
                <a:gd name="connsiteX41" fmla="*/ 74084 w 338139"/>
                <a:gd name="connsiteY41" fmla="*/ 139765 h 336550"/>
                <a:gd name="connsiteX42" fmla="*/ 79375 w 338139"/>
                <a:gd name="connsiteY42" fmla="*/ 137125 h 336550"/>
                <a:gd name="connsiteX43" fmla="*/ 84667 w 338139"/>
                <a:gd name="connsiteY43" fmla="*/ 134486 h 336550"/>
                <a:gd name="connsiteX44" fmla="*/ 87313 w 338139"/>
                <a:gd name="connsiteY44" fmla="*/ 158243 h 336550"/>
                <a:gd name="connsiteX45" fmla="*/ 78053 w 338139"/>
                <a:gd name="connsiteY45" fmla="*/ 158243 h 336550"/>
                <a:gd name="connsiteX46" fmla="*/ 68792 w 338139"/>
                <a:gd name="connsiteY46" fmla="*/ 167482 h 336550"/>
                <a:gd name="connsiteX47" fmla="*/ 78053 w 338139"/>
                <a:gd name="connsiteY47" fmla="*/ 176721 h 336550"/>
                <a:gd name="connsiteX48" fmla="*/ 87313 w 338139"/>
                <a:gd name="connsiteY48" fmla="*/ 176721 h 336550"/>
                <a:gd name="connsiteX49" fmla="*/ 84667 w 338139"/>
                <a:gd name="connsiteY49" fmla="*/ 200478 h 336550"/>
                <a:gd name="connsiteX50" fmla="*/ 79375 w 338139"/>
                <a:gd name="connsiteY50" fmla="*/ 197838 h 336550"/>
                <a:gd name="connsiteX51" fmla="*/ 66146 w 338139"/>
                <a:gd name="connsiteY51" fmla="*/ 199158 h 336550"/>
                <a:gd name="connsiteX52" fmla="*/ 68792 w 338139"/>
                <a:gd name="connsiteY52" fmla="*/ 212356 h 336550"/>
                <a:gd name="connsiteX53" fmla="*/ 79375 w 338139"/>
                <a:gd name="connsiteY53" fmla="*/ 218956 h 336550"/>
                <a:gd name="connsiteX54" fmla="*/ 71438 w 338139"/>
                <a:gd name="connsiteY54" fmla="*/ 241393 h 336550"/>
                <a:gd name="connsiteX55" fmla="*/ 64823 w 338139"/>
                <a:gd name="connsiteY55" fmla="*/ 236114 h 336550"/>
                <a:gd name="connsiteX56" fmla="*/ 51594 w 338139"/>
                <a:gd name="connsiteY56" fmla="*/ 237433 h 336550"/>
                <a:gd name="connsiteX57" fmla="*/ 52917 w 338139"/>
                <a:gd name="connsiteY57" fmla="*/ 250632 h 336550"/>
                <a:gd name="connsiteX58" fmla="*/ 62177 w 338139"/>
                <a:gd name="connsiteY58" fmla="*/ 257231 h 336550"/>
                <a:gd name="connsiteX59" fmla="*/ 43657 w 338139"/>
                <a:gd name="connsiteY59" fmla="*/ 280988 h 336550"/>
                <a:gd name="connsiteX60" fmla="*/ 0 w 338139"/>
                <a:gd name="connsiteY60" fmla="*/ 167482 h 336550"/>
                <a:gd name="connsiteX61" fmla="*/ 43657 w 338139"/>
                <a:gd name="connsiteY61" fmla="*/ 53975 h 336550"/>
                <a:gd name="connsiteX62" fmla="*/ 169070 w 338139"/>
                <a:gd name="connsiteY62" fmla="*/ 0 h 336550"/>
                <a:gd name="connsiteX63" fmla="*/ 274639 w 338139"/>
                <a:gd name="connsiteY63" fmla="*/ 36810 h 336550"/>
                <a:gd name="connsiteX64" fmla="*/ 256164 w 338139"/>
                <a:gd name="connsiteY64" fmla="*/ 61789 h 336550"/>
                <a:gd name="connsiteX65" fmla="*/ 246927 w 338139"/>
                <a:gd name="connsiteY65" fmla="*/ 55215 h 336550"/>
                <a:gd name="connsiteX66" fmla="*/ 233731 w 338139"/>
                <a:gd name="connsiteY66" fmla="*/ 56530 h 336550"/>
                <a:gd name="connsiteX67" fmla="*/ 235051 w 338139"/>
                <a:gd name="connsiteY67" fmla="*/ 69677 h 336550"/>
                <a:gd name="connsiteX68" fmla="*/ 245608 w 338139"/>
                <a:gd name="connsiteY68" fmla="*/ 77565 h 336550"/>
                <a:gd name="connsiteX69" fmla="*/ 236370 w 338139"/>
                <a:gd name="connsiteY69" fmla="*/ 101228 h 336550"/>
                <a:gd name="connsiteX70" fmla="*/ 228453 w 338139"/>
                <a:gd name="connsiteY70" fmla="*/ 95970 h 336550"/>
                <a:gd name="connsiteX71" fmla="*/ 215256 w 338139"/>
                <a:gd name="connsiteY71" fmla="*/ 98599 h 336550"/>
                <a:gd name="connsiteX72" fmla="*/ 217896 w 338139"/>
                <a:gd name="connsiteY72" fmla="*/ 111745 h 336550"/>
                <a:gd name="connsiteX73" fmla="*/ 229772 w 338139"/>
                <a:gd name="connsiteY73" fmla="*/ 119633 h 336550"/>
                <a:gd name="connsiteX74" fmla="*/ 224494 w 338139"/>
                <a:gd name="connsiteY74" fmla="*/ 159073 h 336550"/>
                <a:gd name="connsiteX75" fmla="*/ 215256 w 338139"/>
                <a:gd name="connsiteY75" fmla="*/ 159073 h 336550"/>
                <a:gd name="connsiteX76" fmla="*/ 204700 w 338139"/>
                <a:gd name="connsiteY76" fmla="*/ 168275 h 336550"/>
                <a:gd name="connsiteX77" fmla="*/ 215256 w 338139"/>
                <a:gd name="connsiteY77" fmla="*/ 177478 h 336550"/>
                <a:gd name="connsiteX78" fmla="*/ 224494 w 338139"/>
                <a:gd name="connsiteY78" fmla="*/ 177478 h 336550"/>
                <a:gd name="connsiteX79" fmla="*/ 229772 w 338139"/>
                <a:gd name="connsiteY79" fmla="*/ 216917 h 336550"/>
                <a:gd name="connsiteX80" fmla="*/ 217896 w 338139"/>
                <a:gd name="connsiteY80" fmla="*/ 224805 h 336550"/>
                <a:gd name="connsiteX81" fmla="*/ 215256 w 338139"/>
                <a:gd name="connsiteY81" fmla="*/ 237952 h 336550"/>
                <a:gd name="connsiteX82" fmla="*/ 223174 w 338139"/>
                <a:gd name="connsiteY82" fmla="*/ 241896 h 336550"/>
                <a:gd name="connsiteX83" fmla="*/ 228453 w 338139"/>
                <a:gd name="connsiteY83" fmla="*/ 240581 h 336550"/>
                <a:gd name="connsiteX84" fmla="*/ 236370 w 338139"/>
                <a:gd name="connsiteY84" fmla="*/ 235322 h 336550"/>
                <a:gd name="connsiteX85" fmla="*/ 245608 w 338139"/>
                <a:gd name="connsiteY85" fmla="*/ 258986 h 336550"/>
                <a:gd name="connsiteX86" fmla="*/ 235051 w 338139"/>
                <a:gd name="connsiteY86" fmla="*/ 266874 h 336550"/>
                <a:gd name="connsiteX87" fmla="*/ 233731 w 338139"/>
                <a:gd name="connsiteY87" fmla="*/ 280020 h 336550"/>
                <a:gd name="connsiteX88" fmla="*/ 241649 w 338139"/>
                <a:gd name="connsiteY88" fmla="*/ 283964 h 336550"/>
                <a:gd name="connsiteX89" fmla="*/ 246927 w 338139"/>
                <a:gd name="connsiteY89" fmla="*/ 281335 h 336550"/>
                <a:gd name="connsiteX90" fmla="*/ 256164 w 338139"/>
                <a:gd name="connsiteY90" fmla="*/ 274762 h 336550"/>
                <a:gd name="connsiteX91" fmla="*/ 274639 w 338139"/>
                <a:gd name="connsiteY91" fmla="*/ 299740 h 336550"/>
                <a:gd name="connsiteX92" fmla="*/ 169070 w 338139"/>
                <a:gd name="connsiteY92" fmla="*/ 336550 h 336550"/>
                <a:gd name="connsiteX93" fmla="*/ 63501 w 338139"/>
                <a:gd name="connsiteY93" fmla="*/ 299740 h 336550"/>
                <a:gd name="connsiteX94" fmla="*/ 81976 w 338139"/>
                <a:gd name="connsiteY94" fmla="*/ 274762 h 336550"/>
                <a:gd name="connsiteX95" fmla="*/ 91213 w 338139"/>
                <a:gd name="connsiteY95" fmla="*/ 281335 h 336550"/>
                <a:gd name="connsiteX96" fmla="*/ 96491 w 338139"/>
                <a:gd name="connsiteY96" fmla="*/ 283964 h 336550"/>
                <a:gd name="connsiteX97" fmla="*/ 104409 w 338139"/>
                <a:gd name="connsiteY97" fmla="*/ 280020 h 336550"/>
                <a:gd name="connsiteX98" fmla="*/ 103089 w 338139"/>
                <a:gd name="connsiteY98" fmla="*/ 266874 h 336550"/>
                <a:gd name="connsiteX99" fmla="*/ 92532 w 338139"/>
                <a:gd name="connsiteY99" fmla="*/ 258986 h 336550"/>
                <a:gd name="connsiteX100" fmla="*/ 101770 w 338139"/>
                <a:gd name="connsiteY100" fmla="*/ 235322 h 336550"/>
                <a:gd name="connsiteX101" fmla="*/ 109687 w 338139"/>
                <a:gd name="connsiteY101" fmla="*/ 240581 h 336550"/>
                <a:gd name="connsiteX102" fmla="*/ 114966 w 338139"/>
                <a:gd name="connsiteY102" fmla="*/ 241896 h 336550"/>
                <a:gd name="connsiteX103" fmla="*/ 122884 w 338139"/>
                <a:gd name="connsiteY103" fmla="*/ 237952 h 336550"/>
                <a:gd name="connsiteX104" fmla="*/ 120244 w 338139"/>
                <a:gd name="connsiteY104" fmla="*/ 224805 h 336550"/>
                <a:gd name="connsiteX105" fmla="*/ 108368 w 338139"/>
                <a:gd name="connsiteY105" fmla="*/ 216917 h 336550"/>
                <a:gd name="connsiteX106" fmla="*/ 113646 w 338139"/>
                <a:gd name="connsiteY106" fmla="*/ 177478 h 336550"/>
                <a:gd name="connsiteX107" fmla="*/ 122884 w 338139"/>
                <a:gd name="connsiteY107" fmla="*/ 177478 h 336550"/>
                <a:gd name="connsiteX108" fmla="*/ 133440 w 338139"/>
                <a:gd name="connsiteY108" fmla="*/ 168275 h 336550"/>
                <a:gd name="connsiteX109" fmla="*/ 122884 w 338139"/>
                <a:gd name="connsiteY109" fmla="*/ 159073 h 336550"/>
                <a:gd name="connsiteX110" fmla="*/ 113646 w 338139"/>
                <a:gd name="connsiteY110" fmla="*/ 159073 h 336550"/>
                <a:gd name="connsiteX111" fmla="*/ 108368 w 338139"/>
                <a:gd name="connsiteY111" fmla="*/ 119633 h 336550"/>
                <a:gd name="connsiteX112" fmla="*/ 120244 w 338139"/>
                <a:gd name="connsiteY112" fmla="*/ 111745 h 336550"/>
                <a:gd name="connsiteX113" fmla="*/ 122884 w 338139"/>
                <a:gd name="connsiteY113" fmla="*/ 98599 h 336550"/>
                <a:gd name="connsiteX114" fmla="*/ 109687 w 338139"/>
                <a:gd name="connsiteY114" fmla="*/ 95970 h 336550"/>
                <a:gd name="connsiteX115" fmla="*/ 101770 w 338139"/>
                <a:gd name="connsiteY115" fmla="*/ 101228 h 336550"/>
                <a:gd name="connsiteX116" fmla="*/ 92532 w 338139"/>
                <a:gd name="connsiteY116" fmla="*/ 77565 h 336550"/>
                <a:gd name="connsiteX117" fmla="*/ 103089 w 338139"/>
                <a:gd name="connsiteY117" fmla="*/ 69677 h 336550"/>
                <a:gd name="connsiteX118" fmla="*/ 104409 w 338139"/>
                <a:gd name="connsiteY118" fmla="*/ 56530 h 336550"/>
                <a:gd name="connsiteX119" fmla="*/ 91213 w 338139"/>
                <a:gd name="connsiteY119" fmla="*/ 55215 h 336550"/>
                <a:gd name="connsiteX120" fmla="*/ 81976 w 338139"/>
                <a:gd name="connsiteY120" fmla="*/ 61789 h 336550"/>
                <a:gd name="connsiteX121" fmla="*/ 63501 w 338139"/>
                <a:gd name="connsiteY121" fmla="*/ 36810 h 336550"/>
                <a:gd name="connsiteX122" fmla="*/ 169070 w 338139"/>
                <a:gd name="connsiteY122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338139" h="336550">
                  <a:moveTo>
                    <a:pt x="294483" y="53975"/>
                  </a:moveTo>
                  <a:cubicBezTo>
                    <a:pt x="320941" y="84332"/>
                    <a:pt x="338139" y="123927"/>
                    <a:pt x="338139" y="167482"/>
                  </a:cubicBezTo>
                  <a:cubicBezTo>
                    <a:pt x="338139" y="211037"/>
                    <a:pt x="320941" y="250632"/>
                    <a:pt x="294483" y="280988"/>
                  </a:cubicBezTo>
                  <a:cubicBezTo>
                    <a:pt x="287868" y="273069"/>
                    <a:pt x="281253" y="265150"/>
                    <a:pt x="275962" y="257231"/>
                  </a:cubicBezTo>
                  <a:cubicBezTo>
                    <a:pt x="275962" y="257231"/>
                    <a:pt x="275962" y="257231"/>
                    <a:pt x="285222" y="250632"/>
                  </a:cubicBezTo>
                  <a:cubicBezTo>
                    <a:pt x="289191" y="246672"/>
                    <a:pt x="289191" y="241393"/>
                    <a:pt x="286545" y="237433"/>
                  </a:cubicBezTo>
                  <a:cubicBezTo>
                    <a:pt x="282576" y="233474"/>
                    <a:pt x="277285" y="232154"/>
                    <a:pt x="273316" y="236114"/>
                  </a:cubicBezTo>
                  <a:cubicBezTo>
                    <a:pt x="273316" y="236114"/>
                    <a:pt x="273316" y="236114"/>
                    <a:pt x="266701" y="241393"/>
                  </a:cubicBezTo>
                  <a:cubicBezTo>
                    <a:pt x="264055" y="233474"/>
                    <a:pt x="261409" y="226875"/>
                    <a:pt x="258764" y="218956"/>
                  </a:cubicBezTo>
                  <a:cubicBezTo>
                    <a:pt x="258764" y="218956"/>
                    <a:pt x="258764" y="218956"/>
                    <a:pt x="269347" y="212356"/>
                  </a:cubicBezTo>
                  <a:cubicBezTo>
                    <a:pt x="273316" y="209717"/>
                    <a:pt x="274639" y="204437"/>
                    <a:pt x="271993" y="199158"/>
                  </a:cubicBezTo>
                  <a:cubicBezTo>
                    <a:pt x="268024" y="195198"/>
                    <a:pt x="262732" y="193879"/>
                    <a:pt x="258764" y="197838"/>
                  </a:cubicBezTo>
                  <a:cubicBezTo>
                    <a:pt x="258764" y="197838"/>
                    <a:pt x="258764" y="197838"/>
                    <a:pt x="253472" y="200478"/>
                  </a:cubicBezTo>
                  <a:cubicBezTo>
                    <a:pt x="252149" y="192559"/>
                    <a:pt x="250826" y="184640"/>
                    <a:pt x="250826" y="176721"/>
                  </a:cubicBezTo>
                  <a:cubicBezTo>
                    <a:pt x="250826" y="176721"/>
                    <a:pt x="250826" y="176721"/>
                    <a:pt x="260086" y="176721"/>
                  </a:cubicBezTo>
                  <a:cubicBezTo>
                    <a:pt x="265378" y="176721"/>
                    <a:pt x="269347" y="172761"/>
                    <a:pt x="269347" y="167482"/>
                  </a:cubicBezTo>
                  <a:cubicBezTo>
                    <a:pt x="269347" y="162202"/>
                    <a:pt x="265378" y="158243"/>
                    <a:pt x="260086" y="158243"/>
                  </a:cubicBezTo>
                  <a:cubicBezTo>
                    <a:pt x="260086" y="158243"/>
                    <a:pt x="260086" y="158243"/>
                    <a:pt x="250826" y="158243"/>
                  </a:cubicBezTo>
                  <a:cubicBezTo>
                    <a:pt x="250826" y="150324"/>
                    <a:pt x="252149" y="142405"/>
                    <a:pt x="253472" y="134486"/>
                  </a:cubicBezTo>
                  <a:cubicBezTo>
                    <a:pt x="253472" y="134486"/>
                    <a:pt x="253472" y="134486"/>
                    <a:pt x="258764" y="137125"/>
                  </a:cubicBezTo>
                  <a:cubicBezTo>
                    <a:pt x="260086" y="138445"/>
                    <a:pt x="261409" y="139765"/>
                    <a:pt x="264055" y="139765"/>
                  </a:cubicBezTo>
                  <a:cubicBezTo>
                    <a:pt x="266701" y="139765"/>
                    <a:pt x="269347" y="138445"/>
                    <a:pt x="271993" y="135806"/>
                  </a:cubicBezTo>
                  <a:cubicBezTo>
                    <a:pt x="274639" y="130526"/>
                    <a:pt x="273316" y="125247"/>
                    <a:pt x="269347" y="122607"/>
                  </a:cubicBezTo>
                  <a:cubicBezTo>
                    <a:pt x="269347" y="122607"/>
                    <a:pt x="269347" y="122607"/>
                    <a:pt x="258764" y="116008"/>
                  </a:cubicBezTo>
                  <a:cubicBezTo>
                    <a:pt x="261409" y="108089"/>
                    <a:pt x="264055" y="101490"/>
                    <a:pt x="266701" y="93571"/>
                  </a:cubicBezTo>
                  <a:cubicBezTo>
                    <a:pt x="266701" y="93571"/>
                    <a:pt x="266701" y="93571"/>
                    <a:pt x="273316" y="98850"/>
                  </a:cubicBezTo>
                  <a:cubicBezTo>
                    <a:pt x="274639" y="100170"/>
                    <a:pt x="277285" y="101490"/>
                    <a:pt x="278607" y="101490"/>
                  </a:cubicBezTo>
                  <a:cubicBezTo>
                    <a:pt x="281253" y="101490"/>
                    <a:pt x="283899" y="100170"/>
                    <a:pt x="286545" y="97530"/>
                  </a:cubicBezTo>
                  <a:cubicBezTo>
                    <a:pt x="289191" y="93571"/>
                    <a:pt x="289191" y="88291"/>
                    <a:pt x="285222" y="84332"/>
                  </a:cubicBezTo>
                  <a:cubicBezTo>
                    <a:pt x="285222" y="84332"/>
                    <a:pt x="285222" y="84332"/>
                    <a:pt x="275962" y="77732"/>
                  </a:cubicBezTo>
                  <a:cubicBezTo>
                    <a:pt x="281253" y="69813"/>
                    <a:pt x="287868" y="61894"/>
                    <a:pt x="294483" y="53975"/>
                  </a:cubicBezTo>
                  <a:close/>
                  <a:moveTo>
                    <a:pt x="43657" y="53975"/>
                  </a:moveTo>
                  <a:cubicBezTo>
                    <a:pt x="50271" y="61894"/>
                    <a:pt x="56886" y="69813"/>
                    <a:pt x="62177" y="77732"/>
                  </a:cubicBezTo>
                  <a:cubicBezTo>
                    <a:pt x="62177" y="77732"/>
                    <a:pt x="62177" y="77732"/>
                    <a:pt x="52917" y="84332"/>
                  </a:cubicBezTo>
                  <a:cubicBezTo>
                    <a:pt x="48948" y="88291"/>
                    <a:pt x="48948" y="93571"/>
                    <a:pt x="51594" y="97530"/>
                  </a:cubicBezTo>
                  <a:cubicBezTo>
                    <a:pt x="54240" y="100170"/>
                    <a:pt x="56886" y="101490"/>
                    <a:pt x="59532" y="101490"/>
                  </a:cubicBezTo>
                  <a:cubicBezTo>
                    <a:pt x="60855" y="101490"/>
                    <a:pt x="63500" y="100170"/>
                    <a:pt x="64823" y="98850"/>
                  </a:cubicBezTo>
                  <a:cubicBezTo>
                    <a:pt x="64823" y="98850"/>
                    <a:pt x="64823" y="98850"/>
                    <a:pt x="71438" y="93571"/>
                  </a:cubicBezTo>
                  <a:cubicBezTo>
                    <a:pt x="74084" y="101490"/>
                    <a:pt x="76730" y="108089"/>
                    <a:pt x="79375" y="116008"/>
                  </a:cubicBezTo>
                  <a:cubicBezTo>
                    <a:pt x="79375" y="116008"/>
                    <a:pt x="79375" y="116008"/>
                    <a:pt x="68792" y="122607"/>
                  </a:cubicBezTo>
                  <a:cubicBezTo>
                    <a:pt x="64823" y="125247"/>
                    <a:pt x="63500" y="130526"/>
                    <a:pt x="66146" y="135806"/>
                  </a:cubicBezTo>
                  <a:cubicBezTo>
                    <a:pt x="68792" y="138445"/>
                    <a:pt x="71438" y="139765"/>
                    <a:pt x="74084" y="139765"/>
                  </a:cubicBezTo>
                  <a:cubicBezTo>
                    <a:pt x="76730" y="139765"/>
                    <a:pt x="78053" y="138445"/>
                    <a:pt x="79375" y="137125"/>
                  </a:cubicBezTo>
                  <a:cubicBezTo>
                    <a:pt x="79375" y="137125"/>
                    <a:pt x="79375" y="137125"/>
                    <a:pt x="84667" y="134486"/>
                  </a:cubicBezTo>
                  <a:cubicBezTo>
                    <a:pt x="85990" y="142405"/>
                    <a:pt x="87313" y="150324"/>
                    <a:pt x="87313" y="158243"/>
                  </a:cubicBezTo>
                  <a:cubicBezTo>
                    <a:pt x="87313" y="158243"/>
                    <a:pt x="87313" y="158243"/>
                    <a:pt x="78053" y="158243"/>
                  </a:cubicBezTo>
                  <a:cubicBezTo>
                    <a:pt x="72761" y="158243"/>
                    <a:pt x="68792" y="162202"/>
                    <a:pt x="68792" y="167482"/>
                  </a:cubicBezTo>
                  <a:cubicBezTo>
                    <a:pt x="68792" y="172761"/>
                    <a:pt x="72761" y="176721"/>
                    <a:pt x="78053" y="176721"/>
                  </a:cubicBezTo>
                  <a:cubicBezTo>
                    <a:pt x="78053" y="176721"/>
                    <a:pt x="78053" y="176721"/>
                    <a:pt x="87313" y="176721"/>
                  </a:cubicBezTo>
                  <a:cubicBezTo>
                    <a:pt x="87313" y="184640"/>
                    <a:pt x="85990" y="192559"/>
                    <a:pt x="84667" y="200478"/>
                  </a:cubicBezTo>
                  <a:cubicBezTo>
                    <a:pt x="84667" y="200478"/>
                    <a:pt x="84667" y="200478"/>
                    <a:pt x="79375" y="197838"/>
                  </a:cubicBezTo>
                  <a:cubicBezTo>
                    <a:pt x="75407" y="193879"/>
                    <a:pt x="70115" y="195198"/>
                    <a:pt x="66146" y="199158"/>
                  </a:cubicBezTo>
                  <a:cubicBezTo>
                    <a:pt x="63500" y="204437"/>
                    <a:pt x="64823" y="209717"/>
                    <a:pt x="68792" y="212356"/>
                  </a:cubicBezTo>
                  <a:cubicBezTo>
                    <a:pt x="68792" y="212356"/>
                    <a:pt x="68792" y="212356"/>
                    <a:pt x="79375" y="218956"/>
                  </a:cubicBezTo>
                  <a:cubicBezTo>
                    <a:pt x="76730" y="226875"/>
                    <a:pt x="74084" y="233474"/>
                    <a:pt x="71438" y="241393"/>
                  </a:cubicBezTo>
                  <a:cubicBezTo>
                    <a:pt x="71438" y="241393"/>
                    <a:pt x="71438" y="241393"/>
                    <a:pt x="64823" y="236114"/>
                  </a:cubicBezTo>
                  <a:cubicBezTo>
                    <a:pt x="60855" y="232154"/>
                    <a:pt x="55563" y="233474"/>
                    <a:pt x="51594" y="237433"/>
                  </a:cubicBezTo>
                  <a:cubicBezTo>
                    <a:pt x="48948" y="241393"/>
                    <a:pt x="48948" y="246672"/>
                    <a:pt x="52917" y="250632"/>
                  </a:cubicBezTo>
                  <a:cubicBezTo>
                    <a:pt x="52917" y="250632"/>
                    <a:pt x="52917" y="250632"/>
                    <a:pt x="62177" y="257231"/>
                  </a:cubicBezTo>
                  <a:cubicBezTo>
                    <a:pt x="56886" y="265150"/>
                    <a:pt x="50271" y="273069"/>
                    <a:pt x="43657" y="280988"/>
                  </a:cubicBezTo>
                  <a:cubicBezTo>
                    <a:pt x="17198" y="250632"/>
                    <a:pt x="0" y="211037"/>
                    <a:pt x="0" y="167482"/>
                  </a:cubicBezTo>
                  <a:cubicBezTo>
                    <a:pt x="0" y="123927"/>
                    <a:pt x="17198" y="84332"/>
                    <a:pt x="43657" y="53975"/>
                  </a:cubicBezTo>
                  <a:close/>
                  <a:moveTo>
                    <a:pt x="169070" y="0"/>
                  </a:moveTo>
                  <a:cubicBezTo>
                    <a:pt x="208658" y="0"/>
                    <a:pt x="245608" y="14461"/>
                    <a:pt x="274639" y="36810"/>
                  </a:cubicBezTo>
                  <a:cubicBezTo>
                    <a:pt x="268041" y="44698"/>
                    <a:pt x="261443" y="53900"/>
                    <a:pt x="256164" y="61789"/>
                  </a:cubicBezTo>
                  <a:cubicBezTo>
                    <a:pt x="256164" y="61789"/>
                    <a:pt x="256164" y="61789"/>
                    <a:pt x="246927" y="55215"/>
                  </a:cubicBezTo>
                  <a:cubicBezTo>
                    <a:pt x="242968" y="51271"/>
                    <a:pt x="237690" y="52586"/>
                    <a:pt x="233731" y="56530"/>
                  </a:cubicBezTo>
                  <a:cubicBezTo>
                    <a:pt x="231092" y="60474"/>
                    <a:pt x="231092" y="65733"/>
                    <a:pt x="235051" y="69677"/>
                  </a:cubicBezTo>
                  <a:cubicBezTo>
                    <a:pt x="235051" y="69677"/>
                    <a:pt x="235051" y="69677"/>
                    <a:pt x="245608" y="77565"/>
                  </a:cubicBezTo>
                  <a:cubicBezTo>
                    <a:pt x="241649" y="85452"/>
                    <a:pt x="239009" y="93340"/>
                    <a:pt x="236370" y="101228"/>
                  </a:cubicBezTo>
                  <a:cubicBezTo>
                    <a:pt x="236370" y="101228"/>
                    <a:pt x="236370" y="101228"/>
                    <a:pt x="228453" y="95970"/>
                  </a:cubicBezTo>
                  <a:cubicBezTo>
                    <a:pt x="224494" y="93340"/>
                    <a:pt x="217896" y="94655"/>
                    <a:pt x="215256" y="98599"/>
                  </a:cubicBezTo>
                  <a:cubicBezTo>
                    <a:pt x="212617" y="102543"/>
                    <a:pt x="213937" y="109116"/>
                    <a:pt x="217896" y="111745"/>
                  </a:cubicBezTo>
                  <a:cubicBezTo>
                    <a:pt x="217896" y="111745"/>
                    <a:pt x="217896" y="111745"/>
                    <a:pt x="229772" y="119633"/>
                  </a:cubicBezTo>
                  <a:cubicBezTo>
                    <a:pt x="227133" y="132780"/>
                    <a:pt x="224494" y="145926"/>
                    <a:pt x="224494" y="159073"/>
                  </a:cubicBezTo>
                  <a:cubicBezTo>
                    <a:pt x="224494" y="159073"/>
                    <a:pt x="224494" y="159073"/>
                    <a:pt x="215256" y="159073"/>
                  </a:cubicBezTo>
                  <a:cubicBezTo>
                    <a:pt x="209978" y="159073"/>
                    <a:pt x="204700" y="163017"/>
                    <a:pt x="204700" y="168275"/>
                  </a:cubicBezTo>
                  <a:cubicBezTo>
                    <a:pt x="204700" y="173534"/>
                    <a:pt x="209978" y="177478"/>
                    <a:pt x="215256" y="177478"/>
                  </a:cubicBezTo>
                  <a:cubicBezTo>
                    <a:pt x="215256" y="177478"/>
                    <a:pt x="215256" y="177478"/>
                    <a:pt x="224494" y="177478"/>
                  </a:cubicBezTo>
                  <a:cubicBezTo>
                    <a:pt x="224494" y="190624"/>
                    <a:pt x="227133" y="203771"/>
                    <a:pt x="229772" y="216917"/>
                  </a:cubicBezTo>
                  <a:cubicBezTo>
                    <a:pt x="229772" y="216917"/>
                    <a:pt x="229772" y="216917"/>
                    <a:pt x="217896" y="224805"/>
                  </a:cubicBezTo>
                  <a:cubicBezTo>
                    <a:pt x="213937" y="227434"/>
                    <a:pt x="212617" y="234008"/>
                    <a:pt x="215256" y="237952"/>
                  </a:cubicBezTo>
                  <a:cubicBezTo>
                    <a:pt x="217896" y="240581"/>
                    <a:pt x="220535" y="241896"/>
                    <a:pt x="223174" y="241896"/>
                  </a:cubicBezTo>
                  <a:cubicBezTo>
                    <a:pt x="224494" y="241896"/>
                    <a:pt x="227133" y="241896"/>
                    <a:pt x="228453" y="240581"/>
                  </a:cubicBezTo>
                  <a:cubicBezTo>
                    <a:pt x="228453" y="240581"/>
                    <a:pt x="228453" y="240581"/>
                    <a:pt x="236370" y="235322"/>
                  </a:cubicBezTo>
                  <a:cubicBezTo>
                    <a:pt x="239009" y="243210"/>
                    <a:pt x="241649" y="251098"/>
                    <a:pt x="245608" y="258986"/>
                  </a:cubicBezTo>
                  <a:cubicBezTo>
                    <a:pt x="245608" y="258986"/>
                    <a:pt x="245608" y="258986"/>
                    <a:pt x="235051" y="266874"/>
                  </a:cubicBezTo>
                  <a:cubicBezTo>
                    <a:pt x="231092" y="270818"/>
                    <a:pt x="231092" y="276076"/>
                    <a:pt x="233731" y="280020"/>
                  </a:cubicBezTo>
                  <a:cubicBezTo>
                    <a:pt x="236370" y="282650"/>
                    <a:pt x="239009" y="283964"/>
                    <a:pt x="241649" y="283964"/>
                  </a:cubicBezTo>
                  <a:cubicBezTo>
                    <a:pt x="242968" y="283964"/>
                    <a:pt x="245608" y="282650"/>
                    <a:pt x="246927" y="281335"/>
                  </a:cubicBezTo>
                  <a:lnTo>
                    <a:pt x="256164" y="274762"/>
                  </a:lnTo>
                  <a:cubicBezTo>
                    <a:pt x="261443" y="282650"/>
                    <a:pt x="268041" y="291852"/>
                    <a:pt x="274639" y="299740"/>
                  </a:cubicBezTo>
                  <a:cubicBezTo>
                    <a:pt x="245608" y="322089"/>
                    <a:pt x="208658" y="336550"/>
                    <a:pt x="169070" y="336550"/>
                  </a:cubicBezTo>
                  <a:cubicBezTo>
                    <a:pt x="129482" y="336550"/>
                    <a:pt x="92532" y="322089"/>
                    <a:pt x="63501" y="299740"/>
                  </a:cubicBezTo>
                  <a:cubicBezTo>
                    <a:pt x="70099" y="291852"/>
                    <a:pt x="76697" y="282650"/>
                    <a:pt x="81976" y="274762"/>
                  </a:cubicBezTo>
                  <a:cubicBezTo>
                    <a:pt x="81976" y="274762"/>
                    <a:pt x="81976" y="274762"/>
                    <a:pt x="91213" y="281335"/>
                  </a:cubicBezTo>
                  <a:cubicBezTo>
                    <a:pt x="92532" y="282650"/>
                    <a:pt x="95172" y="283964"/>
                    <a:pt x="96491" y="283964"/>
                  </a:cubicBezTo>
                  <a:cubicBezTo>
                    <a:pt x="99131" y="283964"/>
                    <a:pt x="101770" y="282650"/>
                    <a:pt x="104409" y="280020"/>
                  </a:cubicBezTo>
                  <a:cubicBezTo>
                    <a:pt x="107048" y="276076"/>
                    <a:pt x="107048" y="270818"/>
                    <a:pt x="103089" y="266874"/>
                  </a:cubicBezTo>
                  <a:cubicBezTo>
                    <a:pt x="103089" y="266874"/>
                    <a:pt x="103089" y="266874"/>
                    <a:pt x="92532" y="258986"/>
                  </a:cubicBezTo>
                  <a:cubicBezTo>
                    <a:pt x="96491" y="251098"/>
                    <a:pt x="99131" y="243210"/>
                    <a:pt x="101770" y="235322"/>
                  </a:cubicBezTo>
                  <a:cubicBezTo>
                    <a:pt x="101770" y="235322"/>
                    <a:pt x="101770" y="235322"/>
                    <a:pt x="109687" y="240581"/>
                  </a:cubicBezTo>
                  <a:cubicBezTo>
                    <a:pt x="111007" y="241896"/>
                    <a:pt x="112327" y="241896"/>
                    <a:pt x="114966" y="241896"/>
                  </a:cubicBezTo>
                  <a:cubicBezTo>
                    <a:pt x="117605" y="241896"/>
                    <a:pt x="120244" y="240581"/>
                    <a:pt x="122884" y="237952"/>
                  </a:cubicBezTo>
                  <a:cubicBezTo>
                    <a:pt x="125523" y="234008"/>
                    <a:pt x="124203" y="227434"/>
                    <a:pt x="120244" y="224805"/>
                  </a:cubicBezTo>
                  <a:cubicBezTo>
                    <a:pt x="120244" y="224805"/>
                    <a:pt x="120244" y="224805"/>
                    <a:pt x="108368" y="216917"/>
                  </a:cubicBezTo>
                  <a:cubicBezTo>
                    <a:pt x="111007" y="203771"/>
                    <a:pt x="113646" y="190624"/>
                    <a:pt x="113646" y="177478"/>
                  </a:cubicBezTo>
                  <a:cubicBezTo>
                    <a:pt x="113646" y="177478"/>
                    <a:pt x="113646" y="177478"/>
                    <a:pt x="122884" y="177478"/>
                  </a:cubicBezTo>
                  <a:cubicBezTo>
                    <a:pt x="128162" y="177478"/>
                    <a:pt x="133440" y="173534"/>
                    <a:pt x="133440" y="168275"/>
                  </a:cubicBezTo>
                  <a:cubicBezTo>
                    <a:pt x="133440" y="163017"/>
                    <a:pt x="128162" y="159073"/>
                    <a:pt x="122884" y="159073"/>
                  </a:cubicBezTo>
                  <a:cubicBezTo>
                    <a:pt x="122884" y="159073"/>
                    <a:pt x="122884" y="159073"/>
                    <a:pt x="113646" y="159073"/>
                  </a:cubicBezTo>
                  <a:cubicBezTo>
                    <a:pt x="113646" y="145926"/>
                    <a:pt x="111007" y="132780"/>
                    <a:pt x="108368" y="119633"/>
                  </a:cubicBezTo>
                  <a:cubicBezTo>
                    <a:pt x="108368" y="119633"/>
                    <a:pt x="108368" y="119633"/>
                    <a:pt x="120244" y="111745"/>
                  </a:cubicBezTo>
                  <a:cubicBezTo>
                    <a:pt x="124203" y="109116"/>
                    <a:pt x="125523" y="102543"/>
                    <a:pt x="122884" y="98599"/>
                  </a:cubicBezTo>
                  <a:cubicBezTo>
                    <a:pt x="120244" y="94655"/>
                    <a:pt x="113646" y="93340"/>
                    <a:pt x="109687" y="95970"/>
                  </a:cubicBezTo>
                  <a:cubicBezTo>
                    <a:pt x="109687" y="95970"/>
                    <a:pt x="109687" y="95970"/>
                    <a:pt x="101770" y="101228"/>
                  </a:cubicBezTo>
                  <a:cubicBezTo>
                    <a:pt x="99131" y="93340"/>
                    <a:pt x="96491" y="85452"/>
                    <a:pt x="92532" y="77565"/>
                  </a:cubicBezTo>
                  <a:cubicBezTo>
                    <a:pt x="92532" y="77565"/>
                    <a:pt x="92532" y="77565"/>
                    <a:pt x="103089" y="69677"/>
                  </a:cubicBezTo>
                  <a:cubicBezTo>
                    <a:pt x="107048" y="65733"/>
                    <a:pt x="107048" y="60474"/>
                    <a:pt x="104409" y="56530"/>
                  </a:cubicBezTo>
                  <a:cubicBezTo>
                    <a:pt x="100450" y="52586"/>
                    <a:pt x="95172" y="51271"/>
                    <a:pt x="91213" y="55215"/>
                  </a:cubicBezTo>
                  <a:cubicBezTo>
                    <a:pt x="91213" y="55215"/>
                    <a:pt x="91213" y="55215"/>
                    <a:pt x="81976" y="61789"/>
                  </a:cubicBezTo>
                  <a:cubicBezTo>
                    <a:pt x="76697" y="53900"/>
                    <a:pt x="70099" y="44698"/>
                    <a:pt x="63501" y="36810"/>
                  </a:cubicBezTo>
                  <a:cubicBezTo>
                    <a:pt x="92532" y="14461"/>
                    <a:pt x="129482" y="0"/>
                    <a:pt x="16907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ïšḻïďê-Freeform 34"/>
            <p:cNvSpPr/>
            <p:nvPr/>
          </p:nvSpPr>
          <p:spPr bwMode="auto">
            <a:xfrm>
              <a:off x="6703733" y="3148334"/>
              <a:ext cx="510358" cy="509200"/>
            </a:xfrm>
            <a:custGeom>
              <a:avLst/>
              <a:gdLst>
                <a:gd name="connsiteX0" fmla="*/ 388572 w 777144"/>
                <a:gd name="connsiteY0" fmla="*/ 0 h 775382"/>
                <a:gd name="connsiteX1" fmla="*/ 777144 w 777144"/>
                <a:gd name="connsiteY1" fmla="*/ 387691 h 775382"/>
                <a:gd name="connsiteX2" fmla="*/ 388572 w 777144"/>
                <a:gd name="connsiteY2" fmla="*/ 775382 h 775382"/>
                <a:gd name="connsiteX3" fmla="*/ 0 w 777144"/>
                <a:gd name="connsiteY3" fmla="*/ 387691 h 775382"/>
                <a:gd name="connsiteX4" fmla="*/ 388572 w 777144"/>
                <a:gd name="connsiteY4" fmla="*/ 0 h 775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144" h="775382">
                  <a:moveTo>
                    <a:pt x="388572" y="0"/>
                  </a:moveTo>
                  <a:cubicBezTo>
                    <a:pt x="603527" y="0"/>
                    <a:pt x="777144" y="173224"/>
                    <a:pt x="777144" y="387691"/>
                  </a:cubicBezTo>
                  <a:cubicBezTo>
                    <a:pt x="777144" y="600096"/>
                    <a:pt x="603527" y="775382"/>
                    <a:pt x="388572" y="775382"/>
                  </a:cubicBezTo>
                  <a:cubicBezTo>
                    <a:pt x="173617" y="775382"/>
                    <a:pt x="0" y="600096"/>
                    <a:pt x="0" y="387691"/>
                  </a:cubicBezTo>
                  <a:cubicBezTo>
                    <a:pt x="0" y="173224"/>
                    <a:pt x="173617" y="0"/>
                    <a:pt x="388572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  <a:round/>
            </a:ln>
          </p:spPr>
          <p:txBody>
            <a:bodyPr vert="horz" wrap="none" lIns="91440" tIns="45720" rIns="91440" bIns="45720" anchor="ctr" anchorCtr="1" compatLnSpc="1">
              <a:normAutofit fontScale="92500" lnSpcReduction="20000"/>
            </a:bodyPr>
            <a:lstStyle/>
            <a:p>
              <a:pPr algn="ctr"/>
              <a:r>
                <a:rPr lang="en-US" altLang="zh-CN" sz="2400">
                  <a:solidFill>
                    <a:schemeClr val="accent4">
                      <a:lumMod val="100000"/>
                    </a:schemeClr>
                  </a:solidFill>
                  <a:cs typeface="+mn-ea"/>
                  <a:sym typeface="+mn-lt"/>
                </a:rPr>
                <a:t>04</a:t>
              </a: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8075494" y="3130219"/>
              <a:ext cx="923331" cy="530486"/>
              <a:chOff x="4255633" y="1604356"/>
              <a:chExt cx="953623" cy="547890"/>
            </a:xfrm>
          </p:grpSpPr>
          <p:sp>
            <p:nvSpPr>
              <p:cNvPr id="37" name="ïšḻïďê-Rectangle 36"/>
              <p:cNvSpPr/>
              <p:nvPr/>
            </p:nvSpPr>
            <p:spPr bwMode="auto">
              <a:xfrm>
                <a:off x="4428514" y="1604356"/>
                <a:ext cx="607862" cy="281756"/>
              </a:xfrm>
              <a:prstGeom prst="rect">
                <a:avLst/>
              </a:prstGeom>
              <a:solidFill>
                <a:schemeClr val="accent4">
                  <a:lumMod val="100000"/>
                </a:schemeClr>
              </a:solidFill>
              <a:ln w="19050">
                <a:noFill/>
                <a:round/>
              </a:ln>
            </p:spPr>
            <p:txBody>
              <a:bodyPr vert="horz" wrap="none" lIns="0" tIns="0" rIns="0" bIns="0" anchor="ctr" anchorCtr="1" compatLnSpc="1">
                <a:normAutofit/>
              </a:bodyPr>
              <a:lstStyle/>
              <a:p>
                <a:pPr algn="ctr"/>
                <a:r>
                  <a:rPr lang="zh-CN" altLang="en-US" sz="1050">
                    <a:solidFill>
                      <a:schemeClr val="bg1"/>
                    </a:solidFill>
                    <a:cs typeface="+mn-ea"/>
                    <a:sym typeface="+mn-lt"/>
                  </a:rPr>
                  <a:t>关键词</a:t>
                </a:r>
              </a:p>
            </p:txBody>
          </p:sp>
          <p:sp>
            <p:nvSpPr>
              <p:cNvPr id="38" name="ïšḻïďê-文本框 71"/>
              <p:cNvSpPr txBox="1"/>
              <p:nvPr/>
            </p:nvSpPr>
            <p:spPr>
              <a:xfrm>
                <a:off x="4255633" y="1961521"/>
                <a:ext cx="953623" cy="190725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>
                <a:normAutofit fontScale="92500" lnSpcReduction="20000"/>
              </a:bodyPr>
              <a:lstStyle/>
              <a:p>
                <a:pPr algn="ctr"/>
                <a:r>
                  <a:rPr lang="zh-CN" altLang="en-US" sz="1200">
                    <a:solidFill>
                      <a:schemeClr val="bg1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4787242" y="3471757"/>
            <a:ext cx="1939134" cy="1098215"/>
            <a:chOff x="6669346" y="4160957"/>
            <a:chExt cx="2585512" cy="1464287"/>
          </a:xfrm>
        </p:grpSpPr>
        <p:sp>
          <p:nvSpPr>
            <p:cNvPr id="27" name="íślíḋè-Freeform 26"/>
            <p:cNvSpPr/>
            <p:nvPr/>
          </p:nvSpPr>
          <p:spPr bwMode="auto">
            <a:xfrm flipH="1">
              <a:off x="6669346" y="4160957"/>
              <a:ext cx="2585512" cy="1464287"/>
            </a:xfrm>
            <a:custGeom>
              <a:avLst/>
              <a:gdLst>
                <a:gd name="T0" fmla="*/ 1017 w 1420"/>
                <a:gd name="T1" fmla="*/ 0 h 806"/>
                <a:gd name="T2" fmla="*/ 1420 w 1420"/>
                <a:gd name="T3" fmla="*/ 403 h 806"/>
                <a:gd name="T4" fmla="*/ 1017 w 1420"/>
                <a:gd name="T5" fmla="*/ 806 h 806"/>
                <a:gd name="T6" fmla="*/ 771 w 1420"/>
                <a:gd name="T7" fmla="*/ 722 h 806"/>
                <a:gd name="T8" fmla="*/ 771 w 1420"/>
                <a:gd name="T9" fmla="*/ 722 h 806"/>
                <a:gd name="T10" fmla="*/ 268 w 1420"/>
                <a:gd name="T11" fmla="*/ 630 h 806"/>
                <a:gd name="T12" fmla="*/ 268 w 1420"/>
                <a:gd name="T13" fmla="*/ 630 h 806"/>
                <a:gd name="T14" fmla="*/ 230 w 1420"/>
                <a:gd name="T15" fmla="*/ 633 h 806"/>
                <a:gd name="T16" fmla="*/ 0 w 1420"/>
                <a:gd name="T17" fmla="*/ 403 h 806"/>
                <a:gd name="T18" fmla="*/ 230 w 1420"/>
                <a:gd name="T19" fmla="*/ 172 h 806"/>
                <a:gd name="T20" fmla="*/ 268 w 1420"/>
                <a:gd name="T21" fmla="*/ 175 h 806"/>
                <a:gd name="T22" fmla="*/ 268 w 1420"/>
                <a:gd name="T23" fmla="*/ 175 h 806"/>
                <a:gd name="T24" fmla="*/ 771 w 1420"/>
                <a:gd name="T25" fmla="*/ 84 h 806"/>
                <a:gd name="T26" fmla="*/ 771 w 1420"/>
                <a:gd name="T27" fmla="*/ 84 h 806"/>
                <a:gd name="T28" fmla="*/ 1017 w 1420"/>
                <a:gd name="T29" fmla="*/ 0 h 806"/>
                <a:gd name="T30" fmla="*/ 230 w 1420"/>
                <a:gd name="T31" fmla="*/ 215 h 806"/>
                <a:gd name="T32" fmla="*/ 42 w 1420"/>
                <a:gd name="T33" fmla="*/ 403 h 806"/>
                <a:gd name="T34" fmla="*/ 230 w 1420"/>
                <a:gd name="T35" fmla="*/ 591 h 806"/>
                <a:gd name="T36" fmla="*/ 418 w 1420"/>
                <a:gd name="T37" fmla="*/ 403 h 806"/>
                <a:gd name="T38" fmla="*/ 230 w 1420"/>
                <a:gd name="T39" fmla="*/ 215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0" h="806">
                  <a:moveTo>
                    <a:pt x="1017" y="0"/>
                  </a:moveTo>
                  <a:cubicBezTo>
                    <a:pt x="1240" y="0"/>
                    <a:pt x="1420" y="180"/>
                    <a:pt x="1420" y="403"/>
                  </a:cubicBezTo>
                  <a:cubicBezTo>
                    <a:pt x="1420" y="625"/>
                    <a:pt x="1240" y="806"/>
                    <a:pt x="1017" y="806"/>
                  </a:cubicBezTo>
                  <a:cubicBezTo>
                    <a:pt x="925" y="806"/>
                    <a:pt x="839" y="774"/>
                    <a:pt x="771" y="722"/>
                  </a:cubicBezTo>
                  <a:cubicBezTo>
                    <a:pt x="771" y="722"/>
                    <a:pt x="771" y="722"/>
                    <a:pt x="771" y="722"/>
                  </a:cubicBezTo>
                  <a:cubicBezTo>
                    <a:pt x="617" y="606"/>
                    <a:pt x="408" y="615"/>
                    <a:pt x="268" y="630"/>
                  </a:cubicBezTo>
                  <a:cubicBezTo>
                    <a:pt x="268" y="630"/>
                    <a:pt x="268" y="630"/>
                    <a:pt x="268" y="630"/>
                  </a:cubicBezTo>
                  <a:cubicBezTo>
                    <a:pt x="256" y="632"/>
                    <a:pt x="243" y="633"/>
                    <a:pt x="230" y="633"/>
                  </a:cubicBezTo>
                  <a:cubicBezTo>
                    <a:pt x="103" y="633"/>
                    <a:pt x="0" y="530"/>
                    <a:pt x="0" y="403"/>
                  </a:cubicBezTo>
                  <a:cubicBezTo>
                    <a:pt x="0" y="275"/>
                    <a:pt x="103" y="172"/>
                    <a:pt x="230" y="172"/>
                  </a:cubicBezTo>
                  <a:cubicBezTo>
                    <a:pt x="243" y="172"/>
                    <a:pt x="256" y="173"/>
                    <a:pt x="268" y="175"/>
                  </a:cubicBezTo>
                  <a:cubicBezTo>
                    <a:pt x="268" y="175"/>
                    <a:pt x="268" y="175"/>
                    <a:pt x="268" y="175"/>
                  </a:cubicBezTo>
                  <a:cubicBezTo>
                    <a:pt x="408" y="191"/>
                    <a:pt x="617" y="199"/>
                    <a:pt x="771" y="84"/>
                  </a:cubicBezTo>
                  <a:cubicBezTo>
                    <a:pt x="771" y="84"/>
                    <a:pt x="771" y="84"/>
                    <a:pt x="771" y="84"/>
                  </a:cubicBezTo>
                  <a:cubicBezTo>
                    <a:pt x="839" y="31"/>
                    <a:pt x="924" y="0"/>
                    <a:pt x="1017" y="0"/>
                  </a:cubicBezTo>
                  <a:close/>
                  <a:moveTo>
                    <a:pt x="230" y="215"/>
                  </a:moveTo>
                  <a:cubicBezTo>
                    <a:pt x="126" y="215"/>
                    <a:pt x="42" y="299"/>
                    <a:pt x="42" y="403"/>
                  </a:cubicBezTo>
                  <a:cubicBezTo>
                    <a:pt x="42" y="507"/>
                    <a:pt x="126" y="591"/>
                    <a:pt x="230" y="591"/>
                  </a:cubicBezTo>
                  <a:cubicBezTo>
                    <a:pt x="334" y="591"/>
                    <a:pt x="418" y="507"/>
                    <a:pt x="418" y="403"/>
                  </a:cubicBezTo>
                  <a:cubicBezTo>
                    <a:pt x="418" y="299"/>
                    <a:pt x="334" y="215"/>
                    <a:pt x="230" y="215"/>
                  </a:cubicBezTo>
                  <a:close/>
                </a:path>
              </a:pathLst>
            </a:custGeom>
            <a:solidFill>
              <a:schemeClr val="accent6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íślíḋè-Freeform 27"/>
            <p:cNvSpPr/>
            <p:nvPr/>
          </p:nvSpPr>
          <p:spPr bwMode="auto">
            <a:xfrm>
              <a:off x="8095163" y="4730277"/>
              <a:ext cx="314015" cy="325646"/>
            </a:xfrm>
            <a:custGeom>
              <a:avLst/>
              <a:gdLst>
                <a:gd name="connsiteX0" fmla="*/ 138962 w 324530"/>
                <a:gd name="connsiteY0" fmla="*/ 304520 h 336550"/>
                <a:gd name="connsiteX1" fmla="*/ 162408 w 324530"/>
                <a:gd name="connsiteY1" fmla="*/ 309749 h 336550"/>
                <a:gd name="connsiteX2" fmla="*/ 185854 w 324530"/>
                <a:gd name="connsiteY2" fmla="*/ 304520 h 336550"/>
                <a:gd name="connsiteX3" fmla="*/ 188459 w 324530"/>
                <a:gd name="connsiteY3" fmla="*/ 305827 h 336550"/>
                <a:gd name="connsiteX4" fmla="*/ 162408 w 324530"/>
                <a:gd name="connsiteY4" fmla="*/ 325437 h 336550"/>
                <a:gd name="connsiteX5" fmla="*/ 137659 w 324530"/>
                <a:gd name="connsiteY5" fmla="*/ 305827 h 336550"/>
                <a:gd name="connsiteX6" fmla="*/ 138962 w 324530"/>
                <a:gd name="connsiteY6" fmla="*/ 304520 h 336550"/>
                <a:gd name="connsiteX7" fmla="*/ 162266 w 324530"/>
                <a:gd name="connsiteY7" fmla="*/ 209550 h 336550"/>
                <a:gd name="connsiteX8" fmla="*/ 209098 w 324530"/>
                <a:gd name="connsiteY8" fmla="*/ 256382 h 336550"/>
                <a:gd name="connsiteX9" fmla="*/ 162266 w 324530"/>
                <a:gd name="connsiteY9" fmla="*/ 303214 h 336550"/>
                <a:gd name="connsiteX10" fmla="*/ 115434 w 324530"/>
                <a:gd name="connsiteY10" fmla="*/ 256382 h 336550"/>
                <a:gd name="connsiteX11" fmla="*/ 162266 w 324530"/>
                <a:gd name="connsiteY11" fmla="*/ 209550 h 336550"/>
                <a:gd name="connsiteX12" fmla="*/ 125841 w 324530"/>
                <a:gd name="connsiteY12" fmla="*/ 123825 h 336550"/>
                <a:gd name="connsiteX13" fmla="*/ 125841 w 324530"/>
                <a:gd name="connsiteY13" fmla="*/ 126461 h 336550"/>
                <a:gd name="connsiteX14" fmla="*/ 116735 w 324530"/>
                <a:gd name="connsiteY14" fmla="*/ 179178 h 336550"/>
                <a:gd name="connsiteX15" fmla="*/ 128443 w 324530"/>
                <a:gd name="connsiteY15" fmla="*/ 193675 h 336550"/>
                <a:gd name="connsiteX16" fmla="*/ 196088 w 324530"/>
                <a:gd name="connsiteY16" fmla="*/ 193675 h 336550"/>
                <a:gd name="connsiteX17" fmla="*/ 207796 w 324530"/>
                <a:gd name="connsiteY17" fmla="*/ 179178 h 336550"/>
                <a:gd name="connsiteX18" fmla="*/ 198690 w 324530"/>
                <a:gd name="connsiteY18" fmla="*/ 126461 h 336550"/>
                <a:gd name="connsiteX19" fmla="*/ 198690 w 324530"/>
                <a:gd name="connsiteY19" fmla="*/ 123825 h 336550"/>
                <a:gd name="connsiteX20" fmla="*/ 125841 w 324530"/>
                <a:gd name="connsiteY20" fmla="*/ 123825 h 336550"/>
                <a:gd name="connsiteX21" fmla="*/ 162265 w 324530"/>
                <a:gd name="connsiteY21" fmla="*/ 44777 h 336550"/>
                <a:gd name="connsiteX22" fmla="*/ 147571 w 324530"/>
                <a:gd name="connsiteY22" fmla="*/ 45759 h 336550"/>
                <a:gd name="connsiteX23" fmla="*/ 119518 w 324530"/>
                <a:gd name="connsiteY23" fmla="*/ 54927 h 336550"/>
                <a:gd name="connsiteX24" fmla="*/ 110168 w 324530"/>
                <a:gd name="connsiteY24" fmla="*/ 73263 h 336550"/>
                <a:gd name="connsiteX25" fmla="*/ 120854 w 324530"/>
                <a:gd name="connsiteY25" fmla="*/ 96838 h 336550"/>
                <a:gd name="connsiteX26" fmla="*/ 203676 w 324530"/>
                <a:gd name="connsiteY26" fmla="*/ 96838 h 336550"/>
                <a:gd name="connsiteX27" fmla="*/ 214362 w 324530"/>
                <a:gd name="connsiteY27" fmla="*/ 73263 h 336550"/>
                <a:gd name="connsiteX28" fmla="*/ 205012 w 324530"/>
                <a:gd name="connsiteY28" fmla="*/ 54927 h 336550"/>
                <a:gd name="connsiteX29" fmla="*/ 176959 w 324530"/>
                <a:gd name="connsiteY29" fmla="*/ 45759 h 336550"/>
                <a:gd name="connsiteX30" fmla="*/ 162265 w 324530"/>
                <a:gd name="connsiteY30" fmla="*/ 44777 h 336550"/>
                <a:gd name="connsiteX31" fmla="*/ 133161 w 324530"/>
                <a:gd name="connsiteY31" fmla="*/ 0 h 336550"/>
                <a:gd name="connsiteX32" fmla="*/ 153005 w 324530"/>
                <a:gd name="connsiteY32" fmla="*/ 9202 h 336550"/>
                <a:gd name="connsiteX33" fmla="*/ 155650 w 324530"/>
                <a:gd name="connsiteY33" fmla="*/ 24978 h 336550"/>
                <a:gd name="connsiteX34" fmla="*/ 145067 w 324530"/>
                <a:gd name="connsiteY34" fmla="*/ 36810 h 336550"/>
                <a:gd name="connsiteX35" fmla="*/ 162265 w 324530"/>
                <a:gd name="connsiteY35" fmla="*/ 34181 h 336550"/>
                <a:gd name="connsiteX36" fmla="*/ 179463 w 324530"/>
                <a:gd name="connsiteY36" fmla="*/ 36810 h 336550"/>
                <a:gd name="connsiteX37" fmla="*/ 168880 w 324530"/>
                <a:gd name="connsiteY37" fmla="*/ 24978 h 336550"/>
                <a:gd name="connsiteX38" fmla="*/ 171525 w 324530"/>
                <a:gd name="connsiteY38" fmla="*/ 9202 h 336550"/>
                <a:gd name="connsiteX39" fmla="*/ 191369 w 324530"/>
                <a:gd name="connsiteY39" fmla="*/ 0 h 336550"/>
                <a:gd name="connsiteX40" fmla="*/ 200630 w 324530"/>
                <a:gd name="connsiteY40" fmla="*/ 2629 h 336550"/>
                <a:gd name="connsiteX41" fmla="*/ 310432 w 324530"/>
                <a:gd name="connsiteY41" fmla="*/ 52586 h 336550"/>
                <a:gd name="connsiteX42" fmla="*/ 314401 w 324530"/>
                <a:gd name="connsiteY42" fmla="*/ 55215 h 336550"/>
                <a:gd name="connsiteX43" fmla="*/ 322338 w 324530"/>
                <a:gd name="connsiteY43" fmla="*/ 61788 h 336550"/>
                <a:gd name="connsiteX44" fmla="*/ 323661 w 324530"/>
                <a:gd name="connsiteY44" fmla="*/ 76249 h 336550"/>
                <a:gd name="connsiteX45" fmla="*/ 297203 w 324530"/>
                <a:gd name="connsiteY45" fmla="*/ 93340 h 336550"/>
                <a:gd name="connsiteX46" fmla="*/ 212536 w 324530"/>
                <a:gd name="connsiteY46" fmla="*/ 94654 h 336550"/>
                <a:gd name="connsiteX47" fmla="*/ 211213 w 324530"/>
                <a:gd name="connsiteY47" fmla="*/ 98598 h 336550"/>
                <a:gd name="connsiteX48" fmla="*/ 207244 w 324530"/>
                <a:gd name="connsiteY48" fmla="*/ 126206 h 336550"/>
                <a:gd name="connsiteX49" fmla="*/ 216505 w 324530"/>
                <a:gd name="connsiteY49" fmla="*/ 178792 h 336550"/>
                <a:gd name="connsiteX50" fmla="*/ 260161 w 324530"/>
                <a:gd name="connsiteY50" fmla="*/ 218231 h 336550"/>
                <a:gd name="connsiteX51" fmla="*/ 270744 w 324530"/>
                <a:gd name="connsiteY51" fmla="*/ 239266 h 336550"/>
                <a:gd name="connsiteX52" fmla="*/ 278682 w 324530"/>
                <a:gd name="connsiteY52" fmla="*/ 320774 h 336550"/>
                <a:gd name="connsiteX53" fmla="*/ 274713 w 324530"/>
                <a:gd name="connsiteY53" fmla="*/ 332606 h 336550"/>
                <a:gd name="connsiteX54" fmla="*/ 265453 w 324530"/>
                <a:gd name="connsiteY54" fmla="*/ 336550 h 336550"/>
                <a:gd name="connsiteX55" fmla="*/ 248255 w 324530"/>
                <a:gd name="connsiteY55" fmla="*/ 320774 h 336550"/>
                <a:gd name="connsiteX56" fmla="*/ 236348 w 324530"/>
                <a:gd name="connsiteY56" fmla="*/ 252412 h 336550"/>
                <a:gd name="connsiteX57" fmla="*/ 228411 w 324530"/>
                <a:gd name="connsiteY57" fmla="*/ 237951 h 336550"/>
                <a:gd name="connsiteX58" fmla="*/ 188723 w 324530"/>
                <a:gd name="connsiteY58" fmla="*/ 202456 h 336550"/>
                <a:gd name="connsiteX59" fmla="*/ 138452 w 324530"/>
                <a:gd name="connsiteY59" fmla="*/ 202456 h 336550"/>
                <a:gd name="connsiteX60" fmla="*/ 98765 w 324530"/>
                <a:gd name="connsiteY60" fmla="*/ 237951 h 336550"/>
                <a:gd name="connsiteX61" fmla="*/ 90827 w 324530"/>
                <a:gd name="connsiteY61" fmla="*/ 252412 h 336550"/>
                <a:gd name="connsiteX62" fmla="*/ 78921 w 324530"/>
                <a:gd name="connsiteY62" fmla="*/ 320774 h 336550"/>
                <a:gd name="connsiteX63" fmla="*/ 63046 w 324530"/>
                <a:gd name="connsiteY63" fmla="*/ 336550 h 336550"/>
                <a:gd name="connsiteX64" fmla="*/ 61723 w 324530"/>
                <a:gd name="connsiteY64" fmla="*/ 336550 h 336550"/>
                <a:gd name="connsiteX65" fmla="*/ 52463 w 324530"/>
                <a:gd name="connsiteY65" fmla="*/ 332606 h 336550"/>
                <a:gd name="connsiteX66" fmla="*/ 48494 w 324530"/>
                <a:gd name="connsiteY66" fmla="*/ 320774 h 336550"/>
                <a:gd name="connsiteX67" fmla="*/ 56432 w 324530"/>
                <a:gd name="connsiteY67" fmla="*/ 239266 h 336550"/>
                <a:gd name="connsiteX68" fmla="*/ 67015 w 324530"/>
                <a:gd name="connsiteY68" fmla="*/ 218231 h 336550"/>
                <a:gd name="connsiteX69" fmla="*/ 108025 w 324530"/>
                <a:gd name="connsiteY69" fmla="*/ 181421 h 336550"/>
                <a:gd name="connsiteX70" fmla="*/ 117286 w 324530"/>
                <a:gd name="connsiteY70" fmla="*/ 126206 h 336550"/>
                <a:gd name="connsiteX71" fmla="*/ 114640 w 324530"/>
                <a:gd name="connsiteY71" fmla="*/ 98598 h 336550"/>
                <a:gd name="connsiteX72" fmla="*/ 111994 w 324530"/>
                <a:gd name="connsiteY72" fmla="*/ 94654 h 336550"/>
                <a:gd name="connsiteX73" fmla="*/ 27327 w 324530"/>
                <a:gd name="connsiteY73" fmla="*/ 93340 h 336550"/>
                <a:gd name="connsiteX74" fmla="*/ 869 w 324530"/>
                <a:gd name="connsiteY74" fmla="*/ 76249 h 336550"/>
                <a:gd name="connsiteX75" fmla="*/ 2192 w 324530"/>
                <a:gd name="connsiteY75" fmla="*/ 61788 h 336550"/>
                <a:gd name="connsiteX76" fmla="*/ 10129 w 324530"/>
                <a:gd name="connsiteY76" fmla="*/ 55215 h 336550"/>
                <a:gd name="connsiteX77" fmla="*/ 14098 w 324530"/>
                <a:gd name="connsiteY77" fmla="*/ 52586 h 336550"/>
                <a:gd name="connsiteX78" fmla="*/ 123900 w 324530"/>
                <a:gd name="connsiteY78" fmla="*/ 2629 h 336550"/>
                <a:gd name="connsiteX79" fmla="*/ 133161 w 324530"/>
                <a:gd name="connsiteY79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324530" h="336550">
                  <a:moveTo>
                    <a:pt x="138962" y="304520"/>
                  </a:moveTo>
                  <a:cubicBezTo>
                    <a:pt x="145474" y="308442"/>
                    <a:pt x="154592" y="309749"/>
                    <a:pt x="162408" y="309749"/>
                  </a:cubicBezTo>
                  <a:cubicBezTo>
                    <a:pt x="171526" y="309749"/>
                    <a:pt x="179341" y="308442"/>
                    <a:pt x="185854" y="304520"/>
                  </a:cubicBezTo>
                  <a:cubicBezTo>
                    <a:pt x="187156" y="303212"/>
                    <a:pt x="188459" y="304520"/>
                    <a:pt x="188459" y="305827"/>
                  </a:cubicBezTo>
                  <a:cubicBezTo>
                    <a:pt x="184551" y="316286"/>
                    <a:pt x="174131" y="325437"/>
                    <a:pt x="162408" y="325437"/>
                  </a:cubicBezTo>
                  <a:cubicBezTo>
                    <a:pt x="150685" y="325437"/>
                    <a:pt x="140264" y="316286"/>
                    <a:pt x="137659" y="305827"/>
                  </a:cubicBezTo>
                  <a:cubicBezTo>
                    <a:pt x="137659" y="304520"/>
                    <a:pt x="137659" y="303212"/>
                    <a:pt x="138962" y="304520"/>
                  </a:cubicBezTo>
                  <a:close/>
                  <a:moveTo>
                    <a:pt x="162266" y="209550"/>
                  </a:moveTo>
                  <a:cubicBezTo>
                    <a:pt x="188131" y="209550"/>
                    <a:pt x="209098" y="230517"/>
                    <a:pt x="209098" y="256382"/>
                  </a:cubicBezTo>
                  <a:cubicBezTo>
                    <a:pt x="209098" y="282247"/>
                    <a:pt x="188131" y="303214"/>
                    <a:pt x="162266" y="303214"/>
                  </a:cubicBezTo>
                  <a:cubicBezTo>
                    <a:pt x="136401" y="303214"/>
                    <a:pt x="115434" y="282247"/>
                    <a:pt x="115434" y="256382"/>
                  </a:cubicBezTo>
                  <a:cubicBezTo>
                    <a:pt x="115434" y="230517"/>
                    <a:pt x="136401" y="209550"/>
                    <a:pt x="162266" y="209550"/>
                  </a:cubicBezTo>
                  <a:close/>
                  <a:moveTo>
                    <a:pt x="125841" y="123825"/>
                  </a:moveTo>
                  <a:cubicBezTo>
                    <a:pt x="125841" y="125143"/>
                    <a:pt x="125841" y="125143"/>
                    <a:pt x="125841" y="126461"/>
                  </a:cubicBezTo>
                  <a:cubicBezTo>
                    <a:pt x="125841" y="126461"/>
                    <a:pt x="125841" y="126461"/>
                    <a:pt x="116735" y="179178"/>
                  </a:cubicBezTo>
                  <a:cubicBezTo>
                    <a:pt x="115434" y="187085"/>
                    <a:pt x="120638" y="193675"/>
                    <a:pt x="128443" y="193675"/>
                  </a:cubicBezTo>
                  <a:cubicBezTo>
                    <a:pt x="128443" y="193675"/>
                    <a:pt x="128443" y="193675"/>
                    <a:pt x="196088" y="193675"/>
                  </a:cubicBezTo>
                  <a:cubicBezTo>
                    <a:pt x="203894" y="193675"/>
                    <a:pt x="209097" y="187085"/>
                    <a:pt x="207796" y="179178"/>
                  </a:cubicBezTo>
                  <a:lnTo>
                    <a:pt x="198690" y="126461"/>
                  </a:lnTo>
                  <a:cubicBezTo>
                    <a:pt x="198690" y="125143"/>
                    <a:pt x="198690" y="125143"/>
                    <a:pt x="198690" y="123825"/>
                  </a:cubicBezTo>
                  <a:cubicBezTo>
                    <a:pt x="198690" y="123825"/>
                    <a:pt x="198690" y="123825"/>
                    <a:pt x="125841" y="123825"/>
                  </a:cubicBezTo>
                  <a:close/>
                  <a:moveTo>
                    <a:pt x="162265" y="44777"/>
                  </a:moveTo>
                  <a:cubicBezTo>
                    <a:pt x="156922" y="44777"/>
                    <a:pt x="151578" y="45105"/>
                    <a:pt x="147571" y="45759"/>
                  </a:cubicBezTo>
                  <a:cubicBezTo>
                    <a:pt x="147571" y="45759"/>
                    <a:pt x="147571" y="45759"/>
                    <a:pt x="119518" y="54927"/>
                  </a:cubicBezTo>
                  <a:cubicBezTo>
                    <a:pt x="111503" y="57547"/>
                    <a:pt x="107496" y="65405"/>
                    <a:pt x="110168" y="73263"/>
                  </a:cubicBezTo>
                  <a:cubicBezTo>
                    <a:pt x="110168" y="73263"/>
                    <a:pt x="110168" y="73263"/>
                    <a:pt x="120854" y="96838"/>
                  </a:cubicBezTo>
                  <a:cubicBezTo>
                    <a:pt x="120854" y="96838"/>
                    <a:pt x="120854" y="96838"/>
                    <a:pt x="203676" y="96838"/>
                  </a:cubicBezTo>
                  <a:cubicBezTo>
                    <a:pt x="203676" y="96838"/>
                    <a:pt x="203676" y="96838"/>
                    <a:pt x="214362" y="73263"/>
                  </a:cubicBezTo>
                  <a:cubicBezTo>
                    <a:pt x="217034" y="65405"/>
                    <a:pt x="213027" y="57547"/>
                    <a:pt x="205012" y="54927"/>
                  </a:cubicBezTo>
                  <a:cubicBezTo>
                    <a:pt x="205012" y="54927"/>
                    <a:pt x="205012" y="54927"/>
                    <a:pt x="176959" y="45759"/>
                  </a:cubicBezTo>
                  <a:cubicBezTo>
                    <a:pt x="172952" y="45105"/>
                    <a:pt x="167608" y="44777"/>
                    <a:pt x="162265" y="44777"/>
                  </a:cubicBezTo>
                  <a:close/>
                  <a:moveTo>
                    <a:pt x="133161" y="0"/>
                  </a:moveTo>
                  <a:cubicBezTo>
                    <a:pt x="141098" y="0"/>
                    <a:pt x="149036" y="3944"/>
                    <a:pt x="153005" y="9202"/>
                  </a:cubicBezTo>
                  <a:cubicBezTo>
                    <a:pt x="155650" y="14461"/>
                    <a:pt x="156973" y="19719"/>
                    <a:pt x="155650" y="24978"/>
                  </a:cubicBezTo>
                  <a:cubicBezTo>
                    <a:pt x="154327" y="28922"/>
                    <a:pt x="150359" y="34181"/>
                    <a:pt x="145067" y="36810"/>
                  </a:cubicBezTo>
                  <a:cubicBezTo>
                    <a:pt x="150359" y="35495"/>
                    <a:pt x="155650" y="34181"/>
                    <a:pt x="162265" y="34181"/>
                  </a:cubicBezTo>
                  <a:cubicBezTo>
                    <a:pt x="168880" y="34181"/>
                    <a:pt x="174171" y="35495"/>
                    <a:pt x="179463" y="36810"/>
                  </a:cubicBezTo>
                  <a:cubicBezTo>
                    <a:pt x="174171" y="34181"/>
                    <a:pt x="170203" y="28922"/>
                    <a:pt x="168880" y="24978"/>
                  </a:cubicBezTo>
                  <a:cubicBezTo>
                    <a:pt x="167557" y="19719"/>
                    <a:pt x="168880" y="14461"/>
                    <a:pt x="171525" y="9202"/>
                  </a:cubicBezTo>
                  <a:cubicBezTo>
                    <a:pt x="175494" y="3944"/>
                    <a:pt x="183432" y="0"/>
                    <a:pt x="191369" y="0"/>
                  </a:cubicBezTo>
                  <a:cubicBezTo>
                    <a:pt x="194015" y="0"/>
                    <a:pt x="197984" y="1314"/>
                    <a:pt x="200630" y="2629"/>
                  </a:cubicBezTo>
                  <a:cubicBezTo>
                    <a:pt x="200630" y="2629"/>
                    <a:pt x="200630" y="2629"/>
                    <a:pt x="310432" y="52586"/>
                  </a:cubicBezTo>
                  <a:cubicBezTo>
                    <a:pt x="311755" y="52586"/>
                    <a:pt x="313078" y="53900"/>
                    <a:pt x="314401" y="55215"/>
                  </a:cubicBezTo>
                  <a:cubicBezTo>
                    <a:pt x="318369" y="56530"/>
                    <a:pt x="319692" y="59159"/>
                    <a:pt x="322338" y="61788"/>
                  </a:cubicBezTo>
                  <a:cubicBezTo>
                    <a:pt x="324984" y="65732"/>
                    <a:pt x="324984" y="70991"/>
                    <a:pt x="323661" y="76249"/>
                  </a:cubicBezTo>
                  <a:cubicBezTo>
                    <a:pt x="319692" y="85452"/>
                    <a:pt x="307786" y="93340"/>
                    <a:pt x="297203" y="93340"/>
                  </a:cubicBezTo>
                  <a:cubicBezTo>
                    <a:pt x="297203" y="93340"/>
                    <a:pt x="297203" y="93340"/>
                    <a:pt x="212536" y="94654"/>
                  </a:cubicBezTo>
                  <a:cubicBezTo>
                    <a:pt x="212536" y="94654"/>
                    <a:pt x="212536" y="94654"/>
                    <a:pt x="211213" y="98598"/>
                  </a:cubicBezTo>
                  <a:cubicBezTo>
                    <a:pt x="207244" y="105172"/>
                    <a:pt x="205921" y="118318"/>
                    <a:pt x="207244" y="126206"/>
                  </a:cubicBezTo>
                  <a:cubicBezTo>
                    <a:pt x="207244" y="126206"/>
                    <a:pt x="207244" y="126206"/>
                    <a:pt x="216505" y="178792"/>
                  </a:cubicBezTo>
                  <a:cubicBezTo>
                    <a:pt x="216505" y="178792"/>
                    <a:pt x="216505" y="178792"/>
                    <a:pt x="260161" y="218231"/>
                  </a:cubicBezTo>
                  <a:cubicBezTo>
                    <a:pt x="265453" y="223490"/>
                    <a:pt x="270744" y="232693"/>
                    <a:pt x="270744" y="239266"/>
                  </a:cubicBezTo>
                  <a:cubicBezTo>
                    <a:pt x="270744" y="239266"/>
                    <a:pt x="270744" y="239266"/>
                    <a:pt x="278682" y="320774"/>
                  </a:cubicBezTo>
                  <a:cubicBezTo>
                    <a:pt x="278682" y="324718"/>
                    <a:pt x="277359" y="329977"/>
                    <a:pt x="274713" y="332606"/>
                  </a:cubicBezTo>
                  <a:cubicBezTo>
                    <a:pt x="272067" y="335236"/>
                    <a:pt x="269421" y="336550"/>
                    <a:pt x="265453" y="336550"/>
                  </a:cubicBezTo>
                  <a:cubicBezTo>
                    <a:pt x="257515" y="336550"/>
                    <a:pt x="249578" y="329977"/>
                    <a:pt x="248255" y="320774"/>
                  </a:cubicBezTo>
                  <a:cubicBezTo>
                    <a:pt x="248255" y="320774"/>
                    <a:pt x="248255" y="320774"/>
                    <a:pt x="236348" y="252412"/>
                  </a:cubicBezTo>
                  <a:cubicBezTo>
                    <a:pt x="236348" y="247154"/>
                    <a:pt x="232380" y="240580"/>
                    <a:pt x="228411" y="237951"/>
                  </a:cubicBezTo>
                  <a:cubicBezTo>
                    <a:pt x="228411" y="237951"/>
                    <a:pt x="228411" y="237951"/>
                    <a:pt x="188723" y="202456"/>
                  </a:cubicBezTo>
                  <a:cubicBezTo>
                    <a:pt x="188723" y="202456"/>
                    <a:pt x="188723" y="202456"/>
                    <a:pt x="138452" y="202456"/>
                  </a:cubicBezTo>
                  <a:cubicBezTo>
                    <a:pt x="138452" y="202456"/>
                    <a:pt x="138452" y="202456"/>
                    <a:pt x="98765" y="237951"/>
                  </a:cubicBezTo>
                  <a:cubicBezTo>
                    <a:pt x="94796" y="240580"/>
                    <a:pt x="92150" y="247154"/>
                    <a:pt x="90827" y="252412"/>
                  </a:cubicBezTo>
                  <a:cubicBezTo>
                    <a:pt x="90827" y="252412"/>
                    <a:pt x="90827" y="252412"/>
                    <a:pt x="78921" y="320774"/>
                  </a:cubicBezTo>
                  <a:cubicBezTo>
                    <a:pt x="77598" y="329977"/>
                    <a:pt x="70984" y="336550"/>
                    <a:pt x="63046" y="336550"/>
                  </a:cubicBezTo>
                  <a:cubicBezTo>
                    <a:pt x="63046" y="336550"/>
                    <a:pt x="61723" y="336550"/>
                    <a:pt x="61723" y="336550"/>
                  </a:cubicBezTo>
                  <a:cubicBezTo>
                    <a:pt x="59077" y="336550"/>
                    <a:pt x="55109" y="335236"/>
                    <a:pt x="52463" y="332606"/>
                  </a:cubicBezTo>
                  <a:cubicBezTo>
                    <a:pt x="49817" y="329977"/>
                    <a:pt x="48494" y="324718"/>
                    <a:pt x="48494" y="320774"/>
                  </a:cubicBezTo>
                  <a:cubicBezTo>
                    <a:pt x="48494" y="320774"/>
                    <a:pt x="48494" y="320774"/>
                    <a:pt x="56432" y="239266"/>
                  </a:cubicBezTo>
                  <a:cubicBezTo>
                    <a:pt x="57754" y="232693"/>
                    <a:pt x="61723" y="223490"/>
                    <a:pt x="67015" y="218231"/>
                  </a:cubicBezTo>
                  <a:cubicBezTo>
                    <a:pt x="67015" y="218231"/>
                    <a:pt x="67015" y="218231"/>
                    <a:pt x="108025" y="181421"/>
                  </a:cubicBezTo>
                  <a:cubicBezTo>
                    <a:pt x="108025" y="181421"/>
                    <a:pt x="108025" y="181421"/>
                    <a:pt x="117286" y="126206"/>
                  </a:cubicBezTo>
                  <a:cubicBezTo>
                    <a:pt x="118609" y="118318"/>
                    <a:pt x="117286" y="105172"/>
                    <a:pt x="114640" y="98598"/>
                  </a:cubicBezTo>
                  <a:cubicBezTo>
                    <a:pt x="114640" y="98598"/>
                    <a:pt x="114640" y="98598"/>
                    <a:pt x="111994" y="94654"/>
                  </a:cubicBezTo>
                  <a:cubicBezTo>
                    <a:pt x="111994" y="94654"/>
                    <a:pt x="111994" y="94654"/>
                    <a:pt x="27327" y="93340"/>
                  </a:cubicBezTo>
                  <a:cubicBezTo>
                    <a:pt x="16744" y="93340"/>
                    <a:pt x="4838" y="85452"/>
                    <a:pt x="869" y="76249"/>
                  </a:cubicBezTo>
                  <a:cubicBezTo>
                    <a:pt x="-454" y="70991"/>
                    <a:pt x="-454" y="65732"/>
                    <a:pt x="2192" y="61788"/>
                  </a:cubicBezTo>
                  <a:cubicBezTo>
                    <a:pt x="4838" y="59159"/>
                    <a:pt x="6161" y="56530"/>
                    <a:pt x="10129" y="55215"/>
                  </a:cubicBezTo>
                  <a:cubicBezTo>
                    <a:pt x="11452" y="53900"/>
                    <a:pt x="12775" y="52586"/>
                    <a:pt x="14098" y="52586"/>
                  </a:cubicBezTo>
                  <a:cubicBezTo>
                    <a:pt x="14098" y="52586"/>
                    <a:pt x="14098" y="52586"/>
                    <a:pt x="123900" y="2629"/>
                  </a:cubicBezTo>
                  <a:cubicBezTo>
                    <a:pt x="126546" y="1314"/>
                    <a:pt x="130515" y="0"/>
                    <a:pt x="133161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íślíḋè-Freeform 28"/>
            <p:cNvSpPr/>
            <p:nvPr/>
          </p:nvSpPr>
          <p:spPr bwMode="auto">
            <a:xfrm>
              <a:off x="8576838" y="4646444"/>
              <a:ext cx="510358" cy="509200"/>
            </a:xfrm>
            <a:custGeom>
              <a:avLst/>
              <a:gdLst>
                <a:gd name="connsiteX0" fmla="*/ 388572 w 777144"/>
                <a:gd name="connsiteY0" fmla="*/ 0 h 775382"/>
                <a:gd name="connsiteX1" fmla="*/ 777144 w 777144"/>
                <a:gd name="connsiteY1" fmla="*/ 387691 h 775382"/>
                <a:gd name="connsiteX2" fmla="*/ 388572 w 777144"/>
                <a:gd name="connsiteY2" fmla="*/ 775382 h 775382"/>
                <a:gd name="connsiteX3" fmla="*/ 0 w 777144"/>
                <a:gd name="connsiteY3" fmla="*/ 387691 h 775382"/>
                <a:gd name="connsiteX4" fmla="*/ 388572 w 777144"/>
                <a:gd name="connsiteY4" fmla="*/ 0 h 775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144" h="775382">
                  <a:moveTo>
                    <a:pt x="388572" y="0"/>
                  </a:moveTo>
                  <a:cubicBezTo>
                    <a:pt x="603527" y="0"/>
                    <a:pt x="777144" y="173224"/>
                    <a:pt x="777144" y="387691"/>
                  </a:cubicBezTo>
                  <a:cubicBezTo>
                    <a:pt x="777144" y="600096"/>
                    <a:pt x="603527" y="775382"/>
                    <a:pt x="388572" y="775382"/>
                  </a:cubicBezTo>
                  <a:cubicBezTo>
                    <a:pt x="173617" y="775382"/>
                    <a:pt x="0" y="600096"/>
                    <a:pt x="0" y="387691"/>
                  </a:cubicBezTo>
                  <a:cubicBezTo>
                    <a:pt x="0" y="173224"/>
                    <a:pt x="173617" y="0"/>
                    <a:pt x="388572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  <a:round/>
            </a:ln>
          </p:spPr>
          <p:txBody>
            <a:bodyPr vert="horz" wrap="none" lIns="91440" tIns="45720" rIns="91440" bIns="45720" anchor="ctr" anchorCtr="1" compatLnSpc="1">
              <a:normAutofit fontScale="92500" lnSpcReduction="20000"/>
            </a:bodyPr>
            <a:lstStyle/>
            <a:p>
              <a:pPr algn="ctr"/>
              <a:r>
                <a:rPr lang="en-US" altLang="zh-CN" sz="2400">
                  <a:solidFill>
                    <a:schemeClr val="accent6">
                      <a:lumMod val="100000"/>
                    </a:schemeClr>
                  </a:solidFill>
                  <a:cs typeface="+mn-ea"/>
                  <a:sym typeface="+mn-lt"/>
                </a:rPr>
                <a:t>06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822849" y="4620385"/>
              <a:ext cx="923331" cy="530486"/>
              <a:chOff x="4255633" y="1604356"/>
              <a:chExt cx="953623" cy="547890"/>
            </a:xfrm>
          </p:grpSpPr>
          <p:sp>
            <p:nvSpPr>
              <p:cNvPr id="31" name="íślíḋè-Rectangle 30"/>
              <p:cNvSpPr/>
              <p:nvPr/>
            </p:nvSpPr>
            <p:spPr bwMode="auto">
              <a:xfrm>
                <a:off x="4428514" y="1604356"/>
                <a:ext cx="607862" cy="281756"/>
              </a:xfrm>
              <a:prstGeom prst="rect">
                <a:avLst/>
              </a:prstGeom>
              <a:solidFill>
                <a:schemeClr val="accent6">
                  <a:lumMod val="100000"/>
                </a:schemeClr>
              </a:solidFill>
              <a:ln w="19050">
                <a:noFill/>
                <a:round/>
              </a:ln>
            </p:spPr>
            <p:txBody>
              <a:bodyPr vert="horz" wrap="none" lIns="0" tIns="0" rIns="0" bIns="0" anchor="ctr" anchorCtr="1" compatLnSpc="1">
                <a:normAutofit/>
              </a:bodyPr>
              <a:lstStyle/>
              <a:p>
                <a:pPr algn="ctr"/>
                <a:r>
                  <a:rPr lang="zh-CN" altLang="en-US" sz="1050">
                    <a:solidFill>
                      <a:schemeClr val="bg1"/>
                    </a:solidFill>
                    <a:cs typeface="+mn-ea"/>
                    <a:sym typeface="+mn-lt"/>
                  </a:rPr>
                  <a:t>关键词</a:t>
                </a:r>
              </a:p>
            </p:txBody>
          </p:sp>
          <p:sp>
            <p:nvSpPr>
              <p:cNvPr id="32" name="íślíḋè-文本框 77"/>
              <p:cNvSpPr txBox="1"/>
              <p:nvPr/>
            </p:nvSpPr>
            <p:spPr>
              <a:xfrm>
                <a:off x="4255633" y="1961521"/>
                <a:ext cx="953623" cy="190725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>
                <a:normAutofit fontScale="92500" lnSpcReduction="20000"/>
              </a:bodyPr>
              <a:lstStyle/>
              <a:p>
                <a:pPr algn="ctr"/>
                <a:r>
                  <a:rPr lang="zh-CN" altLang="en-US" sz="1200">
                    <a:solidFill>
                      <a:schemeClr val="bg1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278250" y="1552639"/>
            <a:ext cx="1836788" cy="542889"/>
            <a:chOff x="719666" y="2048993"/>
            <a:chExt cx="3288101" cy="723852"/>
          </a:xfrm>
        </p:grpSpPr>
        <p:sp>
          <p:nvSpPr>
            <p:cNvPr id="25" name="íślíḋè-文本框 96"/>
            <p:cNvSpPr txBox="1"/>
            <p:nvPr/>
          </p:nvSpPr>
          <p:spPr>
            <a:xfrm>
              <a:off x="719666" y="2295214"/>
              <a:ext cx="3288101" cy="477631"/>
            </a:xfrm>
            <a:prstGeom prst="rect">
              <a:avLst/>
            </a:prstGeom>
            <a:noFill/>
          </p:spPr>
          <p:txBody>
            <a:bodyPr wrap="square" lIns="72000" tIns="0" rIns="72000" bIns="0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点击输入替换内容</a:t>
              </a:r>
              <a:r>
                <a:rPr lang="en-US" altLang="zh-CN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 </a:t>
              </a:r>
            </a:p>
            <a:p>
              <a:pPr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点击输入替换内容</a:t>
              </a:r>
              <a:r>
                <a:rPr lang="en-US" altLang="zh-CN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26" name="íślíḋè-Rectangle 25"/>
            <p:cNvSpPr/>
            <p:nvPr/>
          </p:nvSpPr>
          <p:spPr>
            <a:xfrm>
              <a:off x="719666" y="2048993"/>
              <a:ext cx="3288101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lvl="0" algn="r" defTabSz="914400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78250" y="3637013"/>
            <a:ext cx="1836788" cy="542889"/>
            <a:chOff x="719666" y="2048993"/>
            <a:chExt cx="3288101" cy="723852"/>
          </a:xfrm>
        </p:grpSpPr>
        <p:sp>
          <p:nvSpPr>
            <p:cNvPr id="23" name="íślíḋè-文本框 94"/>
            <p:cNvSpPr txBox="1"/>
            <p:nvPr/>
          </p:nvSpPr>
          <p:spPr>
            <a:xfrm>
              <a:off x="719666" y="2295214"/>
              <a:ext cx="3288101" cy="477631"/>
            </a:xfrm>
            <a:prstGeom prst="rect">
              <a:avLst/>
            </a:prstGeom>
            <a:noFill/>
          </p:spPr>
          <p:txBody>
            <a:bodyPr wrap="square" lIns="72000" tIns="0" rIns="72000" bIns="0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点击输入替换内容</a:t>
              </a:r>
              <a:r>
                <a:rPr lang="en-US" altLang="zh-CN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 </a:t>
              </a:r>
            </a:p>
            <a:p>
              <a:pPr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点击输入替换内容</a:t>
              </a:r>
              <a:r>
                <a:rPr lang="en-US" altLang="zh-CN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24" name="íślíḋè-Rectangle 23"/>
            <p:cNvSpPr/>
            <p:nvPr/>
          </p:nvSpPr>
          <p:spPr>
            <a:xfrm>
              <a:off x="719666" y="2048993"/>
              <a:ext cx="3288101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lvl="0" algn="r" defTabSz="914400">
                <a:spcBef>
                  <a:spcPct val="0"/>
                </a:spcBef>
                <a:defRPr/>
              </a:pPr>
              <a:r>
                <a:rPr lang="zh-CN" altLang="en-US" sz="1600" b="1" dirty="0">
                  <a:solidFill>
                    <a:schemeClr val="accent5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78250" y="2631165"/>
            <a:ext cx="1836788" cy="542889"/>
            <a:chOff x="719666" y="2048993"/>
            <a:chExt cx="3288101" cy="723852"/>
          </a:xfrm>
        </p:grpSpPr>
        <p:sp>
          <p:nvSpPr>
            <p:cNvPr id="21" name="íślíḋè-文本框 92"/>
            <p:cNvSpPr txBox="1"/>
            <p:nvPr/>
          </p:nvSpPr>
          <p:spPr>
            <a:xfrm>
              <a:off x="719666" y="2295214"/>
              <a:ext cx="3288101" cy="477631"/>
            </a:xfrm>
            <a:prstGeom prst="rect">
              <a:avLst/>
            </a:prstGeom>
            <a:noFill/>
          </p:spPr>
          <p:txBody>
            <a:bodyPr wrap="square" lIns="72000" tIns="0" rIns="72000" bIns="0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点击输入替换内容</a:t>
              </a:r>
              <a:r>
                <a:rPr lang="en-US" altLang="zh-CN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 </a:t>
              </a:r>
            </a:p>
            <a:p>
              <a:pPr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点击输入替换内容</a:t>
              </a:r>
              <a:r>
                <a:rPr lang="en-US" altLang="zh-CN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22" name="íślíḋè-Rectangle 21"/>
            <p:cNvSpPr/>
            <p:nvPr/>
          </p:nvSpPr>
          <p:spPr>
            <a:xfrm>
              <a:off x="719666" y="2048993"/>
              <a:ext cx="3288101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lvl="0" algn="r" defTabSz="914400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accent3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028964" y="1552639"/>
            <a:ext cx="1836787" cy="542889"/>
            <a:chOff x="719666" y="2048993"/>
            <a:chExt cx="3288101" cy="723852"/>
          </a:xfrm>
        </p:grpSpPr>
        <p:sp>
          <p:nvSpPr>
            <p:cNvPr id="19" name="íślíḋè-文本框 107"/>
            <p:cNvSpPr txBox="1"/>
            <p:nvPr/>
          </p:nvSpPr>
          <p:spPr>
            <a:xfrm>
              <a:off x="719666" y="2295214"/>
              <a:ext cx="3288101" cy="477631"/>
            </a:xfrm>
            <a:prstGeom prst="rect">
              <a:avLst/>
            </a:prstGeom>
            <a:noFill/>
          </p:spPr>
          <p:txBody>
            <a:bodyPr wrap="square" lIns="72000" tIns="0" rIns="72000" bIns="0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点击输入替换内容</a:t>
              </a:r>
              <a:r>
                <a:rPr lang="en-US" altLang="zh-CN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 </a:t>
              </a:r>
            </a:p>
            <a:p>
              <a:pPr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点击输入替换内容</a:t>
              </a:r>
              <a:r>
                <a:rPr lang="en-US" altLang="zh-CN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20" name="íślíḋè-Rectangle 19"/>
            <p:cNvSpPr/>
            <p:nvPr/>
          </p:nvSpPr>
          <p:spPr>
            <a:xfrm>
              <a:off x="719666" y="2048993"/>
              <a:ext cx="3288101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lvl="0" defTabSz="914400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accent2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028964" y="3637013"/>
            <a:ext cx="1836787" cy="542889"/>
            <a:chOff x="719666" y="2048993"/>
            <a:chExt cx="3288101" cy="723852"/>
          </a:xfrm>
        </p:grpSpPr>
        <p:sp>
          <p:nvSpPr>
            <p:cNvPr id="17" name="íślíḋè-文本框 105"/>
            <p:cNvSpPr txBox="1"/>
            <p:nvPr/>
          </p:nvSpPr>
          <p:spPr>
            <a:xfrm>
              <a:off x="719666" y="2295214"/>
              <a:ext cx="3288101" cy="477631"/>
            </a:xfrm>
            <a:prstGeom prst="rect">
              <a:avLst/>
            </a:prstGeom>
            <a:noFill/>
          </p:spPr>
          <p:txBody>
            <a:bodyPr wrap="square" lIns="72000" tIns="0" rIns="72000" bIns="0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点击输入替换内容</a:t>
              </a:r>
              <a:r>
                <a:rPr lang="en-US" altLang="zh-CN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 </a:t>
              </a:r>
            </a:p>
            <a:p>
              <a:pPr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点击输入替换内容</a:t>
              </a:r>
              <a:r>
                <a:rPr lang="en-US" altLang="zh-CN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18" name="íślíḋè-Rectangle 17"/>
            <p:cNvSpPr/>
            <p:nvPr/>
          </p:nvSpPr>
          <p:spPr>
            <a:xfrm>
              <a:off x="719666" y="2048993"/>
              <a:ext cx="3288101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lvl="0" defTabSz="914400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accent6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028964" y="2631165"/>
            <a:ext cx="1836787" cy="542889"/>
            <a:chOff x="719666" y="2048993"/>
            <a:chExt cx="3288101" cy="723852"/>
          </a:xfrm>
        </p:grpSpPr>
        <p:sp>
          <p:nvSpPr>
            <p:cNvPr id="15" name="íślíḋè-文本框 103"/>
            <p:cNvSpPr txBox="1"/>
            <p:nvPr/>
          </p:nvSpPr>
          <p:spPr>
            <a:xfrm>
              <a:off x="719666" y="2295214"/>
              <a:ext cx="3288101" cy="477631"/>
            </a:xfrm>
            <a:prstGeom prst="rect">
              <a:avLst/>
            </a:prstGeom>
            <a:noFill/>
          </p:spPr>
          <p:txBody>
            <a:bodyPr wrap="square" lIns="72000" tIns="0" rIns="72000" bIns="0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点击输入替换内容</a:t>
              </a:r>
              <a:r>
                <a:rPr lang="en-US" altLang="zh-CN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 </a:t>
              </a:r>
            </a:p>
            <a:p>
              <a:pPr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点击输入替换内容</a:t>
              </a:r>
              <a:r>
                <a:rPr lang="en-US" altLang="zh-CN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16" name="íślíḋè-Rectangle 15"/>
            <p:cNvSpPr/>
            <p:nvPr/>
          </p:nvSpPr>
          <p:spPr>
            <a:xfrm>
              <a:off x="719666" y="2048993"/>
              <a:ext cx="3288101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lvl="0" defTabSz="914400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accent4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sp>
        <p:nvSpPr>
          <p:cNvPr id="63" name="Title 1"/>
          <p:cNvSpPr txBox="1"/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年度工作概述</a:t>
            </a: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ïṧḷïḓê-Freeform: Shape 46"/>
          <p:cNvSpPr/>
          <p:nvPr/>
        </p:nvSpPr>
        <p:spPr>
          <a:xfrm>
            <a:off x="1757964" y="2106607"/>
            <a:ext cx="1543773" cy="6182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194" y="0"/>
                </a:moveTo>
                <a:lnTo>
                  <a:pt x="21600" y="0"/>
                </a:lnTo>
                <a:lnTo>
                  <a:pt x="18406" y="21600"/>
                </a:lnTo>
                <a:lnTo>
                  <a:pt x="0" y="21600"/>
                </a:lnTo>
                <a:lnTo>
                  <a:pt x="3194" y="0"/>
                </a:lnTo>
                <a:close/>
              </a:path>
            </a:pathLst>
          </a:custGeom>
          <a:solidFill>
            <a:schemeClr val="accent1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" name="ïṧḷïḓê-Rectangle 47"/>
          <p:cNvSpPr/>
          <p:nvPr/>
        </p:nvSpPr>
        <p:spPr>
          <a:xfrm>
            <a:off x="2210732" y="2359042"/>
            <a:ext cx="923553" cy="11341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anchor="t">
            <a:normAutofit fontScale="77500" lnSpcReduction="20000"/>
          </a:bodyPr>
          <a:lstStyle/>
          <a:p>
            <a:pPr algn="ctr"/>
            <a:r>
              <a:rPr lang="zh-CN" altLang="en-US" sz="1200" b="1">
                <a:solidFill>
                  <a:schemeClr val="bg1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5" name="ïṧḷïḓê-Freeform: Shape 44"/>
          <p:cNvSpPr/>
          <p:nvPr/>
        </p:nvSpPr>
        <p:spPr>
          <a:xfrm>
            <a:off x="3118878" y="2106607"/>
            <a:ext cx="1543774" cy="6182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194" y="0"/>
                </a:moveTo>
                <a:lnTo>
                  <a:pt x="21600" y="0"/>
                </a:lnTo>
                <a:lnTo>
                  <a:pt x="18406" y="21600"/>
                </a:lnTo>
                <a:lnTo>
                  <a:pt x="0" y="21600"/>
                </a:lnTo>
                <a:lnTo>
                  <a:pt x="3194" y="0"/>
                </a:lnTo>
                <a:close/>
              </a:path>
            </a:pathLst>
          </a:custGeom>
          <a:solidFill>
            <a:schemeClr val="accent2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ïṧḷïḓê-Rectangle 45"/>
          <p:cNvSpPr/>
          <p:nvPr/>
        </p:nvSpPr>
        <p:spPr>
          <a:xfrm>
            <a:off x="3421285" y="2210967"/>
            <a:ext cx="923553" cy="11341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anchor="t">
            <a:normAutofit fontScale="77500" lnSpcReduction="20000"/>
          </a:bodyPr>
          <a:lstStyle/>
          <a:p>
            <a:pPr algn="ctr"/>
            <a:r>
              <a:rPr lang="zh-CN" altLang="en-US" sz="1200" b="1">
                <a:solidFill>
                  <a:schemeClr val="bg1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7" name="ïṧḷïḓê-Freeform: Shape 42"/>
          <p:cNvSpPr/>
          <p:nvPr/>
        </p:nvSpPr>
        <p:spPr>
          <a:xfrm>
            <a:off x="4479793" y="2106607"/>
            <a:ext cx="1543774" cy="6182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194" y="0"/>
                </a:moveTo>
                <a:lnTo>
                  <a:pt x="21600" y="0"/>
                </a:lnTo>
                <a:lnTo>
                  <a:pt x="18406" y="21600"/>
                </a:lnTo>
                <a:lnTo>
                  <a:pt x="0" y="21600"/>
                </a:lnTo>
                <a:lnTo>
                  <a:pt x="3194" y="0"/>
                </a:lnTo>
                <a:close/>
              </a:path>
            </a:pathLst>
          </a:custGeom>
          <a:solidFill>
            <a:schemeClr val="accent3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" name="ïṧḷïḓê-Rectangle 43"/>
          <p:cNvSpPr/>
          <p:nvPr/>
        </p:nvSpPr>
        <p:spPr>
          <a:xfrm>
            <a:off x="4759089" y="2515046"/>
            <a:ext cx="923554" cy="11341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anchor="t">
            <a:normAutofit fontScale="77500" lnSpcReduction="20000"/>
          </a:bodyPr>
          <a:lstStyle/>
          <a:p>
            <a:pPr algn="ctr"/>
            <a:r>
              <a:rPr lang="zh-CN" altLang="en-US" sz="1200" b="1">
                <a:solidFill>
                  <a:schemeClr val="bg1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9" name="ïṧḷïḓê-Freeform: Shape 40"/>
          <p:cNvSpPr/>
          <p:nvPr/>
        </p:nvSpPr>
        <p:spPr>
          <a:xfrm>
            <a:off x="5840708" y="2106607"/>
            <a:ext cx="1543773" cy="6182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194" y="0"/>
                </a:moveTo>
                <a:lnTo>
                  <a:pt x="21600" y="0"/>
                </a:lnTo>
                <a:lnTo>
                  <a:pt x="18406" y="21600"/>
                </a:lnTo>
                <a:lnTo>
                  <a:pt x="0" y="21600"/>
                </a:lnTo>
                <a:lnTo>
                  <a:pt x="3194" y="0"/>
                </a:lnTo>
                <a:close/>
              </a:path>
            </a:pathLst>
          </a:custGeom>
          <a:solidFill>
            <a:schemeClr val="accent4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ïṧḷïḓê-Rectangle 41"/>
          <p:cNvSpPr/>
          <p:nvPr/>
        </p:nvSpPr>
        <p:spPr>
          <a:xfrm>
            <a:off x="6000456" y="2359042"/>
            <a:ext cx="923552" cy="11341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anchor="t">
            <a:normAutofit fontScale="77500" lnSpcReduction="20000"/>
          </a:bodyPr>
          <a:lstStyle/>
          <a:p>
            <a:pPr algn="ctr"/>
            <a:r>
              <a:rPr lang="zh-CN" altLang="en-US" sz="1200" b="1">
                <a:solidFill>
                  <a:schemeClr val="bg1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1" name="ïṧḷïḓê-Oval 34"/>
          <p:cNvSpPr/>
          <p:nvPr/>
        </p:nvSpPr>
        <p:spPr>
          <a:xfrm>
            <a:off x="1568497" y="1730153"/>
            <a:ext cx="770329" cy="770330"/>
          </a:xfrm>
          <a:prstGeom prst="ellipse">
            <a:avLst/>
          </a:prstGeom>
          <a:solidFill>
            <a:schemeClr val="accent1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ïṧḷïḓê-Oval 35"/>
          <p:cNvSpPr/>
          <p:nvPr/>
        </p:nvSpPr>
        <p:spPr>
          <a:xfrm>
            <a:off x="1645530" y="1807186"/>
            <a:ext cx="616263" cy="616265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none" lIns="0" tIns="0" rIns="0" bIns="0" anchor="ctr">
            <a:normAutofit/>
          </a:bodyPr>
          <a:lstStyle/>
          <a:p>
            <a:pPr algn="ctr"/>
            <a:r>
              <a:rPr lang="en-US" altLang="zh-CN" sz="1760" dirty="0">
                <a:cs typeface="+mn-ea"/>
                <a:sym typeface="+mn-lt"/>
              </a:rPr>
              <a:t>2019</a:t>
            </a:r>
          </a:p>
        </p:txBody>
      </p:sp>
      <p:sp>
        <p:nvSpPr>
          <p:cNvPr id="13" name="ïṧḷïḓê-Oval 32"/>
          <p:cNvSpPr/>
          <p:nvPr/>
        </p:nvSpPr>
        <p:spPr>
          <a:xfrm>
            <a:off x="3394176" y="2338713"/>
            <a:ext cx="770329" cy="770330"/>
          </a:xfrm>
          <a:prstGeom prst="ellipse">
            <a:avLst/>
          </a:prstGeom>
          <a:solidFill>
            <a:schemeClr val="accent2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" name="ïṧḷïḓé-Oval 33"/>
          <p:cNvSpPr/>
          <p:nvPr/>
        </p:nvSpPr>
        <p:spPr>
          <a:xfrm>
            <a:off x="3471209" y="2415746"/>
            <a:ext cx="616263" cy="616264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none" lIns="0" tIns="0" rIns="0" bIns="0" anchor="ctr">
            <a:normAutofit/>
          </a:bodyPr>
          <a:lstStyle/>
          <a:p>
            <a:pPr algn="ctr"/>
            <a:r>
              <a:rPr lang="en-US" altLang="zh-CN" sz="1760" dirty="0">
                <a:cs typeface="+mn-ea"/>
                <a:sym typeface="+mn-lt"/>
              </a:rPr>
              <a:t>2020</a:t>
            </a:r>
          </a:p>
        </p:txBody>
      </p:sp>
      <p:sp>
        <p:nvSpPr>
          <p:cNvPr id="15" name="îṣļîḑé-Oval 30"/>
          <p:cNvSpPr/>
          <p:nvPr/>
        </p:nvSpPr>
        <p:spPr>
          <a:xfrm>
            <a:off x="4950241" y="1730153"/>
            <a:ext cx="770329" cy="770330"/>
          </a:xfrm>
          <a:prstGeom prst="ellipse">
            <a:avLst/>
          </a:prstGeom>
          <a:solidFill>
            <a:schemeClr val="accent3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" name="îṣļîḑé-Oval 31"/>
          <p:cNvSpPr/>
          <p:nvPr/>
        </p:nvSpPr>
        <p:spPr>
          <a:xfrm>
            <a:off x="5027274" y="1807186"/>
            <a:ext cx="616263" cy="616264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none" lIns="0" tIns="0" rIns="0" bIns="0" anchor="ctr">
            <a:normAutofit/>
          </a:bodyPr>
          <a:lstStyle/>
          <a:p>
            <a:pPr algn="ctr"/>
            <a:r>
              <a:rPr lang="en-US" altLang="zh-CN" sz="1760" dirty="0">
                <a:cs typeface="+mn-ea"/>
                <a:sym typeface="+mn-lt"/>
              </a:rPr>
              <a:t>2021</a:t>
            </a:r>
          </a:p>
        </p:txBody>
      </p:sp>
      <p:sp>
        <p:nvSpPr>
          <p:cNvPr id="17" name="îṣļîḑé-Oval 28"/>
          <p:cNvSpPr/>
          <p:nvPr/>
        </p:nvSpPr>
        <p:spPr>
          <a:xfrm>
            <a:off x="6805176" y="2338713"/>
            <a:ext cx="770330" cy="770330"/>
          </a:xfrm>
          <a:prstGeom prst="ellipse">
            <a:avLst/>
          </a:prstGeom>
          <a:solidFill>
            <a:schemeClr val="accent4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" name="îṣļîḑé-Oval 29"/>
          <p:cNvSpPr/>
          <p:nvPr/>
        </p:nvSpPr>
        <p:spPr>
          <a:xfrm>
            <a:off x="6882210" y="2415746"/>
            <a:ext cx="616264" cy="616264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none" lIns="0" tIns="0" rIns="0" bIns="0" anchor="ctr">
            <a:normAutofit/>
          </a:bodyPr>
          <a:lstStyle/>
          <a:p>
            <a:pPr algn="ctr"/>
            <a:r>
              <a:rPr lang="en-US" altLang="zh-CN" sz="1760" dirty="0">
                <a:cs typeface="+mn-ea"/>
                <a:sym typeface="+mn-lt"/>
              </a:rPr>
              <a:t>2022</a:t>
            </a:r>
          </a:p>
        </p:txBody>
      </p:sp>
      <p:sp>
        <p:nvSpPr>
          <p:cNvPr id="19" name="îṣļîḑé-Freeform: Shape 18"/>
          <p:cNvSpPr/>
          <p:nvPr/>
        </p:nvSpPr>
        <p:spPr>
          <a:xfrm>
            <a:off x="1957513" y="1288706"/>
            <a:ext cx="503459" cy="395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63500" cap="flat">
            <a:solidFill>
              <a:srgbClr val="E5E5E5"/>
            </a:solidFill>
            <a:prstDash val="solid"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0" name="îṣļîḑé-Freeform: Shape 19"/>
          <p:cNvSpPr/>
          <p:nvPr/>
        </p:nvSpPr>
        <p:spPr>
          <a:xfrm>
            <a:off x="3279734" y="3147560"/>
            <a:ext cx="503460" cy="395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</a:path>
            </a:pathLst>
          </a:custGeom>
          <a:noFill/>
          <a:ln w="63500" cap="flat">
            <a:solidFill>
              <a:srgbClr val="E5E5E5"/>
            </a:solidFill>
            <a:prstDash val="solid"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1" name="îṣļîḑé-Freeform: Shape 20"/>
          <p:cNvSpPr/>
          <p:nvPr/>
        </p:nvSpPr>
        <p:spPr>
          <a:xfrm>
            <a:off x="5335406" y="1288706"/>
            <a:ext cx="503459" cy="395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63500" cap="flat">
            <a:solidFill>
              <a:srgbClr val="E5E5E5"/>
            </a:solidFill>
            <a:prstDash val="solid"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2" name="îṣļîḑé-Freeform: Shape 21"/>
          <p:cNvSpPr/>
          <p:nvPr/>
        </p:nvSpPr>
        <p:spPr>
          <a:xfrm>
            <a:off x="6690734" y="3147560"/>
            <a:ext cx="503459" cy="395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</a:path>
            </a:pathLst>
          </a:custGeom>
          <a:noFill/>
          <a:ln w="63500" cap="flat">
            <a:solidFill>
              <a:srgbClr val="E5E5E5"/>
            </a:solidFill>
            <a:prstDash val="solid"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3" name="îṣļîḑé-Rectangle 16"/>
          <p:cNvSpPr/>
          <p:nvPr/>
        </p:nvSpPr>
        <p:spPr>
          <a:xfrm>
            <a:off x="1996364" y="3421050"/>
            <a:ext cx="1232527" cy="22887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anchor="ctr">
            <a:normAutofit/>
          </a:bodyPr>
          <a:lstStyle/>
          <a:p>
            <a:r>
              <a:rPr lang="zh-CN" altLang="en-US" sz="1405" b="1" dirty="0">
                <a:solidFill>
                  <a:schemeClr val="accent2">
                    <a:lumMod val="100000"/>
                  </a:schemeClr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24" name="îṣļîḑé-Rectangle 17"/>
          <p:cNvSpPr/>
          <p:nvPr/>
        </p:nvSpPr>
        <p:spPr>
          <a:xfrm>
            <a:off x="1600759" y="3668961"/>
            <a:ext cx="1819113" cy="30694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anchor="t">
            <a:normAutofit fontScale="70000" lnSpcReduction="20000"/>
          </a:bodyPr>
          <a:lstStyle/>
          <a:p>
            <a:pPr algn="ctr">
              <a:lnSpc>
                <a:spcPct val="140000"/>
              </a:lnSpc>
            </a:pPr>
            <a:r>
              <a:rPr lang="zh-CN" altLang="en-US" sz="1100" dirty="0">
                <a:cs typeface="+mn-ea"/>
                <a:sym typeface="+mn-lt"/>
              </a:rPr>
              <a:t>点击输入替换内容</a:t>
            </a:r>
            <a:r>
              <a:rPr lang="en-US" altLang="zh-CN" sz="1100" dirty="0">
                <a:cs typeface="+mn-ea"/>
                <a:sym typeface="+mn-lt"/>
              </a:rPr>
              <a:t> </a:t>
            </a:r>
          </a:p>
          <a:p>
            <a:pPr algn="ctr">
              <a:lnSpc>
                <a:spcPct val="140000"/>
              </a:lnSpc>
            </a:pPr>
            <a:r>
              <a:rPr lang="zh-CN" altLang="en-US" sz="1100" dirty="0">
                <a:cs typeface="+mn-ea"/>
                <a:sym typeface="+mn-lt"/>
              </a:rPr>
              <a:t>点击输入替换内容</a:t>
            </a:r>
            <a:r>
              <a:rPr lang="en-US" altLang="zh-CN" sz="1100" dirty="0">
                <a:cs typeface="+mn-ea"/>
                <a:sym typeface="+mn-lt"/>
              </a:rPr>
              <a:t> </a:t>
            </a:r>
            <a:endParaRPr lang="zh-CN" altLang="en-US" sz="1100" dirty="0">
              <a:cs typeface="+mn-ea"/>
              <a:sym typeface="+mn-lt"/>
            </a:endParaRPr>
          </a:p>
        </p:txBody>
      </p:sp>
      <p:sp>
        <p:nvSpPr>
          <p:cNvPr id="25" name="îṣļîḑé-Rectangle 14"/>
          <p:cNvSpPr/>
          <p:nvPr/>
        </p:nvSpPr>
        <p:spPr>
          <a:xfrm>
            <a:off x="2525725" y="1167593"/>
            <a:ext cx="1232527" cy="22887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anchor="ctr">
            <a:normAutofit/>
          </a:bodyPr>
          <a:lstStyle/>
          <a:p>
            <a:r>
              <a:rPr lang="zh-CN" altLang="en-US" sz="1405" b="1" dirty="0">
                <a:solidFill>
                  <a:schemeClr val="accent1">
                    <a:lumMod val="100000"/>
                  </a:schemeClr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26" name="îṣļîḑé-Rectangle 15"/>
          <p:cNvSpPr/>
          <p:nvPr/>
        </p:nvSpPr>
        <p:spPr>
          <a:xfrm>
            <a:off x="2123728" y="1415503"/>
            <a:ext cx="1819113" cy="30694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anchor="t">
            <a:normAutofit fontScale="70000" lnSpcReduction="20000"/>
          </a:bodyPr>
          <a:lstStyle/>
          <a:p>
            <a:pPr algn="ctr">
              <a:lnSpc>
                <a:spcPct val="140000"/>
              </a:lnSpc>
            </a:pPr>
            <a:r>
              <a:rPr lang="zh-CN" altLang="en-US" sz="1100" dirty="0">
                <a:cs typeface="+mn-ea"/>
                <a:sym typeface="+mn-lt"/>
              </a:rPr>
              <a:t>点击输入替换内容</a:t>
            </a:r>
            <a:r>
              <a:rPr lang="en-US" altLang="zh-CN" sz="1100" dirty="0">
                <a:cs typeface="+mn-ea"/>
                <a:sym typeface="+mn-lt"/>
              </a:rPr>
              <a:t> </a:t>
            </a:r>
          </a:p>
          <a:p>
            <a:pPr algn="ctr">
              <a:lnSpc>
                <a:spcPct val="140000"/>
              </a:lnSpc>
            </a:pPr>
            <a:r>
              <a:rPr lang="zh-CN" altLang="en-US" sz="1100" dirty="0">
                <a:cs typeface="+mn-ea"/>
                <a:sym typeface="+mn-lt"/>
              </a:rPr>
              <a:t>点击输入替换内容</a:t>
            </a:r>
            <a:r>
              <a:rPr lang="en-US" altLang="zh-CN" sz="1100" dirty="0">
                <a:cs typeface="+mn-ea"/>
                <a:sym typeface="+mn-lt"/>
              </a:rPr>
              <a:t> </a:t>
            </a:r>
            <a:endParaRPr lang="zh-CN" altLang="en-US" sz="1100" dirty="0">
              <a:cs typeface="+mn-ea"/>
              <a:sym typeface="+mn-lt"/>
            </a:endParaRPr>
          </a:p>
        </p:txBody>
      </p:sp>
      <p:sp>
        <p:nvSpPr>
          <p:cNvPr id="27" name="îṣļîḑé-Rectangle 12"/>
          <p:cNvSpPr/>
          <p:nvPr/>
        </p:nvSpPr>
        <p:spPr>
          <a:xfrm>
            <a:off x="5903618" y="1167593"/>
            <a:ext cx="1232527" cy="22887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anchor="ctr">
            <a:normAutofit/>
          </a:bodyPr>
          <a:lstStyle/>
          <a:p>
            <a:r>
              <a:rPr lang="zh-CN" altLang="en-US" sz="1405" b="1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28" name="îṣļîḑé-Rectangle 13"/>
          <p:cNvSpPr/>
          <p:nvPr/>
        </p:nvSpPr>
        <p:spPr>
          <a:xfrm>
            <a:off x="5580112" y="1415503"/>
            <a:ext cx="1819113" cy="30694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anchor="t">
            <a:normAutofit fontScale="70000" lnSpcReduction="20000"/>
          </a:bodyPr>
          <a:lstStyle/>
          <a:p>
            <a:pPr algn="ctr">
              <a:lnSpc>
                <a:spcPct val="140000"/>
              </a:lnSpc>
            </a:pPr>
            <a:r>
              <a:rPr lang="zh-CN" altLang="en-US" sz="1100" dirty="0">
                <a:cs typeface="+mn-ea"/>
                <a:sym typeface="+mn-lt"/>
              </a:rPr>
              <a:t>点击输入替换内容</a:t>
            </a:r>
            <a:r>
              <a:rPr lang="en-US" altLang="zh-CN" sz="1100" dirty="0">
                <a:cs typeface="+mn-ea"/>
                <a:sym typeface="+mn-lt"/>
              </a:rPr>
              <a:t> </a:t>
            </a:r>
          </a:p>
          <a:p>
            <a:pPr algn="ctr">
              <a:lnSpc>
                <a:spcPct val="140000"/>
              </a:lnSpc>
            </a:pPr>
            <a:r>
              <a:rPr lang="zh-CN" altLang="en-US" sz="1100" dirty="0">
                <a:cs typeface="+mn-ea"/>
                <a:sym typeface="+mn-lt"/>
              </a:rPr>
              <a:t>点击输入替换内容</a:t>
            </a:r>
            <a:r>
              <a:rPr lang="en-US" altLang="zh-CN" sz="1100" dirty="0">
                <a:cs typeface="+mn-ea"/>
                <a:sym typeface="+mn-lt"/>
              </a:rPr>
              <a:t> </a:t>
            </a:r>
            <a:endParaRPr lang="zh-CN" altLang="en-US" sz="1100" dirty="0">
              <a:cs typeface="+mn-ea"/>
              <a:sym typeface="+mn-lt"/>
            </a:endParaRPr>
          </a:p>
        </p:txBody>
      </p:sp>
      <p:sp>
        <p:nvSpPr>
          <p:cNvPr id="29" name="îṣļîḑé-Rectangle 10"/>
          <p:cNvSpPr/>
          <p:nvPr/>
        </p:nvSpPr>
        <p:spPr>
          <a:xfrm>
            <a:off x="5407301" y="3421050"/>
            <a:ext cx="1232528" cy="22887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anchor="ctr">
            <a:normAutofit/>
          </a:bodyPr>
          <a:lstStyle/>
          <a:p>
            <a:r>
              <a:rPr lang="zh-CN" altLang="en-US" sz="1405" b="1" dirty="0">
                <a:solidFill>
                  <a:schemeClr val="accent4">
                    <a:lumMod val="100000"/>
                  </a:schemeClr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30" name="îṣļîḑé-Rectangle 11"/>
          <p:cNvSpPr/>
          <p:nvPr/>
        </p:nvSpPr>
        <p:spPr>
          <a:xfrm>
            <a:off x="5057142" y="3668961"/>
            <a:ext cx="1819114" cy="30694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anchor="t">
            <a:normAutofit fontScale="70000" lnSpcReduction="20000"/>
          </a:bodyPr>
          <a:lstStyle/>
          <a:p>
            <a:pPr algn="ctr">
              <a:lnSpc>
                <a:spcPct val="140000"/>
              </a:lnSpc>
            </a:pPr>
            <a:r>
              <a:rPr lang="zh-CN" altLang="en-US" sz="1100" dirty="0">
                <a:cs typeface="+mn-ea"/>
                <a:sym typeface="+mn-lt"/>
              </a:rPr>
              <a:t>点击输入替换内容</a:t>
            </a:r>
            <a:r>
              <a:rPr lang="en-US" altLang="zh-CN" sz="1100" dirty="0">
                <a:cs typeface="+mn-ea"/>
                <a:sym typeface="+mn-lt"/>
              </a:rPr>
              <a:t> </a:t>
            </a:r>
          </a:p>
          <a:p>
            <a:pPr algn="ctr">
              <a:lnSpc>
                <a:spcPct val="140000"/>
              </a:lnSpc>
            </a:pPr>
            <a:r>
              <a:rPr lang="zh-CN" altLang="en-US" sz="1100" dirty="0">
                <a:cs typeface="+mn-ea"/>
                <a:sym typeface="+mn-lt"/>
              </a:rPr>
              <a:t>点击输入替换内容</a:t>
            </a:r>
            <a:r>
              <a:rPr lang="en-US" altLang="zh-CN" sz="1100" dirty="0">
                <a:cs typeface="+mn-ea"/>
                <a:sym typeface="+mn-lt"/>
              </a:rPr>
              <a:t> </a:t>
            </a:r>
            <a:endParaRPr lang="zh-CN" altLang="en-US" sz="1100" dirty="0">
              <a:cs typeface="+mn-ea"/>
              <a:sym typeface="+mn-lt"/>
            </a:endParaRPr>
          </a:p>
        </p:txBody>
      </p:sp>
      <p:sp>
        <p:nvSpPr>
          <p:cNvPr id="31" name="Title 1"/>
          <p:cNvSpPr txBox="1"/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年度工作概述</a:t>
            </a: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íṡľíḍè-文本框 16"/>
          <p:cNvSpPr txBox="1"/>
          <p:nvPr/>
        </p:nvSpPr>
        <p:spPr>
          <a:xfrm>
            <a:off x="6134410" y="3327834"/>
            <a:ext cx="2283818" cy="601729"/>
          </a:xfrm>
          <a:prstGeom prst="rect">
            <a:avLst/>
          </a:prstGeom>
        </p:spPr>
        <p:txBody>
          <a:bodyPr vert="horz" wrap="square" lIns="108745" tIns="54373" rIns="108745" bIns="54373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点击输入替换内容</a:t>
            </a:r>
            <a:r>
              <a:rPr lang="en-US" altLang="zh-CN" sz="10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点击输入替换内容</a:t>
            </a:r>
            <a:r>
              <a:rPr lang="en-US" altLang="zh-CN" sz="10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4" name="íṡľíḍè-文本框 17"/>
          <p:cNvSpPr txBox="1"/>
          <p:nvPr/>
        </p:nvSpPr>
        <p:spPr>
          <a:xfrm>
            <a:off x="6178499" y="2968521"/>
            <a:ext cx="830997" cy="207749"/>
          </a:xfrm>
          <a:prstGeom prst="rect">
            <a:avLst/>
          </a:prstGeom>
          <a:noFill/>
        </p:spPr>
        <p:txBody>
          <a:bodyPr wrap="none" anchor="ctr" anchorCtr="0">
            <a:normAutofit fontScale="77500" lnSpcReduction="20000"/>
          </a:bodyPr>
          <a:lstStyle/>
          <a:p>
            <a:r>
              <a:rPr lang="zh-CN" altLang="en-US" sz="1200" b="1">
                <a:cs typeface="+mn-ea"/>
                <a:sym typeface="+mn-lt"/>
              </a:rPr>
              <a:t>标题文本预设</a:t>
            </a:r>
          </a:p>
        </p:txBody>
      </p:sp>
      <p:sp>
        <p:nvSpPr>
          <p:cNvPr id="5" name="íṡľíḍè-Freeform 4"/>
          <p:cNvSpPr/>
          <p:nvPr/>
        </p:nvSpPr>
        <p:spPr>
          <a:xfrm>
            <a:off x="6209316" y="2660897"/>
            <a:ext cx="186889" cy="19982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5403" y="112293"/>
                </a:moveTo>
                <a:lnTo>
                  <a:pt x="75403" y="112293"/>
                </a:lnTo>
                <a:cubicBezTo>
                  <a:pt x="75403" y="114770"/>
                  <a:pt x="78044" y="117247"/>
                  <a:pt x="80684" y="117247"/>
                </a:cubicBezTo>
                <a:cubicBezTo>
                  <a:pt x="109144" y="119724"/>
                  <a:pt x="109144" y="119724"/>
                  <a:pt x="109144" y="119724"/>
                </a:cubicBezTo>
                <a:cubicBezTo>
                  <a:pt x="112078" y="119724"/>
                  <a:pt x="112078" y="117247"/>
                  <a:pt x="114718" y="114770"/>
                </a:cubicBezTo>
                <a:cubicBezTo>
                  <a:pt x="114718" y="92752"/>
                  <a:pt x="114718" y="92752"/>
                  <a:pt x="114718" y="92752"/>
                </a:cubicBezTo>
                <a:cubicBezTo>
                  <a:pt x="78044" y="90275"/>
                  <a:pt x="78044" y="90275"/>
                  <a:pt x="78044" y="90275"/>
                </a:cubicBezTo>
                <a:lnTo>
                  <a:pt x="75403" y="112293"/>
                </a:lnTo>
                <a:close/>
                <a:moveTo>
                  <a:pt x="5281" y="92752"/>
                </a:moveTo>
                <a:lnTo>
                  <a:pt x="5281" y="92752"/>
                </a:lnTo>
                <a:cubicBezTo>
                  <a:pt x="5281" y="114770"/>
                  <a:pt x="5281" y="114770"/>
                  <a:pt x="5281" y="114770"/>
                </a:cubicBezTo>
                <a:cubicBezTo>
                  <a:pt x="5281" y="117247"/>
                  <a:pt x="7921" y="119724"/>
                  <a:pt x="10268" y="119724"/>
                </a:cubicBezTo>
                <a:cubicBezTo>
                  <a:pt x="39022" y="117247"/>
                  <a:pt x="39022" y="117247"/>
                  <a:pt x="39022" y="117247"/>
                </a:cubicBezTo>
                <a:cubicBezTo>
                  <a:pt x="41662" y="117247"/>
                  <a:pt x="44303" y="114770"/>
                  <a:pt x="44303" y="112293"/>
                </a:cubicBezTo>
                <a:cubicBezTo>
                  <a:pt x="41662" y="90275"/>
                  <a:pt x="41662" y="90275"/>
                  <a:pt x="41662" y="90275"/>
                </a:cubicBezTo>
                <a:lnTo>
                  <a:pt x="5281" y="92752"/>
                </a:lnTo>
                <a:close/>
                <a:moveTo>
                  <a:pt x="0" y="56422"/>
                </a:moveTo>
                <a:lnTo>
                  <a:pt x="0" y="56422"/>
                </a:lnTo>
                <a:cubicBezTo>
                  <a:pt x="2640" y="80642"/>
                  <a:pt x="2640" y="80642"/>
                  <a:pt x="2640" y="80642"/>
                </a:cubicBezTo>
                <a:cubicBezTo>
                  <a:pt x="39022" y="75688"/>
                  <a:pt x="39022" y="75688"/>
                  <a:pt x="39022" y="75688"/>
                </a:cubicBezTo>
                <a:cubicBezTo>
                  <a:pt x="39022" y="53944"/>
                  <a:pt x="39022" y="53944"/>
                  <a:pt x="39022" y="53944"/>
                </a:cubicBezTo>
                <a:lnTo>
                  <a:pt x="39022" y="51467"/>
                </a:lnTo>
                <a:cubicBezTo>
                  <a:pt x="39022" y="41834"/>
                  <a:pt x="46943" y="31926"/>
                  <a:pt x="59853" y="31926"/>
                </a:cubicBezTo>
                <a:cubicBezTo>
                  <a:pt x="72762" y="31926"/>
                  <a:pt x="80684" y="41834"/>
                  <a:pt x="80684" y="51467"/>
                </a:cubicBezTo>
                <a:lnTo>
                  <a:pt x="80684" y="53944"/>
                </a:lnTo>
                <a:cubicBezTo>
                  <a:pt x="78044" y="75688"/>
                  <a:pt x="78044" y="75688"/>
                  <a:pt x="78044" y="75688"/>
                </a:cubicBezTo>
                <a:cubicBezTo>
                  <a:pt x="117066" y="80642"/>
                  <a:pt x="117066" y="80642"/>
                  <a:pt x="117066" y="80642"/>
                </a:cubicBezTo>
                <a:cubicBezTo>
                  <a:pt x="119706" y="56422"/>
                  <a:pt x="119706" y="56422"/>
                  <a:pt x="119706" y="56422"/>
                </a:cubicBezTo>
                <a:cubicBezTo>
                  <a:pt x="119706" y="53944"/>
                  <a:pt x="119706" y="53944"/>
                  <a:pt x="119706" y="51467"/>
                </a:cubicBezTo>
                <a:cubicBezTo>
                  <a:pt x="119706" y="22018"/>
                  <a:pt x="93594" y="0"/>
                  <a:pt x="59853" y="0"/>
                </a:cubicBezTo>
                <a:cubicBezTo>
                  <a:pt x="25819" y="0"/>
                  <a:pt x="0" y="22018"/>
                  <a:pt x="0" y="51467"/>
                </a:cubicBezTo>
                <a:cubicBezTo>
                  <a:pt x="0" y="53944"/>
                  <a:pt x="0" y="53944"/>
                  <a:pt x="0" y="564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íṡľíḍè-文本框 19"/>
          <p:cNvSpPr txBox="1"/>
          <p:nvPr/>
        </p:nvSpPr>
        <p:spPr>
          <a:xfrm>
            <a:off x="738101" y="3327834"/>
            <a:ext cx="2283818" cy="601729"/>
          </a:xfrm>
          <a:prstGeom prst="rect">
            <a:avLst/>
          </a:prstGeom>
        </p:spPr>
        <p:txBody>
          <a:bodyPr vert="horz" wrap="square" lIns="108745" tIns="54373" rIns="108745" bIns="54373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点击输入替换内容</a:t>
            </a:r>
            <a:r>
              <a:rPr lang="en-US" altLang="zh-CN" sz="10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点击输入替换内容</a:t>
            </a:r>
            <a:r>
              <a:rPr lang="en-US" altLang="zh-CN" sz="10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7" name="íṡľíḍè-文本框 20"/>
          <p:cNvSpPr txBox="1"/>
          <p:nvPr/>
        </p:nvSpPr>
        <p:spPr>
          <a:xfrm>
            <a:off x="782190" y="2968521"/>
            <a:ext cx="830997" cy="207749"/>
          </a:xfrm>
          <a:prstGeom prst="rect">
            <a:avLst/>
          </a:prstGeom>
          <a:noFill/>
        </p:spPr>
        <p:txBody>
          <a:bodyPr wrap="none" anchor="ctr" anchorCtr="0">
            <a:normAutofit fontScale="77500" lnSpcReduction="20000"/>
          </a:bodyPr>
          <a:lstStyle/>
          <a:p>
            <a:r>
              <a:rPr lang="zh-CN" altLang="en-US" sz="1200" b="1">
                <a:cs typeface="+mn-ea"/>
                <a:sym typeface="+mn-lt"/>
              </a:rPr>
              <a:t>标题文本预设</a:t>
            </a:r>
          </a:p>
        </p:txBody>
      </p:sp>
      <p:sp>
        <p:nvSpPr>
          <p:cNvPr id="8" name="íṡľíḍè-Freeform 7"/>
          <p:cNvSpPr/>
          <p:nvPr/>
        </p:nvSpPr>
        <p:spPr>
          <a:xfrm>
            <a:off x="816859" y="2640294"/>
            <a:ext cx="207827" cy="1651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879" y="45112"/>
                </a:moveTo>
                <a:lnTo>
                  <a:pt x="59879" y="45112"/>
                </a:lnTo>
                <a:cubicBezTo>
                  <a:pt x="49014" y="45112"/>
                  <a:pt x="42736" y="52932"/>
                  <a:pt x="42736" y="66466"/>
                </a:cubicBezTo>
                <a:cubicBezTo>
                  <a:pt x="42736" y="80000"/>
                  <a:pt x="49014" y="87819"/>
                  <a:pt x="59879" y="87819"/>
                </a:cubicBezTo>
                <a:cubicBezTo>
                  <a:pt x="70503" y="87819"/>
                  <a:pt x="77022" y="80000"/>
                  <a:pt x="77022" y="66466"/>
                </a:cubicBezTo>
                <a:cubicBezTo>
                  <a:pt x="77022" y="52932"/>
                  <a:pt x="70503" y="45112"/>
                  <a:pt x="59879" y="45112"/>
                </a:cubicBezTo>
                <a:close/>
                <a:moveTo>
                  <a:pt x="106720" y="21052"/>
                </a:moveTo>
                <a:lnTo>
                  <a:pt x="106720" y="21052"/>
                </a:lnTo>
                <a:cubicBezTo>
                  <a:pt x="93923" y="21052"/>
                  <a:pt x="93923" y="21052"/>
                  <a:pt x="93923" y="21052"/>
                </a:cubicBezTo>
                <a:cubicBezTo>
                  <a:pt x="91750" y="21052"/>
                  <a:pt x="89818" y="21052"/>
                  <a:pt x="87645" y="18345"/>
                </a:cubicBezTo>
                <a:cubicBezTo>
                  <a:pt x="85472" y="2406"/>
                  <a:pt x="85472" y="2406"/>
                  <a:pt x="85472" y="2406"/>
                </a:cubicBezTo>
                <a:cubicBezTo>
                  <a:pt x="83299" y="2406"/>
                  <a:pt x="81126" y="0"/>
                  <a:pt x="78953" y="0"/>
                </a:cubicBezTo>
                <a:cubicBezTo>
                  <a:pt x="38390" y="0"/>
                  <a:pt x="38390" y="0"/>
                  <a:pt x="38390" y="0"/>
                </a:cubicBezTo>
                <a:cubicBezTo>
                  <a:pt x="38390" y="0"/>
                  <a:pt x="36217" y="2406"/>
                  <a:pt x="34285" y="2406"/>
                </a:cubicBezTo>
                <a:cubicBezTo>
                  <a:pt x="29698" y="18345"/>
                  <a:pt x="29698" y="18345"/>
                  <a:pt x="29698" y="18345"/>
                </a:cubicBezTo>
                <a:cubicBezTo>
                  <a:pt x="29698" y="21052"/>
                  <a:pt x="27766" y="21052"/>
                  <a:pt x="25593" y="21052"/>
                </a:cubicBezTo>
                <a:cubicBezTo>
                  <a:pt x="12796" y="21052"/>
                  <a:pt x="12796" y="21052"/>
                  <a:pt x="12796" y="21052"/>
                </a:cubicBezTo>
                <a:cubicBezTo>
                  <a:pt x="4104" y="21052"/>
                  <a:pt x="0" y="29172"/>
                  <a:pt x="0" y="36992"/>
                </a:cubicBezTo>
                <a:cubicBezTo>
                  <a:pt x="0" y="103759"/>
                  <a:pt x="0" y="103759"/>
                  <a:pt x="0" y="103759"/>
                </a:cubicBezTo>
                <a:cubicBezTo>
                  <a:pt x="0" y="111879"/>
                  <a:pt x="4104" y="119699"/>
                  <a:pt x="12796" y="119699"/>
                </a:cubicBezTo>
                <a:cubicBezTo>
                  <a:pt x="106720" y="119699"/>
                  <a:pt x="106720" y="119699"/>
                  <a:pt x="106720" y="119699"/>
                </a:cubicBezTo>
                <a:cubicBezTo>
                  <a:pt x="113480" y="119699"/>
                  <a:pt x="119758" y="111879"/>
                  <a:pt x="119758" y="103759"/>
                </a:cubicBezTo>
                <a:cubicBezTo>
                  <a:pt x="119758" y="36992"/>
                  <a:pt x="119758" y="36992"/>
                  <a:pt x="119758" y="36992"/>
                </a:cubicBezTo>
                <a:cubicBezTo>
                  <a:pt x="119758" y="29172"/>
                  <a:pt x="113480" y="21052"/>
                  <a:pt x="106720" y="21052"/>
                </a:cubicBezTo>
                <a:close/>
                <a:moveTo>
                  <a:pt x="59879" y="103759"/>
                </a:moveTo>
                <a:lnTo>
                  <a:pt x="59879" y="103759"/>
                </a:lnTo>
                <a:cubicBezTo>
                  <a:pt x="42736" y="103759"/>
                  <a:pt x="29698" y="87819"/>
                  <a:pt x="29698" y="66466"/>
                </a:cubicBezTo>
                <a:cubicBezTo>
                  <a:pt x="29698" y="45112"/>
                  <a:pt x="42736" y="29172"/>
                  <a:pt x="59879" y="29172"/>
                </a:cubicBezTo>
                <a:cubicBezTo>
                  <a:pt x="77022" y="29172"/>
                  <a:pt x="89818" y="45112"/>
                  <a:pt x="89818" y="66466"/>
                </a:cubicBezTo>
                <a:cubicBezTo>
                  <a:pt x="89818" y="87819"/>
                  <a:pt x="77022" y="103759"/>
                  <a:pt x="59879" y="103759"/>
                </a:cubicBezTo>
                <a:close/>
                <a:moveTo>
                  <a:pt x="102615" y="47819"/>
                </a:moveTo>
                <a:lnTo>
                  <a:pt x="102615" y="47819"/>
                </a:lnTo>
                <a:cubicBezTo>
                  <a:pt x="100442" y="47819"/>
                  <a:pt x="98269" y="45112"/>
                  <a:pt x="98269" y="42406"/>
                </a:cubicBezTo>
                <a:cubicBezTo>
                  <a:pt x="98269" y="39699"/>
                  <a:pt x="100442" y="36992"/>
                  <a:pt x="102615" y="36992"/>
                </a:cubicBezTo>
                <a:cubicBezTo>
                  <a:pt x="104547" y="36992"/>
                  <a:pt x="106720" y="39699"/>
                  <a:pt x="106720" y="42406"/>
                </a:cubicBezTo>
                <a:cubicBezTo>
                  <a:pt x="106720" y="45112"/>
                  <a:pt x="104547" y="47819"/>
                  <a:pt x="102615" y="478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i$liḋe-文本框 22"/>
          <p:cNvSpPr txBox="1"/>
          <p:nvPr/>
        </p:nvSpPr>
        <p:spPr>
          <a:xfrm>
            <a:off x="3445412" y="3327834"/>
            <a:ext cx="2283818" cy="601729"/>
          </a:xfrm>
          <a:prstGeom prst="rect">
            <a:avLst/>
          </a:prstGeom>
        </p:spPr>
        <p:txBody>
          <a:bodyPr vert="horz" wrap="square" lIns="108745" tIns="54373" rIns="108745" bIns="54373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点击输入替换内容</a:t>
            </a:r>
            <a:r>
              <a:rPr lang="en-US" altLang="zh-CN" sz="10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点击输入替换内容</a:t>
            </a:r>
            <a:r>
              <a:rPr lang="en-US" altLang="zh-CN" sz="10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10" name="i$liḋe-文本框 23"/>
          <p:cNvSpPr txBox="1"/>
          <p:nvPr/>
        </p:nvSpPr>
        <p:spPr>
          <a:xfrm>
            <a:off x="3489502" y="2968521"/>
            <a:ext cx="830997" cy="207749"/>
          </a:xfrm>
          <a:prstGeom prst="rect">
            <a:avLst/>
          </a:prstGeom>
          <a:noFill/>
        </p:spPr>
        <p:txBody>
          <a:bodyPr wrap="none" anchor="ctr" anchorCtr="0">
            <a:normAutofit fontScale="77500" lnSpcReduction="20000"/>
          </a:bodyPr>
          <a:lstStyle/>
          <a:p>
            <a:r>
              <a:rPr lang="zh-CN" altLang="en-US" sz="1200" b="1"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1" name="i$liḋe-Freeform 10"/>
          <p:cNvSpPr/>
          <p:nvPr/>
        </p:nvSpPr>
        <p:spPr>
          <a:xfrm>
            <a:off x="3508645" y="2646135"/>
            <a:ext cx="211054" cy="17082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5324" y="2895"/>
                </a:moveTo>
                <a:lnTo>
                  <a:pt x="115324" y="2895"/>
                </a:lnTo>
                <a:cubicBezTo>
                  <a:pt x="112727" y="2895"/>
                  <a:pt x="4675" y="51474"/>
                  <a:pt x="2337" y="51474"/>
                </a:cubicBezTo>
                <a:cubicBezTo>
                  <a:pt x="0" y="51474"/>
                  <a:pt x="0" y="54369"/>
                  <a:pt x="2337" y="54369"/>
                </a:cubicBezTo>
                <a:cubicBezTo>
                  <a:pt x="4675" y="56943"/>
                  <a:pt x="25454" y="68525"/>
                  <a:pt x="25454" y="68525"/>
                </a:cubicBezTo>
                <a:lnTo>
                  <a:pt x="25454" y="68525"/>
                </a:lnTo>
                <a:cubicBezTo>
                  <a:pt x="41558" y="73994"/>
                  <a:pt x="41558" y="73994"/>
                  <a:pt x="41558" y="73994"/>
                </a:cubicBezTo>
                <a:cubicBezTo>
                  <a:pt x="41558" y="73994"/>
                  <a:pt x="110389" y="11260"/>
                  <a:pt x="112727" y="11260"/>
                </a:cubicBezTo>
                <a:cubicBezTo>
                  <a:pt x="112727" y="8364"/>
                  <a:pt x="112727" y="11260"/>
                  <a:pt x="112727" y="11260"/>
                </a:cubicBezTo>
                <a:lnTo>
                  <a:pt x="62337" y="79785"/>
                </a:lnTo>
                <a:lnTo>
                  <a:pt x="62337" y="79785"/>
                </a:lnTo>
                <a:cubicBezTo>
                  <a:pt x="59999" y="82680"/>
                  <a:pt x="59999" y="82680"/>
                  <a:pt x="59999" y="82680"/>
                </a:cubicBezTo>
                <a:cubicBezTo>
                  <a:pt x="62337" y="85576"/>
                  <a:pt x="62337" y="85576"/>
                  <a:pt x="62337" y="85576"/>
                </a:cubicBezTo>
                <a:lnTo>
                  <a:pt x="62337" y="85576"/>
                </a:lnTo>
                <a:cubicBezTo>
                  <a:pt x="62337" y="85576"/>
                  <a:pt x="94285" y="105522"/>
                  <a:pt x="94285" y="108418"/>
                </a:cubicBezTo>
                <a:cubicBezTo>
                  <a:pt x="96623" y="108418"/>
                  <a:pt x="98961" y="108418"/>
                  <a:pt x="101298" y="105522"/>
                </a:cubicBezTo>
                <a:cubicBezTo>
                  <a:pt x="101298" y="102627"/>
                  <a:pt x="119740" y="8364"/>
                  <a:pt x="119740" y="5790"/>
                </a:cubicBezTo>
                <a:cubicBezTo>
                  <a:pt x="119740" y="2895"/>
                  <a:pt x="117662" y="0"/>
                  <a:pt x="115324" y="2895"/>
                </a:cubicBezTo>
                <a:close/>
                <a:moveTo>
                  <a:pt x="41558" y="116782"/>
                </a:moveTo>
                <a:lnTo>
                  <a:pt x="41558" y="116782"/>
                </a:lnTo>
                <a:cubicBezTo>
                  <a:pt x="41558" y="119678"/>
                  <a:pt x="41558" y="119678"/>
                  <a:pt x="43896" y="119678"/>
                </a:cubicBezTo>
                <a:cubicBezTo>
                  <a:pt x="43896" y="116782"/>
                  <a:pt x="62337" y="99731"/>
                  <a:pt x="62337" y="99731"/>
                </a:cubicBezTo>
                <a:cubicBezTo>
                  <a:pt x="41558" y="85576"/>
                  <a:pt x="41558" y="85576"/>
                  <a:pt x="41558" y="85576"/>
                </a:cubicBezTo>
                <a:lnTo>
                  <a:pt x="41558" y="1167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cxnSp>
        <p:nvCxnSpPr>
          <p:cNvPr id="12" name="i$liḋe-Straight Connector 11"/>
          <p:cNvCxnSpPr/>
          <p:nvPr/>
        </p:nvCxnSpPr>
        <p:spPr>
          <a:xfrm>
            <a:off x="3212734" y="2436351"/>
            <a:ext cx="0" cy="1503967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i$liḋe-Straight Connector 12"/>
          <p:cNvCxnSpPr/>
          <p:nvPr/>
        </p:nvCxnSpPr>
        <p:spPr>
          <a:xfrm>
            <a:off x="5918024" y="2436351"/>
            <a:ext cx="0" cy="1503967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i$liḋe-Rectangle 17"/>
          <p:cNvSpPr/>
          <p:nvPr/>
        </p:nvSpPr>
        <p:spPr>
          <a:xfrm>
            <a:off x="502444" y="1142288"/>
            <a:ext cx="2699731" cy="1349365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9" name="i$liḋe-Rectangle 18"/>
          <p:cNvSpPr/>
          <p:nvPr/>
        </p:nvSpPr>
        <p:spPr>
          <a:xfrm>
            <a:off x="3221540" y="1142288"/>
            <a:ext cx="2699731" cy="1349365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0" name="i$liḋe-Rectangle 19"/>
          <p:cNvSpPr/>
          <p:nvPr/>
        </p:nvSpPr>
        <p:spPr>
          <a:xfrm>
            <a:off x="5940636" y="1142288"/>
            <a:ext cx="2699731" cy="1349365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1" name="Title 1"/>
          <p:cNvSpPr txBox="1"/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年度工作概述</a:t>
            </a: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/>
      <p:bldP spid="7" grpId="0"/>
      <p:bldP spid="8" grpId="0" animBg="1"/>
      <p:bldP spid="9" grpId="0"/>
      <p:bldP spid="10" grpId="0"/>
      <p:bldP spid="11" grpId="0" animBg="1"/>
      <p:bldP spid="18" grpId="0" animBg="1"/>
      <p:bldP spid="19" grpId="0" animBg="1"/>
      <p:bldP spid="20" grpId="0" animBg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ïṧḷïḓê-Oval 2"/>
          <p:cNvSpPr/>
          <p:nvPr/>
        </p:nvSpPr>
        <p:spPr>
          <a:xfrm>
            <a:off x="3655016" y="2253416"/>
            <a:ext cx="1864867" cy="1864867"/>
          </a:xfrm>
          <a:prstGeom prst="ellipse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ïṧḷïḓê-Oval 3"/>
          <p:cNvSpPr/>
          <p:nvPr/>
        </p:nvSpPr>
        <p:spPr>
          <a:xfrm>
            <a:off x="4604993" y="3273828"/>
            <a:ext cx="1160959" cy="1160959"/>
          </a:xfrm>
          <a:prstGeom prst="ellipse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613480" y="2120062"/>
            <a:ext cx="756084" cy="756084"/>
            <a:chOff x="4223792" y="2826749"/>
            <a:chExt cx="1008112" cy="1008112"/>
          </a:xfrm>
        </p:grpSpPr>
        <p:sp>
          <p:nvSpPr>
            <p:cNvPr id="31" name="ïṧḷïḓê-Oval 30"/>
            <p:cNvSpPr/>
            <p:nvPr/>
          </p:nvSpPr>
          <p:spPr>
            <a:xfrm>
              <a:off x="4223792" y="2826749"/>
              <a:ext cx="1008112" cy="1008112"/>
            </a:xfrm>
            <a:prstGeom prst="ellipse">
              <a:avLst/>
            </a:prstGeom>
            <a:solidFill>
              <a:schemeClr val="tx1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" name="ïṧḷïḓê-university7"/>
            <p:cNvSpPr/>
            <p:nvPr/>
          </p:nvSpPr>
          <p:spPr bwMode="auto">
            <a:xfrm>
              <a:off x="4537702" y="3147660"/>
              <a:ext cx="380293" cy="366291"/>
            </a:xfrm>
            <a:custGeom>
              <a:avLst/>
              <a:gdLst>
                <a:gd name="T0" fmla="*/ 3413 w 6827"/>
                <a:gd name="T1" fmla="*/ 0 h 5912"/>
                <a:gd name="T2" fmla="*/ 0 w 6827"/>
                <a:gd name="T3" fmla="*/ 5912 h 5912"/>
                <a:gd name="T4" fmla="*/ 6827 w 6827"/>
                <a:gd name="T5" fmla="*/ 5912 h 5912"/>
                <a:gd name="T6" fmla="*/ 3413 w 6827"/>
                <a:gd name="T7" fmla="*/ 0 h 5912"/>
                <a:gd name="T8" fmla="*/ 3413 w 6827"/>
                <a:gd name="T9" fmla="*/ 972 h 5912"/>
                <a:gd name="T10" fmla="*/ 4489 w 6827"/>
                <a:gd name="T11" fmla="*/ 2835 h 5912"/>
                <a:gd name="T12" fmla="*/ 2338 w 6827"/>
                <a:gd name="T13" fmla="*/ 2835 h 5912"/>
                <a:gd name="T14" fmla="*/ 3413 w 6827"/>
                <a:gd name="T15" fmla="*/ 972 h 5912"/>
                <a:gd name="T16" fmla="*/ 842 w 6827"/>
                <a:gd name="T17" fmla="*/ 5426 h 5912"/>
                <a:gd name="T18" fmla="*/ 1917 w 6827"/>
                <a:gd name="T19" fmla="*/ 3564 h 5912"/>
                <a:gd name="T20" fmla="*/ 2993 w 6827"/>
                <a:gd name="T21" fmla="*/ 5426 h 5912"/>
                <a:gd name="T22" fmla="*/ 842 w 6827"/>
                <a:gd name="T23" fmla="*/ 5426 h 5912"/>
                <a:gd name="T24" fmla="*/ 2338 w 6827"/>
                <a:gd name="T25" fmla="*/ 3321 h 5912"/>
                <a:gd name="T26" fmla="*/ 4489 w 6827"/>
                <a:gd name="T27" fmla="*/ 3321 h 5912"/>
                <a:gd name="T28" fmla="*/ 3413 w 6827"/>
                <a:gd name="T29" fmla="*/ 5183 h 5912"/>
                <a:gd name="T30" fmla="*/ 2338 w 6827"/>
                <a:gd name="T31" fmla="*/ 3321 h 5912"/>
                <a:gd name="T32" fmla="*/ 4910 w 6827"/>
                <a:gd name="T33" fmla="*/ 3564 h 5912"/>
                <a:gd name="T34" fmla="*/ 5985 w 6827"/>
                <a:gd name="T35" fmla="*/ 5426 h 5912"/>
                <a:gd name="T36" fmla="*/ 3834 w 6827"/>
                <a:gd name="T37" fmla="*/ 5426 h 5912"/>
                <a:gd name="T38" fmla="*/ 4910 w 6827"/>
                <a:gd name="T39" fmla="*/ 3564 h 5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827" h="5912">
                  <a:moveTo>
                    <a:pt x="3413" y="0"/>
                  </a:moveTo>
                  <a:lnTo>
                    <a:pt x="0" y="5912"/>
                  </a:lnTo>
                  <a:lnTo>
                    <a:pt x="6827" y="5912"/>
                  </a:lnTo>
                  <a:lnTo>
                    <a:pt x="3413" y="0"/>
                  </a:lnTo>
                  <a:close/>
                  <a:moveTo>
                    <a:pt x="3413" y="972"/>
                  </a:moveTo>
                  <a:lnTo>
                    <a:pt x="4489" y="2835"/>
                  </a:lnTo>
                  <a:lnTo>
                    <a:pt x="2338" y="2835"/>
                  </a:lnTo>
                  <a:lnTo>
                    <a:pt x="3413" y="972"/>
                  </a:lnTo>
                  <a:close/>
                  <a:moveTo>
                    <a:pt x="842" y="5426"/>
                  </a:moveTo>
                  <a:lnTo>
                    <a:pt x="1917" y="3564"/>
                  </a:lnTo>
                  <a:lnTo>
                    <a:pt x="2993" y="5426"/>
                  </a:lnTo>
                  <a:lnTo>
                    <a:pt x="842" y="5426"/>
                  </a:lnTo>
                  <a:close/>
                  <a:moveTo>
                    <a:pt x="2338" y="3321"/>
                  </a:moveTo>
                  <a:lnTo>
                    <a:pt x="4489" y="3321"/>
                  </a:lnTo>
                  <a:lnTo>
                    <a:pt x="3413" y="5183"/>
                  </a:lnTo>
                  <a:lnTo>
                    <a:pt x="2338" y="3321"/>
                  </a:lnTo>
                  <a:close/>
                  <a:moveTo>
                    <a:pt x="4910" y="3564"/>
                  </a:moveTo>
                  <a:lnTo>
                    <a:pt x="5985" y="5426"/>
                  </a:lnTo>
                  <a:lnTo>
                    <a:pt x="3834" y="5426"/>
                  </a:lnTo>
                  <a:lnTo>
                    <a:pt x="4910" y="35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378048" y="3163140"/>
            <a:ext cx="756084" cy="756084"/>
            <a:chOff x="3878954" y="4194901"/>
            <a:chExt cx="1008112" cy="1008112"/>
          </a:xfrm>
        </p:grpSpPr>
        <p:sp>
          <p:nvSpPr>
            <p:cNvPr id="29" name="ïṧḷïḓê-Oval 28"/>
            <p:cNvSpPr/>
            <p:nvPr/>
          </p:nvSpPr>
          <p:spPr>
            <a:xfrm>
              <a:off x="3878954" y="4194901"/>
              <a:ext cx="1008112" cy="1008112"/>
            </a:xfrm>
            <a:prstGeom prst="ellipse">
              <a:avLst/>
            </a:prstGeom>
            <a:solidFill>
              <a:schemeClr val="tx1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ïṧḷïḓê-Freeform 428"/>
            <p:cNvSpPr/>
            <p:nvPr/>
          </p:nvSpPr>
          <p:spPr bwMode="auto">
            <a:xfrm>
              <a:off x="4192864" y="4515812"/>
              <a:ext cx="380293" cy="366291"/>
            </a:xfrm>
            <a:custGeom>
              <a:avLst/>
              <a:gdLst>
                <a:gd name="connsiteX0" fmla="*/ 297615 w 597921"/>
                <a:gd name="connsiteY0" fmla="*/ 96957 h 598324"/>
                <a:gd name="connsiteX1" fmla="*/ 323434 w 597921"/>
                <a:gd name="connsiteY1" fmla="*/ 122740 h 598324"/>
                <a:gd name="connsiteX2" fmla="*/ 323434 w 597921"/>
                <a:gd name="connsiteY2" fmla="*/ 289852 h 598324"/>
                <a:gd name="connsiteX3" fmla="*/ 462572 w 597921"/>
                <a:gd name="connsiteY3" fmla="*/ 289852 h 598324"/>
                <a:gd name="connsiteX4" fmla="*/ 487913 w 597921"/>
                <a:gd name="connsiteY4" fmla="*/ 315157 h 598324"/>
                <a:gd name="connsiteX5" fmla="*/ 462572 w 597921"/>
                <a:gd name="connsiteY5" fmla="*/ 340463 h 598324"/>
                <a:gd name="connsiteX6" fmla="*/ 297615 w 597921"/>
                <a:gd name="connsiteY6" fmla="*/ 340463 h 598324"/>
                <a:gd name="connsiteX7" fmla="*/ 272274 w 597921"/>
                <a:gd name="connsiteY7" fmla="*/ 315157 h 598324"/>
                <a:gd name="connsiteX8" fmla="*/ 272274 w 597921"/>
                <a:gd name="connsiteY8" fmla="*/ 122740 h 598324"/>
                <a:gd name="connsiteX9" fmla="*/ 297615 w 597921"/>
                <a:gd name="connsiteY9" fmla="*/ 96957 h 598324"/>
                <a:gd name="connsiteX10" fmla="*/ 298127 w 597921"/>
                <a:gd name="connsiteY10" fmla="*/ 0 h 598324"/>
                <a:gd name="connsiteX11" fmla="*/ 597921 w 597921"/>
                <a:gd name="connsiteY11" fmla="*/ 299401 h 598324"/>
                <a:gd name="connsiteX12" fmla="*/ 298127 w 597921"/>
                <a:gd name="connsiteY12" fmla="*/ 598324 h 598324"/>
                <a:gd name="connsiteX13" fmla="*/ 35150 w 597921"/>
                <a:gd name="connsiteY13" fmla="*/ 442177 h 598324"/>
                <a:gd name="connsiteX14" fmla="*/ 34194 w 597921"/>
                <a:gd name="connsiteY14" fmla="*/ 432149 h 598324"/>
                <a:gd name="connsiteX15" fmla="*/ 40410 w 597921"/>
                <a:gd name="connsiteY15" fmla="*/ 424509 h 598324"/>
                <a:gd name="connsiteX16" fmla="*/ 74836 w 597921"/>
                <a:gd name="connsiteY16" fmla="*/ 407796 h 598324"/>
                <a:gd name="connsiteX17" fmla="*/ 91571 w 597921"/>
                <a:gd name="connsiteY17" fmla="*/ 413049 h 598324"/>
                <a:gd name="connsiteX18" fmla="*/ 298127 w 597921"/>
                <a:gd name="connsiteY18" fmla="*/ 534815 h 598324"/>
                <a:gd name="connsiteX19" fmla="*/ 534328 w 597921"/>
                <a:gd name="connsiteY19" fmla="*/ 299401 h 598324"/>
                <a:gd name="connsiteX20" fmla="*/ 298127 w 597921"/>
                <a:gd name="connsiteY20" fmla="*/ 63509 h 598324"/>
                <a:gd name="connsiteX21" fmla="*/ 145123 w 597921"/>
                <a:gd name="connsiteY21" fmla="*/ 120333 h 598324"/>
                <a:gd name="connsiteX22" fmla="*/ 200587 w 597921"/>
                <a:gd name="connsiteY22" fmla="*/ 142299 h 598324"/>
                <a:gd name="connsiteX23" fmla="*/ 208237 w 597921"/>
                <a:gd name="connsiteY23" fmla="*/ 152327 h 598324"/>
                <a:gd name="connsiteX24" fmla="*/ 203456 w 597921"/>
                <a:gd name="connsiteY24" fmla="*/ 164265 h 598324"/>
                <a:gd name="connsiteX25" fmla="*/ 48060 w 597921"/>
                <a:gd name="connsiteY25" fmla="*/ 285553 h 598324"/>
                <a:gd name="connsiteX26" fmla="*/ 35150 w 597921"/>
                <a:gd name="connsiteY26" fmla="*/ 287463 h 598324"/>
                <a:gd name="connsiteX27" fmla="*/ 27500 w 597921"/>
                <a:gd name="connsiteY27" fmla="*/ 277435 h 598324"/>
                <a:gd name="connsiteX28" fmla="*/ 246 w 597921"/>
                <a:gd name="connsiteY28" fmla="*/ 82132 h 598324"/>
                <a:gd name="connsiteX29" fmla="*/ 4550 w 597921"/>
                <a:gd name="connsiteY29" fmla="*/ 70194 h 598324"/>
                <a:gd name="connsiteX30" fmla="*/ 17459 w 597921"/>
                <a:gd name="connsiteY30" fmla="*/ 68762 h 598324"/>
                <a:gd name="connsiteX31" fmla="*/ 80574 w 597921"/>
                <a:gd name="connsiteY31" fmla="*/ 94070 h 598324"/>
                <a:gd name="connsiteX32" fmla="*/ 298127 w 597921"/>
                <a:gd name="connsiteY32" fmla="*/ 0 h 598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97921" h="598324">
                  <a:moveTo>
                    <a:pt x="297615" y="96957"/>
                  </a:moveTo>
                  <a:cubicBezTo>
                    <a:pt x="311959" y="96957"/>
                    <a:pt x="323434" y="108416"/>
                    <a:pt x="323434" y="122740"/>
                  </a:cubicBezTo>
                  <a:lnTo>
                    <a:pt x="323434" y="289852"/>
                  </a:lnTo>
                  <a:lnTo>
                    <a:pt x="462572" y="289852"/>
                  </a:lnTo>
                  <a:cubicBezTo>
                    <a:pt x="476438" y="289852"/>
                    <a:pt x="487913" y="301311"/>
                    <a:pt x="487913" y="315157"/>
                  </a:cubicBezTo>
                  <a:cubicBezTo>
                    <a:pt x="487913" y="329004"/>
                    <a:pt x="476438" y="340463"/>
                    <a:pt x="462572" y="340463"/>
                  </a:cubicBezTo>
                  <a:lnTo>
                    <a:pt x="297615" y="340463"/>
                  </a:lnTo>
                  <a:cubicBezTo>
                    <a:pt x="283749" y="340463"/>
                    <a:pt x="272274" y="329004"/>
                    <a:pt x="272274" y="315157"/>
                  </a:cubicBezTo>
                  <a:lnTo>
                    <a:pt x="272274" y="122740"/>
                  </a:lnTo>
                  <a:cubicBezTo>
                    <a:pt x="272274" y="108416"/>
                    <a:pt x="283749" y="96957"/>
                    <a:pt x="297615" y="96957"/>
                  </a:cubicBezTo>
                  <a:close/>
                  <a:moveTo>
                    <a:pt x="298127" y="0"/>
                  </a:moveTo>
                  <a:cubicBezTo>
                    <a:pt x="463564" y="0"/>
                    <a:pt x="597921" y="134181"/>
                    <a:pt x="597921" y="299401"/>
                  </a:cubicBezTo>
                  <a:cubicBezTo>
                    <a:pt x="597921" y="464143"/>
                    <a:pt x="463564" y="598324"/>
                    <a:pt x="298127" y="598324"/>
                  </a:cubicBezTo>
                  <a:cubicBezTo>
                    <a:pt x="188155" y="598324"/>
                    <a:pt x="87268" y="538635"/>
                    <a:pt x="35150" y="442177"/>
                  </a:cubicBezTo>
                  <a:cubicBezTo>
                    <a:pt x="33238" y="438835"/>
                    <a:pt x="32760" y="435492"/>
                    <a:pt x="34194" y="432149"/>
                  </a:cubicBezTo>
                  <a:cubicBezTo>
                    <a:pt x="35150" y="428807"/>
                    <a:pt x="37541" y="425942"/>
                    <a:pt x="40410" y="424509"/>
                  </a:cubicBezTo>
                  <a:lnTo>
                    <a:pt x="74836" y="407796"/>
                  </a:lnTo>
                  <a:cubicBezTo>
                    <a:pt x="81052" y="404931"/>
                    <a:pt x="88702" y="407319"/>
                    <a:pt x="91571" y="413049"/>
                  </a:cubicBezTo>
                  <a:cubicBezTo>
                    <a:pt x="133169" y="488018"/>
                    <a:pt x="212540" y="534815"/>
                    <a:pt x="298127" y="534815"/>
                  </a:cubicBezTo>
                  <a:cubicBezTo>
                    <a:pt x="428181" y="534815"/>
                    <a:pt x="534328" y="429284"/>
                    <a:pt x="534328" y="299401"/>
                  </a:cubicBezTo>
                  <a:cubicBezTo>
                    <a:pt x="534328" y="169517"/>
                    <a:pt x="428181" y="63509"/>
                    <a:pt x="298127" y="63509"/>
                  </a:cubicBezTo>
                  <a:cubicBezTo>
                    <a:pt x="242185" y="63509"/>
                    <a:pt x="187677" y="83565"/>
                    <a:pt x="145123" y="120333"/>
                  </a:cubicBezTo>
                  <a:lnTo>
                    <a:pt x="200587" y="142299"/>
                  </a:lnTo>
                  <a:cubicBezTo>
                    <a:pt x="204890" y="144209"/>
                    <a:pt x="207759" y="148029"/>
                    <a:pt x="208237" y="152327"/>
                  </a:cubicBezTo>
                  <a:cubicBezTo>
                    <a:pt x="208715" y="157102"/>
                    <a:pt x="207281" y="161399"/>
                    <a:pt x="203456" y="164265"/>
                  </a:cubicBezTo>
                  <a:lnTo>
                    <a:pt x="48060" y="285553"/>
                  </a:lnTo>
                  <a:cubicBezTo>
                    <a:pt x="44235" y="288418"/>
                    <a:pt x="39454" y="289373"/>
                    <a:pt x="35150" y="287463"/>
                  </a:cubicBezTo>
                  <a:cubicBezTo>
                    <a:pt x="31325" y="285553"/>
                    <a:pt x="27978" y="281733"/>
                    <a:pt x="27500" y="277435"/>
                  </a:cubicBezTo>
                  <a:lnTo>
                    <a:pt x="246" y="82132"/>
                  </a:lnTo>
                  <a:cubicBezTo>
                    <a:pt x="-710" y="77835"/>
                    <a:pt x="1203" y="73060"/>
                    <a:pt x="4550" y="70194"/>
                  </a:cubicBezTo>
                  <a:cubicBezTo>
                    <a:pt x="8375" y="67807"/>
                    <a:pt x="13156" y="66852"/>
                    <a:pt x="17459" y="68762"/>
                  </a:cubicBezTo>
                  <a:lnTo>
                    <a:pt x="80574" y="94070"/>
                  </a:lnTo>
                  <a:cubicBezTo>
                    <a:pt x="137472" y="33426"/>
                    <a:pt x="214931" y="0"/>
                    <a:pt x="2981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200"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805336" y="3476265"/>
            <a:ext cx="756084" cy="756084"/>
            <a:chOff x="5812934" y="4635021"/>
            <a:chExt cx="1008112" cy="1008112"/>
          </a:xfrm>
        </p:grpSpPr>
        <p:sp>
          <p:nvSpPr>
            <p:cNvPr id="27" name="ïṧḷïḓê-Oval 26"/>
            <p:cNvSpPr/>
            <p:nvPr/>
          </p:nvSpPr>
          <p:spPr>
            <a:xfrm>
              <a:off x="5812934" y="4635021"/>
              <a:ext cx="1008112" cy="1008112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ïṧḷïḓê-Freeform 396"/>
            <p:cNvSpPr>
              <a:spLocks noEditPoints="1"/>
            </p:cNvSpPr>
            <p:nvPr/>
          </p:nvSpPr>
          <p:spPr bwMode="auto">
            <a:xfrm>
              <a:off x="6126844" y="4955932"/>
              <a:ext cx="380293" cy="366291"/>
            </a:xfrm>
            <a:custGeom>
              <a:avLst/>
              <a:gdLst>
                <a:gd name="connsiteX0" fmla="*/ 304701 w 609473"/>
                <a:gd name="connsiteY0" fmla="*/ 381618 h 587034"/>
                <a:gd name="connsiteX1" fmla="*/ 325879 w 609473"/>
                <a:gd name="connsiteY1" fmla="*/ 394101 h 587034"/>
                <a:gd name="connsiteX2" fmla="*/ 309542 w 609473"/>
                <a:gd name="connsiteY2" fmla="*/ 410914 h 587034"/>
                <a:gd name="connsiteX3" fmla="*/ 331022 w 609473"/>
                <a:gd name="connsiteY3" fmla="*/ 433867 h 587034"/>
                <a:gd name="connsiteX4" fmla="*/ 312466 w 609473"/>
                <a:gd name="connsiteY4" fmla="*/ 468800 h 587034"/>
                <a:gd name="connsiteX5" fmla="*/ 294112 w 609473"/>
                <a:gd name="connsiteY5" fmla="*/ 468096 h 587034"/>
                <a:gd name="connsiteX6" fmla="*/ 278380 w 609473"/>
                <a:gd name="connsiteY6" fmla="*/ 432055 h 587034"/>
                <a:gd name="connsiteX7" fmla="*/ 299861 w 609473"/>
                <a:gd name="connsiteY7" fmla="*/ 410612 h 587034"/>
                <a:gd name="connsiteX8" fmla="*/ 284028 w 609473"/>
                <a:gd name="connsiteY8" fmla="*/ 393397 h 587034"/>
                <a:gd name="connsiteX9" fmla="*/ 224835 w 609473"/>
                <a:gd name="connsiteY9" fmla="*/ 380559 h 587034"/>
                <a:gd name="connsiteX10" fmla="*/ 283211 w 609473"/>
                <a:gd name="connsiteY10" fmla="*/ 483344 h 587034"/>
                <a:gd name="connsiteX11" fmla="*/ 305190 w 609473"/>
                <a:gd name="connsiteY11" fmla="*/ 499753 h 587034"/>
                <a:gd name="connsiteX12" fmla="*/ 327069 w 609473"/>
                <a:gd name="connsiteY12" fmla="*/ 483646 h 587034"/>
                <a:gd name="connsiteX13" fmla="*/ 387865 w 609473"/>
                <a:gd name="connsiteY13" fmla="*/ 380861 h 587034"/>
                <a:gd name="connsiteX14" fmla="*/ 498972 w 609473"/>
                <a:gd name="connsiteY14" fmla="*/ 386700 h 587034"/>
                <a:gd name="connsiteX15" fmla="*/ 581344 w 609473"/>
                <a:gd name="connsiteY15" fmla="*/ 414485 h 587034"/>
                <a:gd name="connsiteX16" fmla="*/ 609473 w 609473"/>
                <a:gd name="connsiteY16" fmla="*/ 494820 h 587034"/>
                <a:gd name="connsiteX17" fmla="*/ 609473 w 609473"/>
                <a:gd name="connsiteY17" fmla="*/ 529048 h 587034"/>
                <a:gd name="connsiteX18" fmla="*/ 551399 w 609473"/>
                <a:gd name="connsiteY18" fmla="*/ 587034 h 587034"/>
                <a:gd name="connsiteX19" fmla="*/ 58074 w 609473"/>
                <a:gd name="connsiteY19" fmla="*/ 587034 h 587034"/>
                <a:gd name="connsiteX20" fmla="*/ 0 w 609473"/>
                <a:gd name="connsiteY20" fmla="*/ 529048 h 587034"/>
                <a:gd name="connsiteX21" fmla="*/ 0 w 609473"/>
                <a:gd name="connsiteY21" fmla="*/ 494820 h 587034"/>
                <a:gd name="connsiteX22" fmla="*/ 28129 w 609473"/>
                <a:gd name="connsiteY22" fmla="*/ 414485 h 587034"/>
                <a:gd name="connsiteX23" fmla="*/ 110501 w 609473"/>
                <a:gd name="connsiteY23" fmla="*/ 386700 h 587034"/>
                <a:gd name="connsiteX24" fmla="*/ 316407 w 609473"/>
                <a:gd name="connsiteY24" fmla="*/ 206077 h 587034"/>
                <a:gd name="connsiteX25" fmla="*/ 316407 w 609473"/>
                <a:gd name="connsiteY25" fmla="*/ 272924 h 587034"/>
                <a:gd name="connsiteX26" fmla="*/ 335965 w 609473"/>
                <a:gd name="connsiteY26" fmla="*/ 266783 h 587034"/>
                <a:gd name="connsiteX27" fmla="*/ 346551 w 609473"/>
                <a:gd name="connsiteY27" fmla="*/ 239602 h 587034"/>
                <a:gd name="connsiteX28" fmla="*/ 336570 w 609473"/>
                <a:gd name="connsiteY28" fmla="*/ 216346 h 587034"/>
                <a:gd name="connsiteX29" fmla="*/ 316407 w 609473"/>
                <a:gd name="connsiteY29" fmla="*/ 206077 h 587034"/>
                <a:gd name="connsiteX30" fmla="*/ 299872 w 609473"/>
                <a:gd name="connsiteY30" fmla="*/ 94230 h 587034"/>
                <a:gd name="connsiteX31" fmla="*/ 277793 w 609473"/>
                <a:gd name="connsiteY31" fmla="*/ 102183 h 587034"/>
                <a:gd name="connsiteX32" fmla="*/ 270534 w 609473"/>
                <a:gd name="connsiteY32" fmla="*/ 122922 h 587034"/>
                <a:gd name="connsiteX33" fmla="*/ 281322 w 609473"/>
                <a:gd name="connsiteY33" fmla="*/ 145674 h 587034"/>
                <a:gd name="connsiteX34" fmla="*/ 299872 w 609473"/>
                <a:gd name="connsiteY34" fmla="*/ 154231 h 587034"/>
                <a:gd name="connsiteX35" fmla="*/ 316407 w 609473"/>
                <a:gd name="connsiteY35" fmla="*/ 42585 h 587034"/>
                <a:gd name="connsiteX36" fmla="*/ 316407 w 609473"/>
                <a:gd name="connsiteY36" fmla="*/ 56478 h 587034"/>
                <a:gd name="connsiteX37" fmla="*/ 360061 w 609473"/>
                <a:gd name="connsiteY37" fmla="*/ 70169 h 587034"/>
                <a:gd name="connsiteX38" fmla="*/ 389904 w 609473"/>
                <a:gd name="connsiteY38" fmla="*/ 129465 h 587034"/>
                <a:gd name="connsiteX39" fmla="*/ 344837 w 609473"/>
                <a:gd name="connsiteY39" fmla="*/ 129465 h 587034"/>
                <a:gd name="connsiteX40" fmla="*/ 339797 w 609473"/>
                <a:gd name="connsiteY40" fmla="*/ 107217 h 587034"/>
                <a:gd name="connsiteX41" fmla="*/ 316407 w 609473"/>
                <a:gd name="connsiteY41" fmla="*/ 93928 h 587034"/>
                <a:gd name="connsiteX42" fmla="*/ 316407 w 609473"/>
                <a:gd name="connsiteY42" fmla="*/ 159063 h 587034"/>
                <a:gd name="connsiteX43" fmla="*/ 371050 w 609473"/>
                <a:gd name="connsiteY43" fmla="*/ 183829 h 587034"/>
                <a:gd name="connsiteX44" fmla="*/ 394037 w 609473"/>
                <a:gd name="connsiteY44" fmla="*/ 234467 h 587034"/>
                <a:gd name="connsiteX45" fmla="*/ 362380 w 609473"/>
                <a:gd name="connsiteY45" fmla="*/ 297086 h 587034"/>
                <a:gd name="connsiteX46" fmla="*/ 316407 w 609473"/>
                <a:gd name="connsiteY46" fmla="*/ 311079 h 587034"/>
                <a:gd name="connsiteX47" fmla="*/ 316407 w 609473"/>
                <a:gd name="connsiteY47" fmla="*/ 318328 h 587034"/>
                <a:gd name="connsiteX48" fmla="*/ 445959 w 609473"/>
                <a:gd name="connsiteY48" fmla="*/ 180507 h 587034"/>
                <a:gd name="connsiteX49" fmla="*/ 316407 w 609473"/>
                <a:gd name="connsiteY49" fmla="*/ 42585 h 587034"/>
                <a:gd name="connsiteX50" fmla="*/ 299872 w 609473"/>
                <a:gd name="connsiteY50" fmla="*/ 42484 h 587034"/>
                <a:gd name="connsiteX51" fmla="*/ 168808 w 609473"/>
                <a:gd name="connsiteY51" fmla="*/ 180507 h 587034"/>
                <a:gd name="connsiteX52" fmla="*/ 299872 w 609473"/>
                <a:gd name="connsiteY52" fmla="*/ 318428 h 587034"/>
                <a:gd name="connsiteX53" fmla="*/ 299872 w 609473"/>
                <a:gd name="connsiteY53" fmla="*/ 311381 h 587034"/>
                <a:gd name="connsiteX54" fmla="*/ 249564 w 609473"/>
                <a:gd name="connsiteY54" fmla="*/ 296683 h 587034"/>
                <a:gd name="connsiteX55" fmla="*/ 220729 w 609473"/>
                <a:gd name="connsiteY55" fmla="*/ 229635 h 587034"/>
                <a:gd name="connsiteX56" fmla="*/ 266904 w 609473"/>
                <a:gd name="connsiteY56" fmla="*/ 229635 h 587034"/>
                <a:gd name="connsiteX57" fmla="*/ 273659 w 609473"/>
                <a:gd name="connsiteY57" fmla="*/ 258528 h 587034"/>
                <a:gd name="connsiteX58" fmla="*/ 299872 w 609473"/>
                <a:gd name="connsiteY58" fmla="*/ 273428 h 587034"/>
                <a:gd name="connsiteX59" fmla="*/ 299872 w 609473"/>
                <a:gd name="connsiteY59" fmla="*/ 200440 h 587034"/>
                <a:gd name="connsiteX60" fmla="*/ 285959 w 609473"/>
                <a:gd name="connsiteY60" fmla="*/ 196312 h 587034"/>
                <a:gd name="connsiteX61" fmla="*/ 239784 w 609473"/>
                <a:gd name="connsiteY61" fmla="*/ 169634 h 587034"/>
                <a:gd name="connsiteX62" fmla="*/ 226375 w 609473"/>
                <a:gd name="connsiteY62" fmla="*/ 128459 h 587034"/>
                <a:gd name="connsiteX63" fmla="*/ 231618 w 609473"/>
                <a:gd name="connsiteY63" fmla="*/ 99566 h 587034"/>
                <a:gd name="connsiteX64" fmla="*/ 246237 w 609473"/>
                <a:gd name="connsiteY64" fmla="*/ 77115 h 587034"/>
                <a:gd name="connsiteX65" fmla="*/ 273256 w 609473"/>
                <a:gd name="connsiteY65" fmla="*/ 60404 h 587034"/>
                <a:gd name="connsiteX66" fmla="*/ 299872 w 609473"/>
                <a:gd name="connsiteY66" fmla="*/ 56075 h 587034"/>
                <a:gd name="connsiteX67" fmla="*/ 307333 w 609473"/>
                <a:gd name="connsiteY67" fmla="*/ 0 h 587034"/>
                <a:gd name="connsiteX68" fmla="*/ 488101 w 609473"/>
                <a:gd name="connsiteY68" fmla="*/ 180507 h 587034"/>
                <a:gd name="connsiteX69" fmla="*/ 307333 w 609473"/>
                <a:gd name="connsiteY69" fmla="*/ 361013 h 587034"/>
                <a:gd name="connsiteX70" fmla="*/ 126665 w 609473"/>
                <a:gd name="connsiteY70" fmla="*/ 180507 h 587034"/>
                <a:gd name="connsiteX71" fmla="*/ 307333 w 609473"/>
                <a:gd name="connsiteY71" fmla="*/ 0 h 58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609473" h="587034">
                  <a:moveTo>
                    <a:pt x="304701" y="381618"/>
                  </a:moveTo>
                  <a:lnTo>
                    <a:pt x="325879" y="394101"/>
                  </a:lnTo>
                  <a:lnTo>
                    <a:pt x="309542" y="410914"/>
                  </a:lnTo>
                  <a:lnTo>
                    <a:pt x="331022" y="433867"/>
                  </a:lnTo>
                  <a:lnTo>
                    <a:pt x="312466" y="468800"/>
                  </a:lnTo>
                  <a:cubicBezTo>
                    <a:pt x="307021" y="479069"/>
                    <a:pt x="298751" y="478767"/>
                    <a:pt x="294112" y="468096"/>
                  </a:cubicBezTo>
                  <a:lnTo>
                    <a:pt x="278380" y="432055"/>
                  </a:lnTo>
                  <a:lnTo>
                    <a:pt x="299861" y="410612"/>
                  </a:lnTo>
                  <a:lnTo>
                    <a:pt x="284028" y="393397"/>
                  </a:lnTo>
                  <a:close/>
                  <a:moveTo>
                    <a:pt x="224835" y="380559"/>
                  </a:moveTo>
                  <a:lnTo>
                    <a:pt x="283211" y="483344"/>
                  </a:lnTo>
                  <a:cubicBezTo>
                    <a:pt x="289260" y="493914"/>
                    <a:pt x="297024" y="499753"/>
                    <a:pt x="305190" y="499753"/>
                  </a:cubicBezTo>
                  <a:cubicBezTo>
                    <a:pt x="313155" y="499753"/>
                    <a:pt x="320919" y="494015"/>
                    <a:pt x="327069" y="483646"/>
                  </a:cubicBezTo>
                  <a:lnTo>
                    <a:pt x="387865" y="380861"/>
                  </a:lnTo>
                  <a:lnTo>
                    <a:pt x="498972" y="386700"/>
                  </a:lnTo>
                  <a:cubicBezTo>
                    <a:pt x="529521" y="388311"/>
                    <a:pt x="565716" y="400492"/>
                    <a:pt x="581344" y="414485"/>
                  </a:cubicBezTo>
                  <a:cubicBezTo>
                    <a:pt x="597072" y="428679"/>
                    <a:pt x="609473" y="464015"/>
                    <a:pt x="609473" y="494820"/>
                  </a:cubicBezTo>
                  <a:lnTo>
                    <a:pt x="609473" y="529048"/>
                  </a:lnTo>
                  <a:cubicBezTo>
                    <a:pt x="609473" y="561061"/>
                    <a:pt x="583360" y="587034"/>
                    <a:pt x="551399" y="587034"/>
                  </a:cubicBezTo>
                  <a:lnTo>
                    <a:pt x="58074" y="587034"/>
                  </a:lnTo>
                  <a:cubicBezTo>
                    <a:pt x="26012" y="587034"/>
                    <a:pt x="0" y="561061"/>
                    <a:pt x="0" y="529048"/>
                  </a:cubicBezTo>
                  <a:lnTo>
                    <a:pt x="0" y="494820"/>
                  </a:lnTo>
                  <a:cubicBezTo>
                    <a:pt x="0" y="464015"/>
                    <a:pt x="12401" y="428679"/>
                    <a:pt x="28129" y="414485"/>
                  </a:cubicBezTo>
                  <a:cubicBezTo>
                    <a:pt x="43757" y="400492"/>
                    <a:pt x="79851" y="388311"/>
                    <a:pt x="110501" y="386700"/>
                  </a:cubicBezTo>
                  <a:close/>
                  <a:moveTo>
                    <a:pt x="316407" y="206077"/>
                  </a:moveTo>
                  <a:lnTo>
                    <a:pt x="316407" y="272924"/>
                  </a:lnTo>
                  <a:cubicBezTo>
                    <a:pt x="325379" y="271817"/>
                    <a:pt x="331832" y="269703"/>
                    <a:pt x="335965" y="266783"/>
                  </a:cubicBezTo>
                  <a:cubicBezTo>
                    <a:pt x="343023" y="261548"/>
                    <a:pt x="346551" y="252488"/>
                    <a:pt x="346551" y="239602"/>
                  </a:cubicBezTo>
                  <a:cubicBezTo>
                    <a:pt x="346551" y="229736"/>
                    <a:pt x="343224" y="222084"/>
                    <a:pt x="336570" y="216346"/>
                  </a:cubicBezTo>
                  <a:cubicBezTo>
                    <a:pt x="332638" y="213024"/>
                    <a:pt x="325884" y="209601"/>
                    <a:pt x="316407" y="206077"/>
                  </a:cubicBezTo>
                  <a:close/>
                  <a:moveTo>
                    <a:pt x="299872" y="94230"/>
                  </a:moveTo>
                  <a:cubicBezTo>
                    <a:pt x="289891" y="94431"/>
                    <a:pt x="282531" y="97149"/>
                    <a:pt x="277793" y="102183"/>
                  </a:cubicBezTo>
                  <a:cubicBezTo>
                    <a:pt x="272954" y="107317"/>
                    <a:pt x="270534" y="114163"/>
                    <a:pt x="270534" y="122922"/>
                  </a:cubicBezTo>
                  <a:cubicBezTo>
                    <a:pt x="270534" y="132586"/>
                    <a:pt x="274163" y="140137"/>
                    <a:pt x="281322" y="145674"/>
                  </a:cubicBezTo>
                  <a:cubicBezTo>
                    <a:pt x="285354" y="148795"/>
                    <a:pt x="291504" y="151613"/>
                    <a:pt x="299872" y="154231"/>
                  </a:cubicBezTo>
                  <a:close/>
                  <a:moveTo>
                    <a:pt x="316407" y="42585"/>
                  </a:moveTo>
                  <a:lnTo>
                    <a:pt x="316407" y="56478"/>
                  </a:lnTo>
                  <a:cubicBezTo>
                    <a:pt x="334957" y="57887"/>
                    <a:pt x="349576" y="62518"/>
                    <a:pt x="360061" y="70169"/>
                  </a:cubicBezTo>
                  <a:cubicBezTo>
                    <a:pt x="379318" y="82350"/>
                    <a:pt x="389198" y="102082"/>
                    <a:pt x="389904" y="129465"/>
                  </a:cubicBezTo>
                  <a:lnTo>
                    <a:pt x="344837" y="129465"/>
                  </a:lnTo>
                  <a:cubicBezTo>
                    <a:pt x="344031" y="119297"/>
                    <a:pt x="342317" y="111948"/>
                    <a:pt x="339797" y="107217"/>
                  </a:cubicBezTo>
                  <a:cubicBezTo>
                    <a:pt x="335562" y="99163"/>
                    <a:pt x="327698" y="94733"/>
                    <a:pt x="316407" y="93928"/>
                  </a:cubicBezTo>
                  <a:lnTo>
                    <a:pt x="316407" y="159063"/>
                  </a:lnTo>
                  <a:cubicBezTo>
                    <a:pt x="343527" y="168426"/>
                    <a:pt x="361674" y="176681"/>
                    <a:pt x="371050" y="183829"/>
                  </a:cubicBezTo>
                  <a:cubicBezTo>
                    <a:pt x="386375" y="195809"/>
                    <a:pt x="394037" y="212722"/>
                    <a:pt x="394037" y="234467"/>
                  </a:cubicBezTo>
                  <a:cubicBezTo>
                    <a:pt x="394037" y="263159"/>
                    <a:pt x="383451" y="284099"/>
                    <a:pt x="362380" y="297086"/>
                  </a:cubicBezTo>
                  <a:cubicBezTo>
                    <a:pt x="349475" y="305039"/>
                    <a:pt x="334151" y="309670"/>
                    <a:pt x="316407" y="311079"/>
                  </a:cubicBezTo>
                  <a:lnTo>
                    <a:pt x="316407" y="318328"/>
                  </a:lnTo>
                  <a:cubicBezTo>
                    <a:pt x="388593" y="313697"/>
                    <a:pt x="445959" y="253696"/>
                    <a:pt x="445959" y="180507"/>
                  </a:cubicBezTo>
                  <a:cubicBezTo>
                    <a:pt x="445959" y="107217"/>
                    <a:pt x="388593" y="47316"/>
                    <a:pt x="316407" y="42585"/>
                  </a:cubicBezTo>
                  <a:close/>
                  <a:moveTo>
                    <a:pt x="299872" y="42484"/>
                  </a:moveTo>
                  <a:cubicBezTo>
                    <a:pt x="226980" y="46410"/>
                    <a:pt x="168808" y="106713"/>
                    <a:pt x="168808" y="180507"/>
                  </a:cubicBezTo>
                  <a:cubicBezTo>
                    <a:pt x="168808" y="254199"/>
                    <a:pt x="226980" y="314502"/>
                    <a:pt x="299872" y="318428"/>
                  </a:cubicBezTo>
                  <a:lnTo>
                    <a:pt x="299872" y="311381"/>
                  </a:lnTo>
                  <a:cubicBezTo>
                    <a:pt x="277390" y="308864"/>
                    <a:pt x="260553" y="303931"/>
                    <a:pt x="249564" y="296683"/>
                  </a:cubicBezTo>
                  <a:cubicBezTo>
                    <a:pt x="230005" y="283596"/>
                    <a:pt x="220427" y="261246"/>
                    <a:pt x="220729" y="229635"/>
                  </a:cubicBezTo>
                  <a:lnTo>
                    <a:pt x="266904" y="229635"/>
                  </a:lnTo>
                  <a:cubicBezTo>
                    <a:pt x="268518" y="244031"/>
                    <a:pt x="270736" y="253696"/>
                    <a:pt x="273659" y="258528"/>
                  </a:cubicBezTo>
                  <a:cubicBezTo>
                    <a:pt x="278095" y="266179"/>
                    <a:pt x="286867" y="271112"/>
                    <a:pt x="299872" y="273428"/>
                  </a:cubicBezTo>
                  <a:lnTo>
                    <a:pt x="299872" y="200440"/>
                  </a:lnTo>
                  <a:lnTo>
                    <a:pt x="285959" y="196312"/>
                  </a:lnTo>
                  <a:cubicBezTo>
                    <a:pt x="264182" y="189970"/>
                    <a:pt x="248757" y="181010"/>
                    <a:pt x="239784" y="169634"/>
                  </a:cubicBezTo>
                  <a:cubicBezTo>
                    <a:pt x="230811" y="158258"/>
                    <a:pt x="226375" y="144466"/>
                    <a:pt x="226375" y="128459"/>
                  </a:cubicBezTo>
                  <a:cubicBezTo>
                    <a:pt x="226375" y="117787"/>
                    <a:pt x="228089" y="108223"/>
                    <a:pt x="231618" y="99566"/>
                  </a:cubicBezTo>
                  <a:cubicBezTo>
                    <a:pt x="235046" y="90908"/>
                    <a:pt x="239986" y="83357"/>
                    <a:pt x="246237" y="77115"/>
                  </a:cubicBezTo>
                  <a:cubicBezTo>
                    <a:pt x="254302" y="69062"/>
                    <a:pt x="263376" y="63424"/>
                    <a:pt x="273256" y="60404"/>
                  </a:cubicBezTo>
                  <a:cubicBezTo>
                    <a:pt x="279406" y="58390"/>
                    <a:pt x="288177" y="56981"/>
                    <a:pt x="299872" y="56075"/>
                  </a:cubicBezTo>
                  <a:close/>
                  <a:moveTo>
                    <a:pt x="307333" y="0"/>
                  </a:moveTo>
                  <a:cubicBezTo>
                    <a:pt x="407043" y="0"/>
                    <a:pt x="488101" y="80941"/>
                    <a:pt x="488101" y="180507"/>
                  </a:cubicBezTo>
                  <a:cubicBezTo>
                    <a:pt x="488101" y="279971"/>
                    <a:pt x="407043" y="361013"/>
                    <a:pt x="307333" y="361013"/>
                  </a:cubicBezTo>
                  <a:cubicBezTo>
                    <a:pt x="207724" y="361013"/>
                    <a:pt x="126665" y="279971"/>
                    <a:pt x="126665" y="180507"/>
                  </a:cubicBezTo>
                  <a:cubicBezTo>
                    <a:pt x="126665" y="80941"/>
                    <a:pt x="207724" y="0"/>
                    <a:pt x="30733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200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828067" y="2168746"/>
            <a:ext cx="756084" cy="756084"/>
            <a:chOff x="5591944" y="2855215"/>
            <a:chExt cx="1008112" cy="1008112"/>
          </a:xfrm>
        </p:grpSpPr>
        <p:sp>
          <p:nvSpPr>
            <p:cNvPr id="25" name="ïṧḷïḓê-Oval 24"/>
            <p:cNvSpPr/>
            <p:nvPr/>
          </p:nvSpPr>
          <p:spPr>
            <a:xfrm>
              <a:off x="5591944" y="2855215"/>
              <a:ext cx="1008112" cy="1008112"/>
            </a:xfrm>
            <a:prstGeom prst="ellipse">
              <a:avLst/>
            </a:prstGeom>
            <a:solidFill>
              <a:schemeClr val="tx1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ïṧḷïḓê-AutoShape 75"/>
            <p:cNvSpPr/>
            <p:nvPr/>
          </p:nvSpPr>
          <p:spPr bwMode="auto">
            <a:xfrm>
              <a:off x="5905854" y="3176126"/>
              <a:ext cx="380293" cy="366291"/>
            </a:xfrm>
            <a:custGeom>
              <a:avLst/>
              <a:gdLst>
                <a:gd name="connsiteX0" fmla="*/ 0 w 582235"/>
                <a:gd name="connsiteY0" fmla="*/ 404481 h 606722"/>
                <a:gd name="connsiteX1" fmla="*/ 101261 w 582235"/>
                <a:gd name="connsiteY1" fmla="*/ 404481 h 606722"/>
                <a:gd name="connsiteX2" fmla="*/ 101261 w 582235"/>
                <a:gd name="connsiteY2" fmla="*/ 606722 h 606722"/>
                <a:gd name="connsiteX3" fmla="*/ 0 w 582235"/>
                <a:gd name="connsiteY3" fmla="*/ 606722 h 606722"/>
                <a:gd name="connsiteX4" fmla="*/ 151927 w 582235"/>
                <a:gd name="connsiteY4" fmla="*/ 328623 h 606722"/>
                <a:gd name="connsiteX5" fmla="*/ 253188 w 582235"/>
                <a:gd name="connsiteY5" fmla="*/ 328623 h 606722"/>
                <a:gd name="connsiteX6" fmla="*/ 253188 w 582235"/>
                <a:gd name="connsiteY6" fmla="*/ 606722 h 606722"/>
                <a:gd name="connsiteX7" fmla="*/ 151927 w 582235"/>
                <a:gd name="connsiteY7" fmla="*/ 606722 h 606722"/>
                <a:gd name="connsiteX8" fmla="*/ 303855 w 582235"/>
                <a:gd name="connsiteY8" fmla="*/ 252766 h 606722"/>
                <a:gd name="connsiteX9" fmla="*/ 405046 w 582235"/>
                <a:gd name="connsiteY9" fmla="*/ 252766 h 606722"/>
                <a:gd name="connsiteX10" fmla="*/ 405046 w 582235"/>
                <a:gd name="connsiteY10" fmla="*/ 606722 h 606722"/>
                <a:gd name="connsiteX11" fmla="*/ 303855 w 582235"/>
                <a:gd name="connsiteY11" fmla="*/ 606722 h 606722"/>
                <a:gd name="connsiteX12" fmla="*/ 455711 w 582235"/>
                <a:gd name="connsiteY12" fmla="*/ 202241 h 606722"/>
                <a:gd name="connsiteX13" fmla="*/ 556972 w 582235"/>
                <a:gd name="connsiteY13" fmla="*/ 202241 h 606722"/>
                <a:gd name="connsiteX14" fmla="*/ 556972 w 582235"/>
                <a:gd name="connsiteY14" fmla="*/ 606722 h 606722"/>
                <a:gd name="connsiteX15" fmla="*/ 455711 w 582235"/>
                <a:gd name="connsiteY15" fmla="*/ 606722 h 606722"/>
                <a:gd name="connsiteX16" fmla="*/ 455697 w 582235"/>
                <a:gd name="connsiteY16" fmla="*/ 0 h 606722"/>
                <a:gd name="connsiteX17" fmla="*/ 556785 w 582235"/>
                <a:gd name="connsiteY17" fmla="*/ 0 h 606722"/>
                <a:gd name="connsiteX18" fmla="*/ 556874 w 582235"/>
                <a:gd name="connsiteY18" fmla="*/ 0 h 606722"/>
                <a:gd name="connsiteX19" fmla="*/ 556963 w 582235"/>
                <a:gd name="connsiteY19" fmla="*/ 0 h 606722"/>
                <a:gd name="connsiteX20" fmla="*/ 557675 w 582235"/>
                <a:gd name="connsiteY20" fmla="*/ 0 h 606722"/>
                <a:gd name="connsiteX21" fmla="*/ 559366 w 582235"/>
                <a:gd name="connsiteY21" fmla="*/ 89 h 606722"/>
                <a:gd name="connsiteX22" fmla="*/ 560611 w 582235"/>
                <a:gd name="connsiteY22" fmla="*/ 267 h 606722"/>
                <a:gd name="connsiteX23" fmla="*/ 561857 w 582235"/>
                <a:gd name="connsiteY23" fmla="*/ 444 h 606722"/>
                <a:gd name="connsiteX24" fmla="*/ 563192 w 582235"/>
                <a:gd name="connsiteY24" fmla="*/ 800 h 606722"/>
                <a:gd name="connsiteX25" fmla="*/ 564171 w 582235"/>
                <a:gd name="connsiteY25" fmla="*/ 1067 h 606722"/>
                <a:gd name="connsiteX26" fmla="*/ 565506 w 582235"/>
                <a:gd name="connsiteY26" fmla="*/ 1511 h 606722"/>
                <a:gd name="connsiteX27" fmla="*/ 566574 w 582235"/>
                <a:gd name="connsiteY27" fmla="*/ 1867 h 606722"/>
                <a:gd name="connsiteX28" fmla="*/ 567730 w 582235"/>
                <a:gd name="connsiteY28" fmla="*/ 2400 h 606722"/>
                <a:gd name="connsiteX29" fmla="*/ 568798 w 582235"/>
                <a:gd name="connsiteY29" fmla="*/ 2933 h 606722"/>
                <a:gd name="connsiteX30" fmla="*/ 569777 w 582235"/>
                <a:gd name="connsiteY30" fmla="*/ 3467 h 606722"/>
                <a:gd name="connsiteX31" fmla="*/ 570934 w 582235"/>
                <a:gd name="connsiteY31" fmla="*/ 4178 h 606722"/>
                <a:gd name="connsiteX32" fmla="*/ 571824 w 582235"/>
                <a:gd name="connsiteY32" fmla="*/ 4800 h 606722"/>
                <a:gd name="connsiteX33" fmla="*/ 572891 w 582235"/>
                <a:gd name="connsiteY33" fmla="*/ 5689 h 606722"/>
                <a:gd name="connsiteX34" fmla="*/ 573781 w 582235"/>
                <a:gd name="connsiteY34" fmla="*/ 6489 h 606722"/>
                <a:gd name="connsiteX35" fmla="*/ 574760 w 582235"/>
                <a:gd name="connsiteY35" fmla="*/ 7289 h 606722"/>
                <a:gd name="connsiteX36" fmla="*/ 575917 w 582235"/>
                <a:gd name="connsiteY36" fmla="*/ 8533 h 606722"/>
                <a:gd name="connsiteX37" fmla="*/ 576451 w 582235"/>
                <a:gd name="connsiteY37" fmla="*/ 9066 h 606722"/>
                <a:gd name="connsiteX38" fmla="*/ 576451 w 582235"/>
                <a:gd name="connsiteY38" fmla="*/ 9155 h 606722"/>
                <a:gd name="connsiteX39" fmla="*/ 577964 w 582235"/>
                <a:gd name="connsiteY39" fmla="*/ 11200 h 606722"/>
                <a:gd name="connsiteX40" fmla="*/ 578053 w 582235"/>
                <a:gd name="connsiteY40" fmla="*/ 11289 h 606722"/>
                <a:gd name="connsiteX41" fmla="*/ 579209 w 582235"/>
                <a:gd name="connsiteY41" fmla="*/ 13244 h 606722"/>
                <a:gd name="connsiteX42" fmla="*/ 579743 w 582235"/>
                <a:gd name="connsiteY42" fmla="*/ 14222 h 606722"/>
                <a:gd name="connsiteX43" fmla="*/ 580277 w 582235"/>
                <a:gd name="connsiteY43" fmla="*/ 15555 h 606722"/>
                <a:gd name="connsiteX44" fmla="*/ 580722 w 582235"/>
                <a:gd name="connsiteY44" fmla="*/ 16711 h 606722"/>
                <a:gd name="connsiteX45" fmla="*/ 581167 w 582235"/>
                <a:gd name="connsiteY45" fmla="*/ 17866 h 606722"/>
                <a:gd name="connsiteX46" fmla="*/ 581523 w 582235"/>
                <a:gd name="connsiteY46" fmla="*/ 19199 h 606722"/>
                <a:gd name="connsiteX47" fmla="*/ 581790 w 582235"/>
                <a:gd name="connsiteY47" fmla="*/ 20266 h 606722"/>
                <a:gd name="connsiteX48" fmla="*/ 582146 w 582235"/>
                <a:gd name="connsiteY48" fmla="*/ 22488 h 606722"/>
                <a:gd name="connsiteX49" fmla="*/ 582146 w 582235"/>
                <a:gd name="connsiteY49" fmla="*/ 22666 h 606722"/>
                <a:gd name="connsiteX50" fmla="*/ 582235 w 582235"/>
                <a:gd name="connsiteY50" fmla="*/ 25244 h 606722"/>
                <a:gd name="connsiteX51" fmla="*/ 582235 w 582235"/>
                <a:gd name="connsiteY51" fmla="*/ 126396 h 606722"/>
                <a:gd name="connsiteX52" fmla="*/ 556963 w 582235"/>
                <a:gd name="connsiteY52" fmla="*/ 151728 h 606722"/>
                <a:gd name="connsiteX53" fmla="*/ 531691 w 582235"/>
                <a:gd name="connsiteY53" fmla="*/ 126396 h 606722"/>
                <a:gd name="connsiteX54" fmla="*/ 531691 w 582235"/>
                <a:gd name="connsiteY54" fmla="*/ 79286 h 606722"/>
                <a:gd name="connsiteX55" fmla="*/ 421260 w 582235"/>
                <a:gd name="connsiteY55" fmla="*/ 171106 h 606722"/>
                <a:gd name="connsiteX56" fmla="*/ 385666 w 582235"/>
                <a:gd name="connsiteY56" fmla="*/ 167906 h 606722"/>
                <a:gd name="connsiteX57" fmla="*/ 388869 w 582235"/>
                <a:gd name="connsiteY57" fmla="*/ 132262 h 606722"/>
                <a:gd name="connsiteX58" fmla="*/ 487020 w 582235"/>
                <a:gd name="connsiteY58" fmla="*/ 50576 h 606722"/>
                <a:gd name="connsiteX59" fmla="*/ 455697 w 582235"/>
                <a:gd name="connsiteY59" fmla="*/ 50576 h 606722"/>
                <a:gd name="connsiteX60" fmla="*/ 430425 w 582235"/>
                <a:gd name="connsiteY60" fmla="*/ 25244 h 606722"/>
                <a:gd name="connsiteX61" fmla="*/ 455697 w 582235"/>
                <a:gd name="connsiteY61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82235" h="606722">
                  <a:moveTo>
                    <a:pt x="0" y="404481"/>
                  </a:moveTo>
                  <a:lnTo>
                    <a:pt x="101261" y="404481"/>
                  </a:lnTo>
                  <a:lnTo>
                    <a:pt x="101261" y="606722"/>
                  </a:lnTo>
                  <a:lnTo>
                    <a:pt x="0" y="606722"/>
                  </a:lnTo>
                  <a:close/>
                  <a:moveTo>
                    <a:pt x="151927" y="328623"/>
                  </a:moveTo>
                  <a:lnTo>
                    <a:pt x="253188" y="328623"/>
                  </a:lnTo>
                  <a:lnTo>
                    <a:pt x="253188" y="606722"/>
                  </a:lnTo>
                  <a:lnTo>
                    <a:pt x="151927" y="606722"/>
                  </a:lnTo>
                  <a:close/>
                  <a:moveTo>
                    <a:pt x="303855" y="252766"/>
                  </a:moveTo>
                  <a:lnTo>
                    <a:pt x="405046" y="252766"/>
                  </a:lnTo>
                  <a:lnTo>
                    <a:pt x="405046" y="606722"/>
                  </a:lnTo>
                  <a:lnTo>
                    <a:pt x="303855" y="606722"/>
                  </a:lnTo>
                  <a:close/>
                  <a:moveTo>
                    <a:pt x="455711" y="202241"/>
                  </a:moveTo>
                  <a:lnTo>
                    <a:pt x="556972" y="202241"/>
                  </a:lnTo>
                  <a:lnTo>
                    <a:pt x="556972" y="606722"/>
                  </a:lnTo>
                  <a:lnTo>
                    <a:pt x="455711" y="606722"/>
                  </a:lnTo>
                  <a:close/>
                  <a:moveTo>
                    <a:pt x="455697" y="0"/>
                  </a:moveTo>
                  <a:lnTo>
                    <a:pt x="556785" y="0"/>
                  </a:lnTo>
                  <a:lnTo>
                    <a:pt x="556874" y="0"/>
                  </a:lnTo>
                  <a:lnTo>
                    <a:pt x="556963" y="0"/>
                  </a:lnTo>
                  <a:cubicBezTo>
                    <a:pt x="557230" y="0"/>
                    <a:pt x="557408" y="0"/>
                    <a:pt x="557675" y="0"/>
                  </a:cubicBezTo>
                  <a:cubicBezTo>
                    <a:pt x="558298" y="89"/>
                    <a:pt x="558832" y="89"/>
                    <a:pt x="559366" y="89"/>
                  </a:cubicBezTo>
                  <a:cubicBezTo>
                    <a:pt x="559811" y="178"/>
                    <a:pt x="560256" y="267"/>
                    <a:pt x="560611" y="267"/>
                  </a:cubicBezTo>
                  <a:cubicBezTo>
                    <a:pt x="561056" y="356"/>
                    <a:pt x="561412" y="444"/>
                    <a:pt x="561857" y="444"/>
                  </a:cubicBezTo>
                  <a:cubicBezTo>
                    <a:pt x="562302" y="533"/>
                    <a:pt x="562747" y="711"/>
                    <a:pt x="563192" y="800"/>
                  </a:cubicBezTo>
                  <a:cubicBezTo>
                    <a:pt x="563548" y="889"/>
                    <a:pt x="563904" y="978"/>
                    <a:pt x="564171" y="1067"/>
                  </a:cubicBezTo>
                  <a:cubicBezTo>
                    <a:pt x="564616" y="1156"/>
                    <a:pt x="565061" y="1333"/>
                    <a:pt x="565506" y="1511"/>
                  </a:cubicBezTo>
                  <a:cubicBezTo>
                    <a:pt x="565862" y="1600"/>
                    <a:pt x="566218" y="1778"/>
                    <a:pt x="566574" y="1867"/>
                  </a:cubicBezTo>
                  <a:cubicBezTo>
                    <a:pt x="566929" y="2044"/>
                    <a:pt x="567285" y="2222"/>
                    <a:pt x="567730" y="2400"/>
                  </a:cubicBezTo>
                  <a:cubicBezTo>
                    <a:pt x="568086" y="2578"/>
                    <a:pt x="568442" y="2755"/>
                    <a:pt x="568798" y="2933"/>
                  </a:cubicBezTo>
                  <a:cubicBezTo>
                    <a:pt x="569154" y="3111"/>
                    <a:pt x="569421" y="3289"/>
                    <a:pt x="569777" y="3467"/>
                  </a:cubicBezTo>
                  <a:cubicBezTo>
                    <a:pt x="570133" y="3733"/>
                    <a:pt x="570578" y="4000"/>
                    <a:pt x="570934" y="4178"/>
                  </a:cubicBezTo>
                  <a:cubicBezTo>
                    <a:pt x="571201" y="4444"/>
                    <a:pt x="571557" y="4622"/>
                    <a:pt x="571824" y="4800"/>
                  </a:cubicBezTo>
                  <a:cubicBezTo>
                    <a:pt x="572180" y="5155"/>
                    <a:pt x="572536" y="5422"/>
                    <a:pt x="572891" y="5689"/>
                  </a:cubicBezTo>
                  <a:cubicBezTo>
                    <a:pt x="573247" y="5955"/>
                    <a:pt x="573514" y="6222"/>
                    <a:pt x="573781" y="6489"/>
                  </a:cubicBezTo>
                  <a:cubicBezTo>
                    <a:pt x="574137" y="6755"/>
                    <a:pt x="574493" y="7022"/>
                    <a:pt x="574760" y="7289"/>
                  </a:cubicBezTo>
                  <a:cubicBezTo>
                    <a:pt x="575205" y="7733"/>
                    <a:pt x="575561" y="8178"/>
                    <a:pt x="575917" y="8533"/>
                  </a:cubicBezTo>
                  <a:cubicBezTo>
                    <a:pt x="576095" y="8711"/>
                    <a:pt x="576273" y="8889"/>
                    <a:pt x="576451" y="9066"/>
                  </a:cubicBezTo>
                  <a:cubicBezTo>
                    <a:pt x="576451" y="9155"/>
                    <a:pt x="576451" y="9155"/>
                    <a:pt x="576451" y="9155"/>
                  </a:cubicBezTo>
                  <a:cubicBezTo>
                    <a:pt x="576985" y="9777"/>
                    <a:pt x="577519" y="10489"/>
                    <a:pt x="577964" y="11200"/>
                  </a:cubicBezTo>
                  <a:cubicBezTo>
                    <a:pt x="577964" y="11200"/>
                    <a:pt x="578053" y="11289"/>
                    <a:pt x="578053" y="11289"/>
                  </a:cubicBezTo>
                  <a:cubicBezTo>
                    <a:pt x="578498" y="12000"/>
                    <a:pt x="578854" y="12622"/>
                    <a:pt x="579209" y="13244"/>
                  </a:cubicBezTo>
                  <a:cubicBezTo>
                    <a:pt x="579387" y="13600"/>
                    <a:pt x="579565" y="13955"/>
                    <a:pt x="579743" y="14222"/>
                  </a:cubicBezTo>
                  <a:cubicBezTo>
                    <a:pt x="579921" y="14666"/>
                    <a:pt x="580099" y="15111"/>
                    <a:pt x="580277" y="15555"/>
                  </a:cubicBezTo>
                  <a:cubicBezTo>
                    <a:pt x="580455" y="15911"/>
                    <a:pt x="580633" y="16266"/>
                    <a:pt x="580722" y="16711"/>
                  </a:cubicBezTo>
                  <a:cubicBezTo>
                    <a:pt x="580900" y="17066"/>
                    <a:pt x="581078" y="17422"/>
                    <a:pt x="581167" y="17866"/>
                  </a:cubicBezTo>
                  <a:cubicBezTo>
                    <a:pt x="581256" y="18311"/>
                    <a:pt x="581434" y="18755"/>
                    <a:pt x="581523" y="19199"/>
                  </a:cubicBezTo>
                  <a:cubicBezTo>
                    <a:pt x="581612" y="19555"/>
                    <a:pt x="581701" y="19910"/>
                    <a:pt x="581790" y="20266"/>
                  </a:cubicBezTo>
                  <a:cubicBezTo>
                    <a:pt x="581879" y="20977"/>
                    <a:pt x="582057" y="21777"/>
                    <a:pt x="582146" y="22488"/>
                  </a:cubicBezTo>
                  <a:cubicBezTo>
                    <a:pt x="582146" y="22577"/>
                    <a:pt x="582146" y="22666"/>
                    <a:pt x="582146" y="22666"/>
                  </a:cubicBezTo>
                  <a:cubicBezTo>
                    <a:pt x="582235" y="23555"/>
                    <a:pt x="582235" y="24355"/>
                    <a:pt x="582235" y="25244"/>
                  </a:cubicBezTo>
                  <a:lnTo>
                    <a:pt x="582235" y="126396"/>
                  </a:lnTo>
                  <a:cubicBezTo>
                    <a:pt x="582235" y="140351"/>
                    <a:pt x="570934" y="151728"/>
                    <a:pt x="556963" y="151728"/>
                  </a:cubicBezTo>
                  <a:cubicBezTo>
                    <a:pt x="542992" y="151728"/>
                    <a:pt x="531691" y="140351"/>
                    <a:pt x="531691" y="126396"/>
                  </a:cubicBezTo>
                  <a:lnTo>
                    <a:pt x="531691" y="79286"/>
                  </a:lnTo>
                  <a:lnTo>
                    <a:pt x="421260" y="171106"/>
                  </a:lnTo>
                  <a:cubicBezTo>
                    <a:pt x="410582" y="180083"/>
                    <a:pt x="394564" y="178572"/>
                    <a:pt x="385666" y="167906"/>
                  </a:cubicBezTo>
                  <a:cubicBezTo>
                    <a:pt x="376678" y="157150"/>
                    <a:pt x="378191" y="141240"/>
                    <a:pt x="388869" y="132262"/>
                  </a:cubicBezTo>
                  <a:lnTo>
                    <a:pt x="487020" y="50576"/>
                  </a:lnTo>
                  <a:lnTo>
                    <a:pt x="455697" y="50576"/>
                  </a:lnTo>
                  <a:cubicBezTo>
                    <a:pt x="441727" y="50576"/>
                    <a:pt x="430425" y="39288"/>
                    <a:pt x="430425" y="25244"/>
                  </a:cubicBezTo>
                  <a:cubicBezTo>
                    <a:pt x="430425" y="11289"/>
                    <a:pt x="441727" y="0"/>
                    <a:pt x="45569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21888" tIns="121888" rIns="121888" bIns="121888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zh-CN" sz="6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ïṧḷïḓê-Oval 8"/>
          <p:cNvSpPr/>
          <p:nvPr/>
        </p:nvSpPr>
        <p:spPr>
          <a:xfrm>
            <a:off x="3938987" y="2553581"/>
            <a:ext cx="1293201" cy="1293201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  <a:cs typeface="+mn-ea"/>
                <a:sym typeface="+mn-lt"/>
              </a:rPr>
              <a:t>关键词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486685" y="2120062"/>
            <a:ext cx="2293227" cy="588005"/>
            <a:chOff x="251866" y="1988839"/>
            <a:chExt cx="3900433" cy="784007"/>
          </a:xfrm>
        </p:grpSpPr>
        <p:sp>
          <p:nvSpPr>
            <p:cNvPr id="23" name="ïṧḷïḓê-TextBox 5"/>
            <p:cNvSpPr txBox="1"/>
            <p:nvPr/>
          </p:nvSpPr>
          <p:spPr>
            <a:xfrm>
              <a:off x="863670" y="2295215"/>
              <a:ext cx="3288629" cy="47763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 fontScale="92500" lnSpcReduction="20000"/>
            </a:bodyPr>
            <a:lstStyle/>
            <a:p>
              <a:pPr algn="ctr">
                <a:lnSpc>
                  <a:spcPct val="1400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点击输入替换内容</a:t>
              </a:r>
              <a:r>
                <a:rPr lang="en-US" altLang="zh-CN" sz="1100" dirty="0">
                  <a:cs typeface="+mn-ea"/>
                  <a:sym typeface="+mn-lt"/>
                </a:rPr>
                <a:t> </a:t>
              </a:r>
            </a:p>
            <a:p>
              <a:pPr algn="ctr">
                <a:lnSpc>
                  <a:spcPct val="1400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点击输入替换内容</a:t>
              </a:r>
              <a:r>
                <a:rPr lang="en-US" altLang="zh-CN" sz="1100" dirty="0">
                  <a:cs typeface="+mn-ea"/>
                  <a:sym typeface="+mn-lt"/>
                </a:rPr>
                <a:t> </a:t>
              </a:r>
              <a:endParaRPr lang="zh-CN" altLang="en-US" sz="1100" dirty="0">
                <a:cs typeface="+mn-ea"/>
                <a:sym typeface="+mn-lt"/>
              </a:endParaRPr>
            </a:p>
          </p:txBody>
        </p:sp>
        <p:sp>
          <p:nvSpPr>
            <p:cNvPr id="24" name="ïṧḷïḓê-Rectangle 23"/>
            <p:cNvSpPr/>
            <p:nvPr/>
          </p:nvSpPr>
          <p:spPr>
            <a:xfrm>
              <a:off x="251866" y="1988839"/>
              <a:ext cx="3288629" cy="306375"/>
            </a:xfrm>
            <a:prstGeom prst="rect">
              <a:avLst/>
            </a:prstGeom>
          </p:spPr>
          <p:txBody>
            <a:bodyPr wrap="none" lIns="0" tIns="0" rIns="0" bIns="0" anchor="ctr">
              <a:normAutofit lnSpcReduction="10000"/>
            </a:bodyPr>
            <a:lstStyle/>
            <a:p>
              <a:pPr lvl="0" algn="r" defTabSz="914400">
                <a:spcBef>
                  <a:spcPct val="0"/>
                </a:spcBef>
                <a:defRPr/>
              </a:pPr>
              <a:r>
                <a:rPr lang="zh-CN" altLang="en-US" sz="1600" b="1">
                  <a:cs typeface="+mn-ea"/>
                  <a:sym typeface="+mn-lt"/>
                </a:rPr>
                <a:t>标题文本预设</a:t>
              </a:r>
              <a:endParaRPr lang="en-US" altLang="zh-CN" sz="1600" b="1" dirty="0"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209094" y="3403662"/>
            <a:ext cx="2282786" cy="588005"/>
            <a:chOff x="128816" y="2217083"/>
            <a:chExt cx="3882674" cy="784007"/>
          </a:xfrm>
        </p:grpSpPr>
        <p:sp>
          <p:nvSpPr>
            <p:cNvPr id="21" name="ïṧḷïḓê-TextBox 5"/>
            <p:cNvSpPr txBox="1"/>
            <p:nvPr/>
          </p:nvSpPr>
          <p:spPr>
            <a:xfrm>
              <a:off x="722861" y="2523459"/>
              <a:ext cx="3288629" cy="47763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 fontScale="92500" lnSpcReduction="20000"/>
            </a:bodyPr>
            <a:lstStyle/>
            <a:p>
              <a:pPr algn="ctr">
                <a:lnSpc>
                  <a:spcPct val="1400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点击输入替换内容</a:t>
              </a:r>
              <a:r>
                <a:rPr lang="en-US" altLang="zh-CN" sz="1100" dirty="0">
                  <a:cs typeface="+mn-ea"/>
                  <a:sym typeface="+mn-lt"/>
                </a:rPr>
                <a:t> </a:t>
              </a:r>
            </a:p>
            <a:p>
              <a:pPr algn="ctr">
                <a:lnSpc>
                  <a:spcPct val="1400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点击输入替换内容</a:t>
              </a:r>
              <a:r>
                <a:rPr lang="en-US" altLang="zh-CN" sz="1100" dirty="0">
                  <a:cs typeface="+mn-ea"/>
                  <a:sym typeface="+mn-lt"/>
                </a:rPr>
                <a:t> </a:t>
              </a:r>
              <a:endParaRPr lang="zh-CN" altLang="en-US" sz="1100" dirty="0">
                <a:cs typeface="+mn-ea"/>
                <a:sym typeface="+mn-lt"/>
              </a:endParaRPr>
            </a:p>
          </p:txBody>
        </p:sp>
        <p:sp>
          <p:nvSpPr>
            <p:cNvPr id="22" name="ïṧḷïḓê-Rectangle 21"/>
            <p:cNvSpPr/>
            <p:nvPr/>
          </p:nvSpPr>
          <p:spPr>
            <a:xfrm>
              <a:off x="128816" y="2217083"/>
              <a:ext cx="3288629" cy="306375"/>
            </a:xfrm>
            <a:prstGeom prst="rect">
              <a:avLst/>
            </a:prstGeom>
          </p:spPr>
          <p:txBody>
            <a:bodyPr wrap="none" lIns="0" tIns="0" rIns="0" bIns="0" anchor="ctr">
              <a:normAutofit lnSpcReduction="10000"/>
            </a:bodyPr>
            <a:lstStyle/>
            <a:p>
              <a:pPr lvl="0" algn="r" defTabSz="914400">
                <a:spcBef>
                  <a:spcPct val="0"/>
                </a:spcBef>
                <a:defRPr/>
              </a:pPr>
              <a:r>
                <a:rPr lang="zh-CN" altLang="en-US" sz="1600" b="1">
                  <a:cs typeface="+mn-ea"/>
                  <a:sym typeface="+mn-lt"/>
                </a:rPr>
                <a:t>标题文本预设</a:t>
              </a:r>
              <a:endParaRPr lang="en-US" altLang="zh-CN" sz="1600" b="1" dirty="0"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436096" y="2168746"/>
            <a:ext cx="2274420" cy="588005"/>
            <a:chOff x="-327951" y="1988839"/>
            <a:chExt cx="3868446" cy="784007"/>
          </a:xfrm>
        </p:grpSpPr>
        <p:sp>
          <p:nvSpPr>
            <p:cNvPr id="19" name="ïṧḷïḓê-TextBox 5"/>
            <p:cNvSpPr txBox="1"/>
            <p:nvPr/>
          </p:nvSpPr>
          <p:spPr>
            <a:xfrm>
              <a:off x="-327951" y="2295215"/>
              <a:ext cx="3288630" cy="47763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 fontScale="92500" lnSpcReduction="20000"/>
            </a:bodyPr>
            <a:lstStyle/>
            <a:p>
              <a:pPr algn="ctr">
                <a:lnSpc>
                  <a:spcPct val="1400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点击输入替换内容</a:t>
              </a:r>
              <a:r>
                <a:rPr lang="en-US" altLang="zh-CN" sz="1100" dirty="0">
                  <a:cs typeface="+mn-ea"/>
                  <a:sym typeface="+mn-lt"/>
                </a:rPr>
                <a:t> </a:t>
              </a:r>
            </a:p>
            <a:p>
              <a:pPr algn="ctr">
                <a:lnSpc>
                  <a:spcPct val="1400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点击输入替换内容</a:t>
              </a:r>
              <a:r>
                <a:rPr lang="en-US" altLang="zh-CN" sz="1100" dirty="0">
                  <a:cs typeface="+mn-ea"/>
                  <a:sym typeface="+mn-lt"/>
                </a:rPr>
                <a:t> </a:t>
              </a:r>
              <a:endParaRPr lang="zh-CN" altLang="en-US" sz="1100" dirty="0">
                <a:cs typeface="+mn-ea"/>
                <a:sym typeface="+mn-lt"/>
              </a:endParaRPr>
            </a:p>
          </p:txBody>
        </p:sp>
        <p:sp>
          <p:nvSpPr>
            <p:cNvPr id="20" name="ïṧḷïḓê-Rectangle 19"/>
            <p:cNvSpPr/>
            <p:nvPr/>
          </p:nvSpPr>
          <p:spPr>
            <a:xfrm>
              <a:off x="251866" y="1988839"/>
              <a:ext cx="3288629" cy="306375"/>
            </a:xfrm>
            <a:prstGeom prst="rect">
              <a:avLst/>
            </a:prstGeom>
          </p:spPr>
          <p:txBody>
            <a:bodyPr wrap="none" lIns="0" tIns="0" rIns="0" bIns="0" anchor="ctr">
              <a:normAutofit lnSpcReduction="10000"/>
            </a:bodyPr>
            <a:lstStyle/>
            <a:p>
              <a:pPr lvl="0" defTabSz="914400">
                <a:spcBef>
                  <a:spcPct val="0"/>
                </a:spcBef>
                <a:defRPr/>
              </a:pPr>
              <a:r>
                <a:rPr lang="zh-CN" altLang="en-US" sz="1600" b="1">
                  <a:cs typeface="+mn-ea"/>
                  <a:sym typeface="+mn-lt"/>
                </a:rPr>
                <a:t>标题文本预设</a:t>
              </a:r>
              <a:endParaRPr lang="en-US" altLang="zh-CN" sz="1600" b="1" dirty="0"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652120" y="3716949"/>
            <a:ext cx="2282787" cy="588005"/>
            <a:chOff x="-342182" y="1988839"/>
            <a:chExt cx="3882677" cy="784007"/>
          </a:xfrm>
        </p:grpSpPr>
        <p:sp>
          <p:nvSpPr>
            <p:cNvPr id="17" name="ïṧḷïḓê-TextBox 5"/>
            <p:cNvSpPr txBox="1"/>
            <p:nvPr/>
          </p:nvSpPr>
          <p:spPr>
            <a:xfrm>
              <a:off x="-342182" y="2295215"/>
              <a:ext cx="3288630" cy="47763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 fontScale="92500" lnSpcReduction="20000"/>
            </a:bodyPr>
            <a:lstStyle/>
            <a:p>
              <a:pPr algn="ctr">
                <a:lnSpc>
                  <a:spcPct val="1400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点击输入替换内容</a:t>
              </a:r>
              <a:r>
                <a:rPr lang="en-US" altLang="zh-CN" sz="1100" dirty="0">
                  <a:cs typeface="+mn-ea"/>
                  <a:sym typeface="+mn-lt"/>
                </a:rPr>
                <a:t> </a:t>
              </a:r>
            </a:p>
            <a:p>
              <a:pPr algn="ctr">
                <a:lnSpc>
                  <a:spcPct val="1400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点击输入替换内容</a:t>
              </a:r>
              <a:r>
                <a:rPr lang="en-US" altLang="zh-CN" sz="1100" dirty="0">
                  <a:cs typeface="+mn-ea"/>
                  <a:sym typeface="+mn-lt"/>
                </a:rPr>
                <a:t> </a:t>
              </a:r>
              <a:endParaRPr lang="zh-CN" altLang="en-US" sz="1100" dirty="0">
                <a:cs typeface="+mn-ea"/>
                <a:sym typeface="+mn-lt"/>
              </a:endParaRPr>
            </a:p>
          </p:txBody>
        </p:sp>
        <p:sp>
          <p:nvSpPr>
            <p:cNvPr id="18" name="ïṧḷïḓê-Rectangle 17"/>
            <p:cNvSpPr/>
            <p:nvPr/>
          </p:nvSpPr>
          <p:spPr>
            <a:xfrm>
              <a:off x="251866" y="1988839"/>
              <a:ext cx="3288629" cy="306375"/>
            </a:xfrm>
            <a:prstGeom prst="rect">
              <a:avLst/>
            </a:prstGeom>
          </p:spPr>
          <p:txBody>
            <a:bodyPr wrap="none" lIns="0" tIns="0" rIns="0" bIns="0" anchor="ctr">
              <a:normAutofit lnSpcReduction="10000"/>
            </a:bodyPr>
            <a:lstStyle/>
            <a:p>
              <a:pPr lvl="0" defTabSz="914400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  <a:endParaRPr lang="en-US" altLang="zh-CN" sz="16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652119" y="944097"/>
            <a:ext cx="3839761" cy="705527"/>
            <a:chOff x="3536159" y="3725012"/>
            <a:chExt cx="5119682" cy="940703"/>
          </a:xfrm>
        </p:grpSpPr>
        <p:sp>
          <p:nvSpPr>
            <p:cNvPr id="15" name="ïṧḷïḓê-Rectangle 14"/>
            <p:cNvSpPr/>
            <p:nvPr/>
          </p:nvSpPr>
          <p:spPr>
            <a:xfrm>
              <a:off x="3536159" y="3725012"/>
              <a:ext cx="5119682" cy="42301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 anchor="ctr" anchorCtr="0">
              <a:normAutofit fontScale="92500" lnSpcReduction="10000"/>
            </a:bodyPr>
            <a:lstStyle/>
            <a:p>
              <a:pPr algn="ctr">
                <a:buSzPct val="25000"/>
              </a:pPr>
              <a:r>
                <a:rPr lang="zh-CN" altLang="en-US" sz="2400" b="1" dirty="0"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6" name="ïṧḷïḓê-文本框 26"/>
            <p:cNvSpPr txBox="1"/>
            <p:nvPr/>
          </p:nvSpPr>
          <p:spPr>
            <a:xfrm>
              <a:off x="3536159" y="4148027"/>
              <a:ext cx="5119682" cy="517688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rmAutofit fontScale="92500" lnSpcReduction="20000"/>
            </a:bodyPr>
            <a:lstStyle/>
            <a:p>
              <a:pPr algn="ctr">
                <a:lnSpc>
                  <a:spcPct val="140000"/>
                </a:lnSpc>
              </a:pPr>
              <a:r>
                <a:rPr lang="zh-CN" altLang="en-US" sz="1200" dirty="0">
                  <a:cs typeface="+mn-ea"/>
                  <a:sym typeface="+mn-lt"/>
                </a:rPr>
                <a:t>点击输入替换内容</a:t>
              </a:r>
              <a:r>
                <a:rPr lang="en-US" altLang="zh-CN" sz="1200" dirty="0">
                  <a:cs typeface="+mn-ea"/>
                  <a:sym typeface="+mn-lt"/>
                </a:rPr>
                <a:t> </a:t>
              </a:r>
            </a:p>
            <a:p>
              <a:pPr algn="ctr">
                <a:lnSpc>
                  <a:spcPct val="140000"/>
                </a:lnSpc>
              </a:pPr>
              <a:r>
                <a:rPr lang="zh-CN" altLang="en-US" sz="1200" dirty="0">
                  <a:cs typeface="+mn-ea"/>
                  <a:sym typeface="+mn-lt"/>
                </a:rPr>
                <a:t>点击输入替换内容</a:t>
              </a:r>
              <a:r>
                <a:rPr lang="en-US" altLang="zh-CN" sz="1200" dirty="0">
                  <a:cs typeface="+mn-ea"/>
                  <a:sym typeface="+mn-lt"/>
                </a:rPr>
                <a:t> 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</p:grpSp>
      <p:sp>
        <p:nvSpPr>
          <p:cNvPr id="33" name="Title 1"/>
          <p:cNvSpPr txBox="1"/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年度工作概述</a:t>
            </a: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文艺清新小太阳工作总结PPT模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d2728f81-4f35-4135-994d-f2d394713ab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62308bf0-3113-4f28-ad5c-5ca1ffcac21f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ec9104d-0bba-4939-b3af-886367f8ff1f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228d85c-d1d0-478a-a6a9-639c7f5f979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cb0348ed-3760-4dcc-9e21-eebaa99e652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aa5ab87-1abb-4ca0-a07e-53f9e32ed86c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3417eb04-4576-4aac-a9c0-5f8a2d588f1b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fb6b0028-3560-4e64-b49a-14a0becd7ae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3cd1124f-68b5-45e2-b49d-c65312e242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4b3aa67e-5c2f-4507-b158-cfb630e1d02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a369be1-5581-40ed-8734-2ca34e203d8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c9f4df9-7f3a-4e08-adfc-62b36067809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6df703ac-6222-4dfd-aeba-4b8f296f0a2b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db4ede8a-f272-44bb-aa83-7978b52d11c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cf1010b5-89fe-4c4e-a849-430f0436c76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6af0e110-c422-4047-af34-da3053609d1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d5597a66-4e7f-43ff-90eb-2ef90c6458d0"/>
</p:tagLst>
</file>

<file path=ppt/theme/theme1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BC21D"/>
      </a:accent1>
      <a:accent2>
        <a:srgbClr val="FDD666"/>
      </a:accent2>
      <a:accent3>
        <a:srgbClr val="FBC21D"/>
      </a:accent3>
      <a:accent4>
        <a:srgbClr val="FDD666"/>
      </a:accent4>
      <a:accent5>
        <a:srgbClr val="FBC21D"/>
      </a:accent5>
      <a:accent6>
        <a:srgbClr val="FDD666"/>
      </a:accent6>
      <a:hlink>
        <a:srgbClr val="264F84"/>
      </a:hlink>
      <a:folHlink>
        <a:srgbClr val="1A85D7"/>
      </a:folHlink>
    </a:clrScheme>
    <a:fontScheme name="odz5wxir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BC21D"/>
    </a:accent1>
    <a:accent2>
      <a:srgbClr val="FDD666"/>
    </a:accent2>
    <a:accent3>
      <a:srgbClr val="FBC21D"/>
    </a:accent3>
    <a:accent4>
      <a:srgbClr val="FDD666"/>
    </a:accent4>
    <a:accent5>
      <a:srgbClr val="FBC21D"/>
    </a:accent5>
    <a:accent6>
      <a:srgbClr val="FDD666"/>
    </a:accent6>
    <a:hlink>
      <a:srgbClr val="264F84"/>
    </a:hlink>
    <a:folHlink>
      <a:srgbClr val="1A85D7"/>
    </a:folHlink>
  </a:clrScheme>
</a:themeOverride>
</file>

<file path=ppt/theme/themeOverride10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BC21D"/>
    </a:accent1>
    <a:accent2>
      <a:srgbClr val="FDD666"/>
    </a:accent2>
    <a:accent3>
      <a:srgbClr val="FBC21D"/>
    </a:accent3>
    <a:accent4>
      <a:srgbClr val="FDD666"/>
    </a:accent4>
    <a:accent5>
      <a:srgbClr val="FBC21D"/>
    </a:accent5>
    <a:accent6>
      <a:srgbClr val="FDD666"/>
    </a:accent6>
    <a:hlink>
      <a:srgbClr val="264F84"/>
    </a:hlink>
    <a:folHlink>
      <a:srgbClr val="1A85D7"/>
    </a:folHlink>
  </a:clrScheme>
</a:themeOverride>
</file>

<file path=ppt/theme/themeOverride1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BC21D"/>
    </a:accent1>
    <a:accent2>
      <a:srgbClr val="FDD666"/>
    </a:accent2>
    <a:accent3>
      <a:srgbClr val="FBC21D"/>
    </a:accent3>
    <a:accent4>
      <a:srgbClr val="FDD666"/>
    </a:accent4>
    <a:accent5>
      <a:srgbClr val="FBC21D"/>
    </a:accent5>
    <a:accent6>
      <a:srgbClr val="FDD666"/>
    </a:accent6>
    <a:hlink>
      <a:srgbClr val="264F84"/>
    </a:hlink>
    <a:folHlink>
      <a:srgbClr val="1A85D7"/>
    </a:folHlink>
  </a:clrScheme>
</a:themeOverride>
</file>

<file path=ppt/theme/themeOverride1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BC21D"/>
    </a:accent1>
    <a:accent2>
      <a:srgbClr val="FDD666"/>
    </a:accent2>
    <a:accent3>
      <a:srgbClr val="FBC21D"/>
    </a:accent3>
    <a:accent4>
      <a:srgbClr val="FDD666"/>
    </a:accent4>
    <a:accent5>
      <a:srgbClr val="FBC21D"/>
    </a:accent5>
    <a:accent6>
      <a:srgbClr val="FDD666"/>
    </a:accent6>
    <a:hlink>
      <a:srgbClr val="264F84"/>
    </a:hlink>
    <a:folHlink>
      <a:srgbClr val="1A85D7"/>
    </a:folHlink>
  </a:clrScheme>
</a:themeOverride>
</file>

<file path=ppt/theme/themeOverride1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BC21D"/>
    </a:accent1>
    <a:accent2>
      <a:srgbClr val="FDD666"/>
    </a:accent2>
    <a:accent3>
      <a:srgbClr val="FBC21D"/>
    </a:accent3>
    <a:accent4>
      <a:srgbClr val="FDD666"/>
    </a:accent4>
    <a:accent5>
      <a:srgbClr val="FBC21D"/>
    </a:accent5>
    <a:accent6>
      <a:srgbClr val="FDD666"/>
    </a:accent6>
    <a:hlink>
      <a:srgbClr val="264F84"/>
    </a:hlink>
    <a:folHlink>
      <a:srgbClr val="1A85D7"/>
    </a:folHlink>
  </a:clrScheme>
</a:themeOverride>
</file>

<file path=ppt/theme/themeOverride1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BC21D"/>
    </a:accent1>
    <a:accent2>
      <a:srgbClr val="FDD666"/>
    </a:accent2>
    <a:accent3>
      <a:srgbClr val="FBC21D"/>
    </a:accent3>
    <a:accent4>
      <a:srgbClr val="FDD666"/>
    </a:accent4>
    <a:accent5>
      <a:srgbClr val="FBC21D"/>
    </a:accent5>
    <a:accent6>
      <a:srgbClr val="FDD666"/>
    </a:accent6>
    <a:hlink>
      <a:srgbClr val="264F84"/>
    </a:hlink>
    <a:folHlink>
      <a:srgbClr val="1A85D7"/>
    </a:folHlink>
  </a:clrScheme>
</a:themeOverride>
</file>

<file path=ppt/theme/themeOverride1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BC21D"/>
    </a:accent1>
    <a:accent2>
      <a:srgbClr val="FDD666"/>
    </a:accent2>
    <a:accent3>
      <a:srgbClr val="FBC21D"/>
    </a:accent3>
    <a:accent4>
      <a:srgbClr val="FDD666"/>
    </a:accent4>
    <a:accent5>
      <a:srgbClr val="FBC21D"/>
    </a:accent5>
    <a:accent6>
      <a:srgbClr val="FDD666"/>
    </a:accent6>
    <a:hlink>
      <a:srgbClr val="264F84"/>
    </a:hlink>
    <a:folHlink>
      <a:srgbClr val="1A85D7"/>
    </a:folHlink>
  </a:clrScheme>
</a:themeOverride>
</file>

<file path=ppt/theme/themeOverride16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BC21D"/>
    </a:accent1>
    <a:accent2>
      <a:srgbClr val="FDD666"/>
    </a:accent2>
    <a:accent3>
      <a:srgbClr val="FBC21D"/>
    </a:accent3>
    <a:accent4>
      <a:srgbClr val="FDD666"/>
    </a:accent4>
    <a:accent5>
      <a:srgbClr val="FBC21D"/>
    </a:accent5>
    <a:accent6>
      <a:srgbClr val="FDD666"/>
    </a:accent6>
    <a:hlink>
      <a:srgbClr val="264F84"/>
    </a:hlink>
    <a:folHlink>
      <a:srgbClr val="1A85D7"/>
    </a:folHlink>
  </a:clrScheme>
</a:themeOverride>
</file>

<file path=ppt/theme/themeOverride17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BC21D"/>
    </a:accent1>
    <a:accent2>
      <a:srgbClr val="FDD666"/>
    </a:accent2>
    <a:accent3>
      <a:srgbClr val="FBC21D"/>
    </a:accent3>
    <a:accent4>
      <a:srgbClr val="FDD666"/>
    </a:accent4>
    <a:accent5>
      <a:srgbClr val="FBC21D"/>
    </a:accent5>
    <a:accent6>
      <a:srgbClr val="FDD666"/>
    </a:accent6>
    <a:hlink>
      <a:srgbClr val="264F84"/>
    </a:hlink>
    <a:folHlink>
      <a:srgbClr val="1A85D7"/>
    </a:folHlink>
  </a:clrScheme>
</a:themeOverride>
</file>

<file path=ppt/theme/themeOverride18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BC21D"/>
    </a:accent1>
    <a:accent2>
      <a:srgbClr val="FDD666"/>
    </a:accent2>
    <a:accent3>
      <a:srgbClr val="FBC21D"/>
    </a:accent3>
    <a:accent4>
      <a:srgbClr val="FDD666"/>
    </a:accent4>
    <a:accent5>
      <a:srgbClr val="FBC21D"/>
    </a:accent5>
    <a:accent6>
      <a:srgbClr val="FDD666"/>
    </a:accent6>
    <a:hlink>
      <a:srgbClr val="264F84"/>
    </a:hlink>
    <a:folHlink>
      <a:srgbClr val="1A85D7"/>
    </a:folHlink>
  </a:clrScheme>
</a:themeOverride>
</file>

<file path=ppt/theme/themeOverride19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BC21D"/>
    </a:accent1>
    <a:accent2>
      <a:srgbClr val="FDD666"/>
    </a:accent2>
    <a:accent3>
      <a:srgbClr val="FBC21D"/>
    </a:accent3>
    <a:accent4>
      <a:srgbClr val="FDD666"/>
    </a:accent4>
    <a:accent5>
      <a:srgbClr val="FBC21D"/>
    </a:accent5>
    <a:accent6>
      <a:srgbClr val="FDD666"/>
    </a:accent6>
    <a:hlink>
      <a:srgbClr val="264F84"/>
    </a:hlink>
    <a:folHlink>
      <a:srgbClr val="1A85D7"/>
    </a:folHlink>
  </a:clrScheme>
</a:themeOverride>
</file>

<file path=ppt/theme/themeOverride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BC21D"/>
    </a:accent1>
    <a:accent2>
      <a:srgbClr val="FDD666"/>
    </a:accent2>
    <a:accent3>
      <a:srgbClr val="FBC21D"/>
    </a:accent3>
    <a:accent4>
      <a:srgbClr val="FDD666"/>
    </a:accent4>
    <a:accent5>
      <a:srgbClr val="FBC21D"/>
    </a:accent5>
    <a:accent6>
      <a:srgbClr val="FDD666"/>
    </a:accent6>
    <a:hlink>
      <a:srgbClr val="264F84"/>
    </a:hlink>
    <a:folHlink>
      <a:srgbClr val="1A85D7"/>
    </a:folHlink>
  </a:clrScheme>
</a:themeOverride>
</file>

<file path=ppt/theme/themeOverride20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BC21D"/>
    </a:accent1>
    <a:accent2>
      <a:srgbClr val="FDD666"/>
    </a:accent2>
    <a:accent3>
      <a:srgbClr val="FBC21D"/>
    </a:accent3>
    <a:accent4>
      <a:srgbClr val="FDD666"/>
    </a:accent4>
    <a:accent5>
      <a:srgbClr val="FBC21D"/>
    </a:accent5>
    <a:accent6>
      <a:srgbClr val="FDD666"/>
    </a:accent6>
    <a:hlink>
      <a:srgbClr val="264F84"/>
    </a:hlink>
    <a:folHlink>
      <a:srgbClr val="1A85D7"/>
    </a:folHlink>
  </a:clrScheme>
</a:themeOverride>
</file>

<file path=ppt/theme/themeOverride2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BC21D"/>
    </a:accent1>
    <a:accent2>
      <a:srgbClr val="FDD666"/>
    </a:accent2>
    <a:accent3>
      <a:srgbClr val="FBC21D"/>
    </a:accent3>
    <a:accent4>
      <a:srgbClr val="FDD666"/>
    </a:accent4>
    <a:accent5>
      <a:srgbClr val="FBC21D"/>
    </a:accent5>
    <a:accent6>
      <a:srgbClr val="FDD666"/>
    </a:accent6>
    <a:hlink>
      <a:srgbClr val="264F84"/>
    </a:hlink>
    <a:folHlink>
      <a:srgbClr val="1A85D7"/>
    </a:folHlink>
  </a:clrScheme>
</a:themeOverride>
</file>

<file path=ppt/theme/themeOverride2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BC21D"/>
    </a:accent1>
    <a:accent2>
      <a:srgbClr val="FDD666"/>
    </a:accent2>
    <a:accent3>
      <a:srgbClr val="FBC21D"/>
    </a:accent3>
    <a:accent4>
      <a:srgbClr val="FDD666"/>
    </a:accent4>
    <a:accent5>
      <a:srgbClr val="FBC21D"/>
    </a:accent5>
    <a:accent6>
      <a:srgbClr val="FDD666"/>
    </a:accent6>
    <a:hlink>
      <a:srgbClr val="264F84"/>
    </a:hlink>
    <a:folHlink>
      <a:srgbClr val="1A85D7"/>
    </a:folHlink>
  </a:clrScheme>
</a:themeOverride>
</file>

<file path=ppt/theme/themeOverride2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BC21D"/>
    </a:accent1>
    <a:accent2>
      <a:srgbClr val="FDD666"/>
    </a:accent2>
    <a:accent3>
      <a:srgbClr val="FBC21D"/>
    </a:accent3>
    <a:accent4>
      <a:srgbClr val="FDD666"/>
    </a:accent4>
    <a:accent5>
      <a:srgbClr val="FBC21D"/>
    </a:accent5>
    <a:accent6>
      <a:srgbClr val="FDD666"/>
    </a:accent6>
    <a:hlink>
      <a:srgbClr val="264F84"/>
    </a:hlink>
    <a:folHlink>
      <a:srgbClr val="1A85D7"/>
    </a:folHlink>
  </a:clrScheme>
</a:themeOverride>
</file>

<file path=ppt/theme/themeOverride2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BC21D"/>
    </a:accent1>
    <a:accent2>
      <a:srgbClr val="FDD666"/>
    </a:accent2>
    <a:accent3>
      <a:srgbClr val="FBC21D"/>
    </a:accent3>
    <a:accent4>
      <a:srgbClr val="FDD666"/>
    </a:accent4>
    <a:accent5>
      <a:srgbClr val="FBC21D"/>
    </a:accent5>
    <a:accent6>
      <a:srgbClr val="FDD666"/>
    </a:accent6>
    <a:hlink>
      <a:srgbClr val="264F84"/>
    </a:hlink>
    <a:folHlink>
      <a:srgbClr val="1A85D7"/>
    </a:folHlink>
  </a:clrScheme>
</a:themeOverride>
</file>

<file path=ppt/theme/themeOverride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BC21D"/>
    </a:accent1>
    <a:accent2>
      <a:srgbClr val="FDD666"/>
    </a:accent2>
    <a:accent3>
      <a:srgbClr val="FBC21D"/>
    </a:accent3>
    <a:accent4>
      <a:srgbClr val="FDD666"/>
    </a:accent4>
    <a:accent5>
      <a:srgbClr val="FBC21D"/>
    </a:accent5>
    <a:accent6>
      <a:srgbClr val="FDD666"/>
    </a:accent6>
    <a:hlink>
      <a:srgbClr val="264F84"/>
    </a:hlink>
    <a:folHlink>
      <a:srgbClr val="1A85D7"/>
    </a:folHlink>
  </a:clrScheme>
</a:themeOverride>
</file>

<file path=ppt/theme/themeOverride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BC21D"/>
    </a:accent1>
    <a:accent2>
      <a:srgbClr val="FDD666"/>
    </a:accent2>
    <a:accent3>
      <a:srgbClr val="FBC21D"/>
    </a:accent3>
    <a:accent4>
      <a:srgbClr val="FDD666"/>
    </a:accent4>
    <a:accent5>
      <a:srgbClr val="FBC21D"/>
    </a:accent5>
    <a:accent6>
      <a:srgbClr val="FDD666"/>
    </a:accent6>
    <a:hlink>
      <a:srgbClr val="264F84"/>
    </a:hlink>
    <a:folHlink>
      <a:srgbClr val="1A85D7"/>
    </a:folHlink>
  </a:clrScheme>
</a:themeOverride>
</file>

<file path=ppt/theme/themeOverride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BC21D"/>
    </a:accent1>
    <a:accent2>
      <a:srgbClr val="FDD666"/>
    </a:accent2>
    <a:accent3>
      <a:srgbClr val="FBC21D"/>
    </a:accent3>
    <a:accent4>
      <a:srgbClr val="FDD666"/>
    </a:accent4>
    <a:accent5>
      <a:srgbClr val="FBC21D"/>
    </a:accent5>
    <a:accent6>
      <a:srgbClr val="FDD666"/>
    </a:accent6>
    <a:hlink>
      <a:srgbClr val="264F84"/>
    </a:hlink>
    <a:folHlink>
      <a:srgbClr val="1A85D7"/>
    </a:folHlink>
  </a:clrScheme>
</a:themeOverride>
</file>

<file path=ppt/theme/themeOverride6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BC21D"/>
    </a:accent1>
    <a:accent2>
      <a:srgbClr val="FDD666"/>
    </a:accent2>
    <a:accent3>
      <a:srgbClr val="FBC21D"/>
    </a:accent3>
    <a:accent4>
      <a:srgbClr val="FDD666"/>
    </a:accent4>
    <a:accent5>
      <a:srgbClr val="FBC21D"/>
    </a:accent5>
    <a:accent6>
      <a:srgbClr val="FDD666"/>
    </a:accent6>
    <a:hlink>
      <a:srgbClr val="264F84"/>
    </a:hlink>
    <a:folHlink>
      <a:srgbClr val="1A85D7"/>
    </a:folHlink>
  </a:clrScheme>
</a:themeOverride>
</file>

<file path=ppt/theme/themeOverride7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BC21D"/>
    </a:accent1>
    <a:accent2>
      <a:srgbClr val="FDD666"/>
    </a:accent2>
    <a:accent3>
      <a:srgbClr val="FBC21D"/>
    </a:accent3>
    <a:accent4>
      <a:srgbClr val="FDD666"/>
    </a:accent4>
    <a:accent5>
      <a:srgbClr val="FBC21D"/>
    </a:accent5>
    <a:accent6>
      <a:srgbClr val="FDD666"/>
    </a:accent6>
    <a:hlink>
      <a:srgbClr val="264F84"/>
    </a:hlink>
    <a:folHlink>
      <a:srgbClr val="1A85D7"/>
    </a:folHlink>
  </a:clrScheme>
</a:themeOverride>
</file>

<file path=ppt/theme/themeOverride8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BC21D"/>
    </a:accent1>
    <a:accent2>
      <a:srgbClr val="FDD666"/>
    </a:accent2>
    <a:accent3>
      <a:srgbClr val="FBC21D"/>
    </a:accent3>
    <a:accent4>
      <a:srgbClr val="FDD666"/>
    </a:accent4>
    <a:accent5>
      <a:srgbClr val="FBC21D"/>
    </a:accent5>
    <a:accent6>
      <a:srgbClr val="FDD666"/>
    </a:accent6>
    <a:hlink>
      <a:srgbClr val="264F84"/>
    </a:hlink>
    <a:folHlink>
      <a:srgbClr val="1A85D7"/>
    </a:folHlink>
  </a:clrScheme>
</a:themeOverride>
</file>

<file path=ppt/theme/themeOverride9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BC21D"/>
    </a:accent1>
    <a:accent2>
      <a:srgbClr val="FDD666"/>
    </a:accent2>
    <a:accent3>
      <a:srgbClr val="FBC21D"/>
    </a:accent3>
    <a:accent4>
      <a:srgbClr val="FDD666"/>
    </a:accent4>
    <a:accent5>
      <a:srgbClr val="FBC21D"/>
    </a:accent5>
    <a:accent6>
      <a:srgbClr val="FDD666"/>
    </a:accent6>
    <a:hlink>
      <a:srgbClr val="264F84"/>
    </a:hlink>
    <a:folHlink>
      <a:srgbClr val="1A85D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1154</Words>
  <Application>Microsoft Office PowerPoint</Application>
  <PresentationFormat>全屏显示(16:9)</PresentationFormat>
  <Paragraphs>352</Paragraphs>
  <Slides>24</Slides>
  <Notes>24</Notes>
  <HiddenSlides>0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0" baseType="lpstr">
      <vt:lpstr>迷你简启体</vt:lpstr>
      <vt:lpstr>微软雅黑</vt:lpstr>
      <vt:lpstr>Arial</vt:lpstr>
      <vt:lpstr>Bernard MT Condensed</vt:lpstr>
      <vt:lpstr>Calibri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文艺清新小太阳工作总结PPT模板</dc:title>
  <dc:creator>user</dc:creator>
  <cp:keywords>第一PPT模板网-WWW.1PPT.COM</cp:keywords>
  <cp:lastModifiedBy>天 下</cp:lastModifiedBy>
  <cp:revision>273</cp:revision>
  <dcterms:created xsi:type="dcterms:W3CDTF">2015-12-11T17:46:00Z</dcterms:created>
  <dcterms:modified xsi:type="dcterms:W3CDTF">2021-01-04T15:18:01Z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