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61" r:id="rId4"/>
    <p:sldId id="268" r:id="rId5"/>
    <p:sldId id="270" r:id="rId6"/>
    <p:sldId id="266" r:id="rId7"/>
    <p:sldId id="265" r:id="rId8"/>
    <p:sldId id="262" r:id="rId9"/>
    <p:sldId id="267" r:id="rId10"/>
    <p:sldId id="269" r:id="rId11"/>
    <p:sldId id="271" r:id="rId12"/>
    <p:sldId id="263" r:id="rId13"/>
    <p:sldId id="272" r:id="rId14"/>
    <p:sldId id="273" r:id="rId15"/>
    <p:sldId id="274" r:id="rId16"/>
    <p:sldId id="264" r:id="rId17"/>
    <p:sldId id="275" r:id="rId18"/>
    <p:sldId id="276" r:id="rId19"/>
    <p:sldId id="277" r:id="rId20"/>
    <p:sldId id="257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697D"/>
    <a:srgbClr val="A0D4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2828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F6D-40B4-88ED-2F01EAEADB0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F6D-40B4-88ED-2F01EAEADB0A}"/>
              </c:ext>
            </c:extLst>
          </c:dPt>
          <c:val>
            <c:numRef>
              <c:f>Sheet1!$B$2:$B$3</c:f>
              <c:numCache>
                <c:formatCode>0%</c:formatCode>
                <c:ptCount val="2"/>
                <c:pt idx="0">
                  <c:v>0.67</c:v>
                </c:pt>
                <c:pt idx="1">
                  <c:v>0.33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市场占比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类别1 </c:v>
                      </c:pt>
                      <c:pt idx="1">
                        <c:v>类别2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0F6D-40B4-88ED-2F01EAEADB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2828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CB6-466C-A2D3-1C7326419CC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CB6-466C-A2D3-1C7326419CC9}"/>
              </c:ext>
            </c:extLst>
          </c:dPt>
          <c:val>
            <c:numRef>
              <c:f>Sheet1!$B$2:$B$3</c:f>
              <c:numCache>
                <c:formatCode>0%</c:formatCode>
                <c:ptCount val="2"/>
                <c:pt idx="0">
                  <c:v>0.32</c:v>
                </c:pt>
                <c:pt idx="1">
                  <c:v>0.68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市场占比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类别1 </c:v>
                      </c:pt>
                      <c:pt idx="1">
                        <c:v>类别2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3CB6-466C-A2D3-1C7326419C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10641-AEBD-4427-8B6D-C4C46A646E1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10712-8E6A-4098-BE03-B57FC3E379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10712-8E6A-4098-BE03-B57FC3E379A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10712-8E6A-4098-BE03-B57FC3E379A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10712-8E6A-4098-BE03-B57FC3E379A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10712-8E6A-4098-BE03-B57FC3E379A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10712-8E6A-4098-BE03-B57FC3E379A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10712-8E6A-4098-BE03-B57FC3E379A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10712-8E6A-4098-BE03-B57FC3E379A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10712-8E6A-4098-BE03-B57FC3E379A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10712-8E6A-4098-BE03-B57FC3E379A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10712-8E6A-4098-BE03-B57FC3E379A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10712-8E6A-4098-BE03-B57FC3E379A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10712-8E6A-4098-BE03-B57FC3E379A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10712-8E6A-4098-BE03-B57FC3E379A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10712-8E6A-4098-BE03-B57FC3E379A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10712-8E6A-4098-BE03-B57FC3E379A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10712-8E6A-4098-BE03-B57FC3E379A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10712-8E6A-4098-BE03-B57FC3E379A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10712-8E6A-4098-BE03-B57FC3E379A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10712-8E6A-4098-BE03-B57FC3E379A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10712-8E6A-4098-BE03-B57FC3E379A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204661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71474" y="528640"/>
            <a:ext cx="11358559" cy="5800727"/>
          </a:xfrm>
          <a:prstGeom prst="rect">
            <a:avLst/>
          </a:prstGeom>
          <a:solidFill>
            <a:srgbClr val="FFFAEA"/>
          </a:solidFill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631042" y="2371574"/>
            <a:ext cx="4629254" cy="830997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accent1">
                    <a:lumMod val="50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美丽的</a:t>
            </a:r>
            <a:r>
              <a:rPr lang="zh-CN" altLang="en-US" sz="4800" dirty="0">
                <a:solidFill>
                  <a:srgbClr val="F1697D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海底世界</a:t>
            </a:r>
          </a:p>
        </p:txBody>
      </p:sp>
      <p:sp>
        <p:nvSpPr>
          <p:cNvPr id="11" name="矩形 23"/>
          <p:cNvSpPr>
            <a:spLocks noChangeArrowheads="1"/>
          </p:cNvSpPr>
          <p:nvPr/>
        </p:nvSpPr>
        <p:spPr bwMode="auto">
          <a:xfrm>
            <a:off x="7744918" y="3541109"/>
            <a:ext cx="2190390" cy="70675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www.ppthui.com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" t="3999" b="5536"/>
          <a:stretch>
            <a:fillRect/>
          </a:stretch>
        </p:blipFill>
        <p:spPr>
          <a:xfrm>
            <a:off x="174537" y="356574"/>
            <a:ext cx="6392696" cy="61448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99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199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204661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1474" y="528640"/>
            <a:ext cx="11358559" cy="5800727"/>
          </a:xfrm>
          <a:prstGeom prst="rect">
            <a:avLst/>
          </a:prstGeom>
          <a:solidFill>
            <a:srgbClr val="FFFAEA"/>
          </a:solidFill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熊猫儿小白白(http://dwz.cn/Wu2UP)"/>
          <p:cNvSpPr>
            <a:spLocks noChangeArrowheads="1"/>
          </p:cNvSpPr>
          <p:nvPr/>
        </p:nvSpPr>
        <p:spPr bwMode="auto">
          <a:xfrm rot="-848703">
            <a:off x="4149460" y="1780348"/>
            <a:ext cx="1589087" cy="3178175"/>
          </a:xfrm>
          <a:prstGeom prst="moon">
            <a:avLst>
              <a:gd name="adj" fmla="val 15190"/>
            </a:avLst>
          </a:prstGeom>
          <a:solidFill>
            <a:srgbClr val="A0D4E1"/>
          </a:solidFill>
          <a:ln w="3175">
            <a:solidFill>
              <a:srgbClr val="F8F8F8"/>
            </a:solidFill>
            <a:miter lim="800000"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" name="熊猫儿小白白(http://dwz.cn/Wu2UP)"/>
          <p:cNvSpPr>
            <a:spLocks noChangeArrowheads="1"/>
          </p:cNvSpPr>
          <p:nvPr/>
        </p:nvSpPr>
        <p:spPr bwMode="auto">
          <a:xfrm rot="4551297">
            <a:off x="4988764" y="745298"/>
            <a:ext cx="1589087" cy="3176587"/>
          </a:xfrm>
          <a:prstGeom prst="moon">
            <a:avLst>
              <a:gd name="adj" fmla="val 15190"/>
            </a:avLst>
          </a:prstGeom>
          <a:solidFill>
            <a:srgbClr val="79DEDF"/>
          </a:solidFill>
          <a:ln w="3175">
            <a:solidFill>
              <a:srgbClr val="F8F8F8"/>
            </a:solidFill>
            <a:miter lim="800000"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8" name="熊猫儿小白白(http://dwz.cn/Wu2UP)"/>
          <p:cNvSpPr>
            <a:spLocks noChangeArrowheads="1"/>
          </p:cNvSpPr>
          <p:nvPr/>
        </p:nvSpPr>
        <p:spPr bwMode="auto">
          <a:xfrm rot="9951297">
            <a:off x="6025401" y="1559685"/>
            <a:ext cx="1589088" cy="3178175"/>
          </a:xfrm>
          <a:prstGeom prst="moon">
            <a:avLst>
              <a:gd name="adj" fmla="val 15190"/>
            </a:avLst>
          </a:prstGeom>
          <a:solidFill>
            <a:srgbClr val="A0D4E1"/>
          </a:solidFill>
          <a:ln w="3175">
            <a:solidFill>
              <a:srgbClr val="F8F8F8"/>
            </a:solidFill>
            <a:miter lim="800000"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9" name="熊猫儿小白白(http://dwz.cn/Wu2UP)"/>
          <p:cNvSpPr>
            <a:spLocks noChangeArrowheads="1"/>
          </p:cNvSpPr>
          <p:nvPr/>
        </p:nvSpPr>
        <p:spPr bwMode="auto">
          <a:xfrm rot="-6248703">
            <a:off x="5225301" y="2596875"/>
            <a:ext cx="1589087" cy="3176588"/>
          </a:xfrm>
          <a:prstGeom prst="moon">
            <a:avLst>
              <a:gd name="adj" fmla="val 15190"/>
            </a:avLst>
          </a:prstGeom>
          <a:solidFill>
            <a:srgbClr val="79DEDF"/>
          </a:solidFill>
          <a:ln w="3175">
            <a:solidFill>
              <a:srgbClr val="F8F8F8"/>
            </a:solidFill>
            <a:miter lim="800000"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0" name="熊猫儿小白白(http://dwz.cn/Wu2UP)"/>
          <p:cNvSpPr>
            <a:spLocks noChangeArrowheads="1"/>
          </p:cNvSpPr>
          <p:nvPr/>
        </p:nvSpPr>
        <p:spPr bwMode="auto">
          <a:xfrm flipH="1">
            <a:off x="4888751" y="3070989"/>
            <a:ext cx="2111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2400" b="1" dirty="0">
                <a:latin typeface="微软雅黑" panose="020B0503020204020204" pitchFamily="34" charset="-122"/>
              </a:rPr>
              <a:t>此处添加标题</a:t>
            </a:r>
            <a:endParaRPr lang="zh-CN" altLang="en-US" sz="2400" b="1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1" name="熊猫儿小白白(http://dwz.cn/Wu2UP)"/>
          <p:cNvSpPr>
            <a:spLocks noChangeShapeType="1"/>
          </p:cNvSpPr>
          <p:nvPr/>
        </p:nvSpPr>
        <p:spPr bwMode="auto">
          <a:xfrm flipH="1">
            <a:off x="3277439" y="2623310"/>
            <a:ext cx="1049337" cy="0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熊猫儿小白白(http://dwz.cn/Wu2UP)"/>
          <p:cNvSpPr>
            <a:spLocks noChangeShapeType="1"/>
          </p:cNvSpPr>
          <p:nvPr/>
        </p:nvSpPr>
        <p:spPr bwMode="auto">
          <a:xfrm flipH="1">
            <a:off x="4023564" y="4766435"/>
            <a:ext cx="1033462" cy="0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熊猫儿小白白(http://dwz.cn/Wu2UP)"/>
          <p:cNvSpPr txBox="1">
            <a:spLocks noChangeArrowheads="1"/>
          </p:cNvSpPr>
          <p:nvPr/>
        </p:nvSpPr>
        <p:spPr bwMode="auto">
          <a:xfrm>
            <a:off x="912064" y="2251833"/>
            <a:ext cx="21478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/>
            <a:r>
              <a:rPr lang="zh-CN" altLang="en-US" sz="2000" b="1" dirty="0">
                <a:latin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4" name="熊猫儿小白白(http://dwz.cn/Wu2UP)"/>
          <p:cNvSpPr txBox="1">
            <a:spLocks noChangeArrowheads="1"/>
          </p:cNvSpPr>
          <p:nvPr/>
        </p:nvSpPr>
        <p:spPr bwMode="auto">
          <a:xfrm>
            <a:off x="371474" y="2589973"/>
            <a:ext cx="2688477" cy="93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15" name="熊猫儿小白白(http://dwz.cn/Wu2UP)"/>
          <p:cNvSpPr txBox="1">
            <a:spLocks noChangeArrowheads="1"/>
          </p:cNvSpPr>
          <p:nvPr/>
        </p:nvSpPr>
        <p:spPr bwMode="auto">
          <a:xfrm>
            <a:off x="7706564" y="1346958"/>
            <a:ext cx="23923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000" b="1" dirty="0">
                <a:latin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6" name="熊猫儿小白白(http://dwz.cn/Wu2UP)"/>
          <p:cNvSpPr txBox="1">
            <a:spLocks noChangeArrowheads="1"/>
          </p:cNvSpPr>
          <p:nvPr/>
        </p:nvSpPr>
        <p:spPr bwMode="auto">
          <a:xfrm>
            <a:off x="7706564" y="1700973"/>
            <a:ext cx="3213662" cy="93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17" name="熊猫儿小白白(http://dwz.cn/Wu2UP)"/>
          <p:cNvSpPr txBox="1">
            <a:spLocks noChangeArrowheads="1"/>
          </p:cNvSpPr>
          <p:nvPr/>
        </p:nvSpPr>
        <p:spPr bwMode="auto">
          <a:xfrm>
            <a:off x="1640726" y="4448933"/>
            <a:ext cx="21701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/>
            <a:r>
              <a:rPr lang="zh-CN" altLang="en-US" sz="2000" b="1" dirty="0">
                <a:latin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8" name="熊猫儿小白白(http://dwz.cn/Wu2UP)"/>
          <p:cNvSpPr txBox="1">
            <a:spLocks noChangeArrowheads="1"/>
          </p:cNvSpPr>
          <p:nvPr/>
        </p:nvSpPr>
        <p:spPr bwMode="auto">
          <a:xfrm>
            <a:off x="497726" y="4772785"/>
            <a:ext cx="3349625" cy="93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19" name="熊猫儿小白白(http://dwz.cn/Wu2UP)"/>
          <p:cNvSpPr txBox="1">
            <a:spLocks noChangeArrowheads="1"/>
          </p:cNvSpPr>
          <p:nvPr/>
        </p:nvSpPr>
        <p:spPr bwMode="auto">
          <a:xfrm>
            <a:off x="8640014" y="3593270"/>
            <a:ext cx="21161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000" b="1" dirty="0">
                <a:latin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0" name="熊猫儿小白白(http://dwz.cn/Wu2UP)"/>
          <p:cNvSpPr txBox="1">
            <a:spLocks noChangeArrowheads="1"/>
          </p:cNvSpPr>
          <p:nvPr/>
        </p:nvSpPr>
        <p:spPr bwMode="auto">
          <a:xfrm>
            <a:off x="8633664" y="3980623"/>
            <a:ext cx="2749954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21" name="熊猫儿小白白(http://dwz.cn/Wu2UP)"/>
          <p:cNvSpPr>
            <a:spLocks noChangeShapeType="1"/>
          </p:cNvSpPr>
          <p:nvPr/>
        </p:nvSpPr>
        <p:spPr bwMode="auto">
          <a:xfrm flipH="1">
            <a:off x="6468314" y="1664460"/>
            <a:ext cx="1049337" cy="0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熊猫儿小白白(http://dwz.cn/Wu2UP)"/>
          <p:cNvSpPr>
            <a:spLocks noChangeShapeType="1"/>
          </p:cNvSpPr>
          <p:nvPr/>
        </p:nvSpPr>
        <p:spPr bwMode="auto">
          <a:xfrm flipH="1">
            <a:off x="7412876" y="3983798"/>
            <a:ext cx="1033463" cy="0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204661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1474" y="528640"/>
            <a:ext cx="11358559" cy="5800727"/>
          </a:xfrm>
          <a:prstGeom prst="rect">
            <a:avLst/>
          </a:prstGeom>
          <a:solidFill>
            <a:srgbClr val="FFFAEA"/>
          </a:solidFill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34"/>
          <p:cNvGrpSpPr/>
          <p:nvPr/>
        </p:nvGrpSpPr>
        <p:grpSpPr bwMode="auto">
          <a:xfrm>
            <a:off x="5457897" y="2322667"/>
            <a:ext cx="960626" cy="962355"/>
            <a:chOff x="0" y="0"/>
            <a:chExt cx="1154113" cy="1155699"/>
          </a:xfrm>
          <a:solidFill>
            <a:schemeClr val="bg1">
              <a:lumMod val="65000"/>
            </a:schemeClr>
          </a:solidFill>
        </p:grpSpPr>
        <p:sp>
          <p:nvSpPr>
            <p:cNvPr id="7" name="Oval 30"/>
            <p:cNvSpPr>
              <a:spLocks noChangeArrowheads="1"/>
            </p:cNvSpPr>
            <p:nvPr/>
          </p:nvSpPr>
          <p:spPr bwMode="auto">
            <a:xfrm>
              <a:off x="0" y="0"/>
              <a:ext cx="1154113" cy="1155699"/>
            </a:xfrm>
            <a:prstGeom prst="ellipse">
              <a:avLst/>
            </a:prstGeom>
            <a:solidFill>
              <a:srgbClr val="A0D4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8" name="Freeform 34"/>
            <p:cNvSpPr>
              <a:spLocks noEditPoints="1"/>
            </p:cNvSpPr>
            <p:nvPr/>
          </p:nvSpPr>
          <p:spPr bwMode="auto">
            <a:xfrm>
              <a:off x="266700" y="128587"/>
              <a:ext cx="638175" cy="868362"/>
            </a:xfrm>
            <a:custGeom>
              <a:avLst/>
              <a:gdLst>
                <a:gd name="T0" fmla="*/ 128715 w 709"/>
                <a:gd name="T1" fmla="*/ 322149 h 965"/>
                <a:gd name="T2" fmla="*/ 196223 w 709"/>
                <a:gd name="T3" fmla="*/ 480524 h 965"/>
                <a:gd name="T4" fmla="*/ 251130 w 709"/>
                <a:gd name="T5" fmla="*/ 607403 h 965"/>
                <a:gd name="T6" fmla="*/ 374444 w 709"/>
                <a:gd name="T7" fmla="*/ 611003 h 965"/>
                <a:gd name="T8" fmla="*/ 401447 w 709"/>
                <a:gd name="T9" fmla="*/ 560611 h 965"/>
                <a:gd name="T10" fmla="*/ 469855 w 709"/>
                <a:gd name="T11" fmla="*/ 432831 h 965"/>
                <a:gd name="T12" fmla="*/ 319538 w 709"/>
                <a:gd name="T13" fmla="*/ 132279 h 965"/>
                <a:gd name="T14" fmla="*/ 264631 w 709"/>
                <a:gd name="T15" fmla="*/ 650597 h 965"/>
                <a:gd name="T16" fmla="*/ 201824 w 709"/>
                <a:gd name="T17" fmla="*/ 578608 h 965"/>
                <a:gd name="T18" fmla="*/ 135916 w 709"/>
                <a:gd name="T19" fmla="*/ 455328 h 965"/>
                <a:gd name="T20" fmla="*/ 319538 w 709"/>
                <a:gd name="T21" fmla="*/ 91785 h 965"/>
                <a:gd name="T22" fmla="*/ 503159 w 709"/>
                <a:gd name="T23" fmla="*/ 455328 h 965"/>
                <a:gd name="T24" fmla="*/ 436551 w 709"/>
                <a:gd name="T25" fmla="*/ 578608 h 965"/>
                <a:gd name="T26" fmla="*/ 374444 w 709"/>
                <a:gd name="T27" fmla="*/ 650597 h 965"/>
                <a:gd name="T28" fmla="*/ 228627 w 709"/>
                <a:gd name="T29" fmla="*/ 778376 h 965"/>
                <a:gd name="T30" fmla="*/ 383445 w 709"/>
                <a:gd name="T31" fmla="*/ 807172 h 965"/>
                <a:gd name="T32" fmla="*/ 383445 w 709"/>
                <a:gd name="T33" fmla="*/ 748681 h 965"/>
                <a:gd name="T34" fmla="*/ 246629 w 709"/>
                <a:gd name="T35" fmla="*/ 796373 h 965"/>
                <a:gd name="T36" fmla="*/ 395146 w 709"/>
                <a:gd name="T37" fmla="*/ 796373 h 965"/>
                <a:gd name="T38" fmla="*/ 413149 w 709"/>
                <a:gd name="T39" fmla="*/ 778376 h 965"/>
                <a:gd name="T40" fmla="*/ 228627 w 709"/>
                <a:gd name="T41" fmla="*/ 685691 h 965"/>
                <a:gd name="T42" fmla="*/ 413149 w 709"/>
                <a:gd name="T43" fmla="*/ 778376 h 965"/>
                <a:gd name="T44" fmla="*/ 411348 w 709"/>
                <a:gd name="T45" fmla="*/ 362642 h 965"/>
                <a:gd name="T46" fmla="*/ 349241 w 709"/>
                <a:gd name="T47" fmla="*/ 424733 h 965"/>
                <a:gd name="T48" fmla="*/ 288934 w 709"/>
                <a:gd name="T49" fmla="*/ 424733 h 965"/>
                <a:gd name="T50" fmla="*/ 226827 w 709"/>
                <a:gd name="T51" fmla="*/ 362642 h 965"/>
                <a:gd name="T52" fmla="*/ 226827 w 709"/>
                <a:gd name="T53" fmla="*/ 302352 h 965"/>
                <a:gd name="T54" fmla="*/ 288934 w 709"/>
                <a:gd name="T55" fmla="*/ 239362 h 965"/>
                <a:gd name="T56" fmla="*/ 349241 w 709"/>
                <a:gd name="T57" fmla="*/ 239362 h 965"/>
                <a:gd name="T58" fmla="*/ 411348 w 709"/>
                <a:gd name="T59" fmla="*/ 302352 h 965"/>
                <a:gd name="T60" fmla="*/ 612972 w 709"/>
                <a:gd name="T61" fmla="*/ 293353 h 965"/>
                <a:gd name="T62" fmla="*/ 580568 w 709"/>
                <a:gd name="T63" fmla="*/ 322149 h 965"/>
                <a:gd name="T64" fmla="*/ 612972 w 709"/>
                <a:gd name="T65" fmla="*/ 341046 h 965"/>
                <a:gd name="T66" fmla="*/ 612972 w 709"/>
                <a:gd name="T67" fmla="*/ 293353 h 965"/>
                <a:gd name="T68" fmla="*/ 542764 w 709"/>
                <a:gd name="T69" fmla="*/ 127780 h 965"/>
                <a:gd name="T70" fmla="*/ 509460 w 709"/>
                <a:gd name="T71" fmla="*/ 94485 h 965"/>
                <a:gd name="T72" fmla="*/ 518461 w 709"/>
                <a:gd name="T73" fmla="*/ 152976 h 965"/>
                <a:gd name="T74" fmla="*/ 342040 w 709"/>
                <a:gd name="T75" fmla="*/ 61190 h 965"/>
                <a:gd name="T76" fmla="*/ 318637 w 709"/>
                <a:gd name="T77" fmla="*/ 0 h 965"/>
                <a:gd name="T78" fmla="*/ 294335 w 709"/>
                <a:gd name="T79" fmla="*/ 61190 h 965"/>
                <a:gd name="T80" fmla="*/ 117014 w 709"/>
                <a:gd name="T81" fmla="*/ 155675 h 965"/>
                <a:gd name="T82" fmla="*/ 127815 w 709"/>
                <a:gd name="T83" fmla="*/ 98084 h 965"/>
                <a:gd name="T84" fmla="*/ 93611 w 709"/>
                <a:gd name="T85" fmla="*/ 132279 h 965"/>
                <a:gd name="T86" fmla="*/ 57607 w 709"/>
                <a:gd name="T87" fmla="*/ 322149 h 965"/>
                <a:gd name="T88" fmla="*/ 25203 w 709"/>
                <a:gd name="T89" fmla="*/ 293353 h 965"/>
                <a:gd name="T90" fmla="*/ 25203 w 709"/>
                <a:gd name="T91" fmla="*/ 341046 h 965"/>
                <a:gd name="T92" fmla="*/ 57607 w 709"/>
                <a:gd name="T93" fmla="*/ 322149 h 96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09" h="965">
                  <a:moveTo>
                    <a:pt x="355" y="147"/>
                  </a:moveTo>
                  <a:cubicBezTo>
                    <a:pt x="238" y="147"/>
                    <a:pt x="143" y="241"/>
                    <a:pt x="143" y="358"/>
                  </a:cubicBezTo>
                  <a:cubicBezTo>
                    <a:pt x="143" y="414"/>
                    <a:pt x="187" y="481"/>
                    <a:pt x="188" y="481"/>
                  </a:cubicBezTo>
                  <a:cubicBezTo>
                    <a:pt x="197" y="496"/>
                    <a:pt x="210" y="519"/>
                    <a:pt x="218" y="534"/>
                  </a:cubicBezTo>
                  <a:lnTo>
                    <a:pt x="264" y="623"/>
                  </a:lnTo>
                  <a:cubicBezTo>
                    <a:pt x="272" y="639"/>
                    <a:pt x="279" y="662"/>
                    <a:pt x="279" y="675"/>
                  </a:cubicBezTo>
                  <a:cubicBezTo>
                    <a:pt x="279" y="675"/>
                    <a:pt x="284" y="679"/>
                    <a:pt x="294" y="679"/>
                  </a:cubicBezTo>
                  <a:lnTo>
                    <a:pt x="416" y="679"/>
                  </a:lnTo>
                  <a:cubicBezTo>
                    <a:pt x="425" y="679"/>
                    <a:pt x="430" y="675"/>
                    <a:pt x="431" y="674"/>
                  </a:cubicBezTo>
                  <a:cubicBezTo>
                    <a:pt x="430" y="662"/>
                    <a:pt x="437" y="639"/>
                    <a:pt x="446" y="623"/>
                  </a:cubicBezTo>
                  <a:lnTo>
                    <a:pt x="491" y="534"/>
                  </a:lnTo>
                  <a:cubicBezTo>
                    <a:pt x="499" y="519"/>
                    <a:pt x="513" y="495"/>
                    <a:pt x="522" y="481"/>
                  </a:cubicBezTo>
                  <a:cubicBezTo>
                    <a:pt x="537" y="458"/>
                    <a:pt x="566" y="402"/>
                    <a:pt x="566" y="358"/>
                  </a:cubicBezTo>
                  <a:cubicBezTo>
                    <a:pt x="566" y="241"/>
                    <a:pt x="471" y="147"/>
                    <a:pt x="355" y="147"/>
                  </a:cubicBezTo>
                  <a:close/>
                  <a:moveTo>
                    <a:pt x="416" y="723"/>
                  </a:moveTo>
                  <a:lnTo>
                    <a:pt x="294" y="723"/>
                  </a:lnTo>
                  <a:cubicBezTo>
                    <a:pt x="261" y="723"/>
                    <a:pt x="235" y="702"/>
                    <a:pt x="235" y="675"/>
                  </a:cubicBezTo>
                  <a:cubicBezTo>
                    <a:pt x="235" y="671"/>
                    <a:pt x="231" y="656"/>
                    <a:pt x="224" y="643"/>
                  </a:cubicBezTo>
                  <a:lnTo>
                    <a:pt x="179" y="554"/>
                  </a:lnTo>
                  <a:cubicBezTo>
                    <a:pt x="172" y="540"/>
                    <a:pt x="159" y="519"/>
                    <a:pt x="151" y="506"/>
                  </a:cubicBezTo>
                  <a:cubicBezTo>
                    <a:pt x="145" y="498"/>
                    <a:pt x="99" y="425"/>
                    <a:pt x="99" y="358"/>
                  </a:cubicBezTo>
                  <a:cubicBezTo>
                    <a:pt x="99" y="217"/>
                    <a:pt x="214" y="102"/>
                    <a:pt x="355" y="102"/>
                  </a:cubicBezTo>
                  <a:cubicBezTo>
                    <a:pt x="495" y="102"/>
                    <a:pt x="610" y="217"/>
                    <a:pt x="610" y="358"/>
                  </a:cubicBezTo>
                  <a:cubicBezTo>
                    <a:pt x="610" y="425"/>
                    <a:pt x="564" y="498"/>
                    <a:pt x="559" y="506"/>
                  </a:cubicBezTo>
                  <a:cubicBezTo>
                    <a:pt x="550" y="518"/>
                    <a:pt x="537" y="541"/>
                    <a:pt x="530" y="554"/>
                  </a:cubicBezTo>
                  <a:lnTo>
                    <a:pt x="485" y="643"/>
                  </a:lnTo>
                  <a:cubicBezTo>
                    <a:pt x="478" y="656"/>
                    <a:pt x="475" y="671"/>
                    <a:pt x="475" y="675"/>
                  </a:cubicBezTo>
                  <a:cubicBezTo>
                    <a:pt x="475" y="702"/>
                    <a:pt x="449" y="723"/>
                    <a:pt x="416" y="723"/>
                  </a:cubicBezTo>
                  <a:close/>
                  <a:moveTo>
                    <a:pt x="287" y="832"/>
                  </a:moveTo>
                  <a:cubicBezTo>
                    <a:pt x="269" y="832"/>
                    <a:pt x="254" y="846"/>
                    <a:pt x="254" y="865"/>
                  </a:cubicBezTo>
                  <a:cubicBezTo>
                    <a:pt x="254" y="883"/>
                    <a:pt x="269" y="897"/>
                    <a:pt x="287" y="897"/>
                  </a:cubicBezTo>
                  <a:lnTo>
                    <a:pt x="426" y="897"/>
                  </a:lnTo>
                  <a:cubicBezTo>
                    <a:pt x="444" y="897"/>
                    <a:pt x="459" y="883"/>
                    <a:pt x="459" y="865"/>
                  </a:cubicBezTo>
                  <a:cubicBezTo>
                    <a:pt x="459" y="846"/>
                    <a:pt x="444" y="832"/>
                    <a:pt x="426" y="832"/>
                  </a:cubicBezTo>
                  <a:lnTo>
                    <a:pt x="287" y="832"/>
                  </a:lnTo>
                  <a:close/>
                  <a:moveTo>
                    <a:pt x="274" y="885"/>
                  </a:moveTo>
                  <a:cubicBezTo>
                    <a:pt x="276" y="929"/>
                    <a:pt x="312" y="965"/>
                    <a:pt x="356" y="965"/>
                  </a:cubicBezTo>
                  <a:cubicBezTo>
                    <a:pt x="401" y="965"/>
                    <a:pt x="437" y="929"/>
                    <a:pt x="439" y="885"/>
                  </a:cubicBezTo>
                  <a:lnTo>
                    <a:pt x="274" y="885"/>
                  </a:lnTo>
                  <a:close/>
                  <a:moveTo>
                    <a:pt x="459" y="865"/>
                  </a:moveTo>
                  <a:lnTo>
                    <a:pt x="254" y="865"/>
                  </a:lnTo>
                  <a:lnTo>
                    <a:pt x="254" y="762"/>
                  </a:lnTo>
                  <a:lnTo>
                    <a:pt x="459" y="762"/>
                  </a:lnTo>
                  <a:lnTo>
                    <a:pt x="459" y="865"/>
                  </a:lnTo>
                  <a:close/>
                  <a:moveTo>
                    <a:pt x="491" y="369"/>
                  </a:moveTo>
                  <a:cubicBezTo>
                    <a:pt x="491" y="388"/>
                    <a:pt x="476" y="403"/>
                    <a:pt x="457" y="403"/>
                  </a:cubicBezTo>
                  <a:lnTo>
                    <a:pt x="388" y="403"/>
                  </a:lnTo>
                  <a:lnTo>
                    <a:pt x="388" y="472"/>
                  </a:lnTo>
                  <a:cubicBezTo>
                    <a:pt x="388" y="491"/>
                    <a:pt x="373" y="506"/>
                    <a:pt x="355" y="506"/>
                  </a:cubicBezTo>
                  <a:cubicBezTo>
                    <a:pt x="336" y="506"/>
                    <a:pt x="321" y="491"/>
                    <a:pt x="321" y="472"/>
                  </a:cubicBezTo>
                  <a:lnTo>
                    <a:pt x="321" y="403"/>
                  </a:lnTo>
                  <a:lnTo>
                    <a:pt x="252" y="403"/>
                  </a:lnTo>
                  <a:cubicBezTo>
                    <a:pt x="233" y="403"/>
                    <a:pt x="218" y="388"/>
                    <a:pt x="218" y="369"/>
                  </a:cubicBezTo>
                  <a:cubicBezTo>
                    <a:pt x="218" y="351"/>
                    <a:pt x="233" y="336"/>
                    <a:pt x="252" y="336"/>
                  </a:cubicBezTo>
                  <a:lnTo>
                    <a:pt x="321" y="336"/>
                  </a:lnTo>
                  <a:lnTo>
                    <a:pt x="321" y="266"/>
                  </a:lnTo>
                  <a:cubicBezTo>
                    <a:pt x="321" y="248"/>
                    <a:pt x="336" y="233"/>
                    <a:pt x="355" y="233"/>
                  </a:cubicBezTo>
                  <a:cubicBezTo>
                    <a:pt x="373" y="233"/>
                    <a:pt x="388" y="248"/>
                    <a:pt x="388" y="266"/>
                  </a:cubicBezTo>
                  <a:lnTo>
                    <a:pt x="388" y="336"/>
                  </a:lnTo>
                  <a:lnTo>
                    <a:pt x="457" y="336"/>
                  </a:lnTo>
                  <a:cubicBezTo>
                    <a:pt x="476" y="336"/>
                    <a:pt x="491" y="351"/>
                    <a:pt x="491" y="369"/>
                  </a:cubicBezTo>
                  <a:close/>
                  <a:moveTo>
                    <a:pt x="681" y="326"/>
                  </a:moveTo>
                  <a:lnTo>
                    <a:pt x="643" y="326"/>
                  </a:lnTo>
                  <a:cubicBezTo>
                    <a:pt x="644" y="336"/>
                    <a:pt x="645" y="347"/>
                    <a:pt x="645" y="358"/>
                  </a:cubicBezTo>
                  <a:cubicBezTo>
                    <a:pt x="645" y="365"/>
                    <a:pt x="644" y="372"/>
                    <a:pt x="643" y="379"/>
                  </a:cubicBezTo>
                  <a:lnTo>
                    <a:pt x="681" y="379"/>
                  </a:lnTo>
                  <a:cubicBezTo>
                    <a:pt x="696" y="379"/>
                    <a:pt x="709" y="367"/>
                    <a:pt x="709" y="352"/>
                  </a:cubicBezTo>
                  <a:cubicBezTo>
                    <a:pt x="709" y="338"/>
                    <a:pt x="696" y="326"/>
                    <a:pt x="681" y="326"/>
                  </a:cubicBezTo>
                  <a:close/>
                  <a:moveTo>
                    <a:pt x="576" y="170"/>
                  </a:moveTo>
                  <a:lnTo>
                    <a:pt x="603" y="142"/>
                  </a:lnTo>
                  <a:cubicBezTo>
                    <a:pt x="614" y="131"/>
                    <a:pt x="614" y="114"/>
                    <a:pt x="604" y="104"/>
                  </a:cubicBezTo>
                  <a:cubicBezTo>
                    <a:pt x="594" y="94"/>
                    <a:pt x="577" y="94"/>
                    <a:pt x="566" y="105"/>
                  </a:cubicBezTo>
                  <a:lnTo>
                    <a:pt x="538" y="132"/>
                  </a:lnTo>
                  <a:cubicBezTo>
                    <a:pt x="552" y="144"/>
                    <a:pt x="564" y="156"/>
                    <a:pt x="576" y="170"/>
                  </a:cubicBezTo>
                  <a:close/>
                  <a:moveTo>
                    <a:pt x="354" y="67"/>
                  </a:moveTo>
                  <a:cubicBezTo>
                    <a:pt x="363" y="67"/>
                    <a:pt x="372" y="68"/>
                    <a:pt x="380" y="68"/>
                  </a:cubicBezTo>
                  <a:lnTo>
                    <a:pt x="380" y="27"/>
                  </a:lnTo>
                  <a:cubicBezTo>
                    <a:pt x="380" y="12"/>
                    <a:pt x="368" y="0"/>
                    <a:pt x="354" y="0"/>
                  </a:cubicBezTo>
                  <a:cubicBezTo>
                    <a:pt x="339" y="0"/>
                    <a:pt x="327" y="12"/>
                    <a:pt x="327" y="27"/>
                  </a:cubicBezTo>
                  <a:lnTo>
                    <a:pt x="327" y="68"/>
                  </a:lnTo>
                  <a:cubicBezTo>
                    <a:pt x="336" y="68"/>
                    <a:pt x="345" y="67"/>
                    <a:pt x="354" y="67"/>
                  </a:cubicBezTo>
                  <a:close/>
                  <a:moveTo>
                    <a:pt x="130" y="173"/>
                  </a:moveTo>
                  <a:cubicBezTo>
                    <a:pt x="142" y="159"/>
                    <a:pt x="154" y="147"/>
                    <a:pt x="168" y="135"/>
                  </a:cubicBezTo>
                  <a:lnTo>
                    <a:pt x="142" y="109"/>
                  </a:lnTo>
                  <a:cubicBezTo>
                    <a:pt x="131" y="99"/>
                    <a:pt x="114" y="98"/>
                    <a:pt x="104" y="109"/>
                  </a:cubicBezTo>
                  <a:cubicBezTo>
                    <a:pt x="93" y="119"/>
                    <a:pt x="94" y="136"/>
                    <a:pt x="104" y="147"/>
                  </a:cubicBezTo>
                  <a:lnTo>
                    <a:pt x="130" y="173"/>
                  </a:lnTo>
                  <a:close/>
                  <a:moveTo>
                    <a:pt x="64" y="358"/>
                  </a:moveTo>
                  <a:cubicBezTo>
                    <a:pt x="64" y="347"/>
                    <a:pt x="64" y="336"/>
                    <a:pt x="66" y="326"/>
                  </a:cubicBezTo>
                  <a:lnTo>
                    <a:pt x="28" y="326"/>
                  </a:lnTo>
                  <a:cubicBezTo>
                    <a:pt x="13" y="326"/>
                    <a:pt x="0" y="338"/>
                    <a:pt x="0" y="352"/>
                  </a:cubicBezTo>
                  <a:cubicBezTo>
                    <a:pt x="0" y="367"/>
                    <a:pt x="13" y="379"/>
                    <a:pt x="28" y="379"/>
                  </a:cubicBezTo>
                  <a:lnTo>
                    <a:pt x="65" y="379"/>
                  </a:lnTo>
                  <a:cubicBezTo>
                    <a:pt x="64" y="372"/>
                    <a:pt x="64" y="365"/>
                    <a:pt x="64" y="358"/>
                  </a:cubicBezTo>
                  <a:close/>
                </a:path>
              </a:pathLst>
            </a:custGeom>
            <a:solidFill>
              <a:srgbClr val="FEF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37"/>
          <p:cNvGrpSpPr/>
          <p:nvPr/>
        </p:nvGrpSpPr>
        <p:grpSpPr bwMode="auto">
          <a:xfrm>
            <a:off x="9060742" y="2337015"/>
            <a:ext cx="988108" cy="989887"/>
            <a:chOff x="0" y="0"/>
            <a:chExt cx="1154113" cy="1155698"/>
          </a:xfrm>
          <a:solidFill>
            <a:schemeClr val="bg1">
              <a:lumMod val="65000"/>
            </a:schemeClr>
          </a:solidFill>
        </p:grpSpPr>
        <p:sp>
          <p:nvSpPr>
            <p:cNvPr id="10" name="Oval 31"/>
            <p:cNvSpPr>
              <a:spLocks noChangeArrowheads="1"/>
            </p:cNvSpPr>
            <p:nvPr/>
          </p:nvSpPr>
          <p:spPr bwMode="auto">
            <a:xfrm>
              <a:off x="0" y="0"/>
              <a:ext cx="1154113" cy="1155699"/>
            </a:xfrm>
            <a:prstGeom prst="ellipse">
              <a:avLst/>
            </a:prstGeom>
            <a:solidFill>
              <a:srgbClr val="A0D4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Freeform 35"/>
            <p:cNvSpPr>
              <a:spLocks noEditPoints="1"/>
            </p:cNvSpPr>
            <p:nvPr/>
          </p:nvSpPr>
          <p:spPr bwMode="auto">
            <a:xfrm>
              <a:off x="269875" y="169862"/>
              <a:ext cx="563563" cy="766762"/>
            </a:xfrm>
            <a:custGeom>
              <a:avLst/>
              <a:gdLst>
                <a:gd name="T0" fmla="*/ 73939 w 625"/>
                <a:gd name="T1" fmla="*/ 124194 h 852"/>
                <a:gd name="T2" fmla="*/ 62217 w 625"/>
                <a:gd name="T3" fmla="*/ 766762 h 852"/>
                <a:gd name="T4" fmla="*/ 563563 w 625"/>
                <a:gd name="T5" fmla="*/ 188091 h 852"/>
                <a:gd name="T6" fmla="*/ 520281 w 625"/>
                <a:gd name="T7" fmla="*/ 201890 h 852"/>
                <a:gd name="T8" fmla="*/ 64021 w 625"/>
                <a:gd name="T9" fmla="*/ 722664 h 852"/>
                <a:gd name="T10" fmla="*/ 243459 w 625"/>
                <a:gd name="T11" fmla="*/ 81896 h 852"/>
                <a:gd name="T12" fmla="*/ 320104 w 625"/>
                <a:gd name="T13" fmla="*/ 81896 h 852"/>
                <a:gd name="T14" fmla="*/ 280429 w 625"/>
                <a:gd name="T15" fmla="*/ 122394 h 852"/>
                <a:gd name="T16" fmla="*/ 196571 w 625"/>
                <a:gd name="T17" fmla="*/ 83696 h 852"/>
                <a:gd name="T18" fmla="*/ 103696 w 625"/>
                <a:gd name="T19" fmla="*/ 194390 h 852"/>
                <a:gd name="T20" fmla="*/ 459867 w 625"/>
                <a:gd name="T21" fmla="*/ 194390 h 852"/>
                <a:gd name="T22" fmla="*/ 366992 w 625"/>
                <a:gd name="T23" fmla="*/ 83696 h 852"/>
                <a:gd name="T24" fmla="*/ 196571 w 625"/>
                <a:gd name="T25" fmla="*/ 83696 h 852"/>
                <a:gd name="T26" fmla="*/ 199276 w 625"/>
                <a:gd name="T27" fmla="*/ 582271 h 852"/>
                <a:gd name="T28" fmla="*/ 136157 w 625"/>
                <a:gd name="T29" fmla="*/ 600270 h 852"/>
                <a:gd name="T30" fmla="*/ 122631 w 625"/>
                <a:gd name="T31" fmla="*/ 613770 h 852"/>
                <a:gd name="T32" fmla="*/ 199276 w 625"/>
                <a:gd name="T33" fmla="*/ 619169 h 852"/>
                <a:gd name="T34" fmla="*/ 119025 w 625"/>
                <a:gd name="T35" fmla="*/ 658767 h 852"/>
                <a:gd name="T36" fmla="*/ 218212 w 625"/>
                <a:gd name="T37" fmla="*/ 610170 h 852"/>
                <a:gd name="T38" fmla="*/ 218212 w 625"/>
                <a:gd name="T39" fmla="*/ 578671 h 852"/>
                <a:gd name="T40" fmla="*/ 99187 w 625"/>
                <a:gd name="T41" fmla="*/ 584971 h 852"/>
                <a:gd name="T42" fmla="*/ 192964 w 625"/>
                <a:gd name="T43" fmla="*/ 683966 h 852"/>
                <a:gd name="T44" fmla="*/ 192964 w 625"/>
                <a:gd name="T45" fmla="*/ 301485 h 852"/>
                <a:gd name="T46" fmla="*/ 136157 w 625"/>
                <a:gd name="T47" fmla="*/ 318584 h 852"/>
                <a:gd name="T48" fmla="*/ 155994 w 625"/>
                <a:gd name="T49" fmla="*/ 368982 h 852"/>
                <a:gd name="T50" fmla="*/ 119025 w 625"/>
                <a:gd name="T51" fmla="*/ 382481 h 852"/>
                <a:gd name="T52" fmla="*/ 192964 w 625"/>
                <a:gd name="T53" fmla="*/ 281686 h 852"/>
                <a:gd name="T54" fmla="*/ 99187 w 625"/>
                <a:gd name="T55" fmla="*/ 380681 h 852"/>
                <a:gd name="T56" fmla="*/ 217310 w 625"/>
                <a:gd name="T57" fmla="*/ 323084 h 852"/>
                <a:gd name="T58" fmla="*/ 216408 w 625"/>
                <a:gd name="T59" fmla="*/ 296985 h 852"/>
                <a:gd name="T60" fmla="*/ 199276 w 625"/>
                <a:gd name="T61" fmla="*/ 452678 h 852"/>
                <a:gd name="T62" fmla="*/ 122631 w 625"/>
                <a:gd name="T63" fmla="*/ 471577 h 852"/>
                <a:gd name="T64" fmla="*/ 199276 w 625"/>
                <a:gd name="T65" fmla="*/ 522874 h 852"/>
                <a:gd name="T66" fmla="*/ 218212 w 625"/>
                <a:gd name="T67" fmla="*/ 438278 h 852"/>
                <a:gd name="T68" fmla="*/ 99187 w 625"/>
                <a:gd name="T69" fmla="*/ 442778 h 852"/>
                <a:gd name="T70" fmla="*/ 199276 w 625"/>
                <a:gd name="T71" fmla="*/ 541773 h 852"/>
                <a:gd name="T72" fmla="*/ 260592 w 625"/>
                <a:gd name="T73" fmla="*/ 418479 h 852"/>
                <a:gd name="T74" fmla="*/ 294856 w 625"/>
                <a:gd name="T75" fmla="*/ 650668 h 852"/>
                <a:gd name="T76" fmla="*/ 452654 w 625"/>
                <a:gd name="T77" fmla="*/ 602070 h 852"/>
                <a:gd name="T78" fmla="*/ 288544 w 625"/>
                <a:gd name="T79" fmla="*/ 644368 h 852"/>
                <a:gd name="T80" fmla="*/ 452654 w 625"/>
                <a:gd name="T81" fmla="*/ 456277 h 852"/>
                <a:gd name="T82" fmla="*/ 288544 w 625"/>
                <a:gd name="T83" fmla="*/ 368982 h 852"/>
                <a:gd name="T84" fmla="*/ 288544 w 625"/>
                <a:gd name="T85" fmla="*/ 316784 h 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25" h="852">
                  <a:moveTo>
                    <a:pt x="48" y="224"/>
                  </a:moveTo>
                  <a:cubicBezTo>
                    <a:pt x="48" y="200"/>
                    <a:pt x="59" y="188"/>
                    <a:pt x="82" y="188"/>
                  </a:cubicBezTo>
                  <a:lnTo>
                    <a:pt x="82" y="138"/>
                  </a:lnTo>
                  <a:cubicBezTo>
                    <a:pt x="39" y="139"/>
                    <a:pt x="0" y="167"/>
                    <a:pt x="0" y="209"/>
                  </a:cubicBezTo>
                  <a:lnTo>
                    <a:pt x="0" y="783"/>
                  </a:lnTo>
                  <a:cubicBezTo>
                    <a:pt x="0" y="818"/>
                    <a:pt x="34" y="852"/>
                    <a:pt x="69" y="852"/>
                  </a:cubicBezTo>
                  <a:lnTo>
                    <a:pt x="556" y="852"/>
                  </a:lnTo>
                  <a:cubicBezTo>
                    <a:pt x="591" y="852"/>
                    <a:pt x="625" y="818"/>
                    <a:pt x="625" y="783"/>
                  </a:cubicBezTo>
                  <a:lnTo>
                    <a:pt x="625" y="209"/>
                  </a:lnTo>
                  <a:cubicBezTo>
                    <a:pt x="625" y="167"/>
                    <a:pt x="586" y="139"/>
                    <a:pt x="543" y="138"/>
                  </a:cubicBezTo>
                  <a:lnTo>
                    <a:pt x="543" y="188"/>
                  </a:lnTo>
                  <a:cubicBezTo>
                    <a:pt x="566" y="188"/>
                    <a:pt x="577" y="200"/>
                    <a:pt x="577" y="224"/>
                  </a:cubicBezTo>
                  <a:lnTo>
                    <a:pt x="577" y="768"/>
                  </a:lnTo>
                  <a:cubicBezTo>
                    <a:pt x="577" y="785"/>
                    <a:pt x="570" y="803"/>
                    <a:pt x="554" y="803"/>
                  </a:cubicBezTo>
                  <a:lnTo>
                    <a:pt x="71" y="803"/>
                  </a:lnTo>
                  <a:cubicBezTo>
                    <a:pt x="53" y="803"/>
                    <a:pt x="48" y="783"/>
                    <a:pt x="48" y="764"/>
                  </a:cubicBezTo>
                  <a:lnTo>
                    <a:pt x="48" y="224"/>
                  </a:lnTo>
                  <a:close/>
                  <a:moveTo>
                    <a:pt x="270" y="91"/>
                  </a:moveTo>
                  <a:cubicBezTo>
                    <a:pt x="270" y="71"/>
                    <a:pt x="289" y="52"/>
                    <a:pt x="309" y="52"/>
                  </a:cubicBezTo>
                  <a:lnTo>
                    <a:pt x="316" y="52"/>
                  </a:lnTo>
                  <a:cubicBezTo>
                    <a:pt x="336" y="52"/>
                    <a:pt x="355" y="71"/>
                    <a:pt x="355" y="91"/>
                  </a:cubicBezTo>
                  <a:lnTo>
                    <a:pt x="355" y="95"/>
                  </a:lnTo>
                  <a:cubicBezTo>
                    <a:pt x="355" y="117"/>
                    <a:pt x="336" y="136"/>
                    <a:pt x="314" y="136"/>
                  </a:cubicBezTo>
                  <a:lnTo>
                    <a:pt x="311" y="136"/>
                  </a:lnTo>
                  <a:cubicBezTo>
                    <a:pt x="289" y="136"/>
                    <a:pt x="270" y="117"/>
                    <a:pt x="270" y="95"/>
                  </a:cubicBezTo>
                  <a:lnTo>
                    <a:pt x="270" y="91"/>
                  </a:lnTo>
                  <a:close/>
                  <a:moveTo>
                    <a:pt x="218" y="93"/>
                  </a:moveTo>
                  <a:lnTo>
                    <a:pt x="149" y="93"/>
                  </a:lnTo>
                  <a:cubicBezTo>
                    <a:pt x="126" y="93"/>
                    <a:pt x="115" y="104"/>
                    <a:pt x="115" y="127"/>
                  </a:cubicBezTo>
                  <a:lnTo>
                    <a:pt x="115" y="216"/>
                  </a:lnTo>
                  <a:cubicBezTo>
                    <a:pt x="115" y="231"/>
                    <a:pt x="124" y="246"/>
                    <a:pt x="138" y="246"/>
                  </a:cubicBezTo>
                  <a:lnTo>
                    <a:pt x="487" y="246"/>
                  </a:lnTo>
                  <a:cubicBezTo>
                    <a:pt x="501" y="246"/>
                    <a:pt x="510" y="231"/>
                    <a:pt x="510" y="216"/>
                  </a:cubicBezTo>
                  <a:lnTo>
                    <a:pt x="510" y="127"/>
                  </a:lnTo>
                  <a:cubicBezTo>
                    <a:pt x="510" y="104"/>
                    <a:pt x="499" y="93"/>
                    <a:pt x="476" y="93"/>
                  </a:cubicBezTo>
                  <a:lnTo>
                    <a:pt x="407" y="93"/>
                  </a:lnTo>
                  <a:cubicBezTo>
                    <a:pt x="407" y="45"/>
                    <a:pt x="366" y="0"/>
                    <a:pt x="320" y="0"/>
                  </a:cubicBezTo>
                  <a:lnTo>
                    <a:pt x="305" y="0"/>
                  </a:lnTo>
                  <a:cubicBezTo>
                    <a:pt x="259" y="0"/>
                    <a:pt x="218" y="45"/>
                    <a:pt x="218" y="93"/>
                  </a:cubicBezTo>
                  <a:close/>
                  <a:moveTo>
                    <a:pt x="132" y="654"/>
                  </a:moveTo>
                  <a:cubicBezTo>
                    <a:pt x="132" y="649"/>
                    <a:pt x="133" y="647"/>
                    <a:pt x="138" y="647"/>
                  </a:cubicBezTo>
                  <a:lnTo>
                    <a:pt x="221" y="647"/>
                  </a:lnTo>
                  <a:lnTo>
                    <a:pt x="221" y="654"/>
                  </a:lnTo>
                  <a:cubicBezTo>
                    <a:pt x="221" y="661"/>
                    <a:pt x="186" y="680"/>
                    <a:pt x="180" y="684"/>
                  </a:cubicBezTo>
                  <a:cubicBezTo>
                    <a:pt x="174" y="679"/>
                    <a:pt x="161" y="667"/>
                    <a:pt x="151" y="667"/>
                  </a:cubicBezTo>
                  <a:lnTo>
                    <a:pt x="149" y="667"/>
                  </a:lnTo>
                  <a:cubicBezTo>
                    <a:pt x="144" y="667"/>
                    <a:pt x="136" y="675"/>
                    <a:pt x="136" y="680"/>
                  </a:cubicBezTo>
                  <a:lnTo>
                    <a:pt x="136" y="682"/>
                  </a:lnTo>
                  <a:cubicBezTo>
                    <a:pt x="136" y="688"/>
                    <a:pt x="167" y="721"/>
                    <a:pt x="173" y="721"/>
                  </a:cubicBezTo>
                  <a:lnTo>
                    <a:pt x="175" y="721"/>
                  </a:lnTo>
                  <a:cubicBezTo>
                    <a:pt x="180" y="721"/>
                    <a:pt x="214" y="693"/>
                    <a:pt x="221" y="688"/>
                  </a:cubicBezTo>
                  <a:cubicBezTo>
                    <a:pt x="221" y="700"/>
                    <a:pt x="225" y="738"/>
                    <a:pt x="214" y="738"/>
                  </a:cubicBezTo>
                  <a:lnTo>
                    <a:pt x="138" y="738"/>
                  </a:lnTo>
                  <a:cubicBezTo>
                    <a:pt x="133" y="738"/>
                    <a:pt x="132" y="737"/>
                    <a:pt x="132" y="732"/>
                  </a:cubicBezTo>
                  <a:lnTo>
                    <a:pt x="132" y="654"/>
                  </a:lnTo>
                  <a:close/>
                  <a:moveTo>
                    <a:pt x="214" y="760"/>
                  </a:moveTo>
                  <a:cubicBezTo>
                    <a:pt x="255" y="760"/>
                    <a:pt x="240" y="715"/>
                    <a:pt x="242" y="678"/>
                  </a:cubicBezTo>
                  <a:cubicBezTo>
                    <a:pt x="243" y="658"/>
                    <a:pt x="292" y="642"/>
                    <a:pt x="296" y="624"/>
                  </a:cubicBezTo>
                  <a:lnTo>
                    <a:pt x="290" y="624"/>
                  </a:lnTo>
                  <a:cubicBezTo>
                    <a:pt x="275" y="624"/>
                    <a:pt x="253" y="637"/>
                    <a:pt x="242" y="643"/>
                  </a:cubicBezTo>
                  <a:cubicBezTo>
                    <a:pt x="237" y="635"/>
                    <a:pt x="232" y="626"/>
                    <a:pt x="218" y="626"/>
                  </a:cubicBezTo>
                  <a:lnTo>
                    <a:pt x="134" y="626"/>
                  </a:lnTo>
                  <a:cubicBezTo>
                    <a:pt x="122" y="626"/>
                    <a:pt x="110" y="637"/>
                    <a:pt x="110" y="650"/>
                  </a:cubicBezTo>
                  <a:lnTo>
                    <a:pt x="110" y="736"/>
                  </a:lnTo>
                  <a:cubicBezTo>
                    <a:pt x="110" y="750"/>
                    <a:pt x="123" y="760"/>
                    <a:pt x="138" y="760"/>
                  </a:cubicBezTo>
                  <a:lnTo>
                    <a:pt x="214" y="760"/>
                  </a:lnTo>
                  <a:close/>
                  <a:moveTo>
                    <a:pt x="132" y="341"/>
                  </a:moveTo>
                  <a:cubicBezTo>
                    <a:pt x="132" y="336"/>
                    <a:pt x="133" y="335"/>
                    <a:pt x="138" y="335"/>
                  </a:cubicBezTo>
                  <a:lnTo>
                    <a:pt x="214" y="335"/>
                  </a:lnTo>
                  <a:cubicBezTo>
                    <a:pt x="219" y="335"/>
                    <a:pt x="221" y="336"/>
                    <a:pt x="221" y="341"/>
                  </a:cubicBezTo>
                  <a:cubicBezTo>
                    <a:pt x="221" y="346"/>
                    <a:pt x="184" y="371"/>
                    <a:pt x="180" y="371"/>
                  </a:cubicBezTo>
                  <a:cubicBezTo>
                    <a:pt x="175" y="371"/>
                    <a:pt x="164" y="354"/>
                    <a:pt x="151" y="354"/>
                  </a:cubicBezTo>
                  <a:cubicBezTo>
                    <a:pt x="145" y="354"/>
                    <a:pt x="136" y="361"/>
                    <a:pt x="136" y="367"/>
                  </a:cubicBezTo>
                  <a:lnTo>
                    <a:pt x="136" y="369"/>
                  </a:lnTo>
                  <a:cubicBezTo>
                    <a:pt x="136" y="378"/>
                    <a:pt x="166" y="406"/>
                    <a:pt x="173" y="410"/>
                  </a:cubicBezTo>
                  <a:lnTo>
                    <a:pt x="221" y="376"/>
                  </a:lnTo>
                  <a:lnTo>
                    <a:pt x="221" y="425"/>
                  </a:lnTo>
                  <a:lnTo>
                    <a:pt x="132" y="425"/>
                  </a:lnTo>
                  <a:lnTo>
                    <a:pt x="132" y="341"/>
                  </a:lnTo>
                  <a:close/>
                  <a:moveTo>
                    <a:pt x="240" y="330"/>
                  </a:moveTo>
                  <a:cubicBezTo>
                    <a:pt x="237" y="319"/>
                    <a:pt x="228" y="313"/>
                    <a:pt x="214" y="313"/>
                  </a:cubicBezTo>
                  <a:lnTo>
                    <a:pt x="138" y="313"/>
                  </a:lnTo>
                  <a:cubicBezTo>
                    <a:pt x="123" y="313"/>
                    <a:pt x="110" y="322"/>
                    <a:pt x="110" y="337"/>
                  </a:cubicBezTo>
                  <a:lnTo>
                    <a:pt x="110" y="423"/>
                  </a:lnTo>
                  <a:cubicBezTo>
                    <a:pt x="110" y="436"/>
                    <a:pt x="122" y="447"/>
                    <a:pt x="134" y="447"/>
                  </a:cubicBezTo>
                  <a:lnTo>
                    <a:pt x="218" y="447"/>
                  </a:lnTo>
                  <a:cubicBezTo>
                    <a:pt x="252" y="447"/>
                    <a:pt x="242" y="393"/>
                    <a:pt x="241" y="359"/>
                  </a:cubicBezTo>
                  <a:lnTo>
                    <a:pt x="296" y="313"/>
                  </a:lnTo>
                  <a:cubicBezTo>
                    <a:pt x="296" y="313"/>
                    <a:pt x="292" y="311"/>
                    <a:pt x="292" y="311"/>
                  </a:cubicBezTo>
                  <a:cubicBezTo>
                    <a:pt x="271" y="311"/>
                    <a:pt x="253" y="329"/>
                    <a:pt x="240" y="330"/>
                  </a:cubicBezTo>
                  <a:close/>
                  <a:moveTo>
                    <a:pt x="132" y="492"/>
                  </a:moveTo>
                  <a:lnTo>
                    <a:pt x="221" y="492"/>
                  </a:lnTo>
                  <a:lnTo>
                    <a:pt x="221" y="503"/>
                  </a:lnTo>
                  <a:lnTo>
                    <a:pt x="180" y="529"/>
                  </a:lnTo>
                  <a:lnTo>
                    <a:pt x="152" y="508"/>
                  </a:lnTo>
                  <a:cubicBezTo>
                    <a:pt x="145" y="513"/>
                    <a:pt x="136" y="515"/>
                    <a:pt x="136" y="524"/>
                  </a:cubicBezTo>
                  <a:cubicBezTo>
                    <a:pt x="136" y="531"/>
                    <a:pt x="167" y="565"/>
                    <a:pt x="173" y="565"/>
                  </a:cubicBezTo>
                  <a:cubicBezTo>
                    <a:pt x="183" y="565"/>
                    <a:pt x="209" y="536"/>
                    <a:pt x="221" y="533"/>
                  </a:cubicBezTo>
                  <a:lnTo>
                    <a:pt x="221" y="581"/>
                  </a:lnTo>
                  <a:lnTo>
                    <a:pt x="132" y="581"/>
                  </a:lnTo>
                  <a:lnTo>
                    <a:pt x="132" y="492"/>
                  </a:lnTo>
                  <a:close/>
                  <a:moveTo>
                    <a:pt x="242" y="487"/>
                  </a:moveTo>
                  <a:cubicBezTo>
                    <a:pt x="238" y="480"/>
                    <a:pt x="233" y="470"/>
                    <a:pt x="221" y="470"/>
                  </a:cubicBezTo>
                  <a:lnTo>
                    <a:pt x="132" y="470"/>
                  </a:lnTo>
                  <a:cubicBezTo>
                    <a:pt x="121" y="470"/>
                    <a:pt x="110" y="481"/>
                    <a:pt x="110" y="492"/>
                  </a:cubicBezTo>
                  <a:lnTo>
                    <a:pt x="110" y="581"/>
                  </a:lnTo>
                  <a:cubicBezTo>
                    <a:pt x="110" y="591"/>
                    <a:pt x="121" y="602"/>
                    <a:pt x="132" y="602"/>
                  </a:cubicBezTo>
                  <a:lnTo>
                    <a:pt x="221" y="602"/>
                  </a:lnTo>
                  <a:cubicBezTo>
                    <a:pt x="252" y="602"/>
                    <a:pt x="242" y="547"/>
                    <a:pt x="242" y="515"/>
                  </a:cubicBezTo>
                  <a:lnTo>
                    <a:pt x="296" y="469"/>
                  </a:lnTo>
                  <a:lnTo>
                    <a:pt x="289" y="465"/>
                  </a:lnTo>
                  <a:lnTo>
                    <a:pt x="242" y="487"/>
                  </a:lnTo>
                  <a:close/>
                  <a:moveTo>
                    <a:pt x="320" y="716"/>
                  </a:moveTo>
                  <a:cubicBezTo>
                    <a:pt x="320" y="721"/>
                    <a:pt x="322" y="723"/>
                    <a:pt x="327" y="723"/>
                  </a:cubicBezTo>
                  <a:lnTo>
                    <a:pt x="495" y="723"/>
                  </a:lnTo>
                  <a:cubicBezTo>
                    <a:pt x="500" y="723"/>
                    <a:pt x="502" y="721"/>
                    <a:pt x="502" y="716"/>
                  </a:cubicBezTo>
                  <a:lnTo>
                    <a:pt x="502" y="669"/>
                  </a:lnTo>
                  <a:cubicBezTo>
                    <a:pt x="502" y="664"/>
                    <a:pt x="500" y="663"/>
                    <a:pt x="495" y="663"/>
                  </a:cubicBezTo>
                  <a:lnTo>
                    <a:pt x="320" y="663"/>
                  </a:lnTo>
                  <a:lnTo>
                    <a:pt x="320" y="716"/>
                  </a:lnTo>
                  <a:close/>
                  <a:moveTo>
                    <a:pt x="320" y="565"/>
                  </a:moveTo>
                  <a:lnTo>
                    <a:pt x="502" y="565"/>
                  </a:lnTo>
                  <a:lnTo>
                    <a:pt x="502" y="507"/>
                  </a:lnTo>
                  <a:lnTo>
                    <a:pt x="320" y="507"/>
                  </a:lnTo>
                  <a:lnTo>
                    <a:pt x="320" y="565"/>
                  </a:lnTo>
                  <a:close/>
                  <a:moveTo>
                    <a:pt x="320" y="410"/>
                  </a:moveTo>
                  <a:lnTo>
                    <a:pt x="452" y="410"/>
                  </a:lnTo>
                  <a:lnTo>
                    <a:pt x="452" y="352"/>
                  </a:lnTo>
                  <a:lnTo>
                    <a:pt x="320" y="352"/>
                  </a:lnTo>
                  <a:lnTo>
                    <a:pt x="320" y="410"/>
                  </a:lnTo>
                  <a:close/>
                </a:path>
              </a:pathLst>
            </a:custGeom>
            <a:solidFill>
              <a:srgbClr val="FEF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40"/>
          <p:cNvGrpSpPr/>
          <p:nvPr/>
        </p:nvGrpSpPr>
        <p:grpSpPr bwMode="auto">
          <a:xfrm>
            <a:off x="2001154" y="2367153"/>
            <a:ext cx="917479" cy="917870"/>
            <a:chOff x="0" y="0"/>
            <a:chExt cx="1155700" cy="1155698"/>
          </a:xfrm>
          <a:solidFill>
            <a:schemeClr val="bg1">
              <a:lumMod val="65000"/>
            </a:schemeClr>
          </a:solidFill>
        </p:grpSpPr>
        <p:sp>
          <p:nvSpPr>
            <p:cNvPr id="13" name="Oval 33"/>
            <p:cNvSpPr>
              <a:spLocks noChangeArrowheads="1"/>
            </p:cNvSpPr>
            <p:nvPr/>
          </p:nvSpPr>
          <p:spPr bwMode="auto">
            <a:xfrm>
              <a:off x="0" y="0"/>
              <a:ext cx="1155700" cy="1155698"/>
            </a:xfrm>
            <a:prstGeom prst="ellipse">
              <a:avLst/>
            </a:prstGeom>
            <a:solidFill>
              <a:srgbClr val="A0D4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4" name="Freeform 36"/>
            <p:cNvSpPr>
              <a:spLocks noEditPoints="1"/>
            </p:cNvSpPr>
            <p:nvPr/>
          </p:nvSpPr>
          <p:spPr bwMode="auto">
            <a:xfrm>
              <a:off x="261937" y="217487"/>
              <a:ext cx="712788" cy="701675"/>
            </a:xfrm>
            <a:custGeom>
              <a:avLst/>
              <a:gdLst>
                <a:gd name="T0" fmla="*/ 188097 w 792"/>
                <a:gd name="T1" fmla="*/ 307152 h 779"/>
                <a:gd name="T2" fmla="*/ 249296 w 792"/>
                <a:gd name="T3" fmla="*/ 200865 h 779"/>
                <a:gd name="T4" fmla="*/ 350994 w 792"/>
                <a:gd name="T5" fmla="*/ 290938 h 779"/>
                <a:gd name="T6" fmla="*/ 264596 w 792"/>
                <a:gd name="T7" fmla="*/ 182850 h 779"/>
                <a:gd name="T8" fmla="*/ 350994 w 792"/>
                <a:gd name="T9" fmla="*/ 290938 h 779"/>
                <a:gd name="T10" fmla="*/ 350994 w 792"/>
                <a:gd name="T11" fmla="*/ 290938 h 779"/>
                <a:gd name="T12" fmla="*/ 420293 w 792"/>
                <a:gd name="T13" fmla="*/ 174743 h 779"/>
                <a:gd name="T14" fmla="*/ 442793 w 792"/>
                <a:gd name="T15" fmla="*/ 163034 h 779"/>
                <a:gd name="T16" fmla="*/ 445493 w 792"/>
                <a:gd name="T17" fmla="*/ 182850 h 779"/>
                <a:gd name="T18" fmla="*/ 439193 w 792"/>
                <a:gd name="T19" fmla="*/ 215276 h 779"/>
                <a:gd name="T20" fmla="*/ 418493 w 792"/>
                <a:gd name="T21" fmla="*/ 207170 h 779"/>
                <a:gd name="T22" fmla="*/ 393293 w 792"/>
                <a:gd name="T23" fmla="*/ 185552 h 779"/>
                <a:gd name="T24" fmla="*/ 410393 w 792"/>
                <a:gd name="T25" fmla="*/ 172942 h 779"/>
                <a:gd name="T26" fmla="*/ 442793 w 792"/>
                <a:gd name="T27" fmla="*/ 163034 h 779"/>
                <a:gd name="T28" fmla="*/ 337494 w 792"/>
                <a:gd name="T29" fmla="*/ 308953 h 779"/>
                <a:gd name="T30" fmla="*/ 325795 w 792"/>
                <a:gd name="T31" fmla="*/ 440461 h 779"/>
                <a:gd name="T32" fmla="*/ 371694 w 792"/>
                <a:gd name="T33" fmla="*/ 320663 h 779"/>
                <a:gd name="T34" fmla="*/ 280795 w 792"/>
                <a:gd name="T35" fmla="*/ 268420 h 779"/>
                <a:gd name="T36" fmla="*/ 246596 w 792"/>
                <a:gd name="T37" fmla="*/ 280130 h 779"/>
                <a:gd name="T38" fmla="*/ 292495 w 792"/>
                <a:gd name="T39" fmla="*/ 440461 h 779"/>
                <a:gd name="T40" fmla="*/ 280795 w 792"/>
                <a:gd name="T41" fmla="*/ 268420 h 779"/>
                <a:gd name="T42" fmla="*/ 416693 w 792"/>
                <a:gd name="T43" fmla="*/ 240497 h 779"/>
                <a:gd name="T44" fmla="*/ 404993 w 792"/>
                <a:gd name="T45" fmla="*/ 440461 h 779"/>
                <a:gd name="T46" fmla="*/ 450892 w 792"/>
                <a:gd name="T47" fmla="*/ 253107 h 779"/>
                <a:gd name="T48" fmla="*/ 201897 w 792"/>
                <a:gd name="T49" fmla="*/ 351288 h 779"/>
                <a:gd name="T50" fmla="*/ 167397 w 792"/>
                <a:gd name="T51" fmla="*/ 362997 h 779"/>
                <a:gd name="T52" fmla="*/ 213296 w 792"/>
                <a:gd name="T53" fmla="*/ 440461 h 779"/>
                <a:gd name="T54" fmla="*/ 201897 w 792"/>
                <a:gd name="T55" fmla="*/ 351288 h 779"/>
                <a:gd name="T56" fmla="*/ 122398 w 792"/>
                <a:gd name="T57" fmla="*/ 440461 h 779"/>
                <a:gd name="T58" fmla="*/ 110698 w 792"/>
                <a:gd name="T59" fmla="*/ 170240 h 779"/>
                <a:gd name="T60" fmla="*/ 134098 w 792"/>
                <a:gd name="T61" fmla="*/ 170240 h 779"/>
                <a:gd name="T62" fmla="*/ 477892 w 792"/>
                <a:gd name="T63" fmla="*/ 417042 h 779"/>
                <a:gd name="T64" fmla="*/ 477892 w 792"/>
                <a:gd name="T65" fmla="*/ 440461 h 779"/>
                <a:gd name="T66" fmla="*/ 110698 w 792"/>
                <a:gd name="T67" fmla="*/ 428751 h 779"/>
                <a:gd name="T68" fmla="*/ 477892 w 792"/>
                <a:gd name="T69" fmla="*/ 417042 h 779"/>
                <a:gd name="T70" fmla="*/ 611990 w 792"/>
                <a:gd name="T71" fmla="*/ 701675 h 779"/>
                <a:gd name="T72" fmla="*/ 436493 w 792"/>
                <a:gd name="T73" fmla="*/ 566564 h 779"/>
                <a:gd name="T74" fmla="*/ 0 w 792"/>
                <a:gd name="T75" fmla="*/ 299045 h 779"/>
                <a:gd name="T76" fmla="*/ 599390 w 792"/>
                <a:gd name="T77" fmla="*/ 299045 h 779"/>
                <a:gd name="T78" fmla="*/ 677689 w 792"/>
                <a:gd name="T79" fmla="*/ 544947 h 779"/>
                <a:gd name="T80" fmla="*/ 300595 w 792"/>
                <a:gd name="T81" fmla="*/ 561160 h 779"/>
                <a:gd name="T82" fmla="*/ 561591 w 792"/>
                <a:gd name="T83" fmla="*/ 299045 h 779"/>
                <a:gd name="T84" fmla="*/ 38699 w 792"/>
                <a:gd name="T85" fmla="*/ 299045 h 77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92" h="779">
                  <a:moveTo>
                    <a:pt x="297" y="240"/>
                  </a:moveTo>
                  <a:lnTo>
                    <a:pt x="209" y="341"/>
                  </a:lnTo>
                  <a:lnTo>
                    <a:pt x="188" y="323"/>
                  </a:lnTo>
                  <a:lnTo>
                    <a:pt x="277" y="223"/>
                  </a:lnTo>
                  <a:lnTo>
                    <a:pt x="297" y="240"/>
                  </a:lnTo>
                  <a:close/>
                  <a:moveTo>
                    <a:pt x="390" y="323"/>
                  </a:moveTo>
                  <a:lnTo>
                    <a:pt x="276" y="224"/>
                  </a:lnTo>
                  <a:lnTo>
                    <a:pt x="294" y="203"/>
                  </a:lnTo>
                  <a:lnTo>
                    <a:pt x="408" y="303"/>
                  </a:lnTo>
                  <a:lnTo>
                    <a:pt x="390" y="323"/>
                  </a:lnTo>
                  <a:close/>
                  <a:moveTo>
                    <a:pt x="487" y="212"/>
                  </a:moveTo>
                  <a:lnTo>
                    <a:pt x="390" y="323"/>
                  </a:lnTo>
                  <a:lnTo>
                    <a:pt x="369" y="305"/>
                  </a:lnTo>
                  <a:lnTo>
                    <a:pt x="467" y="194"/>
                  </a:lnTo>
                  <a:lnTo>
                    <a:pt x="487" y="212"/>
                  </a:lnTo>
                  <a:close/>
                  <a:moveTo>
                    <a:pt x="492" y="181"/>
                  </a:moveTo>
                  <a:cubicBezTo>
                    <a:pt x="497" y="179"/>
                    <a:pt x="500" y="182"/>
                    <a:pt x="499" y="187"/>
                  </a:cubicBezTo>
                  <a:lnTo>
                    <a:pt x="495" y="203"/>
                  </a:lnTo>
                  <a:cubicBezTo>
                    <a:pt x="494" y="209"/>
                    <a:pt x="492" y="217"/>
                    <a:pt x="491" y="222"/>
                  </a:cubicBezTo>
                  <a:lnTo>
                    <a:pt x="488" y="239"/>
                  </a:lnTo>
                  <a:cubicBezTo>
                    <a:pt x="487" y="244"/>
                    <a:pt x="483" y="245"/>
                    <a:pt x="479" y="242"/>
                  </a:cubicBezTo>
                  <a:lnTo>
                    <a:pt x="465" y="230"/>
                  </a:lnTo>
                  <a:cubicBezTo>
                    <a:pt x="461" y="227"/>
                    <a:pt x="455" y="221"/>
                    <a:pt x="451" y="217"/>
                  </a:cubicBezTo>
                  <a:lnTo>
                    <a:pt x="437" y="206"/>
                  </a:lnTo>
                  <a:cubicBezTo>
                    <a:pt x="433" y="202"/>
                    <a:pt x="434" y="198"/>
                    <a:pt x="439" y="197"/>
                  </a:cubicBezTo>
                  <a:lnTo>
                    <a:pt x="456" y="192"/>
                  </a:lnTo>
                  <a:cubicBezTo>
                    <a:pt x="461" y="190"/>
                    <a:pt x="470" y="187"/>
                    <a:pt x="475" y="186"/>
                  </a:cubicBezTo>
                  <a:lnTo>
                    <a:pt x="492" y="181"/>
                  </a:lnTo>
                  <a:close/>
                  <a:moveTo>
                    <a:pt x="400" y="343"/>
                  </a:moveTo>
                  <a:lnTo>
                    <a:pt x="375" y="343"/>
                  </a:lnTo>
                  <a:cubicBezTo>
                    <a:pt x="368" y="343"/>
                    <a:pt x="362" y="349"/>
                    <a:pt x="362" y="356"/>
                  </a:cubicBezTo>
                  <a:lnTo>
                    <a:pt x="362" y="489"/>
                  </a:lnTo>
                  <a:lnTo>
                    <a:pt x="413" y="489"/>
                  </a:lnTo>
                  <a:lnTo>
                    <a:pt x="413" y="356"/>
                  </a:lnTo>
                  <a:cubicBezTo>
                    <a:pt x="413" y="349"/>
                    <a:pt x="407" y="343"/>
                    <a:pt x="400" y="343"/>
                  </a:cubicBezTo>
                  <a:close/>
                  <a:moveTo>
                    <a:pt x="312" y="298"/>
                  </a:moveTo>
                  <a:lnTo>
                    <a:pt x="287" y="298"/>
                  </a:lnTo>
                  <a:cubicBezTo>
                    <a:pt x="280" y="298"/>
                    <a:pt x="274" y="304"/>
                    <a:pt x="274" y="311"/>
                  </a:cubicBezTo>
                  <a:lnTo>
                    <a:pt x="274" y="489"/>
                  </a:lnTo>
                  <a:lnTo>
                    <a:pt x="325" y="489"/>
                  </a:lnTo>
                  <a:lnTo>
                    <a:pt x="325" y="311"/>
                  </a:lnTo>
                  <a:cubicBezTo>
                    <a:pt x="325" y="304"/>
                    <a:pt x="319" y="298"/>
                    <a:pt x="312" y="298"/>
                  </a:cubicBezTo>
                  <a:close/>
                  <a:moveTo>
                    <a:pt x="488" y="267"/>
                  </a:moveTo>
                  <a:lnTo>
                    <a:pt x="463" y="267"/>
                  </a:lnTo>
                  <a:cubicBezTo>
                    <a:pt x="456" y="267"/>
                    <a:pt x="450" y="273"/>
                    <a:pt x="450" y="281"/>
                  </a:cubicBezTo>
                  <a:lnTo>
                    <a:pt x="450" y="489"/>
                  </a:lnTo>
                  <a:lnTo>
                    <a:pt x="501" y="489"/>
                  </a:lnTo>
                  <a:lnTo>
                    <a:pt x="501" y="281"/>
                  </a:lnTo>
                  <a:cubicBezTo>
                    <a:pt x="501" y="273"/>
                    <a:pt x="495" y="267"/>
                    <a:pt x="488" y="267"/>
                  </a:cubicBezTo>
                  <a:close/>
                  <a:moveTo>
                    <a:pt x="224" y="390"/>
                  </a:moveTo>
                  <a:lnTo>
                    <a:pt x="200" y="390"/>
                  </a:lnTo>
                  <a:cubicBezTo>
                    <a:pt x="192" y="390"/>
                    <a:pt x="186" y="396"/>
                    <a:pt x="186" y="403"/>
                  </a:cubicBezTo>
                  <a:lnTo>
                    <a:pt x="186" y="489"/>
                  </a:lnTo>
                  <a:lnTo>
                    <a:pt x="237" y="489"/>
                  </a:lnTo>
                  <a:lnTo>
                    <a:pt x="237" y="403"/>
                  </a:lnTo>
                  <a:cubicBezTo>
                    <a:pt x="237" y="396"/>
                    <a:pt x="231" y="390"/>
                    <a:pt x="224" y="390"/>
                  </a:cubicBezTo>
                  <a:close/>
                  <a:moveTo>
                    <a:pt x="149" y="476"/>
                  </a:moveTo>
                  <a:cubicBezTo>
                    <a:pt x="149" y="483"/>
                    <a:pt x="144" y="489"/>
                    <a:pt x="136" y="489"/>
                  </a:cubicBezTo>
                  <a:cubicBezTo>
                    <a:pt x="129" y="489"/>
                    <a:pt x="123" y="483"/>
                    <a:pt x="123" y="476"/>
                  </a:cubicBezTo>
                  <a:lnTo>
                    <a:pt x="123" y="189"/>
                  </a:lnTo>
                  <a:cubicBezTo>
                    <a:pt x="123" y="182"/>
                    <a:pt x="129" y="176"/>
                    <a:pt x="136" y="176"/>
                  </a:cubicBezTo>
                  <a:cubicBezTo>
                    <a:pt x="143" y="176"/>
                    <a:pt x="149" y="182"/>
                    <a:pt x="149" y="189"/>
                  </a:cubicBezTo>
                  <a:lnTo>
                    <a:pt x="149" y="476"/>
                  </a:lnTo>
                  <a:close/>
                  <a:moveTo>
                    <a:pt x="531" y="463"/>
                  </a:moveTo>
                  <a:cubicBezTo>
                    <a:pt x="538" y="463"/>
                    <a:pt x="544" y="469"/>
                    <a:pt x="544" y="476"/>
                  </a:cubicBezTo>
                  <a:cubicBezTo>
                    <a:pt x="544" y="483"/>
                    <a:pt x="538" y="489"/>
                    <a:pt x="531" y="489"/>
                  </a:cubicBezTo>
                  <a:lnTo>
                    <a:pt x="136" y="489"/>
                  </a:lnTo>
                  <a:cubicBezTo>
                    <a:pt x="129" y="489"/>
                    <a:pt x="123" y="483"/>
                    <a:pt x="123" y="476"/>
                  </a:cubicBezTo>
                  <a:cubicBezTo>
                    <a:pt x="123" y="469"/>
                    <a:pt x="129" y="463"/>
                    <a:pt x="136" y="463"/>
                  </a:cubicBezTo>
                  <a:lnTo>
                    <a:pt x="531" y="463"/>
                  </a:lnTo>
                  <a:close/>
                  <a:moveTo>
                    <a:pt x="753" y="750"/>
                  </a:moveTo>
                  <a:cubicBezTo>
                    <a:pt x="732" y="770"/>
                    <a:pt x="706" y="779"/>
                    <a:pt x="680" y="779"/>
                  </a:cubicBezTo>
                  <a:cubicBezTo>
                    <a:pt x="654" y="779"/>
                    <a:pt x="628" y="770"/>
                    <a:pt x="608" y="750"/>
                  </a:cubicBezTo>
                  <a:lnTo>
                    <a:pt x="485" y="629"/>
                  </a:lnTo>
                  <a:cubicBezTo>
                    <a:pt x="440" y="653"/>
                    <a:pt x="388" y="666"/>
                    <a:pt x="334" y="666"/>
                  </a:cubicBezTo>
                  <a:cubicBezTo>
                    <a:pt x="149" y="666"/>
                    <a:pt x="0" y="517"/>
                    <a:pt x="0" y="332"/>
                  </a:cubicBezTo>
                  <a:cubicBezTo>
                    <a:pt x="0" y="149"/>
                    <a:pt x="149" y="0"/>
                    <a:pt x="334" y="0"/>
                  </a:cubicBezTo>
                  <a:cubicBezTo>
                    <a:pt x="517" y="0"/>
                    <a:pt x="666" y="149"/>
                    <a:pt x="666" y="332"/>
                  </a:cubicBezTo>
                  <a:cubicBezTo>
                    <a:pt x="666" y="387"/>
                    <a:pt x="653" y="439"/>
                    <a:pt x="630" y="484"/>
                  </a:cubicBezTo>
                  <a:lnTo>
                    <a:pt x="753" y="605"/>
                  </a:lnTo>
                  <a:cubicBezTo>
                    <a:pt x="792" y="645"/>
                    <a:pt x="792" y="709"/>
                    <a:pt x="753" y="750"/>
                  </a:cubicBezTo>
                  <a:close/>
                  <a:moveTo>
                    <a:pt x="334" y="623"/>
                  </a:moveTo>
                  <a:lnTo>
                    <a:pt x="334" y="623"/>
                  </a:lnTo>
                  <a:cubicBezTo>
                    <a:pt x="494" y="623"/>
                    <a:pt x="624" y="493"/>
                    <a:pt x="624" y="332"/>
                  </a:cubicBezTo>
                  <a:cubicBezTo>
                    <a:pt x="624" y="172"/>
                    <a:pt x="494" y="42"/>
                    <a:pt x="334" y="42"/>
                  </a:cubicBezTo>
                  <a:cubicBezTo>
                    <a:pt x="173" y="42"/>
                    <a:pt x="43" y="172"/>
                    <a:pt x="43" y="332"/>
                  </a:cubicBezTo>
                  <a:cubicBezTo>
                    <a:pt x="43" y="493"/>
                    <a:pt x="173" y="623"/>
                    <a:pt x="334" y="623"/>
                  </a:cubicBezTo>
                  <a:close/>
                </a:path>
              </a:pathLst>
            </a:custGeom>
            <a:solidFill>
              <a:srgbClr val="FEF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37991" y="3631201"/>
            <a:ext cx="9796676" cy="1766238"/>
            <a:chOff x="1137991" y="3631201"/>
            <a:chExt cx="9796676" cy="1766238"/>
          </a:xfrm>
        </p:grpSpPr>
        <p:sp>
          <p:nvSpPr>
            <p:cNvPr id="16" name="文本框 15"/>
            <p:cNvSpPr txBox="1"/>
            <p:nvPr/>
          </p:nvSpPr>
          <p:spPr>
            <a:xfrm>
              <a:off x="1137991" y="3631201"/>
              <a:ext cx="2771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219061" y="4335610"/>
              <a:ext cx="2609634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619379" y="3631201"/>
              <a:ext cx="2771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4700449" y="4335610"/>
              <a:ext cx="2609634" cy="10237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162892" y="3631201"/>
              <a:ext cx="2771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8243962" y="4335610"/>
              <a:ext cx="2609634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204661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1474" y="528640"/>
            <a:ext cx="11358559" cy="5800727"/>
          </a:xfrm>
          <a:prstGeom prst="rect">
            <a:avLst/>
          </a:prstGeom>
          <a:solidFill>
            <a:srgbClr val="FFFAEA"/>
          </a:solidFill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>
            <a:fillRect/>
          </a:stretch>
        </p:blipFill>
        <p:spPr>
          <a:xfrm>
            <a:off x="0" y="1639497"/>
            <a:ext cx="12192000" cy="521850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417092" y="1811775"/>
            <a:ext cx="1042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latin typeface="Impact" panose="020B0806030902050204" pitchFamily="34" charset="0"/>
              </a:rPr>
              <a:t>0 3</a:t>
            </a:r>
            <a:endParaRPr lang="zh-CN" altLang="en-US" sz="5400" b="1" dirty="0">
              <a:latin typeface="Impact" panose="020B080603090205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39161" y="2737198"/>
            <a:ext cx="5188666" cy="707886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atin typeface="Impact" panose="020B0806030902050204" pitchFamily="34" charset="0"/>
                <a:ea typeface="微软雅黑" panose="020B0503020204020204" pitchFamily="34" charset="-122"/>
              </a:rPr>
              <a:t>ADD YOUR TITTLE HERE</a:t>
            </a:r>
            <a:endParaRPr lang="zh-CN" altLang="en-US" sz="4000" dirty="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矩形 23"/>
          <p:cNvSpPr>
            <a:spLocks noChangeArrowheads="1"/>
          </p:cNvSpPr>
          <p:nvPr/>
        </p:nvSpPr>
        <p:spPr bwMode="auto">
          <a:xfrm>
            <a:off x="3639161" y="3592133"/>
            <a:ext cx="5281621" cy="6136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IS A ART TEMPLATE ,THE TEMPLATE DESIGN BY JERRY. THANK YOU WATCHING THIS ONE.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175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204661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1474" y="528640"/>
            <a:ext cx="11358559" cy="5800727"/>
          </a:xfrm>
          <a:prstGeom prst="rect">
            <a:avLst/>
          </a:prstGeom>
          <a:solidFill>
            <a:srgbClr val="FFFAEA"/>
          </a:solidFill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22"/>
          <p:cNvSpPr txBox="1">
            <a:spLocks noChangeArrowheads="1"/>
          </p:cNvSpPr>
          <p:nvPr/>
        </p:nvSpPr>
        <p:spPr bwMode="auto">
          <a:xfrm>
            <a:off x="6545324" y="1971868"/>
            <a:ext cx="397690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  入  标  题</a:t>
            </a:r>
          </a:p>
        </p:txBody>
      </p:sp>
      <p:sp>
        <p:nvSpPr>
          <p:cNvPr id="7" name="矩形 23"/>
          <p:cNvSpPr>
            <a:spLocks noChangeArrowheads="1"/>
          </p:cNvSpPr>
          <p:nvPr/>
        </p:nvSpPr>
        <p:spPr bwMode="auto">
          <a:xfrm>
            <a:off x="6545324" y="3742689"/>
            <a:ext cx="4752133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在这里添加你的文字，图片也可以。在这里可以添加文字内容。在这里添加你的文字，图片也可以。在这里可以添加文字内容。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在这里添加你的文字，图片也可以。在这里可以添加文字内容。在这里添加你的文字，图片也可以。在这里可以添加文字内容。</a:t>
            </a:r>
          </a:p>
          <a:p>
            <a:pPr eaLnBrk="1" hangingPunct="1">
              <a:lnSpc>
                <a:spcPct val="150000"/>
              </a:lnSpc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545324" y="2590314"/>
            <a:ext cx="4573250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在这里添加你的文字，图片也可以。在这里可以添加文字内容。在这里添加你的文字，图片也可以。在这里可以添加文字内容。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08501" y="1649806"/>
            <a:ext cx="6036823" cy="405713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416000" y="4719290"/>
            <a:ext cx="1129324" cy="1103542"/>
          </a:xfrm>
          <a:prstGeom prst="rect">
            <a:avLst/>
          </a:prstGeom>
          <a:noFill/>
          <a:ln w="38100">
            <a:solidFill>
              <a:srgbClr val="A0D4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204661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1474" y="528640"/>
            <a:ext cx="11358559" cy="5800727"/>
          </a:xfrm>
          <a:prstGeom prst="rect">
            <a:avLst/>
          </a:prstGeom>
          <a:solidFill>
            <a:srgbClr val="FFFAEA"/>
          </a:solidFill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熊猫儿小白白(http://dwz.cn/Wu2UP)"/>
          <p:cNvSpPr>
            <a:spLocks noChangeArrowheads="1"/>
          </p:cNvSpPr>
          <p:nvPr/>
        </p:nvSpPr>
        <p:spPr bwMode="auto">
          <a:xfrm>
            <a:off x="1006475" y="1325219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7" name="熊猫儿小白白(http://dwz.cn/Wu2UP)"/>
          <p:cNvSpPr>
            <a:spLocks noChangeArrowheads="1"/>
          </p:cNvSpPr>
          <p:nvPr/>
        </p:nvSpPr>
        <p:spPr bwMode="auto">
          <a:xfrm>
            <a:off x="1890713" y="1325219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8" name="熊猫儿小白白(http://dwz.cn/Wu2UP)"/>
          <p:cNvSpPr>
            <a:spLocks noChangeArrowheads="1"/>
          </p:cNvSpPr>
          <p:nvPr/>
        </p:nvSpPr>
        <p:spPr bwMode="auto">
          <a:xfrm>
            <a:off x="2776538" y="1325219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9" name="熊猫儿小白白(http://dwz.cn/Wu2UP)"/>
          <p:cNvSpPr>
            <a:spLocks noChangeArrowheads="1"/>
          </p:cNvSpPr>
          <p:nvPr/>
        </p:nvSpPr>
        <p:spPr bwMode="auto">
          <a:xfrm>
            <a:off x="3660775" y="1325219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0" name="熊猫儿小白白(http://dwz.cn/Wu2UP)"/>
          <p:cNvSpPr>
            <a:spLocks noChangeArrowheads="1"/>
          </p:cNvSpPr>
          <p:nvPr/>
        </p:nvSpPr>
        <p:spPr bwMode="auto">
          <a:xfrm>
            <a:off x="4546600" y="1325219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1" name="熊猫儿小白白(http://dwz.cn/Wu2UP)"/>
          <p:cNvSpPr>
            <a:spLocks noChangeArrowheads="1"/>
          </p:cNvSpPr>
          <p:nvPr/>
        </p:nvSpPr>
        <p:spPr bwMode="auto">
          <a:xfrm>
            <a:off x="5430838" y="1325219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2" name="熊猫儿小白白(http://dwz.cn/Wu2UP)"/>
          <p:cNvSpPr>
            <a:spLocks noChangeArrowheads="1"/>
          </p:cNvSpPr>
          <p:nvPr/>
        </p:nvSpPr>
        <p:spPr bwMode="auto">
          <a:xfrm>
            <a:off x="6316663" y="1325219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3" name="熊猫儿小白白(http://dwz.cn/Wu2UP)"/>
          <p:cNvSpPr>
            <a:spLocks noChangeArrowheads="1"/>
          </p:cNvSpPr>
          <p:nvPr/>
        </p:nvSpPr>
        <p:spPr bwMode="auto">
          <a:xfrm>
            <a:off x="7202488" y="1325219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4" name="熊猫儿小白白(http://dwz.cn/Wu2UP)"/>
          <p:cNvSpPr>
            <a:spLocks noChangeArrowheads="1"/>
          </p:cNvSpPr>
          <p:nvPr/>
        </p:nvSpPr>
        <p:spPr bwMode="auto">
          <a:xfrm>
            <a:off x="8086725" y="1325219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5" name="熊猫儿小白白(http://dwz.cn/Wu2UP)"/>
          <p:cNvSpPr>
            <a:spLocks noChangeArrowheads="1"/>
          </p:cNvSpPr>
          <p:nvPr/>
        </p:nvSpPr>
        <p:spPr bwMode="auto">
          <a:xfrm>
            <a:off x="8972550" y="1325219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6" name="熊猫儿小白白(http://dwz.cn/Wu2UP)"/>
          <p:cNvSpPr>
            <a:spLocks noChangeArrowheads="1"/>
          </p:cNvSpPr>
          <p:nvPr/>
        </p:nvSpPr>
        <p:spPr bwMode="auto">
          <a:xfrm>
            <a:off x="9856788" y="1325219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7" name="熊猫儿小白白(http://dwz.cn/Wu2UP)"/>
          <p:cNvSpPr>
            <a:spLocks noChangeArrowheads="1"/>
          </p:cNvSpPr>
          <p:nvPr/>
        </p:nvSpPr>
        <p:spPr bwMode="auto">
          <a:xfrm>
            <a:off x="10742613" y="1325219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8" name="熊猫儿小白白(http://dwz.cn/Wu2UP)"/>
          <p:cNvSpPr>
            <a:spLocks noChangeArrowheads="1"/>
          </p:cNvSpPr>
          <p:nvPr/>
        </p:nvSpPr>
        <p:spPr bwMode="auto">
          <a:xfrm>
            <a:off x="1006475" y="4443069"/>
            <a:ext cx="476250" cy="476250"/>
          </a:xfrm>
          <a:prstGeom prst="rect">
            <a:avLst/>
          </a:prstGeom>
          <a:solidFill>
            <a:srgbClr val="A0D4E1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19" name="熊猫儿小白白(http://dwz.cn/Wu2UP)"/>
          <p:cNvSpPr>
            <a:spLocks noChangeArrowheads="1"/>
          </p:cNvSpPr>
          <p:nvPr/>
        </p:nvSpPr>
        <p:spPr bwMode="auto">
          <a:xfrm>
            <a:off x="1890713" y="4443069"/>
            <a:ext cx="476250" cy="476250"/>
          </a:xfrm>
          <a:prstGeom prst="rect">
            <a:avLst/>
          </a:prstGeom>
          <a:solidFill>
            <a:srgbClr val="A0D4E1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0" name="熊猫儿小白白(http://dwz.cn/Wu2UP)"/>
          <p:cNvSpPr>
            <a:spLocks noChangeArrowheads="1"/>
          </p:cNvSpPr>
          <p:nvPr/>
        </p:nvSpPr>
        <p:spPr bwMode="auto">
          <a:xfrm>
            <a:off x="2776538" y="4443069"/>
            <a:ext cx="476250" cy="476250"/>
          </a:xfrm>
          <a:prstGeom prst="rect">
            <a:avLst/>
          </a:prstGeom>
          <a:solidFill>
            <a:srgbClr val="A0D4E1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1" name="熊猫儿小白白(http://dwz.cn/Wu2UP)"/>
          <p:cNvSpPr>
            <a:spLocks noChangeArrowheads="1"/>
          </p:cNvSpPr>
          <p:nvPr/>
        </p:nvSpPr>
        <p:spPr bwMode="auto">
          <a:xfrm>
            <a:off x="3660775" y="4443069"/>
            <a:ext cx="476250" cy="476250"/>
          </a:xfrm>
          <a:prstGeom prst="rect">
            <a:avLst/>
          </a:prstGeom>
          <a:solidFill>
            <a:srgbClr val="A0D4E1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2" name="熊猫儿小白白(http://dwz.cn/Wu2UP)"/>
          <p:cNvSpPr>
            <a:spLocks noChangeArrowheads="1"/>
          </p:cNvSpPr>
          <p:nvPr/>
        </p:nvSpPr>
        <p:spPr bwMode="auto">
          <a:xfrm>
            <a:off x="4546600" y="4443069"/>
            <a:ext cx="476250" cy="476250"/>
          </a:xfrm>
          <a:prstGeom prst="rect">
            <a:avLst/>
          </a:prstGeom>
          <a:solidFill>
            <a:srgbClr val="A0D4E1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3" name="熊猫儿小白白(http://dwz.cn/Wu2UP)"/>
          <p:cNvSpPr>
            <a:spLocks noChangeArrowheads="1"/>
          </p:cNvSpPr>
          <p:nvPr/>
        </p:nvSpPr>
        <p:spPr bwMode="auto">
          <a:xfrm>
            <a:off x="5430838" y="4443069"/>
            <a:ext cx="476250" cy="476250"/>
          </a:xfrm>
          <a:prstGeom prst="rect">
            <a:avLst/>
          </a:prstGeom>
          <a:solidFill>
            <a:srgbClr val="A0D4E1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4" name="熊猫儿小白白(http://dwz.cn/Wu2UP)"/>
          <p:cNvSpPr>
            <a:spLocks noChangeArrowheads="1"/>
          </p:cNvSpPr>
          <p:nvPr/>
        </p:nvSpPr>
        <p:spPr bwMode="auto">
          <a:xfrm>
            <a:off x="6316663" y="4443069"/>
            <a:ext cx="476250" cy="476250"/>
          </a:xfrm>
          <a:prstGeom prst="rect">
            <a:avLst/>
          </a:prstGeom>
          <a:solidFill>
            <a:srgbClr val="A0D4E1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5" name="熊猫儿小白白(http://dwz.cn/Wu2UP)"/>
          <p:cNvSpPr>
            <a:spLocks noChangeArrowheads="1"/>
          </p:cNvSpPr>
          <p:nvPr/>
        </p:nvSpPr>
        <p:spPr bwMode="auto">
          <a:xfrm>
            <a:off x="7202488" y="4443069"/>
            <a:ext cx="476250" cy="476250"/>
          </a:xfrm>
          <a:prstGeom prst="rect">
            <a:avLst/>
          </a:prstGeom>
          <a:solidFill>
            <a:srgbClr val="A0D4E1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6" name="熊猫儿小白白(http://dwz.cn/Wu2UP)"/>
          <p:cNvSpPr>
            <a:spLocks noChangeArrowheads="1"/>
          </p:cNvSpPr>
          <p:nvPr/>
        </p:nvSpPr>
        <p:spPr bwMode="auto">
          <a:xfrm>
            <a:off x="8086725" y="4443069"/>
            <a:ext cx="476250" cy="476250"/>
          </a:xfrm>
          <a:prstGeom prst="rect">
            <a:avLst/>
          </a:prstGeom>
          <a:solidFill>
            <a:srgbClr val="A0D4E1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7" name="熊猫儿小白白(http://dwz.cn/Wu2UP)"/>
          <p:cNvSpPr>
            <a:spLocks noChangeArrowheads="1"/>
          </p:cNvSpPr>
          <p:nvPr/>
        </p:nvSpPr>
        <p:spPr bwMode="auto">
          <a:xfrm>
            <a:off x="8972550" y="4443069"/>
            <a:ext cx="476250" cy="476250"/>
          </a:xfrm>
          <a:prstGeom prst="rect">
            <a:avLst/>
          </a:prstGeom>
          <a:solidFill>
            <a:srgbClr val="A0D4E1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8" name="熊猫儿小白白(http://dwz.cn/Wu2UP)"/>
          <p:cNvSpPr>
            <a:spLocks noChangeArrowheads="1"/>
          </p:cNvSpPr>
          <p:nvPr/>
        </p:nvSpPr>
        <p:spPr bwMode="auto">
          <a:xfrm>
            <a:off x="9856788" y="4443069"/>
            <a:ext cx="476250" cy="476250"/>
          </a:xfrm>
          <a:prstGeom prst="rect">
            <a:avLst/>
          </a:prstGeom>
          <a:solidFill>
            <a:srgbClr val="A0D4E1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9" name="熊猫儿小白白(http://dwz.cn/Wu2UP)"/>
          <p:cNvSpPr>
            <a:spLocks noChangeArrowheads="1"/>
          </p:cNvSpPr>
          <p:nvPr/>
        </p:nvSpPr>
        <p:spPr bwMode="auto">
          <a:xfrm>
            <a:off x="10742613" y="4443069"/>
            <a:ext cx="476250" cy="476250"/>
          </a:xfrm>
          <a:prstGeom prst="rect">
            <a:avLst/>
          </a:prstGeom>
          <a:solidFill>
            <a:srgbClr val="A0D4E1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30" name="熊猫儿小白白(http://dwz.cn/Wu2UP)"/>
          <p:cNvSpPr txBox="1">
            <a:spLocks noChangeArrowheads="1"/>
          </p:cNvSpPr>
          <p:nvPr/>
        </p:nvSpPr>
        <p:spPr bwMode="auto">
          <a:xfrm>
            <a:off x="995363" y="4527207"/>
            <a:ext cx="476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FFFFFF"/>
                </a:solidFill>
                <a:sym typeface="Arial" panose="020B0604020202020204" pitchFamily="34" charset="0"/>
              </a:rPr>
              <a:t>1</a:t>
            </a:r>
            <a:r>
              <a:rPr lang="zh-CN" altLang="en-US" sz="14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31" name="熊猫儿小白白(http://dwz.cn/Wu2UP)"/>
          <p:cNvSpPr txBox="1">
            <a:spLocks noChangeArrowheads="1"/>
          </p:cNvSpPr>
          <p:nvPr/>
        </p:nvSpPr>
        <p:spPr bwMode="auto">
          <a:xfrm>
            <a:off x="1830388" y="4522444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FFFFFF"/>
                </a:solidFill>
                <a:sym typeface="Arial" panose="020B0604020202020204" pitchFamily="34" charset="0"/>
              </a:rPr>
              <a:t>2</a:t>
            </a:r>
            <a:r>
              <a:rPr lang="zh-CN" altLang="en-US" sz="14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32" name="熊猫儿小白白(http://dwz.cn/Wu2UP)"/>
          <p:cNvSpPr txBox="1">
            <a:spLocks noChangeArrowheads="1"/>
          </p:cNvSpPr>
          <p:nvPr/>
        </p:nvSpPr>
        <p:spPr bwMode="auto">
          <a:xfrm>
            <a:off x="2725738" y="4522444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FFFFFF"/>
                </a:solidFill>
                <a:sym typeface="Arial" panose="020B0604020202020204" pitchFamily="34" charset="0"/>
              </a:rPr>
              <a:t>3</a:t>
            </a:r>
            <a:r>
              <a:rPr lang="zh-CN" altLang="en-US" sz="14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33" name="熊猫儿小白白(http://dwz.cn/Wu2UP)"/>
          <p:cNvSpPr txBox="1">
            <a:spLocks noChangeArrowheads="1"/>
          </p:cNvSpPr>
          <p:nvPr/>
        </p:nvSpPr>
        <p:spPr bwMode="auto">
          <a:xfrm>
            <a:off x="3598863" y="4522444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FFFFFF"/>
                </a:solidFill>
                <a:sym typeface="Arial" panose="020B0604020202020204" pitchFamily="34" charset="0"/>
              </a:rPr>
              <a:t>4</a:t>
            </a:r>
            <a:r>
              <a:rPr lang="zh-CN" altLang="en-US" sz="14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34" name="熊猫儿小白白(http://dwz.cn/Wu2UP)"/>
          <p:cNvSpPr txBox="1">
            <a:spLocks noChangeArrowheads="1"/>
          </p:cNvSpPr>
          <p:nvPr/>
        </p:nvSpPr>
        <p:spPr bwMode="auto">
          <a:xfrm>
            <a:off x="4478338" y="4522444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FFFFFF"/>
                </a:solidFill>
                <a:sym typeface="Arial" panose="020B0604020202020204" pitchFamily="34" charset="0"/>
              </a:rPr>
              <a:t>5</a:t>
            </a:r>
            <a:r>
              <a:rPr lang="zh-CN" altLang="en-US" sz="14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35" name="熊猫儿小白白(http://dwz.cn/Wu2UP)"/>
          <p:cNvSpPr txBox="1">
            <a:spLocks noChangeArrowheads="1"/>
          </p:cNvSpPr>
          <p:nvPr/>
        </p:nvSpPr>
        <p:spPr bwMode="auto">
          <a:xfrm>
            <a:off x="5351463" y="4522444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FFFFFF"/>
                </a:solidFill>
                <a:sym typeface="Arial" panose="020B0604020202020204" pitchFamily="34" charset="0"/>
              </a:rPr>
              <a:t>6</a:t>
            </a:r>
            <a:r>
              <a:rPr lang="zh-CN" altLang="en-US" sz="14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36" name="熊猫儿小白白(http://dwz.cn/Wu2UP)"/>
          <p:cNvSpPr txBox="1">
            <a:spLocks noChangeArrowheads="1"/>
          </p:cNvSpPr>
          <p:nvPr/>
        </p:nvSpPr>
        <p:spPr bwMode="auto">
          <a:xfrm>
            <a:off x="6246813" y="4522444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FFFFFF"/>
                </a:solidFill>
                <a:sym typeface="Arial" panose="020B0604020202020204" pitchFamily="34" charset="0"/>
              </a:rPr>
              <a:t>7</a:t>
            </a:r>
            <a:r>
              <a:rPr lang="zh-CN" altLang="en-US" sz="14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37" name="熊猫儿小白白(http://dwz.cn/Wu2UP)"/>
          <p:cNvSpPr txBox="1">
            <a:spLocks noChangeArrowheads="1"/>
          </p:cNvSpPr>
          <p:nvPr/>
        </p:nvSpPr>
        <p:spPr bwMode="auto">
          <a:xfrm>
            <a:off x="7132638" y="4522444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FFFFFF"/>
                </a:solidFill>
                <a:sym typeface="Arial" panose="020B0604020202020204" pitchFamily="34" charset="0"/>
              </a:rPr>
              <a:t>8</a:t>
            </a:r>
            <a:r>
              <a:rPr lang="zh-CN" altLang="en-US" sz="14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38" name="熊猫儿小白白(http://dwz.cn/Wu2UP)"/>
          <p:cNvSpPr txBox="1">
            <a:spLocks noChangeArrowheads="1"/>
          </p:cNvSpPr>
          <p:nvPr/>
        </p:nvSpPr>
        <p:spPr bwMode="auto">
          <a:xfrm>
            <a:off x="8031163" y="4522444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rgbClr val="FFFFFF"/>
                </a:solidFill>
                <a:sym typeface="Arial" panose="020B0604020202020204" pitchFamily="34" charset="0"/>
              </a:rPr>
              <a:t>9</a:t>
            </a:r>
            <a:r>
              <a:rPr lang="zh-CN" altLang="en-US" sz="14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39" name="熊猫儿小白白(http://dwz.cn/Wu2UP)"/>
          <p:cNvSpPr txBox="1">
            <a:spLocks noChangeArrowheads="1"/>
          </p:cNvSpPr>
          <p:nvPr/>
        </p:nvSpPr>
        <p:spPr bwMode="auto">
          <a:xfrm>
            <a:off x="8936038" y="4522444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FFFFFF"/>
                </a:solidFill>
                <a:sym typeface="Arial" panose="020B0604020202020204" pitchFamily="34" charset="0"/>
              </a:rPr>
              <a:t>10</a:t>
            </a:r>
            <a:r>
              <a:rPr lang="zh-CN" altLang="en-US" sz="14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40" name="熊猫儿小白白(http://dwz.cn/Wu2UP)"/>
          <p:cNvSpPr txBox="1">
            <a:spLocks noChangeArrowheads="1"/>
          </p:cNvSpPr>
          <p:nvPr/>
        </p:nvSpPr>
        <p:spPr bwMode="auto">
          <a:xfrm>
            <a:off x="9786938" y="4522444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FFFFFF"/>
                </a:solidFill>
                <a:sym typeface="Arial" panose="020B0604020202020204" pitchFamily="34" charset="0"/>
              </a:rPr>
              <a:t>11</a:t>
            </a:r>
            <a:r>
              <a:rPr lang="zh-CN" altLang="en-US" sz="14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41" name="熊猫儿小白白(http://dwz.cn/Wu2UP)"/>
          <p:cNvSpPr txBox="1">
            <a:spLocks noChangeArrowheads="1"/>
          </p:cNvSpPr>
          <p:nvPr/>
        </p:nvSpPr>
        <p:spPr bwMode="auto">
          <a:xfrm>
            <a:off x="10709275" y="4522444"/>
            <a:ext cx="61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rgbClr val="FFFFFF"/>
                </a:solidFill>
                <a:sym typeface="Arial" panose="020B0604020202020204" pitchFamily="34" charset="0"/>
              </a:rPr>
              <a:t>12</a:t>
            </a:r>
            <a:r>
              <a:rPr lang="zh-CN" altLang="en-US" sz="14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42" name="熊猫儿小白白(http://dwz.cn/Wu2UP)"/>
          <p:cNvSpPr>
            <a:spLocks noChangeArrowheads="1"/>
          </p:cNvSpPr>
          <p:nvPr/>
        </p:nvSpPr>
        <p:spPr bwMode="auto">
          <a:xfrm>
            <a:off x="1006475" y="3341344"/>
            <a:ext cx="476250" cy="1017588"/>
          </a:xfrm>
          <a:prstGeom prst="rect">
            <a:avLst/>
          </a:prstGeom>
          <a:solidFill>
            <a:srgbClr val="A0D4E1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43" name="熊猫儿小白白(http://dwz.cn/Wu2UP)"/>
          <p:cNvSpPr>
            <a:spLocks noChangeArrowheads="1"/>
          </p:cNvSpPr>
          <p:nvPr/>
        </p:nvSpPr>
        <p:spPr bwMode="auto">
          <a:xfrm>
            <a:off x="1890713" y="2415832"/>
            <a:ext cx="476250" cy="1943100"/>
          </a:xfrm>
          <a:prstGeom prst="rect">
            <a:avLst/>
          </a:prstGeom>
          <a:solidFill>
            <a:srgbClr val="A0D4E1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44" name="熊猫儿小白白(http://dwz.cn/Wu2UP)"/>
          <p:cNvSpPr>
            <a:spLocks noChangeArrowheads="1"/>
          </p:cNvSpPr>
          <p:nvPr/>
        </p:nvSpPr>
        <p:spPr bwMode="auto">
          <a:xfrm>
            <a:off x="2776538" y="3341344"/>
            <a:ext cx="476250" cy="1017588"/>
          </a:xfrm>
          <a:prstGeom prst="rect">
            <a:avLst/>
          </a:prstGeom>
          <a:solidFill>
            <a:srgbClr val="A0D4E1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45" name="熊猫儿小白白(http://dwz.cn/Wu2UP)"/>
          <p:cNvSpPr>
            <a:spLocks noChangeArrowheads="1"/>
          </p:cNvSpPr>
          <p:nvPr/>
        </p:nvSpPr>
        <p:spPr bwMode="auto">
          <a:xfrm>
            <a:off x="3660775" y="2415832"/>
            <a:ext cx="476250" cy="1943100"/>
          </a:xfrm>
          <a:prstGeom prst="rect">
            <a:avLst/>
          </a:prstGeom>
          <a:solidFill>
            <a:srgbClr val="A0D4E1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46" name="熊猫儿小白白(http://dwz.cn/Wu2UP)"/>
          <p:cNvSpPr>
            <a:spLocks noChangeArrowheads="1"/>
          </p:cNvSpPr>
          <p:nvPr/>
        </p:nvSpPr>
        <p:spPr bwMode="auto">
          <a:xfrm>
            <a:off x="4546600" y="3341344"/>
            <a:ext cx="476250" cy="1017588"/>
          </a:xfrm>
          <a:prstGeom prst="rect">
            <a:avLst/>
          </a:prstGeom>
          <a:solidFill>
            <a:srgbClr val="A0D4E1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47" name="熊猫儿小白白(http://dwz.cn/Wu2UP)"/>
          <p:cNvSpPr>
            <a:spLocks noChangeArrowheads="1"/>
          </p:cNvSpPr>
          <p:nvPr/>
        </p:nvSpPr>
        <p:spPr bwMode="auto">
          <a:xfrm>
            <a:off x="5430838" y="2415832"/>
            <a:ext cx="476250" cy="1943100"/>
          </a:xfrm>
          <a:prstGeom prst="rect">
            <a:avLst/>
          </a:prstGeom>
          <a:solidFill>
            <a:srgbClr val="A0D4E1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48" name="熊猫儿小白白(http://dwz.cn/Wu2UP)"/>
          <p:cNvSpPr>
            <a:spLocks noChangeArrowheads="1"/>
          </p:cNvSpPr>
          <p:nvPr/>
        </p:nvSpPr>
        <p:spPr bwMode="auto">
          <a:xfrm>
            <a:off x="6316663" y="2612682"/>
            <a:ext cx="476250" cy="1746250"/>
          </a:xfrm>
          <a:prstGeom prst="rect">
            <a:avLst/>
          </a:prstGeom>
          <a:solidFill>
            <a:srgbClr val="A0D4E1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49" name="熊猫儿小白白(http://dwz.cn/Wu2UP)"/>
          <p:cNvSpPr>
            <a:spLocks noChangeArrowheads="1"/>
          </p:cNvSpPr>
          <p:nvPr/>
        </p:nvSpPr>
        <p:spPr bwMode="auto">
          <a:xfrm>
            <a:off x="7202488" y="1845919"/>
            <a:ext cx="476250" cy="2513013"/>
          </a:xfrm>
          <a:prstGeom prst="rect">
            <a:avLst/>
          </a:prstGeom>
          <a:solidFill>
            <a:srgbClr val="A0D4E1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50" name="熊猫儿小白白(http://dwz.cn/Wu2UP)"/>
          <p:cNvSpPr>
            <a:spLocks noChangeArrowheads="1"/>
          </p:cNvSpPr>
          <p:nvPr/>
        </p:nvSpPr>
        <p:spPr bwMode="auto">
          <a:xfrm>
            <a:off x="8086725" y="2415832"/>
            <a:ext cx="476250" cy="1943100"/>
          </a:xfrm>
          <a:prstGeom prst="rect">
            <a:avLst/>
          </a:prstGeom>
          <a:solidFill>
            <a:srgbClr val="A0D4E1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51" name="熊猫儿小白白(http://dwz.cn/Wu2UP)"/>
          <p:cNvSpPr>
            <a:spLocks noChangeArrowheads="1"/>
          </p:cNvSpPr>
          <p:nvPr/>
        </p:nvSpPr>
        <p:spPr bwMode="auto">
          <a:xfrm>
            <a:off x="8972550" y="3341344"/>
            <a:ext cx="476250" cy="1017588"/>
          </a:xfrm>
          <a:prstGeom prst="rect">
            <a:avLst/>
          </a:prstGeom>
          <a:solidFill>
            <a:srgbClr val="A0D4E1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52" name="熊猫儿小白白(http://dwz.cn/Wu2UP)"/>
          <p:cNvSpPr>
            <a:spLocks noChangeArrowheads="1"/>
          </p:cNvSpPr>
          <p:nvPr/>
        </p:nvSpPr>
        <p:spPr bwMode="auto">
          <a:xfrm>
            <a:off x="9856788" y="2415832"/>
            <a:ext cx="476250" cy="1943100"/>
          </a:xfrm>
          <a:prstGeom prst="rect">
            <a:avLst/>
          </a:prstGeom>
          <a:solidFill>
            <a:srgbClr val="A0D4E1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53" name="熊猫儿小白白(http://dwz.cn/Wu2UP)"/>
          <p:cNvSpPr>
            <a:spLocks noChangeArrowheads="1"/>
          </p:cNvSpPr>
          <p:nvPr/>
        </p:nvSpPr>
        <p:spPr bwMode="auto">
          <a:xfrm>
            <a:off x="10742613" y="3341344"/>
            <a:ext cx="476250" cy="1017588"/>
          </a:xfrm>
          <a:prstGeom prst="rect">
            <a:avLst/>
          </a:prstGeom>
          <a:solidFill>
            <a:srgbClr val="A0D4E1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zh-CN" sz="16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54" name="熊猫儿小白白(http://dwz.cn/Wu2UP)"/>
          <p:cNvSpPr txBox="1">
            <a:spLocks noChangeArrowheads="1"/>
          </p:cNvSpPr>
          <p:nvPr/>
        </p:nvSpPr>
        <p:spPr bwMode="auto">
          <a:xfrm>
            <a:off x="836614" y="5564853"/>
            <a:ext cx="10488611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ym typeface="Arial" panose="020B0604020202020204" pitchFamily="34" charset="0"/>
            </a:endParaRPr>
          </a:p>
        </p:txBody>
      </p:sp>
      <p:sp>
        <p:nvSpPr>
          <p:cNvPr id="55" name="熊猫儿小白白(http://dwz.cn/Wu2UP)"/>
          <p:cNvSpPr txBox="1">
            <a:spLocks noChangeArrowheads="1"/>
          </p:cNvSpPr>
          <p:nvPr/>
        </p:nvSpPr>
        <p:spPr bwMode="auto">
          <a:xfrm>
            <a:off x="836613" y="5047286"/>
            <a:ext cx="215106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b="1" dirty="0">
                <a:sym typeface="Arial" panose="020B0604020202020204" pitchFamily="34" charset="0"/>
              </a:rPr>
              <a:t>单击此处编辑标题</a:t>
            </a:r>
            <a:endParaRPr lang="en-US" altLang="zh-CN" b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204661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1474" y="528640"/>
            <a:ext cx="11358559" cy="5800727"/>
          </a:xfrm>
          <a:prstGeom prst="rect">
            <a:avLst/>
          </a:prstGeom>
          <a:solidFill>
            <a:srgbClr val="FFFAEA"/>
          </a:solidFill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675860" y="2319128"/>
            <a:ext cx="10588484" cy="2943637"/>
            <a:chOff x="768626" y="2332380"/>
            <a:chExt cx="10588484" cy="2943637"/>
          </a:xfrm>
        </p:grpSpPr>
        <p:grpSp>
          <p:nvGrpSpPr>
            <p:cNvPr id="7" name="组合 6"/>
            <p:cNvGrpSpPr/>
            <p:nvPr/>
          </p:nvGrpSpPr>
          <p:grpSpPr>
            <a:xfrm>
              <a:off x="768626" y="2332380"/>
              <a:ext cx="10588484" cy="742123"/>
              <a:chOff x="768626" y="2332380"/>
              <a:chExt cx="10588484" cy="742123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768626" y="2703443"/>
                <a:ext cx="1524000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菱形 20"/>
              <p:cNvSpPr/>
              <p:nvPr/>
            </p:nvSpPr>
            <p:spPr>
              <a:xfrm>
                <a:off x="2292626" y="2332382"/>
                <a:ext cx="742121" cy="742121"/>
              </a:xfrm>
              <a:prstGeom prst="diamond">
                <a:avLst/>
              </a:prstGeom>
              <a:solidFill>
                <a:srgbClr val="A0D4E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>
                <a:off x="3034747" y="2703443"/>
                <a:ext cx="1524000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菱形 22"/>
              <p:cNvSpPr/>
              <p:nvPr/>
            </p:nvSpPr>
            <p:spPr>
              <a:xfrm>
                <a:off x="4558747" y="2332382"/>
                <a:ext cx="742121" cy="742121"/>
              </a:xfrm>
              <a:prstGeom prst="diamond">
                <a:avLst/>
              </a:prstGeom>
              <a:solidFill>
                <a:srgbClr val="A0D4E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" name="直接连接符 23"/>
              <p:cNvCxnSpPr/>
              <p:nvPr/>
            </p:nvCxnSpPr>
            <p:spPr>
              <a:xfrm>
                <a:off x="5300868" y="2703442"/>
                <a:ext cx="1524000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菱形 24"/>
              <p:cNvSpPr/>
              <p:nvPr/>
            </p:nvSpPr>
            <p:spPr>
              <a:xfrm>
                <a:off x="6824868" y="2332381"/>
                <a:ext cx="742121" cy="742121"/>
              </a:xfrm>
              <a:prstGeom prst="diamond">
                <a:avLst/>
              </a:prstGeom>
              <a:solidFill>
                <a:srgbClr val="A0D4E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6" name="直接连接符 25"/>
              <p:cNvCxnSpPr/>
              <p:nvPr/>
            </p:nvCxnSpPr>
            <p:spPr>
              <a:xfrm>
                <a:off x="7566989" y="2703441"/>
                <a:ext cx="1524000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菱形 26"/>
              <p:cNvSpPr/>
              <p:nvPr/>
            </p:nvSpPr>
            <p:spPr>
              <a:xfrm>
                <a:off x="9090989" y="2332380"/>
                <a:ext cx="742121" cy="742121"/>
              </a:xfrm>
              <a:prstGeom prst="diamond">
                <a:avLst/>
              </a:prstGeom>
              <a:solidFill>
                <a:srgbClr val="A0D4E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直接连接符 27"/>
              <p:cNvCxnSpPr/>
              <p:nvPr/>
            </p:nvCxnSpPr>
            <p:spPr>
              <a:xfrm>
                <a:off x="9833110" y="2703440"/>
                <a:ext cx="1524000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矩形 23"/>
            <p:cNvSpPr>
              <a:spLocks noChangeArrowheads="1"/>
            </p:cNvSpPr>
            <p:nvPr/>
          </p:nvSpPr>
          <p:spPr bwMode="auto">
            <a:xfrm>
              <a:off x="1585095" y="4214188"/>
              <a:ext cx="2157182" cy="10618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在这里添加你的文字，图片也可以。在这里可以添加文字内容。</a:t>
              </a:r>
              <a:endParaRPr 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23"/>
            <p:cNvSpPr>
              <a:spLocks noChangeArrowheads="1"/>
            </p:cNvSpPr>
            <p:nvPr/>
          </p:nvSpPr>
          <p:spPr bwMode="auto">
            <a:xfrm>
              <a:off x="3851216" y="4214188"/>
              <a:ext cx="2157182" cy="10618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在这里添加你的文字，图片也可以。在这里可以添加文字内容。</a:t>
              </a:r>
              <a:endParaRPr 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23"/>
            <p:cNvSpPr>
              <a:spLocks noChangeArrowheads="1"/>
            </p:cNvSpPr>
            <p:nvPr/>
          </p:nvSpPr>
          <p:spPr bwMode="auto">
            <a:xfrm>
              <a:off x="6117335" y="4214187"/>
              <a:ext cx="2157182" cy="10618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在这里添加你的文字，图片也可以。在这里可以添加文字内容。</a:t>
              </a:r>
              <a:endParaRPr 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23"/>
            <p:cNvSpPr>
              <a:spLocks noChangeArrowheads="1"/>
            </p:cNvSpPr>
            <p:nvPr/>
          </p:nvSpPr>
          <p:spPr bwMode="auto">
            <a:xfrm>
              <a:off x="8383458" y="4214187"/>
              <a:ext cx="2157182" cy="10618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在这里添加你的文字，图片也可以。在这里可以添加文字内容。</a:t>
              </a:r>
              <a:endParaRPr 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378764" y="2503385"/>
              <a:ext cx="5698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638259" y="2503385"/>
              <a:ext cx="5698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917634" y="2527345"/>
              <a:ext cx="5698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177128" y="2503385"/>
              <a:ext cx="5698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22"/>
            <p:cNvSpPr txBox="1">
              <a:spLocks noChangeArrowheads="1"/>
            </p:cNvSpPr>
            <p:nvPr/>
          </p:nvSpPr>
          <p:spPr bwMode="auto">
            <a:xfrm>
              <a:off x="1605582" y="3643074"/>
              <a:ext cx="211620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>
                <a:spcBef>
                  <a:spcPct val="20000"/>
                </a:spcBef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>
              <a:spLocks noChangeArrowheads="1"/>
            </p:cNvSpPr>
            <p:nvPr/>
          </p:nvSpPr>
          <p:spPr bwMode="auto">
            <a:xfrm>
              <a:off x="3865077" y="3643070"/>
              <a:ext cx="211620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>
                <a:spcBef>
                  <a:spcPct val="20000"/>
                </a:spcBef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文本框 22"/>
            <p:cNvSpPr txBox="1">
              <a:spLocks noChangeArrowheads="1"/>
            </p:cNvSpPr>
            <p:nvPr/>
          </p:nvSpPr>
          <p:spPr bwMode="auto">
            <a:xfrm>
              <a:off x="6158312" y="3629819"/>
              <a:ext cx="211620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>
                <a:spcBef>
                  <a:spcPct val="20000"/>
                </a:spcBef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文本框 22"/>
            <p:cNvSpPr txBox="1">
              <a:spLocks noChangeArrowheads="1"/>
            </p:cNvSpPr>
            <p:nvPr/>
          </p:nvSpPr>
          <p:spPr bwMode="auto">
            <a:xfrm>
              <a:off x="8451547" y="3629818"/>
              <a:ext cx="211620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>
                <a:spcBef>
                  <a:spcPct val="20000"/>
                </a:spcBef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8243218" y="3261303"/>
            <a:ext cx="2375058" cy="24649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204661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1474" y="528640"/>
            <a:ext cx="11358559" cy="5800727"/>
          </a:xfrm>
          <a:prstGeom prst="rect">
            <a:avLst/>
          </a:prstGeom>
          <a:solidFill>
            <a:srgbClr val="FFFAEA"/>
          </a:solidFill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>
            <a:fillRect/>
          </a:stretch>
        </p:blipFill>
        <p:spPr>
          <a:xfrm>
            <a:off x="0" y="1639497"/>
            <a:ext cx="12192000" cy="521850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417092" y="1811775"/>
            <a:ext cx="1042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latin typeface="Impact" panose="020B0806030902050204" pitchFamily="34" charset="0"/>
              </a:rPr>
              <a:t>0 4</a:t>
            </a:r>
            <a:endParaRPr lang="zh-CN" altLang="en-US" sz="5400" b="1" dirty="0">
              <a:latin typeface="Impact" panose="020B080603090205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39161" y="2737198"/>
            <a:ext cx="5188666" cy="707886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atin typeface="Impact" panose="020B0806030902050204" pitchFamily="34" charset="0"/>
                <a:ea typeface="微软雅黑" panose="020B0503020204020204" pitchFamily="34" charset="-122"/>
              </a:rPr>
              <a:t>ADD YOUR TITTLE HERE</a:t>
            </a:r>
            <a:endParaRPr lang="zh-CN" altLang="en-US" sz="4000" dirty="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矩形 23"/>
          <p:cNvSpPr>
            <a:spLocks noChangeArrowheads="1"/>
          </p:cNvSpPr>
          <p:nvPr/>
        </p:nvSpPr>
        <p:spPr bwMode="auto">
          <a:xfrm>
            <a:off x="3639161" y="3592133"/>
            <a:ext cx="5281621" cy="6136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IS A ART TEMPLATE ,THE TEMPLATE DESIGN BY JERRY. THANK YOU WATCHING THIS ONE.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175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204661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1474" y="528640"/>
            <a:ext cx="11358559" cy="5800727"/>
          </a:xfrm>
          <a:prstGeom prst="rect">
            <a:avLst/>
          </a:prstGeom>
          <a:solidFill>
            <a:srgbClr val="FFFAEA"/>
          </a:solidFill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4197" y="1364342"/>
            <a:ext cx="8277001" cy="5493658"/>
          </a:xfrm>
          <a:prstGeom prst="rect">
            <a:avLst/>
          </a:prstGeom>
        </p:spPr>
      </p:pic>
      <p:sp>
        <p:nvSpPr>
          <p:cNvPr id="7" name="TextBox 13"/>
          <p:cNvSpPr txBox="1"/>
          <p:nvPr/>
        </p:nvSpPr>
        <p:spPr>
          <a:xfrm>
            <a:off x="744284" y="2828119"/>
            <a:ext cx="3051249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8" name="TextBox 13"/>
          <p:cNvSpPr txBox="1"/>
          <p:nvPr/>
        </p:nvSpPr>
        <p:spPr>
          <a:xfrm>
            <a:off x="8376770" y="2828119"/>
            <a:ext cx="3051249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204661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1474" y="528640"/>
            <a:ext cx="11358559" cy="5800727"/>
          </a:xfrm>
          <a:prstGeom prst="rect">
            <a:avLst/>
          </a:prstGeom>
          <a:solidFill>
            <a:srgbClr val="FFFAEA"/>
          </a:solidFill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744966" y="1651322"/>
            <a:ext cx="10985067" cy="3843937"/>
            <a:chOff x="1322388" y="1585913"/>
            <a:chExt cx="7821612" cy="2736969"/>
          </a:xfrm>
        </p:grpSpPr>
        <p:sp>
          <p:nvSpPr>
            <p:cNvPr id="7" name="Oval 28"/>
            <p:cNvSpPr>
              <a:spLocks noChangeArrowheads="1"/>
            </p:cNvSpPr>
            <p:nvPr/>
          </p:nvSpPr>
          <p:spPr bwMode="auto">
            <a:xfrm>
              <a:off x="1322388" y="2570163"/>
              <a:ext cx="596900" cy="600075"/>
            </a:xfrm>
            <a:prstGeom prst="ellipse">
              <a:avLst/>
            </a:prstGeom>
            <a:solidFill>
              <a:srgbClr val="A0D4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Line 29"/>
            <p:cNvSpPr>
              <a:spLocks noChangeShapeType="1"/>
            </p:cNvSpPr>
            <p:nvPr/>
          </p:nvSpPr>
          <p:spPr bwMode="auto">
            <a:xfrm>
              <a:off x="2303463" y="2870200"/>
              <a:ext cx="68405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>
              <a:off x="3622675" y="2781300"/>
              <a:ext cx="177800" cy="177800"/>
            </a:xfrm>
            <a:prstGeom prst="ellipse">
              <a:avLst/>
            </a:prstGeom>
            <a:solidFill>
              <a:srgbClr val="A0D4E1"/>
            </a:solidFill>
            <a:ln w="12700">
              <a:solidFill>
                <a:srgbClr val="FFFFFF"/>
              </a:solidFill>
              <a:round/>
            </a:ln>
          </p:spPr>
          <p:txBody>
            <a:bodyPr/>
            <a:lstStyle/>
            <a:p>
              <a:endPara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Oval 31"/>
            <p:cNvSpPr>
              <a:spLocks noChangeArrowheads="1"/>
            </p:cNvSpPr>
            <p:nvPr/>
          </p:nvSpPr>
          <p:spPr bwMode="auto">
            <a:xfrm>
              <a:off x="3467100" y="1709738"/>
              <a:ext cx="488950" cy="493712"/>
            </a:xfrm>
            <a:prstGeom prst="ellipse">
              <a:avLst/>
            </a:prstGeom>
            <a:solidFill>
              <a:srgbClr val="A0D4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Oval 32"/>
            <p:cNvSpPr>
              <a:spLocks noChangeArrowheads="1"/>
            </p:cNvSpPr>
            <p:nvPr/>
          </p:nvSpPr>
          <p:spPr bwMode="auto">
            <a:xfrm>
              <a:off x="5557838" y="2781300"/>
              <a:ext cx="177800" cy="177800"/>
            </a:xfrm>
            <a:prstGeom prst="ellipse">
              <a:avLst/>
            </a:prstGeom>
            <a:solidFill>
              <a:srgbClr val="A0D4E1"/>
            </a:solidFill>
            <a:ln w="12700">
              <a:solidFill>
                <a:srgbClr val="FFFFFF"/>
              </a:solidFill>
              <a:round/>
            </a:ln>
          </p:spPr>
          <p:txBody>
            <a:bodyPr/>
            <a:lstStyle/>
            <a:p>
              <a:endPara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Oval 33"/>
            <p:cNvSpPr>
              <a:spLocks noChangeArrowheads="1"/>
            </p:cNvSpPr>
            <p:nvPr/>
          </p:nvSpPr>
          <p:spPr bwMode="auto">
            <a:xfrm>
              <a:off x="5399088" y="3571875"/>
              <a:ext cx="492125" cy="493713"/>
            </a:xfrm>
            <a:prstGeom prst="ellipse">
              <a:avLst/>
            </a:prstGeom>
            <a:solidFill>
              <a:srgbClr val="A0D4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Oval 34"/>
            <p:cNvSpPr>
              <a:spLocks noChangeArrowheads="1"/>
            </p:cNvSpPr>
            <p:nvPr/>
          </p:nvSpPr>
          <p:spPr bwMode="auto">
            <a:xfrm>
              <a:off x="7535863" y="2781300"/>
              <a:ext cx="177800" cy="177800"/>
            </a:xfrm>
            <a:prstGeom prst="ellipse">
              <a:avLst/>
            </a:prstGeom>
            <a:solidFill>
              <a:srgbClr val="A0D4E1"/>
            </a:solidFill>
            <a:ln w="12700">
              <a:solidFill>
                <a:srgbClr val="FFFFFF"/>
              </a:solidFill>
              <a:round/>
            </a:ln>
          </p:spPr>
          <p:txBody>
            <a:bodyPr/>
            <a:lstStyle/>
            <a:p>
              <a:endPara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Oval 35"/>
            <p:cNvSpPr>
              <a:spLocks noChangeArrowheads="1"/>
            </p:cNvSpPr>
            <p:nvPr/>
          </p:nvSpPr>
          <p:spPr bwMode="auto">
            <a:xfrm>
              <a:off x="7380288" y="1709738"/>
              <a:ext cx="488950" cy="493712"/>
            </a:xfrm>
            <a:prstGeom prst="ellipse">
              <a:avLst/>
            </a:prstGeom>
            <a:solidFill>
              <a:srgbClr val="A0D4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45"/>
            <p:cNvSpPr>
              <a:spLocks noEditPoints="1"/>
            </p:cNvSpPr>
            <p:nvPr/>
          </p:nvSpPr>
          <p:spPr bwMode="auto">
            <a:xfrm>
              <a:off x="1500188" y="2749550"/>
              <a:ext cx="241300" cy="241300"/>
            </a:xfrm>
            <a:custGeom>
              <a:avLst/>
              <a:gdLst>
                <a:gd name="T0" fmla="*/ 4 w 76"/>
                <a:gd name="T1" fmla="*/ 0 h 76"/>
                <a:gd name="T2" fmla="*/ 74 w 76"/>
                <a:gd name="T3" fmla="*/ 23 h 76"/>
                <a:gd name="T4" fmla="*/ 76 w 76"/>
                <a:gd name="T5" fmla="*/ 27 h 76"/>
                <a:gd name="T6" fmla="*/ 74 w 76"/>
                <a:gd name="T7" fmla="*/ 29 h 76"/>
                <a:gd name="T8" fmla="*/ 56 w 76"/>
                <a:gd name="T9" fmla="*/ 39 h 76"/>
                <a:gd name="T10" fmla="*/ 72 w 76"/>
                <a:gd name="T11" fmla="*/ 55 h 76"/>
                <a:gd name="T12" fmla="*/ 72 w 76"/>
                <a:gd name="T13" fmla="*/ 59 h 76"/>
                <a:gd name="T14" fmla="*/ 72 w 76"/>
                <a:gd name="T15" fmla="*/ 59 h 76"/>
                <a:gd name="T16" fmla="*/ 59 w 76"/>
                <a:gd name="T17" fmla="*/ 72 h 76"/>
                <a:gd name="T18" fmla="*/ 55 w 76"/>
                <a:gd name="T19" fmla="*/ 72 h 76"/>
                <a:gd name="T20" fmla="*/ 55 w 76"/>
                <a:gd name="T21" fmla="*/ 72 h 76"/>
                <a:gd name="T22" fmla="*/ 39 w 76"/>
                <a:gd name="T23" fmla="*/ 56 h 76"/>
                <a:gd name="T24" fmla="*/ 29 w 76"/>
                <a:gd name="T25" fmla="*/ 74 h 76"/>
                <a:gd name="T26" fmla="*/ 25 w 76"/>
                <a:gd name="T27" fmla="*/ 75 h 76"/>
                <a:gd name="T28" fmla="*/ 23 w 76"/>
                <a:gd name="T29" fmla="*/ 74 h 76"/>
                <a:gd name="T30" fmla="*/ 0 w 76"/>
                <a:gd name="T31" fmla="*/ 4 h 76"/>
                <a:gd name="T32" fmla="*/ 2 w 76"/>
                <a:gd name="T33" fmla="*/ 0 h 76"/>
                <a:gd name="T34" fmla="*/ 4 w 76"/>
                <a:gd name="T35" fmla="*/ 0 h 76"/>
                <a:gd name="T36" fmla="*/ 4 w 76"/>
                <a:gd name="T37" fmla="*/ 0 h 76"/>
                <a:gd name="T38" fmla="*/ 8 w 76"/>
                <a:gd name="T39" fmla="*/ 7 h 76"/>
                <a:gd name="T40" fmla="*/ 8 w 76"/>
                <a:gd name="T41" fmla="*/ 7 h 76"/>
                <a:gd name="T42" fmla="*/ 27 w 76"/>
                <a:gd name="T43" fmla="*/ 66 h 76"/>
                <a:gd name="T44" fmla="*/ 36 w 76"/>
                <a:gd name="T45" fmla="*/ 50 h 76"/>
                <a:gd name="T46" fmla="*/ 37 w 76"/>
                <a:gd name="T47" fmla="*/ 49 h 76"/>
                <a:gd name="T48" fmla="*/ 41 w 76"/>
                <a:gd name="T49" fmla="*/ 49 h 76"/>
                <a:gd name="T50" fmla="*/ 57 w 76"/>
                <a:gd name="T51" fmla="*/ 66 h 76"/>
                <a:gd name="T52" fmla="*/ 66 w 76"/>
                <a:gd name="T53" fmla="*/ 57 h 76"/>
                <a:gd name="T54" fmla="*/ 50 w 76"/>
                <a:gd name="T55" fmla="*/ 41 h 76"/>
                <a:gd name="T56" fmla="*/ 50 w 76"/>
                <a:gd name="T57" fmla="*/ 41 h 76"/>
                <a:gd name="T58" fmla="*/ 49 w 76"/>
                <a:gd name="T59" fmla="*/ 40 h 76"/>
                <a:gd name="T60" fmla="*/ 50 w 76"/>
                <a:gd name="T61" fmla="*/ 36 h 76"/>
                <a:gd name="T62" fmla="*/ 66 w 76"/>
                <a:gd name="T63" fmla="*/ 27 h 76"/>
                <a:gd name="T64" fmla="*/ 8 w 76"/>
                <a:gd name="T65" fmla="*/ 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" h="76">
                  <a:moveTo>
                    <a:pt x="4" y="0"/>
                  </a:moveTo>
                  <a:cubicBezTo>
                    <a:pt x="74" y="23"/>
                    <a:pt x="74" y="23"/>
                    <a:pt x="74" y="23"/>
                  </a:cubicBezTo>
                  <a:cubicBezTo>
                    <a:pt x="75" y="24"/>
                    <a:pt x="76" y="26"/>
                    <a:pt x="76" y="27"/>
                  </a:cubicBezTo>
                  <a:cubicBezTo>
                    <a:pt x="76" y="28"/>
                    <a:pt x="75" y="28"/>
                    <a:pt x="74" y="29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3" y="56"/>
                    <a:pt x="73" y="58"/>
                    <a:pt x="72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8" y="73"/>
                    <a:pt x="56" y="73"/>
                    <a:pt x="5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28" y="76"/>
                    <a:pt x="26" y="76"/>
                    <a:pt x="25" y="75"/>
                  </a:cubicBezTo>
                  <a:cubicBezTo>
                    <a:pt x="24" y="75"/>
                    <a:pt x="24" y="74"/>
                    <a:pt x="23" y="7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8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50"/>
                    <a:pt x="36" y="50"/>
                    <a:pt x="37" y="49"/>
                  </a:cubicBezTo>
                  <a:cubicBezTo>
                    <a:pt x="38" y="48"/>
                    <a:pt x="40" y="48"/>
                    <a:pt x="41" y="49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49" y="41"/>
                    <a:pt x="49" y="40"/>
                    <a:pt x="49" y="40"/>
                  </a:cubicBezTo>
                  <a:cubicBezTo>
                    <a:pt x="48" y="39"/>
                    <a:pt x="49" y="37"/>
                    <a:pt x="50" y="36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46"/>
            <p:cNvSpPr>
              <a:spLocks noEditPoints="1"/>
            </p:cNvSpPr>
            <p:nvPr/>
          </p:nvSpPr>
          <p:spPr bwMode="auto">
            <a:xfrm>
              <a:off x="5519738" y="3698875"/>
              <a:ext cx="238125" cy="239713"/>
            </a:xfrm>
            <a:custGeom>
              <a:avLst/>
              <a:gdLst>
                <a:gd name="T0" fmla="*/ 40 w 75"/>
                <a:gd name="T1" fmla="*/ 12 h 75"/>
                <a:gd name="T2" fmla="*/ 41 w 75"/>
                <a:gd name="T3" fmla="*/ 18 h 75"/>
                <a:gd name="T4" fmla="*/ 38 w 75"/>
                <a:gd name="T5" fmla="*/ 18 h 75"/>
                <a:gd name="T6" fmla="*/ 40 w 75"/>
                <a:gd name="T7" fmla="*/ 11 h 75"/>
                <a:gd name="T8" fmla="*/ 28 w 75"/>
                <a:gd name="T9" fmla="*/ 13 h 75"/>
                <a:gd name="T10" fmla="*/ 13 w 75"/>
                <a:gd name="T11" fmla="*/ 29 h 75"/>
                <a:gd name="T12" fmla="*/ 19 w 75"/>
                <a:gd name="T13" fmla="*/ 61 h 75"/>
                <a:gd name="T14" fmla="*/ 40 w 75"/>
                <a:gd name="T15" fmla="*/ 69 h 75"/>
                <a:gd name="T16" fmla="*/ 67 w 75"/>
                <a:gd name="T17" fmla="*/ 51 h 75"/>
                <a:gd name="T18" fmla="*/ 67 w 75"/>
                <a:gd name="T19" fmla="*/ 51 h 75"/>
                <a:gd name="T20" fmla="*/ 67 w 75"/>
                <a:gd name="T21" fmla="*/ 29 h 75"/>
                <a:gd name="T22" fmla="*/ 40 w 75"/>
                <a:gd name="T23" fmla="*/ 11 h 75"/>
                <a:gd name="T24" fmla="*/ 26 w 75"/>
                <a:gd name="T25" fmla="*/ 8 h 75"/>
                <a:gd name="T26" fmla="*/ 64 w 75"/>
                <a:gd name="T27" fmla="*/ 15 h 75"/>
                <a:gd name="T28" fmla="*/ 75 w 75"/>
                <a:gd name="T29" fmla="*/ 40 h 75"/>
                <a:gd name="T30" fmla="*/ 72 w 75"/>
                <a:gd name="T31" fmla="*/ 53 h 75"/>
                <a:gd name="T32" fmla="*/ 40 w 75"/>
                <a:gd name="T33" fmla="*/ 75 h 75"/>
                <a:gd name="T34" fmla="*/ 15 w 75"/>
                <a:gd name="T35" fmla="*/ 65 h 75"/>
                <a:gd name="T36" fmla="*/ 7 w 75"/>
                <a:gd name="T37" fmla="*/ 27 h 75"/>
                <a:gd name="T38" fmla="*/ 10 w 75"/>
                <a:gd name="T39" fmla="*/ 21 h 75"/>
                <a:gd name="T40" fmla="*/ 1 w 75"/>
                <a:gd name="T41" fmla="*/ 7 h 75"/>
                <a:gd name="T42" fmla="*/ 6 w 75"/>
                <a:gd name="T43" fmla="*/ 1 h 75"/>
                <a:gd name="T44" fmla="*/ 17 w 75"/>
                <a:gd name="T45" fmla="*/ 4 h 75"/>
                <a:gd name="T46" fmla="*/ 20 w 75"/>
                <a:gd name="T47" fmla="*/ 11 h 75"/>
                <a:gd name="T48" fmla="*/ 14 w 75"/>
                <a:gd name="T49" fmla="*/ 16 h 75"/>
                <a:gd name="T50" fmla="*/ 15 w 75"/>
                <a:gd name="T51" fmla="*/ 15 h 75"/>
                <a:gd name="T52" fmla="*/ 16 w 75"/>
                <a:gd name="T53" fmla="*/ 13 h 75"/>
                <a:gd name="T54" fmla="*/ 16 w 75"/>
                <a:gd name="T55" fmla="*/ 8 h 75"/>
                <a:gd name="T56" fmla="*/ 5 w 75"/>
                <a:gd name="T57" fmla="*/ 6 h 75"/>
                <a:gd name="T58" fmla="*/ 3 w 75"/>
                <a:gd name="T59" fmla="*/ 11 h 75"/>
                <a:gd name="T60" fmla="*/ 10 w 75"/>
                <a:gd name="T61" fmla="*/ 17 h 75"/>
                <a:gd name="T62" fmla="*/ 14 w 75"/>
                <a:gd name="T63" fmla="*/ 16 h 75"/>
                <a:gd name="T64" fmla="*/ 27 w 75"/>
                <a:gd name="T65" fmla="*/ 25 h 75"/>
                <a:gd name="T66" fmla="*/ 46 w 75"/>
                <a:gd name="T67" fmla="*/ 33 h 75"/>
                <a:gd name="T68" fmla="*/ 47 w 75"/>
                <a:gd name="T69" fmla="*/ 33 h 75"/>
                <a:gd name="T70" fmla="*/ 47 w 75"/>
                <a:gd name="T71" fmla="*/ 33 h 75"/>
                <a:gd name="T72" fmla="*/ 47 w 75"/>
                <a:gd name="T73" fmla="*/ 33 h 75"/>
                <a:gd name="T74" fmla="*/ 47 w 75"/>
                <a:gd name="T75" fmla="*/ 34 h 75"/>
                <a:gd name="T76" fmla="*/ 54 w 75"/>
                <a:gd name="T77" fmla="*/ 55 h 75"/>
                <a:gd name="T78" fmla="*/ 33 w 75"/>
                <a:gd name="T79" fmla="*/ 48 h 75"/>
                <a:gd name="T80" fmla="*/ 33 w 75"/>
                <a:gd name="T81" fmla="*/ 47 h 75"/>
                <a:gd name="T82" fmla="*/ 32 w 75"/>
                <a:gd name="T83" fmla="*/ 47 h 75"/>
                <a:gd name="T84" fmla="*/ 32 w 75"/>
                <a:gd name="T85" fmla="*/ 47 h 75"/>
                <a:gd name="T86" fmla="*/ 32 w 75"/>
                <a:gd name="T87" fmla="*/ 46 h 75"/>
                <a:gd name="T88" fmla="*/ 25 w 75"/>
                <a:gd name="T89" fmla="*/ 25 h 75"/>
                <a:gd name="T90" fmla="*/ 42 w 75"/>
                <a:gd name="T91" fmla="*/ 35 h 75"/>
                <a:gd name="T92" fmla="*/ 29 w 75"/>
                <a:gd name="T93" fmla="*/ 30 h 75"/>
                <a:gd name="T94" fmla="*/ 42 w 75"/>
                <a:gd name="T95" fmla="*/ 35 h 75"/>
                <a:gd name="T96" fmla="*/ 37 w 75"/>
                <a:gd name="T97" fmla="*/ 45 h 75"/>
                <a:gd name="T98" fmla="*/ 45 w 75"/>
                <a:gd name="T99" fmla="*/ 37 h 75"/>
                <a:gd name="T100" fmla="*/ 14 w 75"/>
                <a:gd name="T101" fmla="*/ 42 h 75"/>
                <a:gd name="T102" fmla="*/ 12 w 75"/>
                <a:gd name="T103" fmla="*/ 40 h 75"/>
                <a:gd name="T104" fmla="*/ 18 w 75"/>
                <a:gd name="T105" fmla="*/ 38 h 75"/>
                <a:gd name="T106" fmla="*/ 18 w 75"/>
                <a:gd name="T107" fmla="*/ 42 h 75"/>
                <a:gd name="T108" fmla="*/ 41 w 75"/>
                <a:gd name="T109" fmla="*/ 66 h 75"/>
                <a:gd name="T110" fmla="*/ 40 w 75"/>
                <a:gd name="T111" fmla="*/ 68 h 75"/>
                <a:gd name="T112" fmla="*/ 38 w 75"/>
                <a:gd name="T113" fmla="*/ 62 h 75"/>
                <a:gd name="T114" fmla="*/ 41 w 75"/>
                <a:gd name="T115" fmla="*/ 62 h 75"/>
                <a:gd name="T116" fmla="*/ 66 w 75"/>
                <a:gd name="T117" fmla="*/ 38 h 75"/>
                <a:gd name="T118" fmla="*/ 67 w 75"/>
                <a:gd name="T119" fmla="*/ 40 h 75"/>
                <a:gd name="T120" fmla="*/ 61 w 75"/>
                <a:gd name="T121" fmla="*/ 42 h 75"/>
                <a:gd name="T122" fmla="*/ 61 w 75"/>
                <a:gd name="T123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5" h="75">
                  <a:moveTo>
                    <a:pt x="38" y="14"/>
                  </a:moveTo>
                  <a:cubicBezTo>
                    <a:pt x="38" y="13"/>
                    <a:pt x="39" y="12"/>
                    <a:pt x="40" y="12"/>
                  </a:cubicBezTo>
                  <a:cubicBezTo>
                    <a:pt x="41" y="12"/>
                    <a:pt x="41" y="13"/>
                    <a:pt x="41" y="14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9"/>
                    <a:pt x="41" y="20"/>
                    <a:pt x="40" y="20"/>
                  </a:cubicBezTo>
                  <a:cubicBezTo>
                    <a:pt x="39" y="20"/>
                    <a:pt x="38" y="19"/>
                    <a:pt x="38" y="18"/>
                  </a:cubicBezTo>
                  <a:cubicBezTo>
                    <a:pt x="38" y="14"/>
                    <a:pt x="38" y="14"/>
                    <a:pt x="38" y="14"/>
                  </a:cubicBezTo>
                  <a:close/>
                  <a:moveTo>
                    <a:pt x="40" y="11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36" y="11"/>
                    <a:pt x="32" y="12"/>
                    <a:pt x="28" y="13"/>
                  </a:cubicBezTo>
                  <a:cubicBezTo>
                    <a:pt x="25" y="14"/>
                    <a:pt x="22" y="17"/>
                    <a:pt x="19" y="19"/>
                  </a:cubicBezTo>
                  <a:cubicBezTo>
                    <a:pt x="16" y="22"/>
                    <a:pt x="14" y="25"/>
                    <a:pt x="13" y="29"/>
                  </a:cubicBezTo>
                  <a:cubicBezTo>
                    <a:pt x="11" y="32"/>
                    <a:pt x="10" y="36"/>
                    <a:pt x="10" y="40"/>
                  </a:cubicBezTo>
                  <a:cubicBezTo>
                    <a:pt x="10" y="48"/>
                    <a:pt x="13" y="55"/>
                    <a:pt x="19" y="61"/>
                  </a:cubicBezTo>
                  <a:cubicBezTo>
                    <a:pt x="22" y="63"/>
                    <a:pt x="25" y="66"/>
                    <a:pt x="28" y="67"/>
                  </a:cubicBezTo>
                  <a:cubicBezTo>
                    <a:pt x="32" y="68"/>
                    <a:pt x="36" y="69"/>
                    <a:pt x="40" y="69"/>
                  </a:cubicBezTo>
                  <a:cubicBezTo>
                    <a:pt x="47" y="69"/>
                    <a:pt x="55" y="66"/>
                    <a:pt x="60" y="61"/>
                  </a:cubicBezTo>
                  <a:cubicBezTo>
                    <a:pt x="63" y="58"/>
                    <a:pt x="65" y="55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68" y="48"/>
                    <a:pt x="69" y="44"/>
                    <a:pt x="69" y="40"/>
                  </a:cubicBezTo>
                  <a:cubicBezTo>
                    <a:pt x="69" y="36"/>
                    <a:pt x="68" y="32"/>
                    <a:pt x="67" y="29"/>
                  </a:cubicBezTo>
                  <a:cubicBezTo>
                    <a:pt x="65" y="25"/>
                    <a:pt x="63" y="22"/>
                    <a:pt x="60" y="19"/>
                  </a:cubicBezTo>
                  <a:cubicBezTo>
                    <a:pt x="55" y="14"/>
                    <a:pt x="48" y="11"/>
                    <a:pt x="40" y="11"/>
                  </a:cubicBezTo>
                  <a:close/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30" y="6"/>
                    <a:pt x="35" y="5"/>
                    <a:pt x="40" y="5"/>
                  </a:cubicBezTo>
                  <a:cubicBezTo>
                    <a:pt x="49" y="5"/>
                    <a:pt x="58" y="9"/>
                    <a:pt x="64" y="15"/>
                  </a:cubicBezTo>
                  <a:cubicBezTo>
                    <a:pt x="68" y="18"/>
                    <a:pt x="70" y="22"/>
                    <a:pt x="72" y="27"/>
                  </a:cubicBezTo>
                  <a:cubicBezTo>
                    <a:pt x="74" y="31"/>
                    <a:pt x="75" y="35"/>
                    <a:pt x="75" y="40"/>
                  </a:cubicBezTo>
                  <a:cubicBezTo>
                    <a:pt x="75" y="45"/>
                    <a:pt x="74" y="49"/>
                    <a:pt x="72" y="53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0" y="58"/>
                    <a:pt x="68" y="62"/>
                    <a:pt x="64" y="65"/>
                  </a:cubicBezTo>
                  <a:cubicBezTo>
                    <a:pt x="58" y="71"/>
                    <a:pt x="49" y="75"/>
                    <a:pt x="40" y="75"/>
                  </a:cubicBezTo>
                  <a:cubicBezTo>
                    <a:pt x="35" y="75"/>
                    <a:pt x="30" y="74"/>
                    <a:pt x="26" y="72"/>
                  </a:cubicBezTo>
                  <a:cubicBezTo>
                    <a:pt x="22" y="71"/>
                    <a:pt x="18" y="68"/>
                    <a:pt x="15" y="65"/>
                  </a:cubicBezTo>
                  <a:cubicBezTo>
                    <a:pt x="8" y="58"/>
                    <a:pt x="5" y="49"/>
                    <a:pt x="5" y="40"/>
                  </a:cubicBezTo>
                  <a:cubicBezTo>
                    <a:pt x="5" y="35"/>
                    <a:pt x="6" y="31"/>
                    <a:pt x="7" y="27"/>
                  </a:cubicBezTo>
                  <a:cubicBezTo>
                    <a:pt x="8" y="25"/>
                    <a:pt x="9" y="23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4" y="21"/>
                    <a:pt x="0" y="16"/>
                    <a:pt x="0" y="11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1" y="6"/>
                    <a:pt x="2" y="5"/>
                    <a:pt x="3" y="4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0" y="0"/>
                    <a:pt x="14" y="1"/>
                    <a:pt x="17" y="4"/>
                  </a:cubicBezTo>
                  <a:cubicBezTo>
                    <a:pt x="18" y="5"/>
                    <a:pt x="19" y="6"/>
                    <a:pt x="19" y="7"/>
                  </a:cubicBezTo>
                  <a:cubicBezTo>
                    <a:pt x="20" y="8"/>
                    <a:pt x="20" y="9"/>
                    <a:pt x="20" y="11"/>
                  </a:cubicBezTo>
                  <a:cubicBezTo>
                    <a:pt x="22" y="10"/>
                    <a:pt x="24" y="8"/>
                    <a:pt x="26" y="8"/>
                  </a:cubicBezTo>
                  <a:close/>
                  <a:moveTo>
                    <a:pt x="14" y="16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5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7" y="13"/>
                    <a:pt x="17" y="12"/>
                    <a:pt x="17" y="11"/>
                  </a:cubicBezTo>
                  <a:cubicBezTo>
                    <a:pt x="17" y="10"/>
                    <a:pt x="17" y="9"/>
                    <a:pt x="16" y="8"/>
                  </a:cubicBezTo>
                  <a:cubicBezTo>
                    <a:pt x="15" y="5"/>
                    <a:pt x="11" y="3"/>
                    <a:pt x="8" y="5"/>
                  </a:cubicBezTo>
                  <a:cubicBezTo>
                    <a:pt x="7" y="5"/>
                    <a:pt x="6" y="6"/>
                    <a:pt x="5" y="6"/>
                  </a:cubicBezTo>
                  <a:cubicBezTo>
                    <a:pt x="5" y="7"/>
                    <a:pt x="4" y="7"/>
                    <a:pt x="4" y="8"/>
                  </a:cubicBezTo>
                  <a:cubicBezTo>
                    <a:pt x="4" y="9"/>
                    <a:pt x="3" y="10"/>
                    <a:pt x="3" y="11"/>
                  </a:cubicBezTo>
                  <a:cubicBezTo>
                    <a:pt x="3" y="13"/>
                    <a:pt x="5" y="16"/>
                    <a:pt x="8" y="17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1" y="17"/>
                    <a:pt x="12" y="17"/>
                    <a:pt x="13" y="17"/>
                  </a:cubicBezTo>
                  <a:cubicBezTo>
                    <a:pt x="13" y="17"/>
                    <a:pt x="13" y="17"/>
                    <a:pt x="14" y="16"/>
                  </a:cubicBezTo>
                  <a:close/>
                  <a:moveTo>
                    <a:pt x="27" y="25"/>
                  </a:moveTo>
                  <a:cubicBezTo>
                    <a:pt x="27" y="25"/>
                    <a:pt x="27" y="25"/>
                    <a:pt x="27" y="25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4"/>
                    <a:pt x="47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4"/>
                    <a:pt x="55" y="55"/>
                    <a:pt x="54" y="55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32" y="47"/>
                    <a:pt x="32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6"/>
                    <a:pt x="25" y="25"/>
                    <a:pt x="25" y="25"/>
                  </a:cubicBezTo>
                  <a:cubicBezTo>
                    <a:pt x="26" y="25"/>
                    <a:pt x="26" y="25"/>
                    <a:pt x="27" y="25"/>
                  </a:cubicBezTo>
                  <a:close/>
                  <a:moveTo>
                    <a:pt x="42" y="35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42" y="35"/>
                    <a:pt x="42" y="35"/>
                    <a:pt x="42" y="35"/>
                  </a:cubicBezTo>
                  <a:close/>
                  <a:moveTo>
                    <a:pt x="37" y="45"/>
                  </a:moveTo>
                  <a:cubicBezTo>
                    <a:pt x="37" y="45"/>
                    <a:pt x="37" y="45"/>
                    <a:pt x="37" y="45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37" y="45"/>
                    <a:pt x="37" y="45"/>
                    <a:pt x="37" y="45"/>
                  </a:cubicBezTo>
                  <a:close/>
                  <a:moveTo>
                    <a:pt x="14" y="42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13" y="42"/>
                    <a:pt x="12" y="41"/>
                    <a:pt x="12" y="40"/>
                  </a:cubicBezTo>
                  <a:cubicBezTo>
                    <a:pt x="12" y="39"/>
                    <a:pt x="13" y="38"/>
                    <a:pt x="14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9" y="38"/>
                    <a:pt x="20" y="39"/>
                    <a:pt x="20" y="40"/>
                  </a:cubicBezTo>
                  <a:cubicBezTo>
                    <a:pt x="20" y="41"/>
                    <a:pt x="19" y="42"/>
                    <a:pt x="18" y="42"/>
                  </a:cubicBezTo>
                  <a:cubicBezTo>
                    <a:pt x="14" y="42"/>
                    <a:pt x="14" y="42"/>
                    <a:pt x="14" y="42"/>
                  </a:cubicBezTo>
                  <a:close/>
                  <a:moveTo>
                    <a:pt x="41" y="66"/>
                  </a:moveTo>
                  <a:cubicBezTo>
                    <a:pt x="41" y="66"/>
                    <a:pt x="41" y="66"/>
                    <a:pt x="41" y="66"/>
                  </a:cubicBezTo>
                  <a:cubicBezTo>
                    <a:pt x="41" y="67"/>
                    <a:pt x="41" y="68"/>
                    <a:pt x="40" y="68"/>
                  </a:cubicBezTo>
                  <a:cubicBezTo>
                    <a:pt x="39" y="68"/>
                    <a:pt x="38" y="67"/>
                    <a:pt x="38" y="66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8" y="61"/>
                    <a:pt x="39" y="60"/>
                    <a:pt x="40" y="60"/>
                  </a:cubicBezTo>
                  <a:cubicBezTo>
                    <a:pt x="41" y="60"/>
                    <a:pt x="41" y="61"/>
                    <a:pt x="41" y="62"/>
                  </a:cubicBezTo>
                  <a:cubicBezTo>
                    <a:pt x="41" y="66"/>
                    <a:pt x="41" y="66"/>
                    <a:pt x="41" y="66"/>
                  </a:cubicBezTo>
                  <a:close/>
                  <a:moveTo>
                    <a:pt x="66" y="38"/>
                  </a:moveTo>
                  <a:cubicBezTo>
                    <a:pt x="66" y="38"/>
                    <a:pt x="66" y="38"/>
                    <a:pt x="66" y="38"/>
                  </a:cubicBezTo>
                  <a:cubicBezTo>
                    <a:pt x="67" y="38"/>
                    <a:pt x="67" y="39"/>
                    <a:pt x="67" y="40"/>
                  </a:cubicBezTo>
                  <a:cubicBezTo>
                    <a:pt x="67" y="41"/>
                    <a:pt x="67" y="42"/>
                    <a:pt x="66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0" y="42"/>
                    <a:pt x="59" y="41"/>
                    <a:pt x="59" y="40"/>
                  </a:cubicBezTo>
                  <a:cubicBezTo>
                    <a:pt x="59" y="39"/>
                    <a:pt x="60" y="38"/>
                    <a:pt x="61" y="38"/>
                  </a:cubicBezTo>
                  <a:cubicBezTo>
                    <a:pt x="66" y="38"/>
                    <a:pt x="66" y="38"/>
                    <a:pt x="66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49"/>
            <p:cNvSpPr>
              <a:spLocks noEditPoints="1"/>
            </p:cNvSpPr>
            <p:nvPr/>
          </p:nvSpPr>
          <p:spPr bwMode="auto">
            <a:xfrm>
              <a:off x="3568700" y="1824038"/>
              <a:ext cx="285750" cy="236537"/>
            </a:xfrm>
            <a:custGeom>
              <a:avLst/>
              <a:gdLst>
                <a:gd name="T0" fmla="*/ 65 w 90"/>
                <a:gd name="T1" fmla="*/ 17 h 74"/>
                <a:gd name="T2" fmla="*/ 81 w 90"/>
                <a:gd name="T3" fmla="*/ 21 h 74"/>
                <a:gd name="T4" fmla="*/ 81 w 90"/>
                <a:gd name="T5" fmla="*/ 43 h 74"/>
                <a:gd name="T6" fmla="*/ 89 w 90"/>
                <a:gd name="T7" fmla="*/ 52 h 74"/>
                <a:gd name="T8" fmla="*/ 90 w 90"/>
                <a:gd name="T9" fmla="*/ 64 h 74"/>
                <a:gd name="T10" fmla="*/ 85 w 90"/>
                <a:gd name="T11" fmla="*/ 69 h 74"/>
                <a:gd name="T12" fmla="*/ 81 w 90"/>
                <a:gd name="T13" fmla="*/ 69 h 74"/>
                <a:gd name="T14" fmla="*/ 78 w 90"/>
                <a:gd name="T15" fmla="*/ 74 h 74"/>
                <a:gd name="T16" fmla="*/ 12 w 90"/>
                <a:gd name="T17" fmla="*/ 74 h 74"/>
                <a:gd name="T18" fmla="*/ 9 w 90"/>
                <a:gd name="T19" fmla="*/ 69 h 74"/>
                <a:gd name="T20" fmla="*/ 5 w 90"/>
                <a:gd name="T21" fmla="*/ 69 h 74"/>
                <a:gd name="T22" fmla="*/ 0 w 90"/>
                <a:gd name="T23" fmla="*/ 64 h 74"/>
                <a:gd name="T24" fmla="*/ 1 w 90"/>
                <a:gd name="T25" fmla="*/ 52 h 74"/>
                <a:gd name="T26" fmla="*/ 9 w 90"/>
                <a:gd name="T27" fmla="*/ 43 h 74"/>
                <a:gd name="T28" fmla="*/ 9 w 90"/>
                <a:gd name="T29" fmla="*/ 21 h 74"/>
                <a:gd name="T30" fmla="*/ 25 w 90"/>
                <a:gd name="T31" fmla="*/ 17 h 74"/>
                <a:gd name="T32" fmla="*/ 45 w 90"/>
                <a:gd name="T33" fmla="*/ 68 h 74"/>
                <a:gd name="T34" fmla="*/ 54 w 90"/>
                <a:gd name="T35" fmla="*/ 68 h 74"/>
                <a:gd name="T36" fmla="*/ 56 w 90"/>
                <a:gd name="T37" fmla="*/ 53 h 74"/>
                <a:gd name="T38" fmla="*/ 57 w 90"/>
                <a:gd name="T39" fmla="*/ 62 h 74"/>
                <a:gd name="T40" fmla="*/ 65 w 90"/>
                <a:gd name="T41" fmla="*/ 62 h 74"/>
                <a:gd name="T42" fmla="*/ 54 w 90"/>
                <a:gd name="T43" fmla="*/ 38 h 74"/>
                <a:gd name="T44" fmla="*/ 36 w 90"/>
                <a:gd name="T45" fmla="*/ 38 h 74"/>
                <a:gd name="T46" fmla="*/ 25 w 90"/>
                <a:gd name="T47" fmla="*/ 62 h 74"/>
                <a:gd name="T48" fmla="*/ 32 w 90"/>
                <a:gd name="T49" fmla="*/ 62 h 74"/>
                <a:gd name="T50" fmla="*/ 34 w 90"/>
                <a:gd name="T51" fmla="*/ 53 h 74"/>
                <a:gd name="T52" fmla="*/ 36 w 90"/>
                <a:gd name="T53" fmla="*/ 68 h 74"/>
                <a:gd name="T54" fmla="*/ 45 w 90"/>
                <a:gd name="T55" fmla="*/ 34 h 74"/>
                <a:gd name="T56" fmla="*/ 59 w 90"/>
                <a:gd name="T57" fmla="*/ 20 h 74"/>
                <a:gd name="T58" fmla="*/ 31 w 90"/>
                <a:gd name="T59" fmla="*/ 20 h 74"/>
                <a:gd name="T60" fmla="*/ 14 w 90"/>
                <a:gd name="T61" fmla="*/ 68 h 74"/>
                <a:gd name="T62" fmla="*/ 23 w 90"/>
                <a:gd name="T63" fmla="*/ 68 h 74"/>
                <a:gd name="T64" fmla="*/ 19 w 90"/>
                <a:gd name="T65" fmla="*/ 62 h 74"/>
                <a:gd name="T66" fmla="*/ 20 w 90"/>
                <a:gd name="T67" fmla="*/ 48 h 74"/>
                <a:gd name="T68" fmla="*/ 7 w 90"/>
                <a:gd name="T69" fmla="*/ 55 h 74"/>
                <a:gd name="T70" fmla="*/ 7 w 90"/>
                <a:gd name="T71" fmla="*/ 55 h 74"/>
                <a:gd name="T72" fmla="*/ 6 w 90"/>
                <a:gd name="T73" fmla="*/ 64 h 74"/>
                <a:gd name="T74" fmla="*/ 11 w 90"/>
                <a:gd name="T75" fmla="*/ 59 h 74"/>
                <a:gd name="T76" fmla="*/ 14 w 90"/>
                <a:gd name="T77" fmla="*/ 59 h 74"/>
                <a:gd name="T78" fmla="*/ 25 w 90"/>
                <a:gd name="T79" fmla="*/ 23 h 74"/>
                <a:gd name="T80" fmla="*/ 24 w 90"/>
                <a:gd name="T81" fmla="*/ 23 h 74"/>
                <a:gd name="T82" fmla="*/ 13 w 90"/>
                <a:gd name="T83" fmla="*/ 25 h 74"/>
                <a:gd name="T84" fmla="*/ 13 w 90"/>
                <a:gd name="T85" fmla="*/ 39 h 74"/>
                <a:gd name="T86" fmla="*/ 24 w 90"/>
                <a:gd name="T87" fmla="*/ 42 h 74"/>
                <a:gd name="T88" fmla="*/ 25 w 90"/>
                <a:gd name="T89" fmla="*/ 23 h 74"/>
                <a:gd name="T90" fmla="*/ 76 w 90"/>
                <a:gd name="T91" fmla="*/ 68 h 74"/>
                <a:gd name="T92" fmla="*/ 77 w 90"/>
                <a:gd name="T93" fmla="*/ 57 h 74"/>
                <a:gd name="T94" fmla="*/ 79 w 90"/>
                <a:gd name="T95" fmla="*/ 64 h 74"/>
                <a:gd name="T96" fmla="*/ 84 w 90"/>
                <a:gd name="T97" fmla="*/ 59 h 74"/>
                <a:gd name="T98" fmla="*/ 81 w 90"/>
                <a:gd name="T99" fmla="*/ 51 h 74"/>
                <a:gd name="T100" fmla="*/ 70 w 90"/>
                <a:gd name="T101" fmla="*/ 48 h 74"/>
                <a:gd name="T102" fmla="*/ 71 w 90"/>
                <a:gd name="T103" fmla="*/ 62 h 74"/>
                <a:gd name="T104" fmla="*/ 67 w 90"/>
                <a:gd name="T105" fmla="*/ 68 h 74"/>
                <a:gd name="T106" fmla="*/ 65 w 90"/>
                <a:gd name="T107" fmla="*/ 23 h 74"/>
                <a:gd name="T108" fmla="*/ 59 w 90"/>
                <a:gd name="T109" fmla="*/ 34 h 74"/>
                <a:gd name="T110" fmla="*/ 67 w 90"/>
                <a:gd name="T111" fmla="*/ 42 h 74"/>
                <a:gd name="T112" fmla="*/ 77 w 90"/>
                <a:gd name="T113" fmla="*/ 39 h 74"/>
                <a:gd name="T114" fmla="*/ 77 w 90"/>
                <a:gd name="T115" fmla="*/ 25 h 74"/>
                <a:gd name="T116" fmla="*/ 66 w 90"/>
                <a:gd name="T117" fmla="*/ 2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74">
                  <a:moveTo>
                    <a:pt x="45" y="0"/>
                  </a:moveTo>
                  <a:cubicBezTo>
                    <a:pt x="55" y="0"/>
                    <a:pt x="63" y="7"/>
                    <a:pt x="65" y="17"/>
                  </a:cubicBezTo>
                  <a:cubicBezTo>
                    <a:pt x="66" y="17"/>
                    <a:pt x="68" y="16"/>
                    <a:pt x="69" y="16"/>
                  </a:cubicBezTo>
                  <a:cubicBezTo>
                    <a:pt x="74" y="16"/>
                    <a:pt x="78" y="18"/>
                    <a:pt x="81" y="21"/>
                  </a:cubicBezTo>
                  <a:cubicBezTo>
                    <a:pt x="84" y="24"/>
                    <a:pt x="85" y="28"/>
                    <a:pt x="85" y="32"/>
                  </a:cubicBezTo>
                  <a:cubicBezTo>
                    <a:pt x="85" y="36"/>
                    <a:pt x="84" y="40"/>
                    <a:pt x="81" y="43"/>
                  </a:cubicBezTo>
                  <a:cubicBezTo>
                    <a:pt x="85" y="47"/>
                    <a:pt x="85" y="47"/>
                    <a:pt x="85" y="47"/>
                  </a:cubicBezTo>
                  <a:cubicBezTo>
                    <a:pt x="86" y="49"/>
                    <a:pt x="88" y="50"/>
                    <a:pt x="89" y="52"/>
                  </a:cubicBezTo>
                  <a:cubicBezTo>
                    <a:pt x="89" y="55"/>
                    <a:pt x="90" y="57"/>
                    <a:pt x="90" y="59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0" y="65"/>
                    <a:pt x="90" y="66"/>
                    <a:pt x="89" y="67"/>
                  </a:cubicBezTo>
                  <a:cubicBezTo>
                    <a:pt x="88" y="69"/>
                    <a:pt x="87" y="69"/>
                    <a:pt x="85" y="69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1" y="72"/>
                    <a:pt x="80" y="74"/>
                    <a:pt x="78" y="74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0" y="74"/>
                    <a:pt x="9" y="72"/>
                    <a:pt x="9" y="71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3" y="69"/>
                    <a:pt x="2" y="69"/>
                    <a:pt x="1" y="67"/>
                  </a:cubicBezTo>
                  <a:cubicBezTo>
                    <a:pt x="1" y="66"/>
                    <a:pt x="0" y="65"/>
                    <a:pt x="0" y="64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7"/>
                    <a:pt x="1" y="55"/>
                    <a:pt x="1" y="52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3" y="49"/>
                    <a:pt x="6" y="46"/>
                    <a:pt x="9" y="43"/>
                  </a:cubicBezTo>
                  <a:cubicBezTo>
                    <a:pt x="6" y="40"/>
                    <a:pt x="5" y="36"/>
                    <a:pt x="5" y="32"/>
                  </a:cubicBezTo>
                  <a:cubicBezTo>
                    <a:pt x="5" y="28"/>
                    <a:pt x="6" y="24"/>
                    <a:pt x="9" y="21"/>
                  </a:cubicBezTo>
                  <a:cubicBezTo>
                    <a:pt x="12" y="18"/>
                    <a:pt x="16" y="16"/>
                    <a:pt x="21" y="16"/>
                  </a:cubicBezTo>
                  <a:cubicBezTo>
                    <a:pt x="22" y="16"/>
                    <a:pt x="24" y="17"/>
                    <a:pt x="25" y="17"/>
                  </a:cubicBezTo>
                  <a:cubicBezTo>
                    <a:pt x="27" y="7"/>
                    <a:pt x="35" y="0"/>
                    <a:pt x="45" y="0"/>
                  </a:cubicBezTo>
                  <a:close/>
                  <a:moveTo>
                    <a:pt x="45" y="68"/>
                  </a:moveTo>
                  <a:cubicBezTo>
                    <a:pt x="45" y="68"/>
                    <a:pt x="45" y="68"/>
                    <a:pt x="45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3"/>
                    <a:pt x="54" y="59"/>
                    <a:pt x="54" y="55"/>
                  </a:cubicBezTo>
                  <a:cubicBezTo>
                    <a:pt x="54" y="54"/>
                    <a:pt x="55" y="53"/>
                    <a:pt x="56" y="53"/>
                  </a:cubicBezTo>
                  <a:cubicBezTo>
                    <a:pt x="57" y="53"/>
                    <a:pt x="57" y="54"/>
                    <a:pt x="57" y="55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47"/>
                    <a:pt x="60" y="43"/>
                    <a:pt x="54" y="38"/>
                  </a:cubicBezTo>
                  <a:cubicBezTo>
                    <a:pt x="51" y="39"/>
                    <a:pt x="48" y="40"/>
                    <a:pt x="45" y="40"/>
                  </a:cubicBezTo>
                  <a:cubicBezTo>
                    <a:pt x="42" y="40"/>
                    <a:pt x="39" y="39"/>
                    <a:pt x="36" y="38"/>
                  </a:cubicBezTo>
                  <a:cubicBezTo>
                    <a:pt x="30" y="43"/>
                    <a:pt x="25" y="47"/>
                    <a:pt x="25" y="55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4"/>
                    <a:pt x="33" y="53"/>
                    <a:pt x="34" y="53"/>
                  </a:cubicBezTo>
                  <a:cubicBezTo>
                    <a:pt x="35" y="53"/>
                    <a:pt x="36" y="54"/>
                    <a:pt x="36" y="55"/>
                  </a:cubicBezTo>
                  <a:cubicBezTo>
                    <a:pt x="36" y="59"/>
                    <a:pt x="36" y="63"/>
                    <a:pt x="36" y="68"/>
                  </a:cubicBezTo>
                  <a:cubicBezTo>
                    <a:pt x="45" y="68"/>
                    <a:pt x="45" y="68"/>
                    <a:pt x="45" y="68"/>
                  </a:cubicBezTo>
                  <a:close/>
                  <a:moveTo>
                    <a:pt x="45" y="34"/>
                  </a:moveTo>
                  <a:cubicBezTo>
                    <a:pt x="45" y="34"/>
                    <a:pt x="45" y="34"/>
                    <a:pt x="45" y="34"/>
                  </a:cubicBezTo>
                  <a:cubicBezTo>
                    <a:pt x="53" y="34"/>
                    <a:pt x="59" y="28"/>
                    <a:pt x="59" y="20"/>
                  </a:cubicBezTo>
                  <a:cubicBezTo>
                    <a:pt x="59" y="12"/>
                    <a:pt x="53" y="6"/>
                    <a:pt x="45" y="6"/>
                  </a:cubicBezTo>
                  <a:cubicBezTo>
                    <a:pt x="37" y="6"/>
                    <a:pt x="31" y="12"/>
                    <a:pt x="31" y="20"/>
                  </a:cubicBezTo>
                  <a:cubicBezTo>
                    <a:pt x="31" y="28"/>
                    <a:pt x="37" y="34"/>
                    <a:pt x="45" y="34"/>
                  </a:cubicBezTo>
                  <a:close/>
                  <a:moveTo>
                    <a:pt x="14" y="68"/>
                  </a:moveTo>
                  <a:cubicBezTo>
                    <a:pt x="14" y="68"/>
                    <a:pt x="14" y="68"/>
                    <a:pt x="14" y="68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2" y="67"/>
                    <a:pt x="21" y="67"/>
                    <a:pt x="20" y="66"/>
                  </a:cubicBezTo>
                  <a:cubicBezTo>
                    <a:pt x="19" y="65"/>
                    <a:pt x="19" y="63"/>
                    <a:pt x="19" y="62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3"/>
                    <a:pt x="19" y="50"/>
                    <a:pt x="20" y="48"/>
                  </a:cubicBezTo>
                  <a:cubicBezTo>
                    <a:pt x="18" y="48"/>
                    <a:pt x="16" y="48"/>
                    <a:pt x="14" y="47"/>
                  </a:cubicBezTo>
                  <a:cubicBezTo>
                    <a:pt x="11" y="49"/>
                    <a:pt x="8" y="51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6" y="56"/>
                    <a:pt x="6" y="58"/>
                    <a:pt x="6" y="59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8"/>
                    <a:pt x="12" y="57"/>
                    <a:pt x="13" y="57"/>
                  </a:cubicBezTo>
                  <a:cubicBezTo>
                    <a:pt x="14" y="57"/>
                    <a:pt x="14" y="58"/>
                    <a:pt x="14" y="59"/>
                  </a:cubicBezTo>
                  <a:cubicBezTo>
                    <a:pt x="14" y="68"/>
                    <a:pt x="14" y="68"/>
                    <a:pt x="14" y="68"/>
                  </a:cubicBezTo>
                  <a:close/>
                  <a:moveTo>
                    <a:pt x="25" y="23"/>
                  </a:move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3" y="22"/>
                    <a:pt x="22" y="22"/>
                    <a:pt x="21" y="22"/>
                  </a:cubicBezTo>
                  <a:cubicBezTo>
                    <a:pt x="18" y="22"/>
                    <a:pt x="15" y="23"/>
                    <a:pt x="13" y="25"/>
                  </a:cubicBezTo>
                  <a:cubicBezTo>
                    <a:pt x="12" y="27"/>
                    <a:pt x="11" y="30"/>
                    <a:pt x="11" y="32"/>
                  </a:cubicBezTo>
                  <a:cubicBezTo>
                    <a:pt x="11" y="35"/>
                    <a:pt x="12" y="38"/>
                    <a:pt x="13" y="39"/>
                  </a:cubicBezTo>
                  <a:cubicBezTo>
                    <a:pt x="15" y="41"/>
                    <a:pt x="18" y="42"/>
                    <a:pt x="21" y="42"/>
                  </a:cubicBezTo>
                  <a:cubicBezTo>
                    <a:pt x="22" y="42"/>
                    <a:pt x="23" y="42"/>
                    <a:pt x="24" y="42"/>
                  </a:cubicBezTo>
                  <a:cubicBezTo>
                    <a:pt x="26" y="39"/>
                    <a:pt x="29" y="37"/>
                    <a:pt x="31" y="34"/>
                  </a:cubicBezTo>
                  <a:cubicBezTo>
                    <a:pt x="28" y="31"/>
                    <a:pt x="26" y="28"/>
                    <a:pt x="25" y="23"/>
                  </a:cubicBezTo>
                  <a:close/>
                  <a:moveTo>
                    <a:pt x="76" y="68"/>
                  </a:moveTo>
                  <a:cubicBezTo>
                    <a:pt x="76" y="68"/>
                    <a:pt x="76" y="68"/>
                    <a:pt x="76" y="68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58"/>
                    <a:pt x="76" y="57"/>
                    <a:pt x="77" y="57"/>
                  </a:cubicBezTo>
                  <a:cubicBezTo>
                    <a:pt x="78" y="57"/>
                    <a:pt x="79" y="58"/>
                    <a:pt x="79" y="59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8"/>
                    <a:pt x="84" y="56"/>
                    <a:pt x="83" y="55"/>
                  </a:cubicBezTo>
                  <a:cubicBezTo>
                    <a:pt x="83" y="53"/>
                    <a:pt x="82" y="52"/>
                    <a:pt x="81" y="51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4" y="48"/>
                    <a:pt x="72" y="48"/>
                    <a:pt x="70" y="48"/>
                  </a:cubicBezTo>
                  <a:cubicBezTo>
                    <a:pt x="71" y="50"/>
                    <a:pt x="71" y="53"/>
                    <a:pt x="71" y="55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1" y="63"/>
                    <a:pt x="71" y="65"/>
                    <a:pt x="70" y="66"/>
                  </a:cubicBezTo>
                  <a:cubicBezTo>
                    <a:pt x="69" y="67"/>
                    <a:pt x="68" y="67"/>
                    <a:pt x="67" y="68"/>
                  </a:cubicBezTo>
                  <a:cubicBezTo>
                    <a:pt x="76" y="68"/>
                    <a:pt x="76" y="68"/>
                    <a:pt x="76" y="68"/>
                  </a:cubicBezTo>
                  <a:close/>
                  <a:moveTo>
                    <a:pt x="65" y="23"/>
                  </a:moveTo>
                  <a:cubicBezTo>
                    <a:pt x="65" y="23"/>
                    <a:pt x="65" y="23"/>
                    <a:pt x="65" y="23"/>
                  </a:cubicBezTo>
                  <a:cubicBezTo>
                    <a:pt x="64" y="28"/>
                    <a:pt x="62" y="31"/>
                    <a:pt x="59" y="34"/>
                  </a:cubicBezTo>
                  <a:cubicBezTo>
                    <a:pt x="61" y="37"/>
                    <a:pt x="64" y="39"/>
                    <a:pt x="66" y="42"/>
                  </a:cubicBezTo>
                  <a:cubicBezTo>
                    <a:pt x="66" y="42"/>
                    <a:pt x="67" y="42"/>
                    <a:pt x="67" y="42"/>
                  </a:cubicBezTo>
                  <a:cubicBezTo>
                    <a:pt x="68" y="42"/>
                    <a:pt x="69" y="42"/>
                    <a:pt x="69" y="42"/>
                  </a:cubicBezTo>
                  <a:cubicBezTo>
                    <a:pt x="72" y="42"/>
                    <a:pt x="75" y="41"/>
                    <a:pt x="77" y="39"/>
                  </a:cubicBezTo>
                  <a:cubicBezTo>
                    <a:pt x="78" y="38"/>
                    <a:pt x="79" y="35"/>
                    <a:pt x="79" y="32"/>
                  </a:cubicBezTo>
                  <a:cubicBezTo>
                    <a:pt x="79" y="30"/>
                    <a:pt x="78" y="27"/>
                    <a:pt x="77" y="25"/>
                  </a:cubicBezTo>
                  <a:cubicBezTo>
                    <a:pt x="75" y="23"/>
                    <a:pt x="72" y="22"/>
                    <a:pt x="69" y="22"/>
                  </a:cubicBezTo>
                  <a:cubicBezTo>
                    <a:pt x="68" y="22"/>
                    <a:pt x="67" y="22"/>
                    <a:pt x="66" y="23"/>
                  </a:cubicBezTo>
                  <a:cubicBezTo>
                    <a:pt x="66" y="23"/>
                    <a:pt x="65" y="23"/>
                    <a:pt x="65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>
              <a:off x="7504113" y="1827213"/>
              <a:ext cx="241300" cy="230187"/>
            </a:xfrm>
            <a:custGeom>
              <a:avLst/>
              <a:gdLst>
                <a:gd name="T0" fmla="*/ 22 w 76"/>
                <a:gd name="T1" fmla="*/ 59 h 72"/>
                <a:gd name="T2" fmla="*/ 65 w 76"/>
                <a:gd name="T3" fmla="*/ 58 h 72"/>
                <a:gd name="T4" fmla="*/ 65 w 76"/>
                <a:gd name="T5" fmla="*/ 61 h 72"/>
                <a:gd name="T6" fmla="*/ 23 w 76"/>
                <a:gd name="T7" fmla="*/ 10 h 72"/>
                <a:gd name="T8" fmla="*/ 22 w 76"/>
                <a:gd name="T9" fmla="*/ 12 h 72"/>
                <a:gd name="T10" fmla="*/ 22 w 76"/>
                <a:gd name="T11" fmla="*/ 24 h 72"/>
                <a:gd name="T12" fmla="*/ 23 w 76"/>
                <a:gd name="T13" fmla="*/ 26 h 72"/>
                <a:gd name="T14" fmla="*/ 65 w 76"/>
                <a:gd name="T15" fmla="*/ 26 h 72"/>
                <a:gd name="T16" fmla="*/ 67 w 76"/>
                <a:gd name="T17" fmla="*/ 12 h 72"/>
                <a:gd name="T18" fmla="*/ 65 w 76"/>
                <a:gd name="T19" fmla="*/ 10 h 72"/>
                <a:gd name="T20" fmla="*/ 25 w 76"/>
                <a:gd name="T21" fmla="*/ 22 h 72"/>
                <a:gd name="T22" fmla="*/ 25 w 76"/>
                <a:gd name="T23" fmla="*/ 14 h 72"/>
                <a:gd name="T24" fmla="*/ 63 w 76"/>
                <a:gd name="T25" fmla="*/ 22 h 72"/>
                <a:gd name="T26" fmla="*/ 12 w 76"/>
                <a:gd name="T27" fmla="*/ 22 h 72"/>
                <a:gd name="T28" fmla="*/ 6 w 76"/>
                <a:gd name="T29" fmla="*/ 22 h 72"/>
                <a:gd name="T30" fmla="*/ 12 w 76"/>
                <a:gd name="T31" fmla="*/ 63 h 72"/>
                <a:gd name="T32" fmla="*/ 9 w 76"/>
                <a:gd name="T33" fmla="*/ 72 h 72"/>
                <a:gd name="T34" fmla="*/ 3 w 76"/>
                <a:gd name="T35" fmla="*/ 69 h 72"/>
                <a:gd name="T36" fmla="*/ 0 w 76"/>
                <a:gd name="T37" fmla="*/ 63 h 72"/>
                <a:gd name="T38" fmla="*/ 0 w 76"/>
                <a:gd name="T39" fmla="*/ 19 h 72"/>
                <a:gd name="T40" fmla="*/ 12 w 76"/>
                <a:gd name="T41" fmla="*/ 16 h 72"/>
                <a:gd name="T42" fmla="*/ 15 w 76"/>
                <a:gd name="T43" fmla="*/ 0 h 72"/>
                <a:gd name="T44" fmla="*/ 73 w 76"/>
                <a:gd name="T45" fmla="*/ 0 h 72"/>
                <a:gd name="T46" fmla="*/ 76 w 76"/>
                <a:gd name="T47" fmla="*/ 3 h 72"/>
                <a:gd name="T48" fmla="*/ 73 w 76"/>
                <a:gd name="T49" fmla="*/ 69 h 72"/>
                <a:gd name="T50" fmla="*/ 73 w 76"/>
                <a:gd name="T51" fmla="*/ 69 h 72"/>
                <a:gd name="T52" fmla="*/ 9 w 76"/>
                <a:gd name="T53" fmla="*/ 72 h 72"/>
                <a:gd name="T54" fmla="*/ 9 w 76"/>
                <a:gd name="T55" fmla="*/ 72 h 72"/>
                <a:gd name="T56" fmla="*/ 70 w 76"/>
                <a:gd name="T57" fmla="*/ 63 h 72"/>
                <a:gd name="T58" fmla="*/ 18 w 76"/>
                <a:gd name="T59" fmla="*/ 6 h 72"/>
                <a:gd name="T60" fmla="*/ 17 w 76"/>
                <a:gd name="T61" fmla="*/ 66 h 72"/>
                <a:gd name="T62" fmla="*/ 69 w 76"/>
                <a:gd name="T63" fmla="*/ 65 h 72"/>
                <a:gd name="T64" fmla="*/ 70 w 76"/>
                <a:gd name="T65" fmla="*/ 63 h 72"/>
                <a:gd name="T66" fmla="*/ 46 w 76"/>
                <a:gd name="T67" fmla="*/ 30 h 72"/>
                <a:gd name="T68" fmla="*/ 65 w 76"/>
                <a:gd name="T69" fmla="*/ 30 h 72"/>
                <a:gd name="T70" fmla="*/ 67 w 76"/>
                <a:gd name="T71" fmla="*/ 31 h 72"/>
                <a:gd name="T72" fmla="*/ 65 w 76"/>
                <a:gd name="T73" fmla="*/ 42 h 72"/>
                <a:gd name="T74" fmla="*/ 46 w 76"/>
                <a:gd name="T75" fmla="*/ 42 h 72"/>
                <a:gd name="T76" fmla="*/ 44 w 76"/>
                <a:gd name="T77" fmla="*/ 41 h 72"/>
                <a:gd name="T78" fmla="*/ 46 w 76"/>
                <a:gd name="T79" fmla="*/ 30 h 72"/>
                <a:gd name="T80" fmla="*/ 63 w 76"/>
                <a:gd name="T81" fmla="*/ 33 h 72"/>
                <a:gd name="T82" fmla="*/ 48 w 76"/>
                <a:gd name="T83" fmla="*/ 39 h 72"/>
                <a:gd name="T84" fmla="*/ 63 w 76"/>
                <a:gd name="T85" fmla="*/ 33 h 72"/>
                <a:gd name="T86" fmla="*/ 23 w 76"/>
                <a:gd name="T87" fmla="*/ 33 h 72"/>
                <a:gd name="T88" fmla="*/ 23 w 76"/>
                <a:gd name="T89" fmla="*/ 30 h 72"/>
                <a:gd name="T90" fmla="*/ 42 w 76"/>
                <a:gd name="T91" fmla="*/ 31 h 72"/>
                <a:gd name="T92" fmla="*/ 23 w 76"/>
                <a:gd name="T93" fmla="*/ 33 h 72"/>
                <a:gd name="T94" fmla="*/ 23 w 76"/>
                <a:gd name="T95" fmla="*/ 42 h 72"/>
                <a:gd name="T96" fmla="*/ 23 w 76"/>
                <a:gd name="T97" fmla="*/ 39 h 72"/>
                <a:gd name="T98" fmla="*/ 42 w 76"/>
                <a:gd name="T99" fmla="*/ 41 h 72"/>
                <a:gd name="T100" fmla="*/ 23 w 76"/>
                <a:gd name="T101" fmla="*/ 42 h 72"/>
                <a:gd name="T102" fmla="*/ 23 w 76"/>
                <a:gd name="T103" fmla="*/ 52 h 72"/>
                <a:gd name="T104" fmla="*/ 23 w 76"/>
                <a:gd name="T105" fmla="*/ 48 h 72"/>
                <a:gd name="T106" fmla="*/ 67 w 76"/>
                <a:gd name="T107" fmla="*/ 50 h 72"/>
                <a:gd name="T108" fmla="*/ 23 w 76"/>
                <a:gd name="T109" fmla="*/ 5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6" h="72">
                  <a:moveTo>
                    <a:pt x="23" y="61"/>
                  </a:moveTo>
                  <a:cubicBezTo>
                    <a:pt x="22" y="61"/>
                    <a:pt x="22" y="60"/>
                    <a:pt x="22" y="59"/>
                  </a:cubicBezTo>
                  <a:cubicBezTo>
                    <a:pt x="22" y="58"/>
                    <a:pt x="22" y="58"/>
                    <a:pt x="23" y="58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6" y="58"/>
                    <a:pt x="67" y="58"/>
                    <a:pt x="67" y="59"/>
                  </a:cubicBezTo>
                  <a:cubicBezTo>
                    <a:pt x="67" y="60"/>
                    <a:pt x="66" y="61"/>
                    <a:pt x="65" y="61"/>
                  </a:cubicBezTo>
                  <a:cubicBezTo>
                    <a:pt x="23" y="61"/>
                    <a:pt x="23" y="61"/>
                    <a:pt x="23" y="61"/>
                  </a:cubicBezTo>
                  <a:close/>
                  <a:moveTo>
                    <a:pt x="23" y="10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22" y="10"/>
                    <a:pt x="22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5"/>
                    <a:pt x="22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6" y="26"/>
                    <a:pt x="67" y="25"/>
                    <a:pt x="67" y="24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1"/>
                    <a:pt x="66" y="10"/>
                    <a:pt x="65" y="10"/>
                  </a:cubicBezTo>
                  <a:cubicBezTo>
                    <a:pt x="23" y="10"/>
                    <a:pt x="23" y="10"/>
                    <a:pt x="23" y="10"/>
                  </a:cubicBezTo>
                  <a:close/>
                  <a:moveTo>
                    <a:pt x="25" y="22"/>
                  </a:moveTo>
                  <a:cubicBezTo>
                    <a:pt x="25" y="22"/>
                    <a:pt x="25" y="22"/>
                    <a:pt x="25" y="22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25" y="22"/>
                    <a:pt x="25" y="22"/>
                    <a:pt x="25" y="22"/>
                  </a:cubicBezTo>
                  <a:close/>
                  <a:moveTo>
                    <a:pt x="12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6" y="67"/>
                    <a:pt x="12" y="67"/>
                    <a:pt x="12" y="63"/>
                  </a:cubicBezTo>
                  <a:cubicBezTo>
                    <a:pt x="12" y="22"/>
                    <a:pt x="12" y="22"/>
                    <a:pt x="12" y="22"/>
                  </a:cubicBezTo>
                  <a:close/>
                  <a:moveTo>
                    <a:pt x="9" y="72"/>
                  </a:moveTo>
                  <a:cubicBezTo>
                    <a:pt x="9" y="72"/>
                    <a:pt x="9" y="72"/>
                    <a:pt x="9" y="72"/>
                  </a:cubicBezTo>
                  <a:cubicBezTo>
                    <a:pt x="7" y="72"/>
                    <a:pt x="4" y="71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" y="68"/>
                    <a:pt x="0" y="65"/>
                    <a:pt x="0" y="6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7"/>
                    <a:pt x="1" y="16"/>
                    <a:pt x="3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4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5" y="0"/>
                    <a:pt x="76" y="1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6" y="65"/>
                    <a:pt x="75" y="68"/>
                    <a:pt x="73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2" y="71"/>
                    <a:pt x="69" y="72"/>
                    <a:pt x="67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9" y="72"/>
                    <a:pt x="9" y="72"/>
                    <a:pt x="9" y="72"/>
                  </a:cubicBezTo>
                  <a:close/>
                  <a:moveTo>
                    <a:pt x="70" y="63"/>
                  </a:moveTo>
                  <a:cubicBezTo>
                    <a:pt x="70" y="63"/>
                    <a:pt x="70" y="63"/>
                    <a:pt x="70" y="63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25"/>
                    <a:pt x="18" y="44"/>
                    <a:pt x="18" y="63"/>
                  </a:cubicBezTo>
                  <a:cubicBezTo>
                    <a:pt x="18" y="64"/>
                    <a:pt x="18" y="65"/>
                    <a:pt x="17" y="66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8" y="66"/>
                    <a:pt x="69" y="66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70" y="64"/>
                    <a:pt x="70" y="64"/>
                    <a:pt x="70" y="63"/>
                  </a:cubicBezTo>
                  <a:close/>
                  <a:moveTo>
                    <a:pt x="46" y="30"/>
                  </a:move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6" y="30"/>
                    <a:pt x="67" y="30"/>
                    <a:pt x="67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2"/>
                    <a:pt x="66" y="42"/>
                    <a:pt x="65" y="42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5" y="42"/>
                    <a:pt x="44" y="42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0"/>
                    <a:pt x="45" y="30"/>
                    <a:pt x="46" y="30"/>
                  </a:cubicBezTo>
                  <a:close/>
                  <a:moveTo>
                    <a:pt x="63" y="33"/>
                  </a:moveTo>
                  <a:cubicBezTo>
                    <a:pt x="63" y="33"/>
                    <a:pt x="63" y="33"/>
                    <a:pt x="63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3" y="33"/>
                    <a:pt x="63" y="33"/>
                    <a:pt x="63" y="33"/>
                  </a:cubicBezTo>
                  <a:close/>
                  <a:moveTo>
                    <a:pt x="23" y="33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22" y="33"/>
                    <a:pt x="22" y="32"/>
                    <a:pt x="22" y="31"/>
                  </a:cubicBezTo>
                  <a:cubicBezTo>
                    <a:pt x="22" y="30"/>
                    <a:pt x="22" y="30"/>
                    <a:pt x="23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30"/>
                    <a:pt x="42" y="30"/>
                    <a:pt x="42" y="31"/>
                  </a:cubicBezTo>
                  <a:cubicBezTo>
                    <a:pt x="42" y="32"/>
                    <a:pt x="41" y="33"/>
                    <a:pt x="40" y="33"/>
                  </a:cubicBezTo>
                  <a:cubicBezTo>
                    <a:pt x="23" y="33"/>
                    <a:pt x="23" y="33"/>
                    <a:pt x="23" y="33"/>
                  </a:cubicBezTo>
                  <a:close/>
                  <a:moveTo>
                    <a:pt x="23" y="42"/>
                  </a:moveTo>
                  <a:cubicBezTo>
                    <a:pt x="23" y="42"/>
                    <a:pt x="23" y="42"/>
                    <a:pt x="23" y="42"/>
                  </a:cubicBezTo>
                  <a:cubicBezTo>
                    <a:pt x="22" y="42"/>
                    <a:pt x="22" y="42"/>
                    <a:pt x="22" y="41"/>
                  </a:cubicBezTo>
                  <a:cubicBezTo>
                    <a:pt x="22" y="40"/>
                    <a:pt x="22" y="39"/>
                    <a:pt x="23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1" y="39"/>
                    <a:pt x="42" y="40"/>
                    <a:pt x="42" y="41"/>
                  </a:cubicBezTo>
                  <a:cubicBezTo>
                    <a:pt x="42" y="42"/>
                    <a:pt x="41" y="42"/>
                    <a:pt x="40" y="42"/>
                  </a:cubicBezTo>
                  <a:cubicBezTo>
                    <a:pt x="23" y="42"/>
                    <a:pt x="23" y="42"/>
                    <a:pt x="23" y="42"/>
                  </a:cubicBezTo>
                  <a:close/>
                  <a:moveTo>
                    <a:pt x="23" y="52"/>
                  </a:moveTo>
                  <a:cubicBezTo>
                    <a:pt x="23" y="52"/>
                    <a:pt x="23" y="52"/>
                    <a:pt x="23" y="52"/>
                  </a:cubicBezTo>
                  <a:cubicBezTo>
                    <a:pt x="22" y="52"/>
                    <a:pt x="22" y="51"/>
                    <a:pt x="22" y="50"/>
                  </a:cubicBezTo>
                  <a:cubicBezTo>
                    <a:pt x="22" y="49"/>
                    <a:pt x="22" y="48"/>
                    <a:pt x="23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6" y="48"/>
                    <a:pt x="67" y="49"/>
                    <a:pt x="67" y="50"/>
                  </a:cubicBezTo>
                  <a:cubicBezTo>
                    <a:pt x="67" y="51"/>
                    <a:pt x="66" y="52"/>
                    <a:pt x="65" y="52"/>
                  </a:cubicBezTo>
                  <a:cubicBezTo>
                    <a:pt x="23" y="52"/>
                    <a:pt x="23" y="52"/>
                    <a:pt x="23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Rectangle 52"/>
            <p:cNvSpPr>
              <a:spLocks noChangeArrowheads="1"/>
            </p:cNvSpPr>
            <p:nvPr/>
          </p:nvSpPr>
          <p:spPr bwMode="auto">
            <a:xfrm>
              <a:off x="2700338" y="3435350"/>
              <a:ext cx="2012950" cy="887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20" name="Rectangle 53"/>
            <p:cNvSpPr>
              <a:spLocks noChangeArrowheads="1"/>
            </p:cNvSpPr>
            <p:nvPr/>
          </p:nvSpPr>
          <p:spPr bwMode="auto">
            <a:xfrm>
              <a:off x="3352800" y="2354263"/>
              <a:ext cx="714375" cy="336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8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2010</a:t>
              </a: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54"/>
            <p:cNvSpPr>
              <a:spLocks noChangeArrowheads="1"/>
            </p:cNvSpPr>
            <p:nvPr/>
          </p:nvSpPr>
          <p:spPr bwMode="auto">
            <a:xfrm>
              <a:off x="6626225" y="3435350"/>
              <a:ext cx="2012950" cy="887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22" name="Rectangle 55"/>
            <p:cNvSpPr>
              <a:spLocks noChangeArrowheads="1"/>
            </p:cNvSpPr>
            <p:nvPr/>
          </p:nvSpPr>
          <p:spPr bwMode="auto">
            <a:xfrm>
              <a:off x="7254875" y="2354263"/>
              <a:ext cx="714375" cy="336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8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2012</a:t>
              </a: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56"/>
            <p:cNvSpPr>
              <a:spLocks noChangeArrowheads="1"/>
            </p:cNvSpPr>
            <p:nvPr/>
          </p:nvSpPr>
          <p:spPr bwMode="auto">
            <a:xfrm>
              <a:off x="5272088" y="3162300"/>
              <a:ext cx="714375" cy="336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2011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Rectangle 57"/>
            <p:cNvSpPr>
              <a:spLocks noChangeArrowheads="1"/>
            </p:cNvSpPr>
            <p:nvPr/>
          </p:nvSpPr>
          <p:spPr bwMode="auto">
            <a:xfrm>
              <a:off x="4619625" y="1585913"/>
              <a:ext cx="2012950" cy="887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204661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1474" y="528640"/>
            <a:ext cx="11358559" cy="5800727"/>
          </a:xfrm>
          <a:prstGeom prst="rect">
            <a:avLst/>
          </a:prstGeom>
          <a:solidFill>
            <a:srgbClr val="FFFAEA"/>
          </a:solidFill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71474" y="1775440"/>
            <a:ext cx="10330032" cy="3708072"/>
            <a:chOff x="0" y="1558650"/>
            <a:chExt cx="7875588" cy="2827025"/>
          </a:xfrm>
        </p:grpSpPr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7278688" y="2570163"/>
              <a:ext cx="596900" cy="600075"/>
            </a:xfrm>
            <a:prstGeom prst="ellipse">
              <a:avLst/>
            </a:prstGeom>
            <a:solidFill>
              <a:srgbClr val="A0D4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0" y="2870200"/>
              <a:ext cx="68405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317625" y="2781300"/>
              <a:ext cx="179388" cy="177800"/>
            </a:xfrm>
            <a:prstGeom prst="ellipse">
              <a:avLst/>
            </a:prstGeom>
            <a:solidFill>
              <a:srgbClr val="A0D4E1"/>
            </a:solidFill>
            <a:ln w="1270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1158875" y="1709738"/>
              <a:ext cx="493713" cy="493712"/>
            </a:xfrm>
            <a:prstGeom prst="ellipse">
              <a:avLst/>
            </a:prstGeom>
            <a:solidFill>
              <a:srgbClr val="A0D4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249613" y="2781300"/>
              <a:ext cx="177800" cy="177800"/>
            </a:xfrm>
            <a:prstGeom prst="ellipse">
              <a:avLst/>
            </a:prstGeom>
            <a:solidFill>
              <a:srgbClr val="A0D4E1"/>
            </a:solidFill>
            <a:ln w="1270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3094038" y="3571875"/>
              <a:ext cx="492125" cy="493713"/>
            </a:xfrm>
            <a:prstGeom prst="ellipse">
              <a:avLst/>
            </a:prstGeom>
            <a:solidFill>
              <a:srgbClr val="A0D4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5232400" y="2781300"/>
              <a:ext cx="177800" cy="177800"/>
            </a:xfrm>
            <a:prstGeom prst="ellipse">
              <a:avLst/>
            </a:prstGeom>
            <a:solidFill>
              <a:srgbClr val="A0D4E1"/>
            </a:solidFill>
            <a:ln w="1270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5073650" y="1709738"/>
              <a:ext cx="492125" cy="493712"/>
            </a:xfrm>
            <a:prstGeom prst="ellipse">
              <a:avLst/>
            </a:prstGeom>
            <a:solidFill>
              <a:srgbClr val="A0D4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7453313" y="2762250"/>
              <a:ext cx="244475" cy="215900"/>
            </a:xfrm>
            <a:custGeom>
              <a:avLst/>
              <a:gdLst>
                <a:gd name="T0" fmla="*/ 37 w 77"/>
                <a:gd name="T1" fmla="*/ 67 h 68"/>
                <a:gd name="T2" fmla="*/ 8 w 77"/>
                <a:gd name="T3" fmla="*/ 38 h 68"/>
                <a:gd name="T4" fmla="*/ 1 w 77"/>
                <a:gd name="T5" fmla="*/ 28 h 68"/>
                <a:gd name="T6" fmla="*/ 2 w 77"/>
                <a:gd name="T7" fmla="*/ 16 h 68"/>
                <a:gd name="T8" fmla="*/ 8 w 77"/>
                <a:gd name="T9" fmla="*/ 7 h 68"/>
                <a:gd name="T10" fmla="*/ 17 w 77"/>
                <a:gd name="T11" fmla="*/ 1 h 68"/>
                <a:gd name="T12" fmla="*/ 29 w 77"/>
                <a:gd name="T13" fmla="*/ 1 h 68"/>
                <a:gd name="T14" fmla="*/ 39 w 77"/>
                <a:gd name="T15" fmla="*/ 6 h 68"/>
                <a:gd name="T16" fmla="*/ 48 w 77"/>
                <a:gd name="T17" fmla="*/ 1 h 68"/>
                <a:gd name="T18" fmla="*/ 60 w 77"/>
                <a:gd name="T19" fmla="*/ 1 h 68"/>
                <a:gd name="T20" fmla="*/ 70 w 77"/>
                <a:gd name="T21" fmla="*/ 7 h 68"/>
                <a:gd name="T22" fmla="*/ 76 w 77"/>
                <a:gd name="T23" fmla="*/ 16 h 68"/>
                <a:gd name="T24" fmla="*/ 76 w 77"/>
                <a:gd name="T25" fmla="*/ 16 h 68"/>
                <a:gd name="T26" fmla="*/ 76 w 77"/>
                <a:gd name="T27" fmla="*/ 28 h 68"/>
                <a:gd name="T28" fmla="*/ 70 w 77"/>
                <a:gd name="T29" fmla="*/ 38 h 68"/>
                <a:gd name="T30" fmla="*/ 70 w 77"/>
                <a:gd name="T31" fmla="*/ 38 h 68"/>
                <a:gd name="T32" fmla="*/ 41 w 77"/>
                <a:gd name="T33" fmla="*/ 67 h 68"/>
                <a:gd name="T34" fmla="*/ 37 w 77"/>
                <a:gd name="T35" fmla="*/ 67 h 68"/>
                <a:gd name="T36" fmla="*/ 37 w 77"/>
                <a:gd name="T37" fmla="*/ 67 h 68"/>
                <a:gd name="T38" fmla="*/ 42 w 77"/>
                <a:gd name="T39" fmla="*/ 10 h 68"/>
                <a:gd name="T40" fmla="*/ 42 w 77"/>
                <a:gd name="T41" fmla="*/ 10 h 68"/>
                <a:gd name="T42" fmla="*/ 42 w 77"/>
                <a:gd name="T43" fmla="*/ 10 h 68"/>
                <a:gd name="T44" fmla="*/ 33 w 77"/>
                <a:gd name="T45" fmla="*/ 20 h 68"/>
                <a:gd name="T46" fmla="*/ 30 w 77"/>
                <a:gd name="T47" fmla="*/ 20 h 68"/>
                <a:gd name="T48" fmla="*/ 30 w 77"/>
                <a:gd name="T49" fmla="*/ 17 h 68"/>
                <a:gd name="T50" fmla="*/ 36 w 77"/>
                <a:gd name="T51" fmla="*/ 11 h 68"/>
                <a:gd name="T52" fmla="*/ 36 w 77"/>
                <a:gd name="T53" fmla="*/ 11 h 68"/>
                <a:gd name="T54" fmla="*/ 28 w 77"/>
                <a:gd name="T55" fmla="*/ 6 h 68"/>
                <a:gd name="T56" fmla="*/ 19 w 77"/>
                <a:gd name="T57" fmla="*/ 6 h 68"/>
                <a:gd name="T58" fmla="*/ 12 w 77"/>
                <a:gd name="T59" fmla="*/ 11 h 68"/>
                <a:gd name="T60" fmla="*/ 7 w 77"/>
                <a:gd name="T61" fmla="*/ 18 h 68"/>
                <a:gd name="T62" fmla="*/ 7 w 77"/>
                <a:gd name="T63" fmla="*/ 26 h 68"/>
                <a:gd name="T64" fmla="*/ 12 w 77"/>
                <a:gd name="T65" fmla="*/ 34 h 68"/>
                <a:gd name="T66" fmla="*/ 39 w 77"/>
                <a:gd name="T67" fmla="*/ 61 h 68"/>
                <a:gd name="T68" fmla="*/ 65 w 77"/>
                <a:gd name="T69" fmla="*/ 34 h 68"/>
                <a:gd name="T70" fmla="*/ 66 w 77"/>
                <a:gd name="T71" fmla="*/ 34 h 68"/>
                <a:gd name="T72" fmla="*/ 70 w 77"/>
                <a:gd name="T73" fmla="*/ 26 h 68"/>
                <a:gd name="T74" fmla="*/ 70 w 77"/>
                <a:gd name="T75" fmla="*/ 18 h 68"/>
                <a:gd name="T76" fmla="*/ 70 w 77"/>
                <a:gd name="T77" fmla="*/ 18 h 68"/>
                <a:gd name="T78" fmla="*/ 66 w 77"/>
                <a:gd name="T79" fmla="*/ 11 h 68"/>
                <a:gd name="T80" fmla="*/ 58 w 77"/>
                <a:gd name="T81" fmla="*/ 6 h 68"/>
                <a:gd name="T82" fmla="*/ 50 w 77"/>
                <a:gd name="T83" fmla="*/ 6 h 68"/>
                <a:gd name="T84" fmla="*/ 42 w 77"/>
                <a:gd name="T85" fmla="*/ 1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68">
                  <a:moveTo>
                    <a:pt x="37" y="67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5" y="35"/>
                    <a:pt x="2" y="32"/>
                    <a:pt x="1" y="28"/>
                  </a:cubicBezTo>
                  <a:cubicBezTo>
                    <a:pt x="0" y="24"/>
                    <a:pt x="0" y="20"/>
                    <a:pt x="2" y="16"/>
                  </a:cubicBezTo>
                  <a:cubicBezTo>
                    <a:pt x="3" y="12"/>
                    <a:pt x="5" y="9"/>
                    <a:pt x="8" y="7"/>
                  </a:cubicBezTo>
                  <a:cubicBezTo>
                    <a:pt x="10" y="4"/>
                    <a:pt x="14" y="2"/>
                    <a:pt x="17" y="1"/>
                  </a:cubicBezTo>
                  <a:cubicBezTo>
                    <a:pt x="21" y="0"/>
                    <a:pt x="25" y="0"/>
                    <a:pt x="29" y="1"/>
                  </a:cubicBezTo>
                  <a:cubicBezTo>
                    <a:pt x="33" y="1"/>
                    <a:pt x="36" y="3"/>
                    <a:pt x="39" y="6"/>
                  </a:cubicBezTo>
                  <a:cubicBezTo>
                    <a:pt x="42" y="3"/>
                    <a:pt x="45" y="2"/>
                    <a:pt x="48" y="1"/>
                  </a:cubicBezTo>
                  <a:cubicBezTo>
                    <a:pt x="52" y="0"/>
                    <a:pt x="56" y="0"/>
                    <a:pt x="60" y="1"/>
                  </a:cubicBezTo>
                  <a:cubicBezTo>
                    <a:pt x="64" y="2"/>
                    <a:pt x="67" y="4"/>
                    <a:pt x="70" y="7"/>
                  </a:cubicBezTo>
                  <a:cubicBezTo>
                    <a:pt x="72" y="9"/>
                    <a:pt x="74" y="12"/>
                    <a:pt x="76" y="16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7" y="20"/>
                    <a:pt x="77" y="24"/>
                    <a:pt x="76" y="28"/>
                  </a:cubicBezTo>
                  <a:cubicBezTo>
                    <a:pt x="75" y="32"/>
                    <a:pt x="73" y="35"/>
                    <a:pt x="70" y="38"/>
                  </a:cubicBezTo>
                  <a:cubicBezTo>
                    <a:pt x="70" y="38"/>
                    <a:pt x="70" y="38"/>
                    <a:pt x="70" y="38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0" y="68"/>
                    <a:pt x="38" y="68"/>
                    <a:pt x="37" y="67"/>
                  </a:cubicBezTo>
                  <a:cubicBezTo>
                    <a:pt x="37" y="67"/>
                    <a:pt x="37" y="67"/>
                    <a:pt x="37" y="67"/>
                  </a:cubicBezTo>
                  <a:close/>
                  <a:moveTo>
                    <a:pt x="42" y="10"/>
                  </a:move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2" y="20"/>
                    <a:pt x="31" y="20"/>
                    <a:pt x="30" y="20"/>
                  </a:cubicBezTo>
                  <a:cubicBezTo>
                    <a:pt x="30" y="19"/>
                    <a:pt x="30" y="18"/>
                    <a:pt x="30" y="17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4" y="9"/>
                    <a:pt x="31" y="7"/>
                    <a:pt x="28" y="6"/>
                  </a:cubicBezTo>
                  <a:cubicBezTo>
                    <a:pt x="25" y="5"/>
                    <a:pt x="22" y="5"/>
                    <a:pt x="19" y="6"/>
                  </a:cubicBezTo>
                  <a:cubicBezTo>
                    <a:pt x="16" y="7"/>
                    <a:pt x="14" y="9"/>
                    <a:pt x="12" y="11"/>
                  </a:cubicBezTo>
                  <a:cubicBezTo>
                    <a:pt x="10" y="13"/>
                    <a:pt x="8" y="15"/>
                    <a:pt x="7" y="18"/>
                  </a:cubicBezTo>
                  <a:cubicBezTo>
                    <a:pt x="6" y="21"/>
                    <a:pt x="6" y="23"/>
                    <a:pt x="7" y="26"/>
                  </a:cubicBezTo>
                  <a:cubicBezTo>
                    <a:pt x="8" y="29"/>
                    <a:pt x="9" y="32"/>
                    <a:pt x="12" y="34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8" y="32"/>
                    <a:pt x="70" y="29"/>
                    <a:pt x="70" y="26"/>
                  </a:cubicBezTo>
                  <a:cubicBezTo>
                    <a:pt x="71" y="23"/>
                    <a:pt x="71" y="21"/>
                    <a:pt x="70" y="18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69" y="15"/>
                    <a:pt x="68" y="13"/>
                    <a:pt x="66" y="11"/>
                  </a:cubicBezTo>
                  <a:cubicBezTo>
                    <a:pt x="64" y="9"/>
                    <a:pt x="61" y="7"/>
                    <a:pt x="58" y="6"/>
                  </a:cubicBezTo>
                  <a:cubicBezTo>
                    <a:pt x="55" y="5"/>
                    <a:pt x="52" y="5"/>
                    <a:pt x="50" y="6"/>
                  </a:cubicBezTo>
                  <a:cubicBezTo>
                    <a:pt x="47" y="7"/>
                    <a:pt x="44" y="8"/>
                    <a:pt x="42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3230563" y="3698875"/>
              <a:ext cx="238125" cy="242888"/>
            </a:xfrm>
            <a:custGeom>
              <a:avLst/>
              <a:gdLst>
                <a:gd name="T0" fmla="*/ 47 w 75"/>
                <a:gd name="T1" fmla="*/ 0 h 76"/>
                <a:gd name="T2" fmla="*/ 48 w 75"/>
                <a:gd name="T3" fmla="*/ 0 h 76"/>
                <a:gd name="T4" fmla="*/ 54 w 75"/>
                <a:gd name="T5" fmla="*/ 3 h 76"/>
                <a:gd name="T6" fmla="*/ 51 w 75"/>
                <a:gd name="T7" fmla="*/ 6 h 76"/>
                <a:gd name="T8" fmla="*/ 73 w 75"/>
                <a:gd name="T9" fmla="*/ 68 h 76"/>
                <a:gd name="T10" fmla="*/ 68 w 75"/>
                <a:gd name="T11" fmla="*/ 76 h 76"/>
                <a:gd name="T12" fmla="*/ 6 w 75"/>
                <a:gd name="T13" fmla="*/ 76 h 76"/>
                <a:gd name="T14" fmla="*/ 2 w 75"/>
                <a:gd name="T15" fmla="*/ 68 h 76"/>
                <a:gd name="T16" fmla="*/ 24 w 75"/>
                <a:gd name="T17" fmla="*/ 6 h 76"/>
                <a:gd name="T18" fmla="*/ 20 w 75"/>
                <a:gd name="T19" fmla="*/ 3 h 76"/>
                <a:gd name="T20" fmla="*/ 27 w 75"/>
                <a:gd name="T21" fmla="*/ 0 h 76"/>
                <a:gd name="T22" fmla="*/ 27 w 75"/>
                <a:gd name="T23" fmla="*/ 0 h 76"/>
                <a:gd name="T24" fmla="*/ 19 w 75"/>
                <a:gd name="T25" fmla="*/ 61 h 76"/>
                <a:gd name="T26" fmla="*/ 21 w 75"/>
                <a:gd name="T27" fmla="*/ 63 h 76"/>
                <a:gd name="T28" fmla="*/ 17 w 75"/>
                <a:gd name="T29" fmla="*/ 63 h 76"/>
                <a:gd name="T30" fmla="*/ 28 w 75"/>
                <a:gd name="T31" fmla="*/ 56 h 76"/>
                <a:gd name="T32" fmla="*/ 30 w 75"/>
                <a:gd name="T33" fmla="*/ 58 h 76"/>
                <a:gd name="T34" fmla="*/ 26 w 75"/>
                <a:gd name="T35" fmla="*/ 58 h 76"/>
                <a:gd name="T36" fmla="*/ 26 w 75"/>
                <a:gd name="T37" fmla="*/ 45 h 76"/>
                <a:gd name="T38" fmla="*/ 27 w 75"/>
                <a:gd name="T39" fmla="*/ 46 h 76"/>
                <a:gd name="T40" fmla="*/ 24 w 75"/>
                <a:gd name="T41" fmla="*/ 46 h 76"/>
                <a:gd name="T42" fmla="*/ 26 w 75"/>
                <a:gd name="T43" fmla="*/ 62 h 76"/>
                <a:gd name="T44" fmla="*/ 29 w 75"/>
                <a:gd name="T45" fmla="*/ 65 h 76"/>
                <a:gd name="T46" fmla="*/ 23 w 75"/>
                <a:gd name="T47" fmla="*/ 65 h 76"/>
                <a:gd name="T48" fmla="*/ 22 w 75"/>
                <a:gd name="T49" fmla="*/ 51 h 76"/>
                <a:gd name="T50" fmla="*/ 25 w 75"/>
                <a:gd name="T51" fmla="*/ 54 h 76"/>
                <a:gd name="T52" fmla="*/ 19 w 75"/>
                <a:gd name="T53" fmla="*/ 54 h 76"/>
                <a:gd name="T54" fmla="*/ 26 w 75"/>
                <a:gd name="T55" fmla="*/ 38 h 76"/>
                <a:gd name="T56" fmla="*/ 49 w 75"/>
                <a:gd name="T57" fmla="*/ 38 h 76"/>
                <a:gd name="T58" fmla="*/ 45 w 75"/>
                <a:gd name="T59" fmla="*/ 30 h 76"/>
                <a:gd name="T60" fmla="*/ 30 w 75"/>
                <a:gd name="T61" fmla="*/ 6 h 76"/>
                <a:gd name="T62" fmla="*/ 30 w 75"/>
                <a:gd name="T63" fmla="*/ 30 h 76"/>
                <a:gd name="T64" fmla="*/ 26 w 75"/>
                <a:gd name="T65" fmla="*/ 38 h 76"/>
                <a:gd name="T66" fmla="*/ 51 w 75"/>
                <a:gd name="T67" fmla="*/ 41 h 76"/>
                <a:gd name="T68" fmla="*/ 7 w 75"/>
                <a:gd name="T69" fmla="*/ 70 h 76"/>
                <a:gd name="T70" fmla="*/ 51 w 75"/>
                <a:gd name="T71" fmla="*/ 41 h 76"/>
                <a:gd name="T72" fmla="*/ 34 w 75"/>
                <a:gd name="T73" fmla="*/ 64 h 76"/>
                <a:gd name="T74" fmla="*/ 34 w 75"/>
                <a:gd name="T75" fmla="*/ 61 h 76"/>
                <a:gd name="T76" fmla="*/ 42 w 75"/>
                <a:gd name="T77" fmla="*/ 63 h 76"/>
                <a:gd name="T78" fmla="*/ 34 w 75"/>
                <a:gd name="T79" fmla="*/ 64 h 76"/>
                <a:gd name="T80" fmla="*/ 36 w 75"/>
                <a:gd name="T81" fmla="*/ 55 h 76"/>
                <a:gd name="T82" fmla="*/ 36 w 75"/>
                <a:gd name="T83" fmla="*/ 52 h 76"/>
                <a:gd name="T84" fmla="*/ 40 w 75"/>
                <a:gd name="T85" fmla="*/ 53 h 76"/>
                <a:gd name="T86" fmla="*/ 36 w 75"/>
                <a:gd name="T87" fmla="*/ 55 h 76"/>
                <a:gd name="T88" fmla="*/ 36 w 75"/>
                <a:gd name="T89" fmla="*/ 36 h 76"/>
                <a:gd name="T90" fmla="*/ 36 w 75"/>
                <a:gd name="T91" fmla="*/ 33 h 76"/>
                <a:gd name="T92" fmla="*/ 40 w 75"/>
                <a:gd name="T93" fmla="*/ 35 h 76"/>
                <a:gd name="T94" fmla="*/ 36 w 75"/>
                <a:gd name="T95" fmla="*/ 36 h 76"/>
                <a:gd name="T96" fmla="*/ 34 w 75"/>
                <a:gd name="T97" fmla="*/ 46 h 76"/>
                <a:gd name="T98" fmla="*/ 34 w 75"/>
                <a:gd name="T99" fmla="*/ 42 h 76"/>
                <a:gd name="T100" fmla="*/ 42 w 75"/>
                <a:gd name="T101" fmla="*/ 44 h 76"/>
                <a:gd name="T102" fmla="*/ 34 w 75"/>
                <a:gd name="T103" fmla="*/ 46 h 76"/>
                <a:gd name="T104" fmla="*/ 34 w 75"/>
                <a:gd name="T105" fmla="*/ 27 h 76"/>
                <a:gd name="T106" fmla="*/ 34 w 75"/>
                <a:gd name="T107" fmla="*/ 24 h 76"/>
                <a:gd name="T108" fmla="*/ 42 w 75"/>
                <a:gd name="T109" fmla="*/ 25 h 76"/>
                <a:gd name="T110" fmla="*/ 34 w 75"/>
                <a:gd name="T111" fmla="*/ 2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5" h="76">
                  <a:moveTo>
                    <a:pt x="28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3" y="0"/>
                    <a:pt x="54" y="1"/>
                    <a:pt x="54" y="3"/>
                  </a:cubicBezTo>
                  <a:cubicBezTo>
                    <a:pt x="54" y="4"/>
                    <a:pt x="53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5" y="72"/>
                    <a:pt x="72" y="76"/>
                    <a:pt x="68" y="76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2" y="76"/>
                    <a:pt x="0" y="72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0" y="4"/>
                    <a:pt x="20" y="3"/>
                  </a:cubicBezTo>
                  <a:cubicBezTo>
                    <a:pt x="20" y="1"/>
                    <a:pt x="22" y="0"/>
                    <a:pt x="2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8" y="0"/>
                    <a:pt x="28" y="0"/>
                  </a:cubicBezTo>
                  <a:close/>
                  <a:moveTo>
                    <a:pt x="19" y="61"/>
                  </a:moveTo>
                  <a:cubicBezTo>
                    <a:pt x="19" y="61"/>
                    <a:pt x="19" y="61"/>
                    <a:pt x="19" y="61"/>
                  </a:cubicBezTo>
                  <a:cubicBezTo>
                    <a:pt x="20" y="61"/>
                    <a:pt x="21" y="62"/>
                    <a:pt x="21" y="63"/>
                  </a:cubicBezTo>
                  <a:cubicBezTo>
                    <a:pt x="21" y="64"/>
                    <a:pt x="20" y="65"/>
                    <a:pt x="19" y="65"/>
                  </a:cubicBezTo>
                  <a:cubicBezTo>
                    <a:pt x="18" y="65"/>
                    <a:pt x="17" y="64"/>
                    <a:pt x="17" y="63"/>
                  </a:cubicBezTo>
                  <a:cubicBezTo>
                    <a:pt x="17" y="62"/>
                    <a:pt x="18" y="61"/>
                    <a:pt x="19" y="61"/>
                  </a:cubicBezTo>
                  <a:close/>
                  <a:moveTo>
                    <a:pt x="28" y="56"/>
                  </a:moveTo>
                  <a:cubicBezTo>
                    <a:pt x="28" y="56"/>
                    <a:pt x="28" y="56"/>
                    <a:pt x="28" y="56"/>
                  </a:cubicBezTo>
                  <a:cubicBezTo>
                    <a:pt x="29" y="56"/>
                    <a:pt x="30" y="57"/>
                    <a:pt x="30" y="58"/>
                  </a:cubicBezTo>
                  <a:cubicBezTo>
                    <a:pt x="30" y="59"/>
                    <a:pt x="29" y="60"/>
                    <a:pt x="28" y="60"/>
                  </a:cubicBezTo>
                  <a:cubicBezTo>
                    <a:pt x="27" y="60"/>
                    <a:pt x="26" y="59"/>
                    <a:pt x="26" y="58"/>
                  </a:cubicBezTo>
                  <a:cubicBezTo>
                    <a:pt x="26" y="57"/>
                    <a:pt x="27" y="56"/>
                    <a:pt x="28" y="56"/>
                  </a:cubicBezTo>
                  <a:close/>
                  <a:moveTo>
                    <a:pt x="26" y="45"/>
                  </a:move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7" y="45"/>
                    <a:pt x="27" y="46"/>
                  </a:cubicBezTo>
                  <a:cubicBezTo>
                    <a:pt x="27" y="47"/>
                    <a:pt x="26" y="48"/>
                    <a:pt x="26" y="48"/>
                  </a:cubicBezTo>
                  <a:cubicBezTo>
                    <a:pt x="25" y="48"/>
                    <a:pt x="24" y="47"/>
                    <a:pt x="24" y="46"/>
                  </a:cubicBezTo>
                  <a:cubicBezTo>
                    <a:pt x="24" y="45"/>
                    <a:pt x="25" y="45"/>
                    <a:pt x="26" y="45"/>
                  </a:cubicBezTo>
                  <a:close/>
                  <a:moveTo>
                    <a:pt x="26" y="62"/>
                  </a:moveTo>
                  <a:cubicBezTo>
                    <a:pt x="26" y="62"/>
                    <a:pt x="26" y="62"/>
                    <a:pt x="26" y="62"/>
                  </a:cubicBezTo>
                  <a:cubicBezTo>
                    <a:pt x="28" y="62"/>
                    <a:pt x="29" y="64"/>
                    <a:pt x="29" y="65"/>
                  </a:cubicBezTo>
                  <a:cubicBezTo>
                    <a:pt x="29" y="67"/>
                    <a:pt x="28" y="68"/>
                    <a:pt x="26" y="68"/>
                  </a:cubicBezTo>
                  <a:cubicBezTo>
                    <a:pt x="24" y="68"/>
                    <a:pt x="23" y="67"/>
                    <a:pt x="23" y="65"/>
                  </a:cubicBezTo>
                  <a:cubicBezTo>
                    <a:pt x="23" y="64"/>
                    <a:pt x="24" y="62"/>
                    <a:pt x="26" y="62"/>
                  </a:cubicBezTo>
                  <a:close/>
                  <a:moveTo>
                    <a:pt x="22" y="51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24" y="51"/>
                    <a:pt x="25" y="52"/>
                    <a:pt x="25" y="54"/>
                  </a:cubicBezTo>
                  <a:cubicBezTo>
                    <a:pt x="25" y="56"/>
                    <a:pt x="24" y="57"/>
                    <a:pt x="22" y="57"/>
                  </a:cubicBezTo>
                  <a:cubicBezTo>
                    <a:pt x="21" y="57"/>
                    <a:pt x="19" y="56"/>
                    <a:pt x="19" y="54"/>
                  </a:cubicBezTo>
                  <a:cubicBezTo>
                    <a:pt x="19" y="52"/>
                    <a:pt x="21" y="51"/>
                    <a:pt x="22" y="51"/>
                  </a:cubicBezTo>
                  <a:close/>
                  <a:moveTo>
                    <a:pt x="26" y="38"/>
                  </a:moveTo>
                  <a:cubicBezTo>
                    <a:pt x="26" y="38"/>
                    <a:pt x="26" y="38"/>
                    <a:pt x="26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1"/>
                    <a:pt x="45" y="31"/>
                    <a:pt x="45" y="30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1"/>
                    <a:pt x="29" y="31"/>
                  </a:cubicBezTo>
                  <a:cubicBezTo>
                    <a:pt x="26" y="38"/>
                    <a:pt x="26" y="38"/>
                    <a:pt x="26" y="38"/>
                  </a:cubicBezTo>
                  <a:close/>
                  <a:moveTo>
                    <a:pt x="51" y="41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51" y="41"/>
                    <a:pt x="51" y="41"/>
                    <a:pt x="51" y="41"/>
                  </a:cubicBezTo>
                  <a:close/>
                  <a:moveTo>
                    <a:pt x="34" y="64"/>
                  </a:moveTo>
                  <a:cubicBezTo>
                    <a:pt x="34" y="64"/>
                    <a:pt x="34" y="64"/>
                    <a:pt x="34" y="64"/>
                  </a:cubicBezTo>
                  <a:cubicBezTo>
                    <a:pt x="33" y="64"/>
                    <a:pt x="32" y="64"/>
                    <a:pt x="32" y="63"/>
                  </a:cubicBezTo>
                  <a:cubicBezTo>
                    <a:pt x="32" y="62"/>
                    <a:pt x="33" y="61"/>
                    <a:pt x="34" y="61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1" y="61"/>
                    <a:pt x="42" y="62"/>
                    <a:pt x="42" y="63"/>
                  </a:cubicBezTo>
                  <a:cubicBezTo>
                    <a:pt x="42" y="64"/>
                    <a:pt x="41" y="64"/>
                    <a:pt x="40" y="64"/>
                  </a:cubicBezTo>
                  <a:cubicBezTo>
                    <a:pt x="34" y="64"/>
                    <a:pt x="34" y="64"/>
                    <a:pt x="34" y="64"/>
                  </a:cubicBezTo>
                  <a:close/>
                  <a:moveTo>
                    <a:pt x="36" y="55"/>
                  </a:moveTo>
                  <a:cubicBezTo>
                    <a:pt x="36" y="55"/>
                    <a:pt x="36" y="55"/>
                    <a:pt x="36" y="55"/>
                  </a:cubicBezTo>
                  <a:cubicBezTo>
                    <a:pt x="35" y="55"/>
                    <a:pt x="34" y="54"/>
                    <a:pt x="34" y="53"/>
                  </a:cubicBezTo>
                  <a:cubicBezTo>
                    <a:pt x="34" y="52"/>
                    <a:pt x="35" y="52"/>
                    <a:pt x="36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40" y="52"/>
                    <a:pt x="40" y="52"/>
                    <a:pt x="40" y="53"/>
                  </a:cubicBezTo>
                  <a:cubicBezTo>
                    <a:pt x="40" y="54"/>
                    <a:pt x="40" y="55"/>
                    <a:pt x="39" y="55"/>
                  </a:cubicBezTo>
                  <a:cubicBezTo>
                    <a:pt x="36" y="55"/>
                    <a:pt x="36" y="55"/>
                    <a:pt x="36" y="55"/>
                  </a:cubicBezTo>
                  <a:close/>
                  <a:moveTo>
                    <a:pt x="36" y="36"/>
                  </a:moveTo>
                  <a:cubicBezTo>
                    <a:pt x="36" y="36"/>
                    <a:pt x="36" y="36"/>
                    <a:pt x="36" y="36"/>
                  </a:cubicBezTo>
                  <a:cubicBezTo>
                    <a:pt x="35" y="36"/>
                    <a:pt x="34" y="36"/>
                    <a:pt x="34" y="35"/>
                  </a:cubicBezTo>
                  <a:cubicBezTo>
                    <a:pt x="34" y="34"/>
                    <a:pt x="35" y="33"/>
                    <a:pt x="3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3"/>
                    <a:pt x="40" y="34"/>
                    <a:pt x="40" y="35"/>
                  </a:cubicBezTo>
                  <a:cubicBezTo>
                    <a:pt x="40" y="36"/>
                    <a:pt x="40" y="36"/>
                    <a:pt x="39" y="36"/>
                  </a:cubicBezTo>
                  <a:cubicBezTo>
                    <a:pt x="36" y="36"/>
                    <a:pt x="36" y="36"/>
                    <a:pt x="36" y="36"/>
                  </a:cubicBezTo>
                  <a:close/>
                  <a:moveTo>
                    <a:pt x="34" y="46"/>
                  </a:moveTo>
                  <a:cubicBezTo>
                    <a:pt x="34" y="46"/>
                    <a:pt x="34" y="46"/>
                    <a:pt x="34" y="46"/>
                  </a:cubicBezTo>
                  <a:cubicBezTo>
                    <a:pt x="33" y="46"/>
                    <a:pt x="32" y="45"/>
                    <a:pt x="32" y="44"/>
                  </a:cubicBezTo>
                  <a:cubicBezTo>
                    <a:pt x="32" y="43"/>
                    <a:pt x="33" y="42"/>
                    <a:pt x="34" y="4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1" y="42"/>
                    <a:pt x="42" y="43"/>
                    <a:pt x="42" y="44"/>
                  </a:cubicBezTo>
                  <a:cubicBezTo>
                    <a:pt x="42" y="45"/>
                    <a:pt x="41" y="46"/>
                    <a:pt x="40" y="46"/>
                  </a:cubicBezTo>
                  <a:cubicBezTo>
                    <a:pt x="34" y="46"/>
                    <a:pt x="34" y="46"/>
                    <a:pt x="34" y="46"/>
                  </a:cubicBezTo>
                  <a:close/>
                  <a:moveTo>
                    <a:pt x="34" y="27"/>
                  </a:moveTo>
                  <a:cubicBezTo>
                    <a:pt x="34" y="27"/>
                    <a:pt x="34" y="27"/>
                    <a:pt x="34" y="27"/>
                  </a:cubicBezTo>
                  <a:cubicBezTo>
                    <a:pt x="33" y="27"/>
                    <a:pt x="32" y="26"/>
                    <a:pt x="32" y="25"/>
                  </a:cubicBezTo>
                  <a:cubicBezTo>
                    <a:pt x="32" y="24"/>
                    <a:pt x="33" y="24"/>
                    <a:pt x="34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1" y="24"/>
                    <a:pt x="42" y="24"/>
                    <a:pt x="42" y="25"/>
                  </a:cubicBezTo>
                  <a:cubicBezTo>
                    <a:pt x="42" y="26"/>
                    <a:pt x="41" y="27"/>
                    <a:pt x="40" y="27"/>
                  </a:cubicBezTo>
                  <a:cubicBezTo>
                    <a:pt x="34" y="27"/>
                    <a:pt x="34" y="27"/>
                    <a:pt x="34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1282700" y="1820863"/>
              <a:ext cx="246063" cy="246062"/>
            </a:xfrm>
            <a:custGeom>
              <a:avLst/>
              <a:gdLst>
                <a:gd name="T0" fmla="*/ 64 w 77"/>
                <a:gd name="T1" fmla="*/ 63 h 77"/>
                <a:gd name="T2" fmla="*/ 51 w 77"/>
                <a:gd name="T3" fmla="*/ 52 h 77"/>
                <a:gd name="T4" fmla="*/ 54 w 77"/>
                <a:gd name="T5" fmla="*/ 50 h 77"/>
                <a:gd name="T6" fmla="*/ 60 w 77"/>
                <a:gd name="T7" fmla="*/ 0 h 77"/>
                <a:gd name="T8" fmla="*/ 63 w 77"/>
                <a:gd name="T9" fmla="*/ 0 h 77"/>
                <a:gd name="T10" fmla="*/ 68 w 77"/>
                <a:gd name="T11" fmla="*/ 5 h 77"/>
                <a:gd name="T12" fmla="*/ 67 w 77"/>
                <a:gd name="T13" fmla="*/ 6 h 77"/>
                <a:gd name="T14" fmla="*/ 61 w 77"/>
                <a:gd name="T15" fmla="*/ 14 h 77"/>
                <a:gd name="T16" fmla="*/ 63 w 77"/>
                <a:gd name="T17" fmla="*/ 16 h 77"/>
                <a:gd name="T18" fmla="*/ 71 w 77"/>
                <a:gd name="T19" fmla="*/ 9 h 77"/>
                <a:gd name="T20" fmla="*/ 75 w 77"/>
                <a:gd name="T21" fmla="*/ 11 h 77"/>
                <a:gd name="T22" fmla="*/ 76 w 77"/>
                <a:gd name="T23" fmla="*/ 14 h 77"/>
                <a:gd name="T24" fmla="*/ 77 w 77"/>
                <a:gd name="T25" fmla="*/ 17 h 77"/>
                <a:gd name="T26" fmla="*/ 60 w 77"/>
                <a:gd name="T27" fmla="*/ 34 h 77"/>
                <a:gd name="T28" fmla="*/ 55 w 77"/>
                <a:gd name="T29" fmla="*/ 37 h 77"/>
                <a:gd name="T30" fmla="*/ 73 w 77"/>
                <a:gd name="T31" fmla="*/ 55 h 77"/>
                <a:gd name="T32" fmla="*/ 73 w 77"/>
                <a:gd name="T33" fmla="*/ 72 h 77"/>
                <a:gd name="T34" fmla="*/ 73 w 77"/>
                <a:gd name="T35" fmla="*/ 72 h 77"/>
                <a:gd name="T36" fmla="*/ 56 w 77"/>
                <a:gd name="T37" fmla="*/ 72 h 77"/>
                <a:gd name="T38" fmla="*/ 20 w 77"/>
                <a:gd name="T39" fmla="*/ 73 h 77"/>
                <a:gd name="T40" fmla="*/ 4 w 77"/>
                <a:gd name="T41" fmla="*/ 72 h 77"/>
                <a:gd name="T42" fmla="*/ 2 w 77"/>
                <a:gd name="T43" fmla="*/ 69 h 77"/>
                <a:gd name="T44" fmla="*/ 4 w 77"/>
                <a:gd name="T45" fmla="*/ 56 h 77"/>
                <a:gd name="T46" fmla="*/ 17 w 77"/>
                <a:gd name="T47" fmla="*/ 29 h 77"/>
                <a:gd name="T48" fmla="*/ 9 w 77"/>
                <a:gd name="T49" fmla="*/ 25 h 77"/>
                <a:gd name="T50" fmla="*/ 3 w 77"/>
                <a:gd name="T51" fmla="*/ 7 h 77"/>
                <a:gd name="T52" fmla="*/ 8 w 77"/>
                <a:gd name="T53" fmla="*/ 2 h 77"/>
                <a:gd name="T54" fmla="*/ 26 w 77"/>
                <a:gd name="T55" fmla="*/ 7 h 77"/>
                <a:gd name="T56" fmla="*/ 30 w 77"/>
                <a:gd name="T57" fmla="*/ 16 h 77"/>
                <a:gd name="T58" fmla="*/ 43 w 77"/>
                <a:gd name="T59" fmla="*/ 18 h 77"/>
                <a:gd name="T60" fmla="*/ 43 w 77"/>
                <a:gd name="T61" fmla="*/ 17 h 77"/>
                <a:gd name="T62" fmla="*/ 48 w 77"/>
                <a:gd name="T63" fmla="*/ 5 h 77"/>
                <a:gd name="T64" fmla="*/ 51 w 77"/>
                <a:gd name="T65" fmla="*/ 41 h 77"/>
                <a:gd name="T66" fmla="*/ 42 w 77"/>
                <a:gd name="T67" fmla="*/ 50 h 77"/>
                <a:gd name="T68" fmla="*/ 65 w 77"/>
                <a:gd name="T69" fmla="*/ 70 h 77"/>
                <a:gd name="T70" fmla="*/ 69 w 77"/>
                <a:gd name="T71" fmla="*/ 68 h 77"/>
                <a:gd name="T72" fmla="*/ 69 w 77"/>
                <a:gd name="T73" fmla="*/ 59 h 77"/>
                <a:gd name="T74" fmla="*/ 51 w 77"/>
                <a:gd name="T75" fmla="*/ 41 h 77"/>
                <a:gd name="T76" fmla="*/ 28 w 77"/>
                <a:gd name="T77" fmla="*/ 32 h 77"/>
                <a:gd name="T78" fmla="*/ 25 w 77"/>
                <a:gd name="T79" fmla="*/ 20 h 77"/>
                <a:gd name="T80" fmla="*/ 23 w 77"/>
                <a:gd name="T81" fmla="*/ 12 h 77"/>
                <a:gd name="T82" fmla="*/ 9 w 77"/>
                <a:gd name="T83" fmla="*/ 8 h 77"/>
                <a:gd name="T84" fmla="*/ 13 w 77"/>
                <a:gd name="T85" fmla="*/ 22 h 77"/>
                <a:gd name="T86" fmla="*/ 21 w 77"/>
                <a:gd name="T87" fmla="*/ 24 h 77"/>
                <a:gd name="T88" fmla="*/ 59 w 77"/>
                <a:gd name="T89" fmla="*/ 6 h 77"/>
                <a:gd name="T90" fmla="*/ 52 w 77"/>
                <a:gd name="T91" fmla="*/ 9 h 77"/>
                <a:gd name="T92" fmla="*/ 48 w 77"/>
                <a:gd name="T93" fmla="*/ 17 h 77"/>
                <a:gd name="T94" fmla="*/ 48 w 77"/>
                <a:gd name="T95" fmla="*/ 18 h 77"/>
                <a:gd name="T96" fmla="*/ 48 w 77"/>
                <a:gd name="T97" fmla="*/ 19 h 77"/>
                <a:gd name="T98" fmla="*/ 8 w 77"/>
                <a:gd name="T99" fmla="*/ 61 h 77"/>
                <a:gd name="T100" fmla="*/ 7 w 77"/>
                <a:gd name="T101" fmla="*/ 66 h 77"/>
                <a:gd name="T102" fmla="*/ 10 w 77"/>
                <a:gd name="T103" fmla="*/ 70 h 77"/>
                <a:gd name="T104" fmla="*/ 36 w 77"/>
                <a:gd name="T105" fmla="*/ 48 h 77"/>
                <a:gd name="T106" fmla="*/ 49 w 77"/>
                <a:gd name="T107" fmla="*/ 35 h 77"/>
                <a:gd name="T108" fmla="*/ 55 w 77"/>
                <a:gd name="T109" fmla="*/ 29 h 77"/>
                <a:gd name="T110" fmla="*/ 58 w 77"/>
                <a:gd name="T111" fmla="*/ 28 h 77"/>
                <a:gd name="T112" fmla="*/ 60 w 77"/>
                <a:gd name="T113" fmla="*/ 28 h 77"/>
                <a:gd name="T114" fmla="*/ 68 w 77"/>
                <a:gd name="T115" fmla="*/ 25 h 77"/>
                <a:gd name="T116" fmla="*/ 67 w 77"/>
                <a:gd name="T117" fmla="*/ 21 h 77"/>
                <a:gd name="T118" fmla="*/ 61 w 77"/>
                <a:gd name="T119" fmla="*/ 21 h 77"/>
                <a:gd name="T120" fmla="*/ 56 w 77"/>
                <a:gd name="T121" fmla="*/ 18 h 77"/>
                <a:gd name="T122" fmla="*/ 54 w 77"/>
                <a:gd name="T123" fmla="*/ 13 h 77"/>
                <a:gd name="T124" fmla="*/ 59 w 77"/>
                <a:gd name="T125" fmla="*/ 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7" h="77">
                  <a:moveTo>
                    <a:pt x="64" y="60"/>
                  </a:moveTo>
                  <a:cubicBezTo>
                    <a:pt x="65" y="61"/>
                    <a:pt x="65" y="62"/>
                    <a:pt x="64" y="63"/>
                  </a:cubicBezTo>
                  <a:cubicBezTo>
                    <a:pt x="64" y="64"/>
                    <a:pt x="63" y="64"/>
                    <a:pt x="62" y="63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0" y="51"/>
                    <a:pt x="50" y="50"/>
                    <a:pt x="51" y="50"/>
                  </a:cubicBezTo>
                  <a:cubicBezTo>
                    <a:pt x="52" y="49"/>
                    <a:pt x="53" y="49"/>
                    <a:pt x="54" y="50"/>
                  </a:cubicBezTo>
                  <a:cubicBezTo>
                    <a:pt x="64" y="60"/>
                    <a:pt x="64" y="60"/>
                    <a:pt x="64" y="60"/>
                  </a:cubicBezTo>
                  <a:close/>
                  <a:moveTo>
                    <a:pt x="60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1" y="0"/>
                    <a:pt x="62" y="0"/>
                    <a:pt x="63" y="0"/>
                  </a:cubicBezTo>
                  <a:cubicBezTo>
                    <a:pt x="64" y="0"/>
                    <a:pt x="65" y="1"/>
                    <a:pt x="66" y="1"/>
                  </a:cubicBezTo>
                  <a:cubicBezTo>
                    <a:pt x="68" y="2"/>
                    <a:pt x="68" y="4"/>
                    <a:pt x="68" y="5"/>
                  </a:cubicBezTo>
                  <a:cubicBezTo>
                    <a:pt x="68" y="5"/>
                    <a:pt x="67" y="6"/>
                    <a:pt x="67" y="6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5" y="8"/>
                    <a:pt x="63" y="10"/>
                    <a:pt x="61" y="13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6" y="14"/>
                    <a:pt x="68" y="12"/>
                    <a:pt x="71" y="9"/>
                  </a:cubicBezTo>
                  <a:cubicBezTo>
                    <a:pt x="72" y="8"/>
                    <a:pt x="74" y="8"/>
                    <a:pt x="75" y="9"/>
                  </a:cubicBezTo>
                  <a:cubicBezTo>
                    <a:pt x="75" y="10"/>
                    <a:pt x="75" y="10"/>
                    <a:pt x="75" y="11"/>
                  </a:cubicBezTo>
                  <a:cubicBezTo>
                    <a:pt x="76" y="12"/>
                    <a:pt x="76" y="13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7" y="15"/>
                    <a:pt x="77" y="16"/>
                    <a:pt x="77" y="17"/>
                  </a:cubicBezTo>
                  <a:cubicBezTo>
                    <a:pt x="77" y="22"/>
                    <a:pt x="75" y="26"/>
                    <a:pt x="72" y="29"/>
                  </a:cubicBezTo>
                  <a:cubicBezTo>
                    <a:pt x="69" y="32"/>
                    <a:pt x="64" y="34"/>
                    <a:pt x="60" y="34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6" y="58"/>
                    <a:pt x="77" y="61"/>
                    <a:pt x="77" y="64"/>
                  </a:cubicBezTo>
                  <a:cubicBezTo>
                    <a:pt x="77" y="67"/>
                    <a:pt x="76" y="70"/>
                    <a:pt x="73" y="72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71" y="74"/>
                    <a:pt x="68" y="76"/>
                    <a:pt x="65" y="76"/>
                  </a:cubicBezTo>
                  <a:cubicBezTo>
                    <a:pt x="62" y="76"/>
                    <a:pt x="58" y="74"/>
                    <a:pt x="56" y="72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16" y="76"/>
                    <a:pt x="12" y="77"/>
                    <a:pt x="8" y="75"/>
                  </a:cubicBezTo>
                  <a:cubicBezTo>
                    <a:pt x="7" y="74"/>
                    <a:pt x="5" y="74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3" y="71"/>
                    <a:pt x="2" y="70"/>
                    <a:pt x="2" y="69"/>
                  </a:cubicBezTo>
                  <a:cubicBezTo>
                    <a:pt x="0" y="65"/>
                    <a:pt x="0" y="60"/>
                    <a:pt x="4" y="57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9" y="26"/>
                    <a:pt x="9" y="25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8"/>
                    <a:pt x="3" y="7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1"/>
                    <a:pt x="10" y="1"/>
                    <a:pt x="11" y="1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8"/>
                    <a:pt x="28" y="8"/>
                    <a:pt x="28" y="9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18"/>
                    <a:pt x="42" y="17"/>
                    <a:pt x="42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2"/>
                    <a:pt x="44" y="8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51" y="2"/>
                    <a:pt x="55" y="0"/>
                    <a:pt x="60" y="0"/>
                  </a:cubicBezTo>
                  <a:close/>
                  <a:moveTo>
                    <a:pt x="51" y="41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61" y="69"/>
                    <a:pt x="63" y="70"/>
                    <a:pt x="65" y="70"/>
                  </a:cubicBezTo>
                  <a:cubicBezTo>
                    <a:pt x="66" y="70"/>
                    <a:pt x="68" y="69"/>
                    <a:pt x="69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70" y="67"/>
                    <a:pt x="71" y="65"/>
                    <a:pt x="71" y="64"/>
                  </a:cubicBezTo>
                  <a:cubicBezTo>
                    <a:pt x="71" y="62"/>
                    <a:pt x="70" y="61"/>
                    <a:pt x="69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51" y="41"/>
                    <a:pt x="51" y="41"/>
                    <a:pt x="51" y="41"/>
                  </a:cubicBezTo>
                  <a:close/>
                  <a:moveTo>
                    <a:pt x="28" y="32"/>
                  </a:moveTo>
                  <a:cubicBezTo>
                    <a:pt x="28" y="32"/>
                    <a:pt x="28" y="32"/>
                    <a:pt x="28" y="32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19"/>
                    <a:pt x="24" y="19"/>
                    <a:pt x="24" y="18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4"/>
                    <a:pt x="20" y="24"/>
                    <a:pt x="21" y="24"/>
                  </a:cubicBezTo>
                  <a:cubicBezTo>
                    <a:pt x="28" y="32"/>
                    <a:pt x="28" y="32"/>
                    <a:pt x="28" y="32"/>
                  </a:cubicBezTo>
                  <a:close/>
                  <a:moveTo>
                    <a:pt x="59" y="6"/>
                  </a:moveTo>
                  <a:cubicBezTo>
                    <a:pt x="59" y="6"/>
                    <a:pt x="59" y="6"/>
                    <a:pt x="59" y="6"/>
                  </a:cubicBezTo>
                  <a:cubicBezTo>
                    <a:pt x="56" y="6"/>
                    <a:pt x="54" y="7"/>
                    <a:pt x="52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0" y="11"/>
                    <a:pt x="48" y="14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9" y="19"/>
                    <a:pt x="48" y="20"/>
                    <a:pt x="48" y="2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6" y="62"/>
                    <a:pt x="6" y="65"/>
                    <a:pt x="7" y="66"/>
                  </a:cubicBezTo>
                  <a:cubicBezTo>
                    <a:pt x="7" y="67"/>
                    <a:pt x="8" y="68"/>
                    <a:pt x="8" y="68"/>
                  </a:cubicBezTo>
                  <a:cubicBezTo>
                    <a:pt x="9" y="69"/>
                    <a:pt x="10" y="69"/>
                    <a:pt x="10" y="70"/>
                  </a:cubicBezTo>
                  <a:cubicBezTo>
                    <a:pt x="12" y="70"/>
                    <a:pt x="14" y="70"/>
                    <a:pt x="16" y="6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6" y="28"/>
                    <a:pt x="57" y="28"/>
                    <a:pt x="58" y="28"/>
                  </a:cubicBezTo>
                  <a:cubicBezTo>
                    <a:pt x="58" y="28"/>
                    <a:pt x="58" y="28"/>
                    <a:pt x="59" y="28"/>
                  </a:cubicBezTo>
                  <a:cubicBezTo>
                    <a:pt x="59" y="28"/>
                    <a:pt x="59" y="28"/>
                    <a:pt x="60" y="28"/>
                  </a:cubicBezTo>
                  <a:cubicBezTo>
                    <a:pt x="63" y="28"/>
                    <a:pt x="66" y="27"/>
                    <a:pt x="68" y="25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69" y="23"/>
                    <a:pt x="71" y="20"/>
                    <a:pt x="71" y="17"/>
                  </a:cubicBezTo>
                  <a:cubicBezTo>
                    <a:pt x="70" y="19"/>
                    <a:pt x="68" y="20"/>
                    <a:pt x="67" y="21"/>
                  </a:cubicBezTo>
                  <a:cubicBezTo>
                    <a:pt x="66" y="22"/>
                    <a:pt x="65" y="22"/>
                    <a:pt x="64" y="22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7" y="20"/>
                    <a:pt x="56" y="20"/>
                    <a:pt x="56" y="18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2"/>
                    <a:pt x="54" y="10"/>
                    <a:pt x="55" y="10"/>
                  </a:cubicBezTo>
                  <a:cubicBezTo>
                    <a:pt x="57" y="8"/>
                    <a:pt x="58" y="7"/>
                    <a:pt x="59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5200650" y="1820863"/>
              <a:ext cx="238125" cy="246062"/>
            </a:xfrm>
            <a:custGeom>
              <a:avLst/>
              <a:gdLst>
                <a:gd name="T0" fmla="*/ 38 w 75"/>
                <a:gd name="T1" fmla="*/ 20 h 77"/>
                <a:gd name="T2" fmla="*/ 55 w 75"/>
                <a:gd name="T3" fmla="*/ 38 h 77"/>
                <a:gd name="T4" fmla="*/ 60 w 75"/>
                <a:gd name="T5" fmla="*/ 34 h 77"/>
                <a:gd name="T6" fmla="*/ 42 w 75"/>
                <a:gd name="T7" fmla="*/ 16 h 77"/>
                <a:gd name="T8" fmla="*/ 38 w 75"/>
                <a:gd name="T9" fmla="*/ 20 h 77"/>
                <a:gd name="T10" fmla="*/ 53 w 75"/>
                <a:gd name="T11" fmla="*/ 40 h 77"/>
                <a:gd name="T12" fmla="*/ 53 w 75"/>
                <a:gd name="T13" fmla="*/ 40 h 77"/>
                <a:gd name="T14" fmla="*/ 35 w 75"/>
                <a:gd name="T15" fmla="*/ 23 h 77"/>
                <a:gd name="T16" fmla="*/ 13 w 75"/>
                <a:gd name="T17" fmla="*/ 45 h 77"/>
                <a:gd name="T18" fmla="*/ 30 w 75"/>
                <a:gd name="T19" fmla="*/ 63 h 77"/>
                <a:gd name="T20" fmla="*/ 53 w 75"/>
                <a:gd name="T21" fmla="*/ 40 h 77"/>
                <a:gd name="T22" fmla="*/ 45 w 75"/>
                <a:gd name="T23" fmla="*/ 5 h 77"/>
                <a:gd name="T24" fmla="*/ 45 w 75"/>
                <a:gd name="T25" fmla="*/ 5 h 77"/>
                <a:gd name="T26" fmla="*/ 57 w 75"/>
                <a:gd name="T27" fmla="*/ 1 h 77"/>
                <a:gd name="T28" fmla="*/ 75 w 75"/>
                <a:gd name="T29" fmla="*/ 19 h 77"/>
                <a:gd name="T30" fmla="*/ 70 w 75"/>
                <a:gd name="T31" fmla="*/ 32 h 77"/>
                <a:gd name="T32" fmla="*/ 33 w 75"/>
                <a:gd name="T33" fmla="*/ 68 h 77"/>
                <a:gd name="T34" fmla="*/ 23 w 75"/>
                <a:gd name="T35" fmla="*/ 73 h 77"/>
                <a:gd name="T36" fmla="*/ 14 w 75"/>
                <a:gd name="T37" fmla="*/ 72 h 77"/>
                <a:gd name="T38" fmla="*/ 13 w 75"/>
                <a:gd name="T39" fmla="*/ 73 h 77"/>
                <a:gd name="T40" fmla="*/ 13 w 75"/>
                <a:gd name="T41" fmla="*/ 73 h 77"/>
                <a:gd name="T42" fmla="*/ 13 w 75"/>
                <a:gd name="T43" fmla="*/ 73 h 77"/>
                <a:gd name="T44" fmla="*/ 1 w 75"/>
                <a:gd name="T45" fmla="*/ 71 h 77"/>
                <a:gd name="T46" fmla="*/ 3 w 75"/>
                <a:gd name="T47" fmla="*/ 63 h 77"/>
                <a:gd name="T48" fmla="*/ 4 w 75"/>
                <a:gd name="T49" fmla="*/ 62 h 77"/>
                <a:gd name="T50" fmla="*/ 3 w 75"/>
                <a:gd name="T51" fmla="*/ 53 h 77"/>
                <a:gd name="T52" fmla="*/ 8 w 75"/>
                <a:gd name="T53" fmla="*/ 42 h 77"/>
                <a:gd name="T54" fmla="*/ 43 w 75"/>
                <a:gd name="T55" fmla="*/ 7 h 77"/>
                <a:gd name="T56" fmla="*/ 40 w 75"/>
                <a:gd name="T57" fmla="*/ 5 h 77"/>
                <a:gd name="T58" fmla="*/ 21 w 75"/>
                <a:gd name="T59" fmla="*/ 25 h 77"/>
                <a:gd name="T60" fmla="*/ 18 w 75"/>
                <a:gd name="T61" fmla="*/ 25 h 77"/>
                <a:gd name="T62" fmla="*/ 18 w 75"/>
                <a:gd name="T63" fmla="*/ 22 h 77"/>
                <a:gd name="T64" fmla="*/ 39 w 75"/>
                <a:gd name="T65" fmla="*/ 1 h 77"/>
                <a:gd name="T66" fmla="*/ 41 w 75"/>
                <a:gd name="T67" fmla="*/ 1 h 77"/>
                <a:gd name="T68" fmla="*/ 45 w 75"/>
                <a:gd name="T69" fmla="*/ 5 h 77"/>
                <a:gd name="T70" fmla="*/ 57 w 75"/>
                <a:gd name="T71" fmla="*/ 7 h 77"/>
                <a:gd name="T72" fmla="*/ 57 w 75"/>
                <a:gd name="T73" fmla="*/ 7 h 77"/>
                <a:gd name="T74" fmla="*/ 48 w 75"/>
                <a:gd name="T75" fmla="*/ 10 h 77"/>
                <a:gd name="T76" fmla="*/ 48 w 75"/>
                <a:gd name="T77" fmla="*/ 10 h 77"/>
                <a:gd name="T78" fmla="*/ 45 w 75"/>
                <a:gd name="T79" fmla="*/ 14 h 77"/>
                <a:gd name="T80" fmla="*/ 62 w 75"/>
                <a:gd name="T81" fmla="*/ 31 h 77"/>
                <a:gd name="T82" fmla="*/ 66 w 75"/>
                <a:gd name="T83" fmla="*/ 28 h 77"/>
                <a:gd name="T84" fmla="*/ 69 w 75"/>
                <a:gd name="T85" fmla="*/ 19 h 77"/>
                <a:gd name="T86" fmla="*/ 57 w 75"/>
                <a:gd name="T87" fmla="*/ 7 h 77"/>
                <a:gd name="T88" fmla="*/ 11 w 75"/>
                <a:gd name="T89" fmla="*/ 48 h 77"/>
                <a:gd name="T90" fmla="*/ 11 w 75"/>
                <a:gd name="T91" fmla="*/ 48 h 77"/>
                <a:gd name="T92" fmla="*/ 8 w 75"/>
                <a:gd name="T93" fmla="*/ 54 h 77"/>
                <a:gd name="T94" fmla="*/ 10 w 75"/>
                <a:gd name="T95" fmla="*/ 61 h 77"/>
                <a:gd name="T96" fmla="*/ 9 w 75"/>
                <a:gd name="T97" fmla="*/ 65 h 77"/>
                <a:gd name="T98" fmla="*/ 7 w 75"/>
                <a:gd name="T99" fmla="*/ 67 h 77"/>
                <a:gd name="T100" fmla="*/ 7 w 75"/>
                <a:gd name="T101" fmla="*/ 67 h 77"/>
                <a:gd name="T102" fmla="*/ 9 w 75"/>
                <a:gd name="T103" fmla="*/ 69 h 77"/>
                <a:gd name="T104" fmla="*/ 11 w 75"/>
                <a:gd name="T105" fmla="*/ 67 h 77"/>
                <a:gd name="T106" fmla="*/ 15 w 75"/>
                <a:gd name="T107" fmla="*/ 66 h 77"/>
                <a:gd name="T108" fmla="*/ 22 w 75"/>
                <a:gd name="T109" fmla="*/ 67 h 77"/>
                <a:gd name="T110" fmla="*/ 28 w 75"/>
                <a:gd name="T111" fmla="*/ 65 h 77"/>
                <a:gd name="T112" fmla="*/ 11 w 75"/>
                <a:gd name="T113" fmla="*/ 4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5" h="77">
                  <a:moveTo>
                    <a:pt x="38" y="20"/>
                  </a:moveTo>
                  <a:cubicBezTo>
                    <a:pt x="55" y="38"/>
                    <a:pt x="55" y="38"/>
                    <a:pt x="55" y="38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38" y="20"/>
                    <a:pt x="38" y="20"/>
                    <a:pt x="38" y="20"/>
                  </a:cubicBezTo>
                  <a:close/>
                  <a:moveTo>
                    <a:pt x="53" y="40"/>
                  </a:moveTo>
                  <a:cubicBezTo>
                    <a:pt x="53" y="40"/>
                    <a:pt x="53" y="40"/>
                    <a:pt x="53" y="40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53" y="40"/>
                    <a:pt x="53" y="40"/>
                    <a:pt x="53" y="40"/>
                  </a:cubicBezTo>
                  <a:close/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9" y="2"/>
                    <a:pt x="53" y="1"/>
                    <a:pt x="57" y="1"/>
                  </a:cubicBezTo>
                  <a:cubicBezTo>
                    <a:pt x="67" y="1"/>
                    <a:pt x="75" y="9"/>
                    <a:pt x="75" y="19"/>
                  </a:cubicBezTo>
                  <a:cubicBezTo>
                    <a:pt x="75" y="24"/>
                    <a:pt x="73" y="28"/>
                    <a:pt x="70" y="32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0" y="71"/>
                    <a:pt x="27" y="73"/>
                    <a:pt x="23" y="73"/>
                  </a:cubicBezTo>
                  <a:cubicBezTo>
                    <a:pt x="20" y="74"/>
                    <a:pt x="17" y="73"/>
                    <a:pt x="14" y="7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9" y="77"/>
                    <a:pt x="3" y="75"/>
                    <a:pt x="1" y="71"/>
                  </a:cubicBezTo>
                  <a:cubicBezTo>
                    <a:pt x="0" y="68"/>
                    <a:pt x="0" y="65"/>
                    <a:pt x="3" y="63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2" y="59"/>
                    <a:pt x="2" y="56"/>
                    <a:pt x="3" y="53"/>
                  </a:cubicBezTo>
                  <a:cubicBezTo>
                    <a:pt x="3" y="49"/>
                    <a:pt x="5" y="45"/>
                    <a:pt x="8" y="42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5"/>
                    <a:pt x="19" y="25"/>
                    <a:pt x="18" y="25"/>
                  </a:cubicBezTo>
                  <a:cubicBezTo>
                    <a:pt x="17" y="24"/>
                    <a:pt x="17" y="23"/>
                    <a:pt x="18" y="22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0"/>
                    <a:pt x="41" y="0"/>
                    <a:pt x="41" y="1"/>
                  </a:cubicBezTo>
                  <a:cubicBezTo>
                    <a:pt x="45" y="5"/>
                    <a:pt x="45" y="5"/>
                    <a:pt x="45" y="5"/>
                  </a:cubicBezTo>
                  <a:close/>
                  <a:moveTo>
                    <a:pt x="57" y="7"/>
                  </a:moveTo>
                  <a:cubicBezTo>
                    <a:pt x="57" y="7"/>
                    <a:pt x="57" y="7"/>
                    <a:pt x="57" y="7"/>
                  </a:cubicBezTo>
                  <a:cubicBezTo>
                    <a:pt x="54" y="7"/>
                    <a:pt x="51" y="8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8" y="25"/>
                    <a:pt x="69" y="22"/>
                    <a:pt x="69" y="19"/>
                  </a:cubicBezTo>
                  <a:cubicBezTo>
                    <a:pt x="69" y="12"/>
                    <a:pt x="64" y="7"/>
                    <a:pt x="57" y="7"/>
                  </a:cubicBezTo>
                  <a:close/>
                  <a:moveTo>
                    <a:pt x="11" y="48"/>
                  </a:moveTo>
                  <a:cubicBezTo>
                    <a:pt x="11" y="48"/>
                    <a:pt x="11" y="48"/>
                    <a:pt x="11" y="48"/>
                  </a:cubicBezTo>
                  <a:cubicBezTo>
                    <a:pt x="9" y="50"/>
                    <a:pt x="9" y="52"/>
                    <a:pt x="8" y="54"/>
                  </a:cubicBezTo>
                  <a:cubicBezTo>
                    <a:pt x="8" y="56"/>
                    <a:pt x="8" y="59"/>
                    <a:pt x="10" y="61"/>
                  </a:cubicBezTo>
                  <a:cubicBezTo>
                    <a:pt x="10" y="62"/>
                    <a:pt x="10" y="64"/>
                    <a:pt x="9" y="65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5" y="68"/>
                    <a:pt x="7" y="70"/>
                    <a:pt x="9" y="69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66"/>
                    <a:pt x="13" y="65"/>
                    <a:pt x="15" y="66"/>
                  </a:cubicBezTo>
                  <a:cubicBezTo>
                    <a:pt x="17" y="67"/>
                    <a:pt x="20" y="68"/>
                    <a:pt x="22" y="67"/>
                  </a:cubicBezTo>
                  <a:cubicBezTo>
                    <a:pt x="24" y="67"/>
                    <a:pt x="26" y="66"/>
                    <a:pt x="28" y="65"/>
                  </a:cubicBezTo>
                  <a:cubicBezTo>
                    <a:pt x="11" y="48"/>
                    <a:pt x="11" y="48"/>
                    <a:pt x="11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87529" y="3435350"/>
              <a:ext cx="2276093" cy="95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1068388" y="2354263"/>
              <a:ext cx="714375" cy="360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2018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4179117" y="3435350"/>
              <a:ext cx="2297068" cy="95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4970463" y="2354263"/>
              <a:ext cx="714375" cy="360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2022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987675" y="3162300"/>
              <a:ext cx="714375" cy="360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2017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2254820" y="1558650"/>
              <a:ext cx="2180083" cy="95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204661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1474" y="528640"/>
            <a:ext cx="11358559" cy="5800727"/>
          </a:xfrm>
          <a:prstGeom prst="rect">
            <a:avLst/>
          </a:prstGeom>
          <a:solidFill>
            <a:srgbClr val="FFFAEA"/>
          </a:solidFill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6169834" y="1063238"/>
            <a:ext cx="1045355" cy="1045355"/>
            <a:chOff x="5796335" y="1516843"/>
            <a:chExt cx="1343025" cy="1343025"/>
          </a:xfrm>
        </p:grpSpPr>
        <p:sp>
          <p:nvSpPr>
            <p:cNvPr id="9" name="菱形 8"/>
            <p:cNvSpPr/>
            <p:nvPr/>
          </p:nvSpPr>
          <p:spPr>
            <a:xfrm>
              <a:off x="5796335" y="1516843"/>
              <a:ext cx="1343025" cy="1343025"/>
            </a:xfrm>
            <a:prstGeom prst="diamond">
              <a:avLst/>
            </a:prstGeom>
            <a:solidFill>
              <a:srgbClr val="F699A2"/>
            </a:solidFill>
            <a:ln>
              <a:solidFill>
                <a:schemeClr val="bg1"/>
              </a:solidFill>
            </a:ln>
            <a:effectLst>
              <a:outerShdw blurRad="50800" dist="762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rgbClr val="F699A2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046365" y="1865189"/>
              <a:ext cx="842962" cy="672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Impact" panose="020B0806030902050204" pitchFamily="34" charset="0"/>
                </a:rPr>
                <a:t>0 1</a:t>
              </a:r>
              <a:endParaRPr lang="zh-CN" altLang="en-US" sz="2800" b="1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1" name="矩形 23"/>
          <p:cNvSpPr>
            <a:spLocks noChangeArrowheads="1"/>
          </p:cNvSpPr>
          <p:nvPr/>
        </p:nvSpPr>
        <p:spPr bwMode="auto">
          <a:xfrm>
            <a:off x="7329490" y="1362952"/>
            <a:ext cx="4200524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Impact" panose="020B0806030902050204" pitchFamily="34" charset="0"/>
                <a:ea typeface="微软雅黑" panose="020B0503020204020204" pitchFamily="34" charset="-122"/>
              </a:rPr>
              <a:t>ADD YOUR TITTLE HERE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6160690" y="2335205"/>
            <a:ext cx="1045355" cy="1045355"/>
            <a:chOff x="5796335" y="1516843"/>
            <a:chExt cx="1343025" cy="1343025"/>
          </a:xfrm>
        </p:grpSpPr>
        <p:sp>
          <p:nvSpPr>
            <p:cNvPr id="13" name="菱形 12"/>
            <p:cNvSpPr/>
            <p:nvPr/>
          </p:nvSpPr>
          <p:spPr>
            <a:xfrm>
              <a:off x="5796335" y="1516843"/>
              <a:ext cx="1343025" cy="1343025"/>
            </a:xfrm>
            <a:prstGeom prst="diamond">
              <a:avLst/>
            </a:prstGeom>
            <a:solidFill>
              <a:srgbClr val="F699A2"/>
            </a:solidFill>
            <a:ln>
              <a:solidFill>
                <a:schemeClr val="bg1"/>
              </a:solidFill>
            </a:ln>
            <a:effectLst>
              <a:outerShdw blurRad="50800" dist="762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rgbClr val="F699A2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046365" y="1865189"/>
              <a:ext cx="842962" cy="672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Impact" panose="020B0806030902050204" pitchFamily="34" charset="0"/>
                </a:rPr>
                <a:t>0 2</a:t>
              </a:r>
              <a:endParaRPr lang="zh-CN" altLang="en-US" sz="2800" b="1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5" name="矩形 23"/>
          <p:cNvSpPr>
            <a:spLocks noChangeArrowheads="1"/>
          </p:cNvSpPr>
          <p:nvPr/>
        </p:nvSpPr>
        <p:spPr bwMode="auto">
          <a:xfrm>
            <a:off x="7320346" y="2634919"/>
            <a:ext cx="3995356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Impact" panose="020B0806030902050204" pitchFamily="34" charset="0"/>
                <a:ea typeface="微软雅黑" panose="020B0503020204020204" pitchFamily="34" charset="-122"/>
              </a:rPr>
              <a:t>ADD YOUR TITTLE HERE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6183308" y="3637795"/>
            <a:ext cx="1045355" cy="1045355"/>
            <a:chOff x="5796335" y="1516843"/>
            <a:chExt cx="1343025" cy="1343025"/>
          </a:xfrm>
        </p:grpSpPr>
        <p:sp>
          <p:nvSpPr>
            <p:cNvPr id="17" name="菱形 16"/>
            <p:cNvSpPr/>
            <p:nvPr/>
          </p:nvSpPr>
          <p:spPr>
            <a:xfrm>
              <a:off x="5796335" y="1516843"/>
              <a:ext cx="1343025" cy="1343025"/>
            </a:xfrm>
            <a:prstGeom prst="diamond">
              <a:avLst/>
            </a:prstGeom>
            <a:solidFill>
              <a:srgbClr val="F699A2"/>
            </a:solidFill>
            <a:ln>
              <a:solidFill>
                <a:schemeClr val="bg1"/>
              </a:solidFill>
            </a:ln>
            <a:effectLst>
              <a:outerShdw blurRad="50800" dist="762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rgbClr val="F699A2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046365" y="1865189"/>
              <a:ext cx="842962" cy="672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Impact" panose="020B0806030902050204" pitchFamily="34" charset="0"/>
                </a:rPr>
                <a:t>0 3</a:t>
              </a:r>
              <a:endParaRPr lang="zh-CN" altLang="en-US" sz="2800" b="1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9" name="矩形 23"/>
          <p:cNvSpPr>
            <a:spLocks noChangeArrowheads="1"/>
          </p:cNvSpPr>
          <p:nvPr/>
        </p:nvSpPr>
        <p:spPr bwMode="auto">
          <a:xfrm>
            <a:off x="7342964" y="3937509"/>
            <a:ext cx="3972738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Impact" panose="020B0806030902050204" pitchFamily="34" charset="0"/>
                <a:ea typeface="微软雅黑" panose="020B0503020204020204" pitchFamily="34" charset="-122"/>
              </a:rPr>
              <a:t>ADD YOUR TITTLE HERE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6174164" y="4909762"/>
            <a:ext cx="1045355" cy="1045355"/>
            <a:chOff x="5796335" y="1516843"/>
            <a:chExt cx="1343025" cy="1343025"/>
          </a:xfrm>
        </p:grpSpPr>
        <p:sp>
          <p:nvSpPr>
            <p:cNvPr id="21" name="菱形 20"/>
            <p:cNvSpPr/>
            <p:nvPr/>
          </p:nvSpPr>
          <p:spPr>
            <a:xfrm>
              <a:off x="5796335" y="1516843"/>
              <a:ext cx="1343025" cy="1343025"/>
            </a:xfrm>
            <a:prstGeom prst="diamond">
              <a:avLst/>
            </a:prstGeom>
            <a:solidFill>
              <a:srgbClr val="F699A2"/>
            </a:solidFill>
            <a:ln>
              <a:solidFill>
                <a:schemeClr val="bg1"/>
              </a:solidFill>
            </a:ln>
            <a:effectLst>
              <a:outerShdw blurRad="50800" dist="762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rgbClr val="F699A2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046365" y="1865189"/>
              <a:ext cx="842962" cy="672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Impact" panose="020B0806030902050204" pitchFamily="34" charset="0"/>
                </a:rPr>
                <a:t>0 4</a:t>
              </a:r>
              <a:endParaRPr lang="zh-CN" altLang="en-US" sz="2800" b="1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23" name="矩形 23"/>
          <p:cNvSpPr>
            <a:spLocks noChangeArrowheads="1"/>
          </p:cNvSpPr>
          <p:nvPr/>
        </p:nvSpPr>
        <p:spPr bwMode="auto">
          <a:xfrm>
            <a:off x="7333820" y="5209476"/>
            <a:ext cx="3972738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Impact" panose="020B0806030902050204" pitchFamily="34" charset="0"/>
                <a:ea typeface="微软雅黑" panose="020B0503020204020204" pitchFamily="34" charset="-122"/>
              </a:rPr>
              <a:t>ADD YOUR TITTLE HERE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423710" y="657689"/>
            <a:ext cx="6664712" cy="4943748"/>
          </a:xfrm>
          <a:prstGeom prst="rect">
            <a:avLst/>
          </a:prstGeom>
        </p:spPr>
      </p:pic>
      <p:sp>
        <p:nvSpPr>
          <p:cNvPr id="27" name="椭圆 26"/>
          <p:cNvSpPr/>
          <p:nvPr/>
        </p:nvSpPr>
        <p:spPr>
          <a:xfrm flipH="1">
            <a:off x="1089117" y="1633722"/>
            <a:ext cx="3505236" cy="348689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949047" y="2843562"/>
            <a:ext cx="3686179" cy="1200329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latin typeface="Impact" panose="020B0806030902050204" pitchFamily="34" charset="0"/>
                <a:ea typeface="微软雅黑" panose="020B0503020204020204" pitchFamily="34" charset="-122"/>
              </a:rPr>
              <a:t>CONTENT</a:t>
            </a:r>
            <a:endParaRPr lang="zh-CN" altLang="en-US" sz="7200" dirty="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7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75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75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75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174"/>
                            </p:stCondLst>
                            <p:childTnLst>
                              <p:par>
                                <p:cTn id="7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174"/>
                            </p:stCondLst>
                            <p:childTnLst>
                              <p:par>
                                <p:cTn id="7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5" grpId="0"/>
      <p:bldP spid="19" grpId="0"/>
      <p:bldP spid="23" grpId="0"/>
      <p:bldP spid="27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204661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71474" y="528640"/>
            <a:ext cx="11358559" cy="5800727"/>
          </a:xfrm>
          <a:prstGeom prst="rect">
            <a:avLst/>
          </a:prstGeom>
          <a:solidFill>
            <a:srgbClr val="FFFAEA"/>
          </a:solidFill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041859" y="2292062"/>
            <a:ext cx="5521201" cy="1015663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F1697D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THANKYOU</a:t>
            </a:r>
            <a:endParaRPr lang="zh-CN" altLang="en-US" sz="6000" dirty="0">
              <a:solidFill>
                <a:srgbClr val="F1697D"/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13" name="矩形 23"/>
          <p:cNvSpPr>
            <a:spLocks noChangeArrowheads="1"/>
          </p:cNvSpPr>
          <p:nvPr/>
        </p:nvSpPr>
        <p:spPr bwMode="auto">
          <a:xfrm>
            <a:off x="7091866" y="3479181"/>
            <a:ext cx="4579247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ART TEMPLATE ,THE TEMPLATE DESIGN BY JERRY.</a:t>
            </a:r>
          </a:p>
          <a:p>
            <a:pPr>
              <a:lnSpc>
                <a:spcPct val="200000"/>
              </a:lnSpc>
            </a:pPr>
            <a:r>
              <a:rPr lang="en-US" altLang="zh-CN" sz="11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THANK YOU WATCHING THIS ONE. 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" t="3999" b="5536"/>
          <a:stretch>
            <a:fillRect/>
          </a:stretch>
        </p:blipFill>
        <p:spPr>
          <a:xfrm>
            <a:off x="174537" y="356574"/>
            <a:ext cx="6392696" cy="61448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4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204661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1474" y="528640"/>
            <a:ext cx="11358559" cy="5800727"/>
          </a:xfrm>
          <a:prstGeom prst="rect">
            <a:avLst/>
          </a:prstGeom>
          <a:solidFill>
            <a:srgbClr val="FFFAEA"/>
          </a:solidFill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>
            <a:fillRect/>
          </a:stretch>
        </p:blipFill>
        <p:spPr>
          <a:xfrm>
            <a:off x="0" y="1639497"/>
            <a:ext cx="12192000" cy="521850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417092" y="1811775"/>
            <a:ext cx="1042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latin typeface="Impact" panose="020B0806030902050204" pitchFamily="34" charset="0"/>
              </a:rPr>
              <a:t>0 1</a:t>
            </a:r>
            <a:endParaRPr lang="zh-CN" altLang="en-US" sz="5400" b="1" dirty="0">
              <a:latin typeface="Impact" panose="020B080603090205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39161" y="2737198"/>
            <a:ext cx="5188666" cy="707886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atin typeface="Impact" panose="020B0806030902050204" pitchFamily="34" charset="0"/>
                <a:ea typeface="微软雅黑" panose="020B0503020204020204" pitchFamily="34" charset="-122"/>
              </a:rPr>
              <a:t>ADD YOUR TITTLE HERE</a:t>
            </a:r>
            <a:endParaRPr lang="zh-CN" altLang="en-US" sz="4000" dirty="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矩形 23"/>
          <p:cNvSpPr>
            <a:spLocks noChangeArrowheads="1"/>
          </p:cNvSpPr>
          <p:nvPr/>
        </p:nvSpPr>
        <p:spPr bwMode="auto">
          <a:xfrm>
            <a:off x="3639161" y="3592133"/>
            <a:ext cx="5281621" cy="6136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IS A ART TEMPLATE ,THE TEMPLATE DESIGN BY JERRY. THANK YOU WATCHING THIS ONE.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175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204661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1474" y="528640"/>
            <a:ext cx="11358559" cy="5800727"/>
          </a:xfrm>
          <a:prstGeom prst="rect">
            <a:avLst/>
          </a:prstGeom>
          <a:solidFill>
            <a:srgbClr val="FFFAEA"/>
          </a:solidFill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5280190" y="1971207"/>
            <a:ext cx="6002794" cy="2915585"/>
            <a:chOff x="5227181" y="2408855"/>
            <a:chExt cx="6002794" cy="2915585"/>
          </a:xfrm>
        </p:grpSpPr>
        <p:sp>
          <p:nvSpPr>
            <p:cNvPr id="7" name="矩形 27"/>
            <p:cNvSpPr>
              <a:spLocks noChangeArrowheads="1"/>
            </p:cNvSpPr>
            <p:nvPr/>
          </p:nvSpPr>
          <p:spPr bwMode="auto">
            <a:xfrm>
              <a:off x="6016555" y="3499971"/>
              <a:ext cx="521342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您的内容打在这里，或者通过复制您的文本后，在此框中选择粘贴，并选择只保留文字。在此录入上述图表的综合描述说明。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矩形 27"/>
            <p:cNvSpPr>
              <a:spLocks noChangeArrowheads="1"/>
            </p:cNvSpPr>
            <p:nvPr/>
          </p:nvSpPr>
          <p:spPr bwMode="auto">
            <a:xfrm>
              <a:off x="6016555" y="4585776"/>
              <a:ext cx="521342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您的内容打在这里，或者通过复制您的文本后，在此框中选择粘贴，并选择只保留文字。在此录入上述图表的综合描述说明。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27"/>
            <p:cNvSpPr>
              <a:spLocks noChangeArrowheads="1"/>
            </p:cNvSpPr>
            <p:nvPr/>
          </p:nvSpPr>
          <p:spPr bwMode="auto">
            <a:xfrm>
              <a:off x="6016555" y="2408855"/>
              <a:ext cx="521342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您的内容打在这里，或者通过复制您的文本后，在此框中选择粘贴，并选择只保留文字。在此录入上述图表的综合描述说明。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Oval 52"/>
            <p:cNvSpPr>
              <a:spLocks noChangeArrowheads="1"/>
            </p:cNvSpPr>
            <p:nvPr/>
          </p:nvSpPr>
          <p:spPr bwMode="auto">
            <a:xfrm>
              <a:off x="5227182" y="4706735"/>
              <a:ext cx="579437" cy="579617"/>
            </a:xfrm>
            <a:prstGeom prst="ellipse">
              <a:avLst/>
            </a:prstGeom>
            <a:solidFill>
              <a:srgbClr val="A0D4E1"/>
            </a:solidFill>
            <a:ln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11" name="Oval 53"/>
            <p:cNvSpPr>
              <a:spLocks noChangeArrowheads="1"/>
            </p:cNvSpPr>
            <p:nvPr/>
          </p:nvSpPr>
          <p:spPr bwMode="auto">
            <a:xfrm>
              <a:off x="5227181" y="3620930"/>
              <a:ext cx="579438" cy="579617"/>
            </a:xfrm>
            <a:prstGeom prst="ellipse">
              <a:avLst/>
            </a:prstGeom>
            <a:solidFill>
              <a:srgbClr val="A0D4E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Oval 54"/>
            <p:cNvSpPr>
              <a:spLocks noChangeArrowheads="1"/>
            </p:cNvSpPr>
            <p:nvPr/>
          </p:nvSpPr>
          <p:spPr bwMode="auto">
            <a:xfrm>
              <a:off x="5227181" y="2529814"/>
              <a:ext cx="579438" cy="579617"/>
            </a:xfrm>
            <a:prstGeom prst="ellipse">
              <a:avLst/>
            </a:prstGeom>
            <a:solidFill>
              <a:srgbClr val="A0D4E1"/>
            </a:solidFill>
            <a:ln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  <p:grpSp>
          <p:nvGrpSpPr>
            <p:cNvPr id="13" name="Group 55"/>
            <p:cNvGrpSpPr/>
            <p:nvPr/>
          </p:nvGrpSpPr>
          <p:grpSpPr bwMode="auto">
            <a:xfrm>
              <a:off x="5417682" y="2688613"/>
              <a:ext cx="201813" cy="255667"/>
              <a:chOff x="0" y="0"/>
              <a:chExt cx="127" cy="161"/>
            </a:xfrm>
          </p:grpSpPr>
          <p:sp>
            <p:nvSpPr>
              <p:cNvPr id="20" name="Freeform 56"/>
              <p:cNvSpPr/>
              <p:nvPr/>
            </p:nvSpPr>
            <p:spPr bwMode="auto">
              <a:xfrm>
                <a:off x="0" y="0"/>
                <a:ext cx="127" cy="161"/>
              </a:xfrm>
              <a:custGeom>
                <a:avLst/>
                <a:gdLst>
                  <a:gd name="T0" fmla="*/ 17 w 77"/>
                  <a:gd name="T1" fmla="*/ 90 h 98"/>
                  <a:gd name="T2" fmla="*/ 9 w 77"/>
                  <a:gd name="T3" fmla="*/ 90 h 98"/>
                  <a:gd name="T4" fmla="*/ 9 w 77"/>
                  <a:gd name="T5" fmla="*/ 8 h 98"/>
                  <a:gd name="T6" fmla="*/ 72 w 77"/>
                  <a:gd name="T7" fmla="*/ 8 h 98"/>
                  <a:gd name="T8" fmla="*/ 77 w 77"/>
                  <a:gd name="T9" fmla="*/ 4 h 98"/>
                  <a:gd name="T10" fmla="*/ 72 w 77"/>
                  <a:gd name="T11" fmla="*/ 0 h 98"/>
                  <a:gd name="T12" fmla="*/ 4 w 77"/>
                  <a:gd name="T13" fmla="*/ 0 h 98"/>
                  <a:gd name="T14" fmla="*/ 0 w 77"/>
                  <a:gd name="T15" fmla="*/ 4 h 98"/>
                  <a:gd name="T16" fmla="*/ 0 w 77"/>
                  <a:gd name="T17" fmla="*/ 94 h 98"/>
                  <a:gd name="T18" fmla="*/ 4 w 77"/>
                  <a:gd name="T19" fmla="*/ 98 h 98"/>
                  <a:gd name="T20" fmla="*/ 17 w 77"/>
                  <a:gd name="T21" fmla="*/ 98 h 98"/>
                  <a:gd name="T22" fmla="*/ 21 w 77"/>
                  <a:gd name="T23" fmla="*/ 94 h 98"/>
                  <a:gd name="T24" fmla="*/ 17 w 77"/>
                  <a:gd name="T25" fmla="*/ 9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7" h="98">
                    <a:moveTo>
                      <a:pt x="17" y="90"/>
                    </a:moveTo>
                    <a:cubicBezTo>
                      <a:pt x="9" y="90"/>
                      <a:pt x="9" y="90"/>
                      <a:pt x="9" y="90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5" y="8"/>
                      <a:pt x="77" y="6"/>
                      <a:pt x="77" y="4"/>
                    </a:cubicBezTo>
                    <a:cubicBezTo>
                      <a:pt x="77" y="1"/>
                      <a:pt x="75" y="0"/>
                      <a:pt x="7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7"/>
                      <a:pt x="2" y="98"/>
                      <a:pt x="4" y="98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19" y="98"/>
                      <a:pt x="21" y="97"/>
                      <a:pt x="21" y="94"/>
                    </a:cubicBezTo>
                    <a:cubicBezTo>
                      <a:pt x="21" y="92"/>
                      <a:pt x="19" y="90"/>
                      <a:pt x="17" y="9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Freeform 57"/>
              <p:cNvSpPr/>
              <p:nvPr/>
            </p:nvSpPr>
            <p:spPr bwMode="auto">
              <a:xfrm>
                <a:off x="79" y="94"/>
                <a:ext cx="48" cy="67"/>
              </a:xfrm>
              <a:custGeom>
                <a:avLst/>
                <a:gdLst>
                  <a:gd name="T0" fmla="*/ 24 w 29"/>
                  <a:gd name="T1" fmla="*/ 0 h 41"/>
                  <a:gd name="T2" fmla="*/ 20 w 29"/>
                  <a:gd name="T3" fmla="*/ 5 h 41"/>
                  <a:gd name="T4" fmla="*/ 20 w 29"/>
                  <a:gd name="T5" fmla="*/ 33 h 41"/>
                  <a:gd name="T6" fmla="*/ 4 w 29"/>
                  <a:gd name="T7" fmla="*/ 33 h 41"/>
                  <a:gd name="T8" fmla="*/ 0 w 29"/>
                  <a:gd name="T9" fmla="*/ 37 h 41"/>
                  <a:gd name="T10" fmla="*/ 4 w 29"/>
                  <a:gd name="T11" fmla="*/ 41 h 41"/>
                  <a:gd name="T12" fmla="*/ 24 w 29"/>
                  <a:gd name="T13" fmla="*/ 41 h 41"/>
                  <a:gd name="T14" fmla="*/ 27 w 29"/>
                  <a:gd name="T15" fmla="*/ 40 h 41"/>
                  <a:gd name="T16" fmla="*/ 29 w 29"/>
                  <a:gd name="T17" fmla="*/ 37 h 41"/>
                  <a:gd name="T18" fmla="*/ 29 w 29"/>
                  <a:gd name="T19" fmla="*/ 5 h 41"/>
                  <a:gd name="T20" fmla="*/ 24 w 29"/>
                  <a:gd name="T2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41">
                    <a:moveTo>
                      <a:pt x="24" y="0"/>
                    </a:moveTo>
                    <a:cubicBezTo>
                      <a:pt x="22" y="0"/>
                      <a:pt x="20" y="2"/>
                      <a:pt x="20" y="5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2" y="33"/>
                      <a:pt x="0" y="35"/>
                      <a:pt x="0" y="37"/>
                    </a:cubicBezTo>
                    <a:cubicBezTo>
                      <a:pt x="0" y="40"/>
                      <a:pt x="2" y="41"/>
                      <a:pt x="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6" y="41"/>
                      <a:pt x="27" y="41"/>
                      <a:pt x="27" y="40"/>
                    </a:cubicBezTo>
                    <a:cubicBezTo>
                      <a:pt x="28" y="39"/>
                      <a:pt x="29" y="38"/>
                      <a:pt x="29" y="37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2"/>
                      <a:pt x="27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Freeform 58"/>
              <p:cNvSpPr>
                <a:spLocks noEditPoints="1"/>
              </p:cNvSpPr>
              <p:nvPr/>
            </p:nvSpPr>
            <p:spPr bwMode="auto">
              <a:xfrm>
                <a:off x="45" y="33"/>
                <a:ext cx="78" cy="115"/>
              </a:xfrm>
              <a:custGeom>
                <a:avLst/>
                <a:gdLst>
                  <a:gd name="T0" fmla="*/ 42 w 48"/>
                  <a:gd name="T1" fmla="*/ 2 h 70"/>
                  <a:gd name="T2" fmla="*/ 37 w 48"/>
                  <a:gd name="T3" fmla="*/ 0 h 70"/>
                  <a:gd name="T4" fmla="*/ 28 w 48"/>
                  <a:gd name="T5" fmla="*/ 5 h 70"/>
                  <a:gd name="T6" fmla="*/ 1 w 48"/>
                  <a:gd name="T7" fmla="*/ 53 h 70"/>
                  <a:gd name="T8" fmla="*/ 0 w 48"/>
                  <a:gd name="T9" fmla="*/ 55 h 70"/>
                  <a:gd name="T10" fmla="*/ 1 w 48"/>
                  <a:gd name="T11" fmla="*/ 66 h 70"/>
                  <a:gd name="T12" fmla="*/ 3 w 48"/>
                  <a:gd name="T13" fmla="*/ 69 h 70"/>
                  <a:gd name="T14" fmla="*/ 5 w 48"/>
                  <a:gd name="T15" fmla="*/ 70 h 70"/>
                  <a:gd name="T16" fmla="*/ 7 w 48"/>
                  <a:gd name="T17" fmla="*/ 69 h 70"/>
                  <a:gd name="T18" fmla="*/ 17 w 48"/>
                  <a:gd name="T19" fmla="*/ 64 h 70"/>
                  <a:gd name="T20" fmla="*/ 18 w 48"/>
                  <a:gd name="T21" fmla="*/ 63 h 70"/>
                  <a:gd name="T22" fmla="*/ 46 w 48"/>
                  <a:gd name="T23" fmla="*/ 15 h 70"/>
                  <a:gd name="T24" fmla="*/ 42 w 48"/>
                  <a:gd name="T25" fmla="*/ 2 h 70"/>
                  <a:gd name="T26" fmla="*/ 38 w 48"/>
                  <a:gd name="T27" fmla="*/ 11 h 70"/>
                  <a:gd name="T28" fmla="*/ 11 w 48"/>
                  <a:gd name="T29" fmla="*/ 57 h 70"/>
                  <a:gd name="T30" fmla="*/ 9 w 48"/>
                  <a:gd name="T31" fmla="*/ 59 h 70"/>
                  <a:gd name="T32" fmla="*/ 9 w 48"/>
                  <a:gd name="T33" fmla="*/ 56 h 70"/>
                  <a:gd name="T34" fmla="*/ 36 w 48"/>
                  <a:gd name="T35" fmla="*/ 9 h 70"/>
                  <a:gd name="T36" fmla="*/ 38 w 48"/>
                  <a:gd name="T37" fmla="*/ 9 h 70"/>
                  <a:gd name="T38" fmla="*/ 38 w 48"/>
                  <a:gd name="T39" fmla="*/ 1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" h="70">
                    <a:moveTo>
                      <a:pt x="42" y="2"/>
                    </a:moveTo>
                    <a:cubicBezTo>
                      <a:pt x="40" y="1"/>
                      <a:pt x="39" y="0"/>
                      <a:pt x="37" y="0"/>
                    </a:cubicBezTo>
                    <a:cubicBezTo>
                      <a:pt x="33" y="0"/>
                      <a:pt x="30" y="2"/>
                      <a:pt x="28" y="5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0" y="53"/>
                      <a:pt x="0" y="54"/>
                      <a:pt x="0" y="55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7"/>
                      <a:pt x="2" y="69"/>
                      <a:pt x="3" y="69"/>
                    </a:cubicBezTo>
                    <a:cubicBezTo>
                      <a:pt x="3" y="70"/>
                      <a:pt x="4" y="70"/>
                      <a:pt x="5" y="70"/>
                    </a:cubicBezTo>
                    <a:cubicBezTo>
                      <a:pt x="6" y="70"/>
                      <a:pt x="6" y="70"/>
                      <a:pt x="7" y="69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7" y="64"/>
                      <a:pt x="18" y="63"/>
                      <a:pt x="18" y="63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8" y="10"/>
                      <a:pt x="47" y="4"/>
                      <a:pt x="42" y="2"/>
                    </a:cubicBezTo>
                    <a:moveTo>
                      <a:pt x="38" y="11"/>
                    </a:moveTo>
                    <a:cubicBezTo>
                      <a:pt x="11" y="57"/>
                      <a:pt x="11" y="57"/>
                      <a:pt x="11" y="57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56"/>
                      <a:pt x="9" y="56"/>
                      <a:pt x="9" y="56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9"/>
                      <a:pt x="37" y="8"/>
                      <a:pt x="38" y="9"/>
                    </a:cubicBezTo>
                    <a:cubicBezTo>
                      <a:pt x="38" y="9"/>
                      <a:pt x="39" y="10"/>
                      <a:pt x="38" y="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" name="Freeform 59"/>
              <p:cNvSpPr/>
              <p:nvPr/>
            </p:nvSpPr>
            <p:spPr bwMode="auto">
              <a:xfrm>
                <a:off x="23" y="46"/>
                <a:ext cx="49" cy="13"/>
              </a:xfrm>
              <a:custGeom>
                <a:avLst/>
                <a:gdLst>
                  <a:gd name="T0" fmla="*/ 30 w 30"/>
                  <a:gd name="T1" fmla="*/ 4 h 8"/>
                  <a:gd name="T2" fmla="*/ 26 w 30"/>
                  <a:gd name="T3" fmla="*/ 0 h 8"/>
                  <a:gd name="T4" fmla="*/ 4 w 30"/>
                  <a:gd name="T5" fmla="*/ 0 h 8"/>
                  <a:gd name="T6" fmla="*/ 0 w 30"/>
                  <a:gd name="T7" fmla="*/ 4 h 8"/>
                  <a:gd name="T8" fmla="*/ 4 w 30"/>
                  <a:gd name="T9" fmla="*/ 8 h 8"/>
                  <a:gd name="T10" fmla="*/ 26 w 30"/>
                  <a:gd name="T11" fmla="*/ 8 h 8"/>
                  <a:gd name="T12" fmla="*/ 30 w 30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">
                    <a:moveTo>
                      <a:pt x="30" y="4"/>
                    </a:moveTo>
                    <a:cubicBezTo>
                      <a:pt x="30" y="2"/>
                      <a:pt x="28" y="0"/>
                      <a:pt x="2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8" y="8"/>
                      <a:pt x="30" y="6"/>
                      <a:pt x="30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Freeform 60"/>
              <p:cNvSpPr/>
              <p:nvPr/>
            </p:nvSpPr>
            <p:spPr bwMode="auto">
              <a:xfrm>
                <a:off x="23" y="72"/>
                <a:ext cx="31" cy="15"/>
              </a:xfrm>
              <a:custGeom>
                <a:avLst/>
                <a:gdLst>
                  <a:gd name="T0" fmla="*/ 4 w 19"/>
                  <a:gd name="T1" fmla="*/ 0 h 9"/>
                  <a:gd name="T2" fmla="*/ 0 w 19"/>
                  <a:gd name="T3" fmla="*/ 5 h 9"/>
                  <a:gd name="T4" fmla="*/ 4 w 19"/>
                  <a:gd name="T5" fmla="*/ 9 h 9"/>
                  <a:gd name="T6" fmla="*/ 15 w 19"/>
                  <a:gd name="T7" fmla="*/ 9 h 9"/>
                  <a:gd name="T8" fmla="*/ 19 w 19"/>
                  <a:gd name="T9" fmla="*/ 5 h 9"/>
                  <a:gd name="T10" fmla="*/ 15 w 19"/>
                  <a:gd name="T11" fmla="*/ 0 h 9"/>
                  <a:gd name="T12" fmla="*/ 4 w 19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9">
                    <a:moveTo>
                      <a:pt x="4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2" y="9"/>
                      <a:pt x="4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7" y="9"/>
                      <a:pt x="19" y="7"/>
                      <a:pt x="19" y="5"/>
                    </a:cubicBezTo>
                    <a:cubicBezTo>
                      <a:pt x="19" y="2"/>
                      <a:pt x="17" y="0"/>
                      <a:pt x="15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4" name="Group 61"/>
            <p:cNvGrpSpPr/>
            <p:nvPr/>
          </p:nvGrpSpPr>
          <p:grpSpPr bwMode="auto">
            <a:xfrm>
              <a:off x="5385932" y="3779729"/>
              <a:ext cx="258763" cy="258843"/>
              <a:chOff x="0" y="0"/>
              <a:chExt cx="163" cy="163"/>
            </a:xfrm>
          </p:grpSpPr>
          <p:sp>
            <p:nvSpPr>
              <p:cNvPr id="18" name="Freeform 62"/>
              <p:cNvSpPr>
                <a:spLocks noEditPoints="1"/>
              </p:cNvSpPr>
              <p:nvPr/>
            </p:nvSpPr>
            <p:spPr bwMode="auto">
              <a:xfrm>
                <a:off x="0" y="0"/>
                <a:ext cx="163" cy="163"/>
              </a:xfrm>
              <a:custGeom>
                <a:avLst/>
                <a:gdLst>
                  <a:gd name="T0" fmla="*/ 96 w 99"/>
                  <a:gd name="T1" fmla="*/ 39 h 99"/>
                  <a:gd name="T2" fmla="*/ 86 w 99"/>
                  <a:gd name="T3" fmla="*/ 33 h 99"/>
                  <a:gd name="T4" fmla="*/ 89 w 99"/>
                  <a:gd name="T5" fmla="*/ 21 h 99"/>
                  <a:gd name="T6" fmla="*/ 75 w 99"/>
                  <a:gd name="T7" fmla="*/ 10 h 99"/>
                  <a:gd name="T8" fmla="*/ 63 w 99"/>
                  <a:gd name="T9" fmla="*/ 12 h 99"/>
                  <a:gd name="T10" fmla="*/ 57 w 99"/>
                  <a:gd name="T11" fmla="*/ 1 h 99"/>
                  <a:gd name="T12" fmla="*/ 39 w 99"/>
                  <a:gd name="T13" fmla="*/ 4 h 99"/>
                  <a:gd name="T14" fmla="*/ 32 w 99"/>
                  <a:gd name="T15" fmla="*/ 13 h 99"/>
                  <a:gd name="T16" fmla="*/ 20 w 99"/>
                  <a:gd name="T17" fmla="*/ 10 h 99"/>
                  <a:gd name="T18" fmla="*/ 9 w 99"/>
                  <a:gd name="T19" fmla="*/ 25 h 99"/>
                  <a:gd name="T20" fmla="*/ 11 w 99"/>
                  <a:gd name="T21" fmla="*/ 36 h 99"/>
                  <a:gd name="T22" fmla="*/ 1 w 99"/>
                  <a:gd name="T23" fmla="*/ 43 h 99"/>
                  <a:gd name="T24" fmla="*/ 1 w 99"/>
                  <a:gd name="T25" fmla="*/ 58 h 99"/>
                  <a:gd name="T26" fmla="*/ 11 w 99"/>
                  <a:gd name="T27" fmla="*/ 64 h 99"/>
                  <a:gd name="T28" fmla="*/ 9 w 99"/>
                  <a:gd name="T29" fmla="*/ 75 h 99"/>
                  <a:gd name="T30" fmla="*/ 20 w 99"/>
                  <a:gd name="T31" fmla="*/ 90 h 99"/>
                  <a:gd name="T32" fmla="*/ 32 w 99"/>
                  <a:gd name="T33" fmla="*/ 87 h 99"/>
                  <a:gd name="T34" fmla="*/ 39 w 99"/>
                  <a:gd name="T35" fmla="*/ 96 h 99"/>
                  <a:gd name="T36" fmla="*/ 50 w 99"/>
                  <a:gd name="T37" fmla="*/ 99 h 99"/>
                  <a:gd name="T38" fmla="*/ 61 w 99"/>
                  <a:gd name="T39" fmla="*/ 96 h 99"/>
                  <a:gd name="T40" fmla="*/ 67 w 99"/>
                  <a:gd name="T41" fmla="*/ 87 h 99"/>
                  <a:gd name="T42" fmla="*/ 79 w 99"/>
                  <a:gd name="T43" fmla="*/ 90 h 99"/>
                  <a:gd name="T44" fmla="*/ 90 w 99"/>
                  <a:gd name="T45" fmla="*/ 75 h 99"/>
                  <a:gd name="T46" fmla="*/ 88 w 99"/>
                  <a:gd name="T47" fmla="*/ 64 h 99"/>
                  <a:gd name="T48" fmla="*/ 98 w 99"/>
                  <a:gd name="T49" fmla="*/ 58 h 99"/>
                  <a:gd name="T50" fmla="*/ 98 w 99"/>
                  <a:gd name="T51" fmla="*/ 43 h 99"/>
                  <a:gd name="T52" fmla="*/ 83 w 99"/>
                  <a:gd name="T53" fmla="*/ 56 h 99"/>
                  <a:gd name="T54" fmla="*/ 78 w 99"/>
                  <a:gd name="T55" fmla="*/ 65 h 99"/>
                  <a:gd name="T56" fmla="*/ 81 w 99"/>
                  <a:gd name="T57" fmla="*/ 76 h 99"/>
                  <a:gd name="T58" fmla="*/ 69 w 99"/>
                  <a:gd name="T59" fmla="*/ 78 h 99"/>
                  <a:gd name="T60" fmla="*/ 59 w 99"/>
                  <a:gd name="T61" fmla="*/ 81 h 99"/>
                  <a:gd name="T62" fmla="*/ 53 w 99"/>
                  <a:gd name="T63" fmla="*/ 91 h 99"/>
                  <a:gd name="T64" fmla="*/ 43 w 99"/>
                  <a:gd name="T65" fmla="*/ 83 h 99"/>
                  <a:gd name="T66" fmla="*/ 34 w 99"/>
                  <a:gd name="T67" fmla="*/ 78 h 99"/>
                  <a:gd name="T68" fmla="*/ 24 w 99"/>
                  <a:gd name="T69" fmla="*/ 81 h 99"/>
                  <a:gd name="T70" fmla="*/ 22 w 99"/>
                  <a:gd name="T71" fmla="*/ 69 h 99"/>
                  <a:gd name="T72" fmla="*/ 19 w 99"/>
                  <a:gd name="T73" fmla="*/ 59 h 99"/>
                  <a:gd name="T74" fmla="*/ 9 w 99"/>
                  <a:gd name="T75" fmla="*/ 54 h 99"/>
                  <a:gd name="T76" fmla="*/ 9 w 99"/>
                  <a:gd name="T77" fmla="*/ 46 h 99"/>
                  <a:gd name="T78" fmla="*/ 19 w 99"/>
                  <a:gd name="T79" fmla="*/ 41 h 99"/>
                  <a:gd name="T80" fmla="*/ 22 w 99"/>
                  <a:gd name="T81" fmla="*/ 31 h 99"/>
                  <a:gd name="T82" fmla="*/ 24 w 99"/>
                  <a:gd name="T83" fmla="*/ 19 h 99"/>
                  <a:gd name="T84" fmla="*/ 34 w 99"/>
                  <a:gd name="T85" fmla="*/ 22 h 99"/>
                  <a:gd name="T86" fmla="*/ 43 w 99"/>
                  <a:gd name="T87" fmla="*/ 17 h 99"/>
                  <a:gd name="T88" fmla="*/ 53 w 99"/>
                  <a:gd name="T89" fmla="*/ 9 h 99"/>
                  <a:gd name="T90" fmla="*/ 59 w 99"/>
                  <a:gd name="T91" fmla="*/ 19 h 99"/>
                  <a:gd name="T92" fmla="*/ 69 w 99"/>
                  <a:gd name="T93" fmla="*/ 22 h 99"/>
                  <a:gd name="T94" fmla="*/ 81 w 99"/>
                  <a:gd name="T95" fmla="*/ 24 h 99"/>
                  <a:gd name="T96" fmla="*/ 78 w 99"/>
                  <a:gd name="T97" fmla="*/ 35 h 99"/>
                  <a:gd name="T98" fmla="*/ 83 w 99"/>
                  <a:gd name="T99" fmla="*/ 44 h 99"/>
                  <a:gd name="T100" fmla="*/ 91 w 99"/>
                  <a:gd name="T101" fmla="*/ 5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9" h="99">
                    <a:moveTo>
                      <a:pt x="98" y="43"/>
                    </a:moveTo>
                    <a:cubicBezTo>
                      <a:pt x="98" y="41"/>
                      <a:pt x="97" y="40"/>
                      <a:pt x="96" y="39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87" y="35"/>
                      <a:pt x="87" y="34"/>
                      <a:pt x="86" y="33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1" y="24"/>
                      <a:pt x="90" y="22"/>
                      <a:pt x="89" y="21"/>
                    </a:cubicBezTo>
                    <a:cubicBezTo>
                      <a:pt x="86" y="17"/>
                      <a:pt x="83" y="13"/>
                      <a:pt x="79" y="10"/>
                    </a:cubicBezTo>
                    <a:cubicBezTo>
                      <a:pt x="78" y="9"/>
                      <a:pt x="76" y="9"/>
                      <a:pt x="75" y="10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6" y="13"/>
                      <a:pt x="65" y="12"/>
                      <a:pt x="63" y="12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0" y="2"/>
                      <a:pt x="59" y="1"/>
                      <a:pt x="57" y="1"/>
                    </a:cubicBezTo>
                    <a:cubicBezTo>
                      <a:pt x="52" y="0"/>
                      <a:pt x="48" y="0"/>
                      <a:pt x="42" y="1"/>
                    </a:cubicBezTo>
                    <a:cubicBezTo>
                      <a:pt x="41" y="1"/>
                      <a:pt x="39" y="2"/>
                      <a:pt x="39" y="4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3" y="13"/>
                      <a:pt x="32" y="13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3" y="9"/>
                      <a:pt x="22" y="9"/>
                      <a:pt x="20" y="10"/>
                    </a:cubicBezTo>
                    <a:cubicBezTo>
                      <a:pt x="16" y="13"/>
                      <a:pt x="13" y="17"/>
                      <a:pt x="10" y="21"/>
                    </a:cubicBezTo>
                    <a:cubicBezTo>
                      <a:pt x="9" y="22"/>
                      <a:pt x="9" y="24"/>
                      <a:pt x="9" y="25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2" y="34"/>
                      <a:pt x="12" y="35"/>
                      <a:pt x="11" y="36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2" y="40"/>
                      <a:pt x="1" y="41"/>
                      <a:pt x="1" y="43"/>
                    </a:cubicBezTo>
                    <a:cubicBezTo>
                      <a:pt x="0" y="45"/>
                      <a:pt x="0" y="48"/>
                      <a:pt x="0" y="50"/>
                    </a:cubicBezTo>
                    <a:cubicBezTo>
                      <a:pt x="0" y="52"/>
                      <a:pt x="0" y="55"/>
                      <a:pt x="1" y="58"/>
                    </a:cubicBezTo>
                    <a:cubicBezTo>
                      <a:pt x="1" y="59"/>
                      <a:pt x="2" y="60"/>
                      <a:pt x="4" y="61"/>
                    </a:cubicBezTo>
                    <a:cubicBezTo>
                      <a:pt x="11" y="64"/>
                      <a:pt x="11" y="64"/>
                      <a:pt x="11" y="64"/>
                    </a:cubicBezTo>
                    <a:cubicBezTo>
                      <a:pt x="12" y="65"/>
                      <a:pt x="12" y="66"/>
                      <a:pt x="13" y="67"/>
                    </a:cubicBezTo>
                    <a:cubicBezTo>
                      <a:pt x="9" y="75"/>
                      <a:pt x="9" y="75"/>
                      <a:pt x="9" y="75"/>
                    </a:cubicBezTo>
                    <a:cubicBezTo>
                      <a:pt x="9" y="76"/>
                      <a:pt x="9" y="78"/>
                      <a:pt x="10" y="79"/>
                    </a:cubicBezTo>
                    <a:cubicBezTo>
                      <a:pt x="13" y="83"/>
                      <a:pt x="16" y="87"/>
                      <a:pt x="20" y="90"/>
                    </a:cubicBezTo>
                    <a:cubicBezTo>
                      <a:pt x="22" y="91"/>
                      <a:pt x="23" y="91"/>
                      <a:pt x="25" y="90"/>
                    </a:cubicBezTo>
                    <a:cubicBezTo>
                      <a:pt x="32" y="87"/>
                      <a:pt x="32" y="87"/>
                      <a:pt x="32" y="87"/>
                    </a:cubicBezTo>
                    <a:cubicBezTo>
                      <a:pt x="33" y="87"/>
                      <a:pt x="35" y="88"/>
                      <a:pt x="36" y="88"/>
                    </a:cubicBezTo>
                    <a:cubicBezTo>
                      <a:pt x="39" y="96"/>
                      <a:pt x="39" y="96"/>
                      <a:pt x="39" y="96"/>
                    </a:cubicBezTo>
                    <a:cubicBezTo>
                      <a:pt x="39" y="98"/>
                      <a:pt x="41" y="99"/>
                      <a:pt x="42" y="99"/>
                    </a:cubicBezTo>
                    <a:cubicBezTo>
                      <a:pt x="45" y="99"/>
                      <a:pt x="47" y="99"/>
                      <a:pt x="50" y="99"/>
                    </a:cubicBezTo>
                    <a:cubicBezTo>
                      <a:pt x="52" y="99"/>
                      <a:pt x="54" y="99"/>
                      <a:pt x="57" y="99"/>
                    </a:cubicBezTo>
                    <a:cubicBezTo>
                      <a:pt x="59" y="99"/>
                      <a:pt x="60" y="98"/>
                      <a:pt x="61" y="96"/>
                    </a:cubicBezTo>
                    <a:cubicBezTo>
                      <a:pt x="63" y="88"/>
                      <a:pt x="63" y="88"/>
                      <a:pt x="63" y="88"/>
                    </a:cubicBezTo>
                    <a:cubicBezTo>
                      <a:pt x="65" y="88"/>
                      <a:pt x="66" y="87"/>
                      <a:pt x="67" y="87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6" y="91"/>
                      <a:pt x="78" y="91"/>
                      <a:pt x="79" y="90"/>
                    </a:cubicBezTo>
                    <a:cubicBezTo>
                      <a:pt x="83" y="87"/>
                      <a:pt x="87" y="83"/>
                      <a:pt x="89" y="79"/>
                    </a:cubicBezTo>
                    <a:cubicBezTo>
                      <a:pt x="90" y="78"/>
                      <a:pt x="91" y="76"/>
                      <a:pt x="90" y="75"/>
                    </a:cubicBezTo>
                    <a:cubicBezTo>
                      <a:pt x="86" y="67"/>
                      <a:pt x="86" y="67"/>
                      <a:pt x="86" y="67"/>
                    </a:cubicBezTo>
                    <a:cubicBezTo>
                      <a:pt x="87" y="66"/>
                      <a:pt x="87" y="65"/>
                      <a:pt x="88" y="64"/>
                    </a:cubicBezTo>
                    <a:cubicBezTo>
                      <a:pt x="96" y="61"/>
                      <a:pt x="96" y="61"/>
                      <a:pt x="96" y="61"/>
                    </a:cubicBezTo>
                    <a:cubicBezTo>
                      <a:pt x="97" y="60"/>
                      <a:pt x="98" y="59"/>
                      <a:pt x="98" y="58"/>
                    </a:cubicBezTo>
                    <a:cubicBezTo>
                      <a:pt x="99" y="55"/>
                      <a:pt x="99" y="52"/>
                      <a:pt x="99" y="50"/>
                    </a:cubicBezTo>
                    <a:cubicBezTo>
                      <a:pt x="99" y="48"/>
                      <a:pt x="99" y="45"/>
                      <a:pt x="98" y="43"/>
                    </a:cubicBezTo>
                    <a:moveTo>
                      <a:pt x="90" y="54"/>
                    </a:moveTo>
                    <a:cubicBezTo>
                      <a:pt x="83" y="56"/>
                      <a:pt x="83" y="56"/>
                      <a:pt x="83" y="56"/>
                    </a:cubicBezTo>
                    <a:cubicBezTo>
                      <a:pt x="82" y="57"/>
                      <a:pt x="81" y="58"/>
                      <a:pt x="80" y="59"/>
                    </a:cubicBezTo>
                    <a:cubicBezTo>
                      <a:pt x="80" y="61"/>
                      <a:pt x="79" y="63"/>
                      <a:pt x="78" y="65"/>
                    </a:cubicBezTo>
                    <a:cubicBezTo>
                      <a:pt x="77" y="67"/>
                      <a:pt x="77" y="68"/>
                      <a:pt x="78" y="69"/>
                    </a:cubicBezTo>
                    <a:cubicBezTo>
                      <a:pt x="81" y="76"/>
                      <a:pt x="81" y="76"/>
                      <a:pt x="81" y="76"/>
                    </a:cubicBezTo>
                    <a:cubicBezTo>
                      <a:pt x="80" y="78"/>
                      <a:pt x="78" y="80"/>
                      <a:pt x="76" y="81"/>
                    </a:cubicBezTo>
                    <a:cubicBezTo>
                      <a:pt x="69" y="78"/>
                      <a:pt x="69" y="78"/>
                      <a:pt x="69" y="78"/>
                    </a:cubicBezTo>
                    <a:cubicBezTo>
                      <a:pt x="68" y="78"/>
                      <a:pt x="66" y="78"/>
                      <a:pt x="65" y="78"/>
                    </a:cubicBezTo>
                    <a:cubicBezTo>
                      <a:pt x="63" y="79"/>
                      <a:pt x="61" y="80"/>
                      <a:pt x="59" y="81"/>
                    </a:cubicBezTo>
                    <a:cubicBezTo>
                      <a:pt x="57" y="81"/>
                      <a:pt x="56" y="82"/>
                      <a:pt x="56" y="83"/>
                    </a:cubicBezTo>
                    <a:cubicBezTo>
                      <a:pt x="53" y="91"/>
                      <a:pt x="53" y="91"/>
                      <a:pt x="53" y="91"/>
                    </a:cubicBezTo>
                    <a:cubicBezTo>
                      <a:pt x="51" y="91"/>
                      <a:pt x="49" y="91"/>
                      <a:pt x="46" y="91"/>
                    </a:cubicBezTo>
                    <a:cubicBezTo>
                      <a:pt x="43" y="83"/>
                      <a:pt x="43" y="83"/>
                      <a:pt x="43" y="83"/>
                    </a:cubicBezTo>
                    <a:cubicBezTo>
                      <a:pt x="43" y="82"/>
                      <a:pt x="42" y="81"/>
                      <a:pt x="41" y="81"/>
                    </a:cubicBezTo>
                    <a:cubicBezTo>
                      <a:pt x="38" y="80"/>
                      <a:pt x="36" y="79"/>
                      <a:pt x="34" y="78"/>
                    </a:cubicBezTo>
                    <a:cubicBezTo>
                      <a:pt x="33" y="78"/>
                      <a:pt x="32" y="78"/>
                      <a:pt x="30" y="78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2" y="80"/>
                      <a:pt x="20" y="78"/>
                      <a:pt x="18" y="76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22" y="68"/>
                      <a:pt x="22" y="67"/>
                      <a:pt x="21" y="65"/>
                    </a:cubicBezTo>
                    <a:cubicBezTo>
                      <a:pt x="20" y="63"/>
                      <a:pt x="20" y="61"/>
                      <a:pt x="19" y="59"/>
                    </a:cubicBezTo>
                    <a:cubicBezTo>
                      <a:pt x="18" y="58"/>
                      <a:pt x="17" y="57"/>
                      <a:pt x="16" y="56"/>
                    </a:cubicBezTo>
                    <a:cubicBezTo>
                      <a:pt x="9" y="54"/>
                      <a:pt x="9" y="54"/>
                      <a:pt x="9" y="54"/>
                    </a:cubicBezTo>
                    <a:cubicBezTo>
                      <a:pt x="9" y="52"/>
                      <a:pt x="9" y="51"/>
                      <a:pt x="9" y="50"/>
                    </a:cubicBezTo>
                    <a:cubicBezTo>
                      <a:pt x="9" y="49"/>
                      <a:pt x="9" y="48"/>
                      <a:pt x="9" y="46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7" y="43"/>
                      <a:pt x="18" y="42"/>
                      <a:pt x="19" y="41"/>
                    </a:cubicBezTo>
                    <a:cubicBezTo>
                      <a:pt x="20" y="39"/>
                      <a:pt x="20" y="37"/>
                      <a:pt x="21" y="35"/>
                    </a:cubicBezTo>
                    <a:cubicBezTo>
                      <a:pt x="22" y="33"/>
                      <a:pt x="22" y="32"/>
                      <a:pt x="22" y="31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20" y="22"/>
                      <a:pt x="22" y="20"/>
                      <a:pt x="24" y="19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2" y="22"/>
                      <a:pt x="33" y="22"/>
                      <a:pt x="34" y="22"/>
                    </a:cubicBezTo>
                    <a:cubicBezTo>
                      <a:pt x="36" y="21"/>
                      <a:pt x="38" y="20"/>
                      <a:pt x="41" y="19"/>
                    </a:cubicBezTo>
                    <a:cubicBezTo>
                      <a:pt x="42" y="19"/>
                      <a:pt x="43" y="18"/>
                      <a:pt x="43" y="17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9" y="9"/>
                      <a:pt x="51" y="9"/>
                      <a:pt x="53" y="9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19"/>
                      <a:pt x="59" y="19"/>
                    </a:cubicBezTo>
                    <a:cubicBezTo>
                      <a:pt x="61" y="20"/>
                      <a:pt x="63" y="21"/>
                      <a:pt x="65" y="22"/>
                    </a:cubicBezTo>
                    <a:cubicBezTo>
                      <a:pt x="66" y="22"/>
                      <a:pt x="68" y="22"/>
                      <a:pt x="69" y="22"/>
                    </a:cubicBezTo>
                    <a:cubicBezTo>
                      <a:pt x="76" y="19"/>
                      <a:pt x="76" y="19"/>
                      <a:pt x="76" y="19"/>
                    </a:cubicBezTo>
                    <a:cubicBezTo>
                      <a:pt x="78" y="20"/>
                      <a:pt x="80" y="22"/>
                      <a:pt x="81" y="24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7" y="32"/>
                      <a:pt x="77" y="33"/>
                      <a:pt x="78" y="35"/>
                    </a:cubicBezTo>
                    <a:cubicBezTo>
                      <a:pt x="79" y="37"/>
                      <a:pt x="80" y="39"/>
                      <a:pt x="80" y="41"/>
                    </a:cubicBezTo>
                    <a:cubicBezTo>
                      <a:pt x="81" y="42"/>
                      <a:pt x="82" y="43"/>
                      <a:pt x="83" y="44"/>
                    </a:cubicBezTo>
                    <a:cubicBezTo>
                      <a:pt x="90" y="46"/>
                      <a:pt x="90" y="46"/>
                      <a:pt x="90" y="46"/>
                    </a:cubicBezTo>
                    <a:cubicBezTo>
                      <a:pt x="91" y="48"/>
                      <a:pt x="91" y="49"/>
                      <a:pt x="91" y="50"/>
                    </a:cubicBezTo>
                    <a:cubicBezTo>
                      <a:pt x="91" y="51"/>
                      <a:pt x="91" y="52"/>
                      <a:pt x="90" y="5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Freeform 63"/>
              <p:cNvSpPr>
                <a:spLocks noEditPoints="1"/>
              </p:cNvSpPr>
              <p:nvPr/>
            </p:nvSpPr>
            <p:spPr bwMode="auto">
              <a:xfrm>
                <a:off x="50" y="48"/>
                <a:ext cx="64" cy="65"/>
              </a:xfrm>
              <a:custGeom>
                <a:avLst/>
                <a:gdLst>
                  <a:gd name="T0" fmla="*/ 20 w 39"/>
                  <a:gd name="T1" fmla="*/ 0 h 40"/>
                  <a:gd name="T2" fmla="*/ 0 w 39"/>
                  <a:gd name="T3" fmla="*/ 20 h 40"/>
                  <a:gd name="T4" fmla="*/ 20 w 39"/>
                  <a:gd name="T5" fmla="*/ 40 h 40"/>
                  <a:gd name="T6" fmla="*/ 39 w 39"/>
                  <a:gd name="T7" fmla="*/ 20 h 40"/>
                  <a:gd name="T8" fmla="*/ 20 w 39"/>
                  <a:gd name="T9" fmla="*/ 0 h 40"/>
                  <a:gd name="T10" fmla="*/ 20 w 39"/>
                  <a:gd name="T11" fmla="*/ 31 h 40"/>
                  <a:gd name="T12" fmla="*/ 9 w 39"/>
                  <a:gd name="T13" fmla="*/ 20 h 40"/>
                  <a:gd name="T14" fmla="*/ 20 w 39"/>
                  <a:gd name="T15" fmla="*/ 9 h 40"/>
                  <a:gd name="T16" fmla="*/ 31 w 39"/>
                  <a:gd name="T17" fmla="*/ 20 h 40"/>
                  <a:gd name="T18" fmla="*/ 20 w 39"/>
                  <a:gd name="T19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40">
                    <a:moveTo>
                      <a:pt x="20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40"/>
                      <a:pt x="20" y="40"/>
                    </a:cubicBezTo>
                    <a:cubicBezTo>
                      <a:pt x="30" y="40"/>
                      <a:pt x="39" y="31"/>
                      <a:pt x="39" y="20"/>
                    </a:cubicBezTo>
                    <a:cubicBezTo>
                      <a:pt x="39" y="9"/>
                      <a:pt x="30" y="0"/>
                      <a:pt x="20" y="0"/>
                    </a:cubicBezTo>
                    <a:moveTo>
                      <a:pt x="20" y="31"/>
                    </a:moveTo>
                    <a:cubicBezTo>
                      <a:pt x="14" y="31"/>
                      <a:pt x="9" y="26"/>
                      <a:pt x="9" y="20"/>
                    </a:cubicBezTo>
                    <a:cubicBezTo>
                      <a:pt x="9" y="14"/>
                      <a:pt x="14" y="9"/>
                      <a:pt x="20" y="9"/>
                    </a:cubicBezTo>
                    <a:cubicBezTo>
                      <a:pt x="26" y="9"/>
                      <a:pt x="31" y="14"/>
                      <a:pt x="31" y="20"/>
                    </a:cubicBezTo>
                    <a:cubicBezTo>
                      <a:pt x="31" y="26"/>
                      <a:pt x="26" y="31"/>
                      <a:pt x="20" y="3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5" name="Group 64"/>
            <p:cNvGrpSpPr/>
            <p:nvPr/>
          </p:nvGrpSpPr>
          <p:grpSpPr bwMode="auto">
            <a:xfrm>
              <a:off x="5389107" y="4868710"/>
              <a:ext cx="255587" cy="255667"/>
              <a:chOff x="0" y="0"/>
              <a:chExt cx="161" cy="161"/>
            </a:xfrm>
          </p:grpSpPr>
          <p:sp>
            <p:nvSpPr>
              <p:cNvPr id="16" name="Freeform 65"/>
              <p:cNvSpPr/>
              <p:nvPr/>
            </p:nvSpPr>
            <p:spPr bwMode="auto">
              <a:xfrm>
                <a:off x="0" y="0"/>
                <a:ext cx="161" cy="116"/>
              </a:xfrm>
              <a:custGeom>
                <a:avLst/>
                <a:gdLst>
                  <a:gd name="T0" fmla="*/ 75 w 98"/>
                  <a:gd name="T1" fmla="*/ 26 h 71"/>
                  <a:gd name="T2" fmla="*/ 71 w 98"/>
                  <a:gd name="T3" fmla="*/ 26 h 71"/>
                  <a:gd name="T4" fmla="*/ 71 w 98"/>
                  <a:gd name="T5" fmla="*/ 24 h 71"/>
                  <a:gd name="T6" fmla="*/ 47 w 98"/>
                  <a:gd name="T7" fmla="*/ 0 h 71"/>
                  <a:gd name="T8" fmla="*/ 23 w 98"/>
                  <a:gd name="T9" fmla="*/ 20 h 71"/>
                  <a:gd name="T10" fmla="*/ 16 w 98"/>
                  <a:gd name="T11" fmla="*/ 21 h 71"/>
                  <a:gd name="T12" fmla="*/ 16 w 98"/>
                  <a:gd name="T13" fmla="*/ 21 h 71"/>
                  <a:gd name="T14" fmla="*/ 6 w 98"/>
                  <a:gd name="T15" fmla="*/ 35 h 71"/>
                  <a:gd name="T16" fmla="*/ 7 w 98"/>
                  <a:gd name="T17" fmla="*/ 42 h 71"/>
                  <a:gd name="T18" fmla="*/ 0 w 98"/>
                  <a:gd name="T19" fmla="*/ 55 h 71"/>
                  <a:gd name="T20" fmla="*/ 16 w 98"/>
                  <a:gd name="T21" fmla="*/ 71 h 71"/>
                  <a:gd name="T22" fmla="*/ 32 w 98"/>
                  <a:gd name="T23" fmla="*/ 71 h 71"/>
                  <a:gd name="T24" fmla="*/ 36 w 98"/>
                  <a:gd name="T25" fmla="*/ 66 h 71"/>
                  <a:gd name="T26" fmla="*/ 32 w 98"/>
                  <a:gd name="T27" fmla="*/ 62 h 71"/>
                  <a:gd name="T28" fmla="*/ 16 w 98"/>
                  <a:gd name="T29" fmla="*/ 62 h 71"/>
                  <a:gd name="T30" fmla="*/ 9 w 98"/>
                  <a:gd name="T31" fmla="*/ 55 h 71"/>
                  <a:gd name="T32" fmla="*/ 15 w 98"/>
                  <a:gd name="T33" fmla="*/ 48 h 71"/>
                  <a:gd name="T34" fmla="*/ 18 w 98"/>
                  <a:gd name="T35" fmla="*/ 45 h 71"/>
                  <a:gd name="T36" fmla="*/ 17 w 98"/>
                  <a:gd name="T37" fmla="*/ 41 h 71"/>
                  <a:gd name="T38" fmla="*/ 14 w 98"/>
                  <a:gd name="T39" fmla="*/ 35 h 71"/>
                  <a:gd name="T40" fmla="*/ 19 w 98"/>
                  <a:gd name="T41" fmla="*/ 28 h 71"/>
                  <a:gd name="T42" fmla="*/ 19 w 98"/>
                  <a:gd name="T43" fmla="*/ 28 h 71"/>
                  <a:gd name="T44" fmla="*/ 25 w 98"/>
                  <a:gd name="T45" fmla="*/ 29 h 71"/>
                  <a:gd name="T46" fmla="*/ 29 w 98"/>
                  <a:gd name="T47" fmla="*/ 29 h 71"/>
                  <a:gd name="T48" fmla="*/ 31 w 98"/>
                  <a:gd name="T49" fmla="*/ 25 h 71"/>
                  <a:gd name="T50" fmla="*/ 31 w 98"/>
                  <a:gd name="T51" fmla="*/ 24 h 71"/>
                  <a:gd name="T52" fmla="*/ 31 w 98"/>
                  <a:gd name="T53" fmla="*/ 24 h 71"/>
                  <a:gd name="T54" fmla="*/ 47 w 98"/>
                  <a:gd name="T55" fmla="*/ 8 h 71"/>
                  <a:gd name="T56" fmla="*/ 62 w 98"/>
                  <a:gd name="T57" fmla="*/ 24 h 71"/>
                  <a:gd name="T58" fmla="*/ 60 w 98"/>
                  <a:gd name="T59" fmla="*/ 32 h 71"/>
                  <a:gd name="T60" fmla="*/ 61 w 98"/>
                  <a:gd name="T61" fmla="*/ 37 h 71"/>
                  <a:gd name="T62" fmla="*/ 66 w 98"/>
                  <a:gd name="T63" fmla="*/ 37 h 71"/>
                  <a:gd name="T64" fmla="*/ 75 w 98"/>
                  <a:gd name="T65" fmla="*/ 34 h 71"/>
                  <a:gd name="T66" fmla="*/ 89 w 98"/>
                  <a:gd name="T67" fmla="*/ 48 h 71"/>
                  <a:gd name="T68" fmla="*/ 75 w 98"/>
                  <a:gd name="T69" fmla="*/ 62 h 71"/>
                  <a:gd name="T70" fmla="*/ 66 w 98"/>
                  <a:gd name="T71" fmla="*/ 62 h 71"/>
                  <a:gd name="T72" fmla="*/ 62 w 98"/>
                  <a:gd name="T73" fmla="*/ 66 h 71"/>
                  <a:gd name="T74" fmla="*/ 66 w 98"/>
                  <a:gd name="T75" fmla="*/ 71 h 71"/>
                  <a:gd name="T76" fmla="*/ 75 w 98"/>
                  <a:gd name="T77" fmla="*/ 71 h 71"/>
                  <a:gd name="T78" fmla="*/ 98 w 98"/>
                  <a:gd name="T79" fmla="*/ 48 h 71"/>
                  <a:gd name="T80" fmla="*/ 75 w 98"/>
                  <a:gd name="T81" fmla="*/ 2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8" h="71">
                    <a:moveTo>
                      <a:pt x="75" y="26"/>
                    </a:moveTo>
                    <a:cubicBezTo>
                      <a:pt x="74" y="26"/>
                      <a:pt x="72" y="26"/>
                      <a:pt x="71" y="26"/>
                    </a:cubicBezTo>
                    <a:cubicBezTo>
                      <a:pt x="71" y="25"/>
                      <a:pt x="71" y="25"/>
                      <a:pt x="71" y="24"/>
                    </a:cubicBezTo>
                    <a:cubicBezTo>
                      <a:pt x="71" y="10"/>
                      <a:pt x="60" y="0"/>
                      <a:pt x="47" y="0"/>
                    </a:cubicBezTo>
                    <a:cubicBezTo>
                      <a:pt x="35" y="0"/>
                      <a:pt x="25" y="8"/>
                      <a:pt x="23" y="20"/>
                    </a:cubicBezTo>
                    <a:cubicBezTo>
                      <a:pt x="20" y="19"/>
                      <a:pt x="18" y="20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0" y="23"/>
                      <a:pt x="6" y="29"/>
                      <a:pt x="6" y="35"/>
                    </a:cubicBezTo>
                    <a:cubicBezTo>
                      <a:pt x="6" y="37"/>
                      <a:pt x="6" y="40"/>
                      <a:pt x="7" y="42"/>
                    </a:cubicBezTo>
                    <a:cubicBezTo>
                      <a:pt x="3" y="45"/>
                      <a:pt x="0" y="50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2" y="71"/>
                      <a:pt x="32" y="71"/>
                      <a:pt x="32" y="71"/>
                    </a:cubicBezTo>
                    <a:cubicBezTo>
                      <a:pt x="34" y="71"/>
                      <a:pt x="36" y="69"/>
                      <a:pt x="36" y="66"/>
                    </a:cubicBezTo>
                    <a:cubicBezTo>
                      <a:pt x="36" y="64"/>
                      <a:pt x="34" y="62"/>
                      <a:pt x="32" y="62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12" y="62"/>
                      <a:pt x="9" y="59"/>
                      <a:pt x="9" y="55"/>
                    </a:cubicBezTo>
                    <a:cubicBezTo>
                      <a:pt x="9" y="52"/>
                      <a:pt x="11" y="49"/>
                      <a:pt x="15" y="48"/>
                    </a:cubicBezTo>
                    <a:cubicBezTo>
                      <a:pt x="16" y="48"/>
                      <a:pt x="18" y="47"/>
                      <a:pt x="18" y="45"/>
                    </a:cubicBezTo>
                    <a:cubicBezTo>
                      <a:pt x="19" y="43"/>
                      <a:pt x="18" y="42"/>
                      <a:pt x="17" y="41"/>
                    </a:cubicBezTo>
                    <a:cubicBezTo>
                      <a:pt x="15" y="39"/>
                      <a:pt x="14" y="37"/>
                      <a:pt x="14" y="35"/>
                    </a:cubicBezTo>
                    <a:cubicBezTo>
                      <a:pt x="14" y="32"/>
                      <a:pt x="16" y="29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21" y="28"/>
                      <a:pt x="23" y="28"/>
                      <a:pt x="25" y="29"/>
                    </a:cubicBezTo>
                    <a:cubicBezTo>
                      <a:pt x="26" y="30"/>
                      <a:pt x="28" y="30"/>
                      <a:pt x="29" y="29"/>
                    </a:cubicBezTo>
                    <a:cubicBezTo>
                      <a:pt x="30" y="28"/>
                      <a:pt x="31" y="27"/>
                      <a:pt x="31" y="25"/>
                    </a:cubicBezTo>
                    <a:cubicBezTo>
                      <a:pt x="31" y="25"/>
                      <a:pt x="31" y="24"/>
                      <a:pt x="31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15"/>
                      <a:pt x="38" y="8"/>
                      <a:pt x="47" y="8"/>
                    </a:cubicBezTo>
                    <a:cubicBezTo>
                      <a:pt x="55" y="8"/>
                      <a:pt x="62" y="15"/>
                      <a:pt x="62" y="24"/>
                    </a:cubicBezTo>
                    <a:cubicBezTo>
                      <a:pt x="62" y="27"/>
                      <a:pt x="62" y="29"/>
                      <a:pt x="60" y="32"/>
                    </a:cubicBezTo>
                    <a:cubicBezTo>
                      <a:pt x="59" y="34"/>
                      <a:pt x="59" y="36"/>
                      <a:pt x="61" y="37"/>
                    </a:cubicBezTo>
                    <a:cubicBezTo>
                      <a:pt x="62" y="39"/>
                      <a:pt x="65" y="39"/>
                      <a:pt x="66" y="37"/>
                    </a:cubicBezTo>
                    <a:cubicBezTo>
                      <a:pt x="68" y="36"/>
                      <a:pt x="71" y="34"/>
                      <a:pt x="75" y="34"/>
                    </a:cubicBezTo>
                    <a:cubicBezTo>
                      <a:pt x="83" y="34"/>
                      <a:pt x="89" y="40"/>
                      <a:pt x="89" y="48"/>
                    </a:cubicBezTo>
                    <a:cubicBezTo>
                      <a:pt x="89" y="56"/>
                      <a:pt x="83" y="62"/>
                      <a:pt x="75" y="62"/>
                    </a:cubicBezTo>
                    <a:cubicBezTo>
                      <a:pt x="66" y="62"/>
                      <a:pt x="66" y="62"/>
                      <a:pt x="66" y="62"/>
                    </a:cubicBezTo>
                    <a:cubicBezTo>
                      <a:pt x="64" y="62"/>
                      <a:pt x="62" y="64"/>
                      <a:pt x="62" y="66"/>
                    </a:cubicBezTo>
                    <a:cubicBezTo>
                      <a:pt x="62" y="69"/>
                      <a:pt x="64" y="71"/>
                      <a:pt x="66" y="71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88" y="71"/>
                      <a:pt x="98" y="60"/>
                      <a:pt x="98" y="48"/>
                    </a:cubicBezTo>
                    <a:cubicBezTo>
                      <a:pt x="98" y="36"/>
                      <a:pt x="88" y="26"/>
                      <a:pt x="75" y="2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Freeform 66"/>
              <p:cNvSpPr/>
              <p:nvPr/>
            </p:nvSpPr>
            <p:spPr bwMode="auto">
              <a:xfrm>
                <a:off x="49" y="64"/>
                <a:ext cx="62" cy="97"/>
              </a:xfrm>
              <a:custGeom>
                <a:avLst/>
                <a:gdLst>
                  <a:gd name="T0" fmla="*/ 30 w 38"/>
                  <a:gd name="T1" fmla="*/ 38 h 59"/>
                  <a:gd name="T2" fmla="*/ 23 w 38"/>
                  <a:gd name="T3" fmla="*/ 45 h 59"/>
                  <a:gd name="T4" fmla="*/ 23 w 38"/>
                  <a:gd name="T5" fmla="*/ 5 h 59"/>
                  <a:gd name="T6" fmla="*/ 19 w 38"/>
                  <a:gd name="T7" fmla="*/ 0 h 59"/>
                  <a:gd name="T8" fmla="*/ 15 w 38"/>
                  <a:gd name="T9" fmla="*/ 5 h 59"/>
                  <a:gd name="T10" fmla="*/ 15 w 38"/>
                  <a:gd name="T11" fmla="*/ 45 h 59"/>
                  <a:gd name="T12" fmla="*/ 8 w 38"/>
                  <a:gd name="T13" fmla="*/ 38 h 59"/>
                  <a:gd name="T14" fmla="*/ 2 w 38"/>
                  <a:gd name="T15" fmla="*/ 38 h 59"/>
                  <a:gd name="T16" fmla="*/ 2 w 38"/>
                  <a:gd name="T17" fmla="*/ 44 h 59"/>
                  <a:gd name="T18" fmla="*/ 16 w 38"/>
                  <a:gd name="T19" fmla="*/ 58 h 59"/>
                  <a:gd name="T20" fmla="*/ 19 w 38"/>
                  <a:gd name="T21" fmla="*/ 59 h 59"/>
                  <a:gd name="T22" fmla="*/ 22 w 38"/>
                  <a:gd name="T23" fmla="*/ 58 h 59"/>
                  <a:gd name="T24" fmla="*/ 36 w 38"/>
                  <a:gd name="T25" fmla="*/ 44 h 59"/>
                  <a:gd name="T26" fmla="*/ 36 w 38"/>
                  <a:gd name="T27" fmla="*/ 38 h 59"/>
                  <a:gd name="T28" fmla="*/ 30 w 38"/>
                  <a:gd name="T29" fmla="*/ 3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59">
                    <a:moveTo>
                      <a:pt x="30" y="38"/>
                    </a:move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2"/>
                      <a:pt x="21" y="0"/>
                      <a:pt x="19" y="0"/>
                    </a:cubicBezTo>
                    <a:cubicBezTo>
                      <a:pt x="17" y="0"/>
                      <a:pt x="15" y="2"/>
                      <a:pt x="15" y="5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6" y="36"/>
                      <a:pt x="3" y="36"/>
                      <a:pt x="2" y="38"/>
                    </a:cubicBezTo>
                    <a:cubicBezTo>
                      <a:pt x="0" y="39"/>
                      <a:pt x="0" y="42"/>
                      <a:pt x="2" y="44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7" y="59"/>
                      <a:pt x="18" y="59"/>
                      <a:pt x="19" y="59"/>
                    </a:cubicBezTo>
                    <a:cubicBezTo>
                      <a:pt x="20" y="59"/>
                      <a:pt x="21" y="59"/>
                      <a:pt x="22" y="58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8" y="42"/>
                      <a:pt x="38" y="39"/>
                      <a:pt x="36" y="38"/>
                    </a:cubicBezTo>
                    <a:cubicBezTo>
                      <a:pt x="35" y="36"/>
                      <a:pt x="32" y="36"/>
                      <a:pt x="30" y="3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474" y="716671"/>
            <a:ext cx="4880143" cy="49332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204661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1474" y="528640"/>
            <a:ext cx="11358559" cy="5800727"/>
          </a:xfrm>
          <a:prstGeom prst="rect">
            <a:avLst/>
          </a:prstGeom>
          <a:solidFill>
            <a:srgbClr val="FFFAEA"/>
          </a:solidFill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" t="3999" b="5536"/>
          <a:stretch>
            <a:fillRect/>
          </a:stretch>
        </p:blipFill>
        <p:spPr>
          <a:xfrm>
            <a:off x="3334755" y="569153"/>
            <a:ext cx="5941732" cy="5711371"/>
          </a:xfrm>
          <a:prstGeom prst="rect">
            <a:avLst/>
          </a:prstGeom>
        </p:spPr>
      </p:pic>
      <p:graphicFrame>
        <p:nvGraphicFramePr>
          <p:cNvPr id="6" name="图表 5"/>
          <p:cNvGraphicFramePr/>
          <p:nvPr/>
        </p:nvGraphicFramePr>
        <p:xfrm>
          <a:off x="1367425" y="1575584"/>
          <a:ext cx="2321169" cy="1939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634711" y="3924507"/>
            <a:ext cx="17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Impact" panose="020B0806030902050204" pitchFamily="34" charset="0"/>
                <a:ea typeface="AXIS Std M" panose="020B0600000000000000" pitchFamily="34" charset="-128"/>
                <a:cs typeface="Open Sans" panose="020B0606030504020204" pitchFamily="34" charset="0"/>
              </a:rPr>
              <a:t>6 7 %</a:t>
            </a:r>
            <a:endParaRPr lang="zh-CN" altLang="en-US" sz="2800" b="1" dirty="0">
              <a:latin typeface="Impact" panose="020B0806030902050204" pitchFamily="34" charset="0"/>
              <a:ea typeface="AXIS Std M" panose="020B0600000000000000" pitchFamily="34" charset="-128"/>
              <a:cs typeface="Open Sans" panose="020B0606030504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13357" y="4609283"/>
            <a:ext cx="2835013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9" name="Freeform 154"/>
          <p:cNvSpPr>
            <a:spLocks noEditPoints="1"/>
          </p:cNvSpPr>
          <p:nvPr/>
        </p:nvSpPr>
        <p:spPr bwMode="auto">
          <a:xfrm rot="16200000">
            <a:off x="2205971" y="2215023"/>
            <a:ext cx="644075" cy="660507"/>
          </a:xfrm>
          <a:custGeom>
            <a:avLst/>
            <a:gdLst>
              <a:gd name="T0" fmla="*/ 80 w 91"/>
              <a:gd name="T1" fmla="*/ 44 h 93"/>
              <a:gd name="T2" fmla="*/ 87 w 91"/>
              <a:gd name="T3" fmla="*/ 37 h 93"/>
              <a:gd name="T4" fmla="*/ 87 w 91"/>
              <a:gd name="T5" fmla="*/ 23 h 93"/>
              <a:gd name="T6" fmla="*/ 68 w 91"/>
              <a:gd name="T7" fmla="*/ 4 h 93"/>
              <a:gd name="T8" fmla="*/ 54 w 91"/>
              <a:gd name="T9" fmla="*/ 4 h 93"/>
              <a:gd name="T10" fmla="*/ 47 w 91"/>
              <a:gd name="T11" fmla="*/ 11 h 93"/>
              <a:gd name="T12" fmla="*/ 80 w 91"/>
              <a:gd name="T13" fmla="*/ 44 h 93"/>
              <a:gd name="T14" fmla="*/ 52 w 91"/>
              <a:gd name="T15" fmla="*/ 23 h 93"/>
              <a:gd name="T16" fmla="*/ 68 w 91"/>
              <a:gd name="T17" fmla="*/ 39 h 93"/>
              <a:gd name="T18" fmla="*/ 77 w 91"/>
              <a:gd name="T19" fmla="*/ 48 h 93"/>
              <a:gd name="T20" fmla="*/ 43 w 91"/>
              <a:gd name="T21" fmla="*/ 81 h 93"/>
              <a:gd name="T22" fmla="*/ 34 w 91"/>
              <a:gd name="T23" fmla="*/ 73 h 93"/>
              <a:gd name="T24" fmla="*/ 19 w 91"/>
              <a:gd name="T25" fmla="*/ 59 h 93"/>
              <a:gd name="T26" fmla="*/ 41 w 91"/>
              <a:gd name="T27" fmla="*/ 37 h 93"/>
              <a:gd name="T28" fmla="*/ 39 w 91"/>
              <a:gd name="T29" fmla="*/ 34 h 93"/>
              <a:gd name="T30" fmla="*/ 16 w 91"/>
              <a:gd name="T31" fmla="*/ 57 h 93"/>
              <a:gd name="T32" fmla="*/ 10 w 91"/>
              <a:gd name="T33" fmla="*/ 48 h 93"/>
              <a:gd name="T34" fmla="*/ 43 w 91"/>
              <a:gd name="T35" fmla="*/ 14 h 93"/>
              <a:gd name="T36" fmla="*/ 52 w 91"/>
              <a:gd name="T37" fmla="*/ 23 h 93"/>
              <a:gd name="T38" fmla="*/ 4 w 91"/>
              <a:gd name="T39" fmla="*/ 69 h 93"/>
              <a:gd name="T40" fmla="*/ 0 w 91"/>
              <a:gd name="T41" fmla="*/ 86 h 93"/>
              <a:gd name="T42" fmla="*/ 6 w 91"/>
              <a:gd name="T43" fmla="*/ 93 h 93"/>
              <a:gd name="T44" fmla="*/ 24 w 91"/>
              <a:gd name="T45" fmla="*/ 89 h 93"/>
              <a:gd name="T46" fmla="*/ 4 w 91"/>
              <a:gd name="T47" fmla="*/ 6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1" h="93">
                <a:moveTo>
                  <a:pt x="80" y="44"/>
                </a:moveTo>
                <a:cubicBezTo>
                  <a:pt x="87" y="37"/>
                  <a:pt x="87" y="37"/>
                  <a:pt x="87" y="37"/>
                </a:cubicBezTo>
                <a:cubicBezTo>
                  <a:pt x="91" y="33"/>
                  <a:pt x="91" y="27"/>
                  <a:pt x="87" y="23"/>
                </a:cubicBezTo>
                <a:cubicBezTo>
                  <a:pt x="68" y="4"/>
                  <a:pt x="68" y="4"/>
                  <a:pt x="68" y="4"/>
                </a:cubicBezTo>
                <a:cubicBezTo>
                  <a:pt x="64" y="0"/>
                  <a:pt x="58" y="0"/>
                  <a:pt x="54" y="4"/>
                </a:cubicBezTo>
                <a:cubicBezTo>
                  <a:pt x="47" y="11"/>
                  <a:pt x="47" y="11"/>
                  <a:pt x="47" y="11"/>
                </a:cubicBezTo>
                <a:cubicBezTo>
                  <a:pt x="80" y="44"/>
                  <a:pt x="80" y="44"/>
                  <a:pt x="80" y="44"/>
                </a:cubicBezTo>
                <a:close/>
                <a:moveTo>
                  <a:pt x="52" y="23"/>
                </a:moveTo>
                <a:cubicBezTo>
                  <a:pt x="68" y="39"/>
                  <a:pt x="68" y="39"/>
                  <a:pt x="68" y="39"/>
                </a:cubicBezTo>
                <a:cubicBezTo>
                  <a:pt x="77" y="48"/>
                  <a:pt x="77" y="48"/>
                  <a:pt x="77" y="48"/>
                </a:cubicBezTo>
                <a:cubicBezTo>
                  <a:pt x="43" y="81"/>
                  <a:pt x="43" y="81"/>
                  <a:pt x="43" y="81"/>
                </a:cubicBezTo>
                <a:cubicBezTo>
                  <a:pt x="35" y="83"/>
                  <a:pt x="33" y="79"/>
                  <a:pt x="34" y="73"/>
                </a:cubicBezTo>
                <a:cubicBezTo>
                  <a:pt x="26" y="72"/>
                  <a:pt x="20" y="68"/>
                  <a:pt x="19" y="59"/>
                </a:cubicBezTo>
                <a:cubicBezTo>
                  <a:pt x="41" y="37"/>
                  <a:pt x="41" y="37"/>
                  <a:pt x="41" y="37"/>
                </a:cubicBezTo>
                <a:cubicBezTo>
                  <a:pt x="39" y="34"/>
                  <a:pt x="39" y="34"/>
                  <a:pt x="39" y="34"/>
                </a:cubicBezTo>
                <a:cubicBezTo>
                  <a:pt x="16" y="57"/>
                  <a:pt x="16" y="57"/>
                  <a:pt x="16" y="57"/>
                </a:cubicBezTo>
                <a:cubicBezTo>
                  <a:pt x="10" y="58"/>
                  <a:pt x="9" y="54"/>
                  <a:pt x="10" y="48"/>
                </a:cubicBezTo>
                <a:cubicBezTo>
                  <a:pt x="21" y="37"/>
                  <a:pt x="32" y="26"/>
                  <a:pt x="43" y="14"/>
                </a:cubicBezTo>
                <a:cubicBezTo>
                  <a:pt x="52" y="23"/>
                  <a:pt x="52" y="23"/>
                  <a:pt x="52" y="23"/>
                </a:cubicBezTo>
                <a:close/>
                <a:moveTo>
                  <a:pt x="4" y="69"/>
                </a:moveTo>
                <a:cubicBezTo>
                  <a:pt x="0" y="86"/>
                  <a:pt x="0" y="86"/>
                  <a:pt x="0" y="86"/>
                </a:cubicBezTo>
                <a:cubicBezTo>
                  <a:pt x="6" y="93"/>
                  <a:pt x="6" y="93"/>
                  <a:pt x="6" y="93"/>
                </a:cubicBezTo>
                <a:cubicBezTo>
                  <a:pt x="24" y="89"/>
                  <a:pt x="24" y="89"/>
                  <a:pt x="24" y="89"/>
                </a:cubicBezTo>
                <a:lnTo>
                  <a:pt x="4" y="69"/>
                </a:lnTo>
                <a:close/>
              </a:path>
            </a:pathLst>
          </a:custGeom>
          <a:solidFill>
            <a:srgbClr val="A0D4E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graphicFrame>
        <p:nvGraphicFramePr>
          <p:cNvPr id="10" name="图表 9"/>
          <p:cNvGraphicFramePr/>
          <p:nvPr/>
        </p:nvGraphicFramePr>
        <p:xfrm>
          <a:off x="8641512" y="1575584"/>
          <a:ext cx="2321169" cy="1939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8908797" y="3910219"/>
            <a:ext cx="17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Impact" panose="020B0806030902050204" pitchFamily="34" charset="0"/>
                <a:ea typeface="AXIS Std M" panose="020B0600000000000000" pitchFamily="34" charset="-128"/>
                <a:cs typeface="Open Sans" panose="020B0606030504020204" pitchFamily="34" charset="0"/>
              </a:rPr>
              <a:t>3 2 %</a:t>
            </a:r>
            <a:endParaRPr lang="zh-CN" altLang="en-US" sz="2800" b="1" dirty="0">
              <a:latin typeface="Impact" panose="020B080603090205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419130" y="4609283"/>
            <a:ext cx="2835013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13" name="Freeform 23"/>
          <p:cNvSpPr>
            <a:spLocks noEditPoints="1"/>
          </p:cNvSpPr>
          <p:nvPr/>
        </p:nvSpPr>
        <p:spPr bwMode="auto">
          <a:xfrm>
            <a:off x="9469208" y="2178248"/>
            <a:ext cx="665773" cy="734058"/>
          </a:xfrm>
          <a:custGeom>
            <a:avLst/>
            <a:gdLst>
              <a:gd name="T0" fmla="*/ 160 w 176"/>
              <a:gd name="T1" fmla="*/ 130 h 194"/>
              <a:gd name="T2" fmla="*/ 176 w 176"/>
              <a:gd name="T3" fmla="*/ 114 h 194"/>
              <a:gd name="T4" fmla="*/ 160 w 176"/>
              <a:gd name="T5" fmla="*/ 98 h 194"/>
              <a:gd name="T6" fmla="*/ 152 w 176"/>
              <a:gd name="T7" fmla="*/ 100 h 194"/>
              <a:gd name="T8" fmla="*/ 90 w 176"/>
              <a:gd name="T9" fmla="*/ 34 h 194"/>
              <a:gd name="T10" fmla="*/ 91 w 176"/>
              <a:gd name="T11" fmla="*/ 32 h 194"/>
              <a:gd name="T12" fmla="*/ 91 w 176"/>
              <a:gd name="T13" fmla="*/ 7 h 194"/>
              <a:gd name="T14" fmla="*/ 66 w 176"/>
              <a:gd name="T15" fmla="*/ 7 h 194"/>
              <a:gd name="T16" fmla="*/ 51 w 176"/>
              <a:gd name="T17" fmla="*/ 21 h 194"/>
              <a:gd name="T18" fmla="*/ 34 w 176"/>
              <a:gd name="T19" fmla="*/ 18 h 194"/>
              <a:gd name="T20" fmla="*/ 1 w 176"/>
              <a:gd name="T21" fmla="*/ 31 h 194"/>
              <a:gd name="T22" fmla="*/ 1 w 176"/>
              <a:gd name="T23" fmla="*/ 37 h 194"/>
              <a:gd name="T24" fmla="*/ 61 w 176"/>
              <a:gd name="T25" fmla="*/ 97 h 194"/>
              <a:gd name="T26" fmla="*/ 64 w 176"/>
              <a:gd name="T27" fmla="*/ 98 h 194"/>
              <a:gd name="T28" fmla="*/ 67 w 176"/>
              <a:gd name="T29" fmla="*/ 97 h 194"/>
              <a:gd name="T30" fmla="*/ 77 w 176"/>
              <a:gd name="T31" fmla="*/ 47 h 194"/>
              <a:gd name="T32" fmla="*/ 84 w 176"/>
              <a:gd name="T33" fmla="*/ 39 h 194"/>
              <a:gd name="T34" fmla="*/ 146 w 176"/>
              <a:gd name="T35" fmla="*/ 106 h 194"/>
              <a:gd name="T36" fmla="*/ 144 w 176"/>
              <a:gd name="T37" fmla="*/ 114 h 194"/>
              <a:gd name="T38" fmla="*/ 146 w 176"/>
              <a:gd name="T39" fmla="*/ 122 h 194"/>
              <a:gd name="T40" fmla="*/ 126 w 176"/>
              <a:gd name="T41" fmla="*/ 142 h 194"/>
              <a:gd name="T42" fmla="*/ 112 w 176"/>
              <a:gd name="T43" fmla="*/ 138 h 194"/>
              <a:gd name="T44" fmla="*/ 88 w 176"/>
              <a:gd name="T45" fmla="*/ 162 h 194"/>
              <a:gd name="T46" fmla="*/ 52 w 176"/>
              <a:gd name="T47" fmla="*/ 162 h 194"/>
              <a:gd name="T48" fmla="*/ 32 w 176"/>
              <a:gd name="T49" fmla="*/ 182 h 194"/>
              <a:gd name="T50" fmla="*/ 32 w 176"/>
              <a:gd name="T51" fmla="*/ 190 h 194"/>
              <a:gd name="T52" fmla="*/ 36 w 176"/>
              <a:gd name="T53" fmla="*/ 194 h 194"/>
              <a:gd name="T54" fmla="*/ 156 w 176"/>
              <a:gd name="T55" fmla="*/ 194 h 194"/>
              <a:gd name="T56" fmla="*/ 160 w 176"/>
              <a:gd name="T57" fmla="*/ 190 h 194"/>
              <a:gd name="T58" fmla="*/ 160 w 176"/>
              <a:gd name="T59" fmla="*/ 182 h 194"/>
              <a:gd name="T60" fmla="*/ 140 w 176"/>
              <a:gd name="T61" fmla="*/ 162 h 194"/>
              <a:gd name="T62" fmla="*/ 136 w 176"/>
              <a:gd name="T63" fmla="*/ 162 h 194"/>
              <a:gd name="T64" fmla="*/ 132 w 176"/>
              <a:gd name="T65" fmla="*/ 148 h 194"/>
              <a:gd name="T66" fmla="*/ 152 w 176"/>
              <a:gd name="T67" fmla="*/ 128 h 194"/>
              <a:gd name="T68" fmla="*/ 160 w 176"/>
              <a:gd name="T69" fmla="*/ 130 h 194"/>
              <a:gd name="T70" fmla="*/ 55 w 176"/>
              <a:gd name="T71" fmla="*/ 48 h 194"/>
              <a:gd name="T72" fmla="*/ 52 w 176"/>
              <a:gd name="T73" fmla="*/ 50 h 194"/>
              <a:gd name="T74" fmla="*/ 50 w 176"/>
              <a:gd name="T75" fmla="*/ 48 h 194"/>
              <a:gd name="T76" fmla="*/ 31 w 176"/>
              <a:gd name="T77" fmla="*/ 42 h 194"/>
              <a:gd name="T78" fmla="*/ 27 w 176"/>
              <a:gd name="T79" fmla="*/ 39 h 194"/>
              <a:gd name="T80" fmla="*/ 30 w 176"/>
              <a:gd name="T81" fmla="*/ 34 h 194"/>
              <a:gd name="T82" fmla="*/ 34 w 176"/>
              <a:gd name="T83" fmla="*/ 34 h 194"/>
              <a:gd name="T84" fmla="*/ 55 w 176"/>
              <a:gd name="T85" fmla="*/ 43 h 194"/>
              <a:gd name="T86" fmla="*/ 55 w 176"/>
              <a:gd name="T87" fmla="*/ 48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6" h="194">
                <a:moveTo>
                  <a:pt x="160" y="130"/>
                </a:moveTo>
                <a:cubicBezTo>
                  <a:pt x="169" y="130"/>
                  <a:pt x="176" y="123"/>
                  <a:pt x="176" y="114"/>
                </a:cubicBezTo>
                <a:cubicBezTo>
                  <a:pt x="176" y="105"/>
                  <a:pt x="169" y="98"/>
                  <a:pt x="160" y="98"/>
                </a:cubicBezTo>
                <a:cubicBezTo>
                  <a:pt x="157" y="98"/>
                  <a:pt x="155" y="99"/>
                  <a:pt x="152" y="100"/>
                </a:cubicBezTo>
                <a:cubicBezTo>
                  <a:pt x="90" y="34"/>
                  <a:pt x="90" y="34"/>
                  <a:pt x="90" y="34"/>
                </a:cubicBezTo>
                <a:cubicBezTo>
                  <a:pt x="91" y="32"/>
                  <a:pt x="91" y="32"/>
                  <a:pt x="91" y="32"/>
                </a:cubicBezTo>
                <a:cubicBezTo>
                  <a:pt x="98" y="25"/>
                  <a:pt x="98" y="14"/>
                  <a:pt x="91" y="7"/>
                </a:cubicBezTo>
                <a:cubicBezTo>
                  <a:pt x="84" y="0"/>
                  <a:pt x="73" y="0"/>
                  <a:pt x="66" y="7"/>
                </a:cubicBezTo>
                <a:cubicBezTo>
                  <a:pt x="51" y="21"/>
                  <a:pt x="51" y="21"/>
                  <a:pt x="51" y="21"/>
                </a:cubicBezTo>
                <a:cubicBezTo>
                  <a:pt x="46" y="19"/>
                  <a:pt x="40" y="18"/>
                  <a:pt x="34" y="18"/>
                </a:cubicBezTo>
                <a:cubicBezTo>
                  <a:pt x="22" y="18"/>
                  <a:pt x="10" y="23"/>
                  <a:pt x="1" y="31"/>
                </a:cubicBezTo>
                <a:cubicBezTo>
                  <a:pt x="0" y="33"/>
                  <a:pt x="0" y="35"/>
                  <a:pt x="1" y="37"/>
                </a:cubicBezTo>
                <a:cubicBezTo>
                  <a:pt x="61" y="97"/>
                  <a:pt x="61" y="97"/>
                  <a:pt x="61" y="97"/>
                </a:cubicBezTo>
                <a:cubicBezTo>
                  <a:pt x="62" y="97"/>
                  <a:pt x="63" y="98"/>
                  <a:pt x="64" y="98"/>
                </a:cubicBezTo>
                <a:cubicBezTo>
                  <a:pt x="65" y="98"/>
                  <a:pt x="66" y="97"/>
                  <a:pt x="67" y="97"/>
                </a:cubicBezTo>
                <a:cubicBezTo>
                  <a:pt x="80" y="83"/>
                  <a:pt x="84" y="63"/>
                  <a:pt x="77" y="47"/>
                </a:cubicBezTo>
                <a:cubicBezTo>
                  <a:pt x="84" y="39"/>
                  <a:pt x="84" y="39"/>
                  <a:pt x="84" y="39"/>
                </a:cubicBezTo>
                <a:cubicBezTo>
                  <a:pt x="146" y="106"/>
                  <a:pt x="146" y="106"/>
                  <a:pt x="146" y="106"/>
                </a:cubicBezTo>
                <a:cubicBezTo>
                  <a:pt x="145" y="108"/>
                  <a:pt x="144" y="111"/>
                  <a:pt x="144" y="114"/>
                </a:cubicBezTo>
                <a:cubicBezTo>
                  <a:pt x="144" y="117"/>
                  <a:pt x="145" y="120"/>
                  <a:pt x="146" y="122"/>
                </a:cubicBezTo>
                <a:cubicBezTo>
                  <a:pt x="126" y="142"/>
                  <a:pt x="126" y="142"/>
                  <a:pt x="126" y="142"/>
                </a:cubicBezTo>
                <a:cubicBezTo>
                  <a:pt x="122" y="140"/>
                  <a:pt x="117" y="138"/>
                  <a:pt x="112" y="138"/>
                </a:cubicBezTo>
                <a:cubicBezTo>
                  <a:pt x="99" y="138"/>
                  <a:pt x="88" y="149"/>
                  <a:pt x="88" y="162"/>
                </a:cubicBezTo>
                <a:cubicBezTo>
                  <a:pt x="52" y="162"/>
                  <a:pt x="52" y="162"/>
                  <a:pt x="52" y="162"/>
                </a:cubicBezTo>
                <a:cubicBezTo>
                  <a:pt x="41" y="162"/>
                  <a:pt x="32" y="171"/>
                  <a:pt x="32" y="182"/>
                </a:cubicBezTo>
                <a:cubicBezTo>
                  <a:pt x="32" y="190"/>
                  <a:pt x="32" y="190"/>
                  <a:pt x="32" y="190"/>
                </a:cubicBezTo>
                <a:cubicBezTo>
                  <a:pt x="32" y="192"/>
                  <a:pt x="34" y="194"/>
                  <a:pt x="36" y="194"/>
                </a:cubicBezTo>
                <a:cubicBezTo>
                  <a:pt x="156" y="194"/>
                  <a:pt x="156" y="194"/>
                  <a:pt x="156" y="194"/>
                </a:cubicBezTo>
                <a:cubicBezTo>
                  <a:pt x="158" y="194"/>
                  <a:pt x="160" y="192"/>
                  <a:pt x="160" y="190"/>
                </a:cubicBezTo>
                <a:cubicBezTo>
                  <a:pt x="160" y="182"/>
                  <a:pt x="160" y="182"/>
                  <a:pt x="160" y="182"/>
                </a:cubicBezTo>
                <a:cubicBezTo>
                  <a:pt x="160" y="171"/>
                  <a:pt x="151" y="162"/>
                  <a:pt x="140" y="162"/>
                </a:cubicBezTo>
                <a:cubicBezTo>
                  <a:pt x="136" y="162"/>
                  <a:pt x="136" y="162"/>
                  <a:pt x="136" y="162"/>
                </a:cubicBezTo>
                <a:cubicBezTo>
                  <a:pt x="136" y="157"/>
                  <a:pt x="134" y="152"/>
                  <a:pt x="132" y="148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54" y="129"/>
                  <a:pt x="157" y="130"/>
                  <a:pt x="160" y="130"/>
                </a:cubicBezTo>
                <a:close/>
                <a:moveTo>
                  <a:pt x="55" y="48"/>
                </a:moveTo>
                <a:cubicBezTo>
                  <a:pt x="55" y="49"/>
                  <a:pt x="53" y="50"/>
                  <a:pt x="52" y="50"/>
                </a:cubicBezTo>
                <a:cubicBezTo>
                  <a:pt x="51" y="50"/>
                  <a:pt x="50" y="49"/>
                  <a:pt x="50" y="48"/>
                </a:cubicBezTo>
                <a:cubicBezTo>
                  <a:pt x="45" y="43"/>
                  <a:pt x="38" y="41"/>
                  <a:pt x="31" y="42"/>
                </a:cubicBezTo>
                <a:cubicBezTo>
                  <a:pt x="29" y="42"/>
                  <a:pt x="27" y="41"/>
                  <a:pt x="27" y="39"/>
                </a:cubicBezTo>
                <a:cubicBezTo>
                  <a:pt x="26" y="36"/>
                  <a:pt x="28" y="34"/>
                  <a:pt x="30" y="34"/>
                </a:cubicBezTo>
                <a:cubicBezTo>
                  <a:pt x="31" y="34"/>
                  <a:pt x="33" y="34"/>
                  <a:pt x="34" y="34"/>
                </a:cubicBezTo>
                <a:cubicBezTo>
                  <a:pt x="42" y="34"/>
                  <a:pt x="50" y="37"/>
                  <a:pt x="55" y="43"/>
                </a:cubicBezTo>
                <a:cubicBezTo>
                  <a:pt x="57" y="44"/>
                  <a:pt x="57" y="47"/>
                  <a:pt x="55" y="48"/>
                </a:cubicBezTo>
                <a:close/>
              </a:path>
            </a:pathLst>
          </a:custGeom>
          <a:solidFill>
            <a:srgbClr val="A0D4E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49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  <p:bldP spid="7" grpId="0"/>
      <p:bldP spid="8" grpId="0"/>
      <p:bldP spid="9" grpId="0" animBg="1"/>
      <p:bldGraphic spid="10" grpId="0">
        <p:bldAsOne/>
      </p:bldGraphic>
      <p:bldP spid="11" grpId="0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204661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1474" y="528640"/>
            <a:ext cx="11358559" cy="5800727"/>
          </a:xfrm>
          <a:prstGeom prst="rect">
            <a:avLst/>
          </a:prstGeom>
          <a:solidFill>
            <a:srgbClr val="FFFAEA"/>
          </a:solidFill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22"/>
          <p:cNvSpPr/>
          <p:nvPr/>
        </p:nvSpPr>
        <p:spPr bwMode="auto">
          <a:xfrm>
            <a:off x="5980561" y="2485747"/>
            <a:ext cx="1068388" cy="1281113"/>
          </a:xfrm>
          <a:custGeom>
            <a:avLst/>
            <a:gdLst>
              <a:gd name="T0" fmla="*/ 0 w 285"/>
              <a:gd name="T1" fmla="*/ 0 h 342"/>
              <a:gd name="T2" fmla="*/ 0 w 285"/>
              <a:gd name="T3" fmla="*/ 68 h 342"/>
              <a:gd name="T4" fmla="*/ 52 w 285"/>
              <a:gd name="T5" fmla="*/ 143 h 342"/>
              <a:gd name="T6" fmla="*/ 0 w 285"/>
              <a:gd name="T7" fmla="*/ 217 h 342"/>
              <a:gd name="T8" fmla="*/ 0 w 285"/>
              <a:gd name="T9" fmla="*/ 285 h 342"/>
              <a:gd name="T10" fmla="*/ 86 w 285"/>
              <a:gd name="T11" fmla="*/ 285 h 342"/>
              <a:gd name="T12" fmla="*/ 142 w 285"/>
              <a:gd name="T13" fmla="*/ 342 h 342"/>
              <a:gd name="T14" fmla="*/ 199 w 285"/>
              <a:gd name="T15" fmla="*/ 285 h 342"/>
              <a:gd name="T16" fmla="*/ 285 w 285"/>
              <a:gd name="T17" fmla="*/ 285 h 342"/>
              <a:gd name="T18" fmla="*/ 285 w 285"/>
              <a:gd name="T19" fmla="*/ 0 h 342"/>
              <a:gd name="T20" fmla="*/ 0 w 285"/>
              <a:gd name="T21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5" h="342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30" y="79"/>
                  <a:pt x="52" y="108"/>
                  <a:pt x="52" y="143"/>
                </a:cubicBezTo>
                <a:cubicBezTo>
                  <a:pt x="52" y="177"/>
                  <a:pt x="30" y="206"/>
                  <a:pt x="0" y="217"/>
                </a:cubicBezTo>
                <a:cubicBezTo>
                  <a:pt x="0" y="285"/>
                  <a:pt x="0" y="285"/>
                  <a:pt x="0" y="285"/>
                </a:cubicBezTo>
                <a:cubicBezTo>
                  <a:pt x="86" y="285"/>
                  <a:pt x="86" y="285"/>
                  <a:pt x="86" y="285"/>
                </a:cubicBezTo>
                <a:cubicBezTo>
                  <a:pt x="86" y="316"/>
                  <a:pt x="111" y="342"/>
                  <a:pt x="142" y="342"/>
                </a:cubicBezTo>
                <a:cubicBezTo>
                  <a:pt x="173" y="342"/>
                  <a:pt x="199" y="316"/>
                  <a:pt x="199" y="285"/>
                </a:cubicBezTo>
                <a:cubicBezTo>
                  <a:pt x="285" y="285"/>
                  <a:pt x="285" y="285"/>
                  <a:pt x="285" y="285"/>
                </a:cubicBezTo>
                <a:cubicBezTo>
                  <a:pt x="285" y="0"/>
                  <a:pt x="285" y="0"/>
                  <a:pt x="28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9DEDF"/>
          </a:solidFill>
          <a:ln w="6350">
            <a:noFill/>
          </a:ln>
        </p:spPr>
        <p:txBody>
          <a:bodyPr/>
          <a:lstStyle/>
          <a:p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7" name="Freeform 23"/>
          <p:cNvSpPr/>
          <p:nvPr/>
        </p:nvSpPr>
        <p:spPr bwMode="auto">
          <a:xfrm>
            <a:off x="5767836" y="3658910"/>
            <a:ext cx="1281113" cy="1068387"/>
          </a:xfrm>
          <a:custGeom>
            <a:avLst/>
            <a:gdLst>
              <a:gd name="T0" fmla="*/ 274 w 342"/>
              <a:gd name="T1" fmla="*/ 0 h 285"/>
              <a:gd name="T2" fmla="*/ 199 w 342"/>
              <a:gd name="T3" fmla="*/ 52 h 285"/>
              <a:gd name="T4" fmla="*/ 124 w 342"/>
              <a:gd name="T5" fmla="*/ 0 h 285"/>
              <a:gd name="T6" fmla="*/ 57 w 342"/>
              <a:gd name="T7" fmla="*/ 0 h 285"/>
              <a:gd name="T8" fmla="*/ 57 w 342"/>
              <a:gd name="T9" fmla="*/ 86 h 285"/>
              <a:gd name="T10" fmla="*/ 0 w 342"/>
              <a:gd name="T11" fmla="*/ 142 h 285"/>
              <a:gd name="T12" fmla="*/ 57 w 342"/>
              <a:gd name="T13" fmla="*/ 199 h 285"/>
              <a:gd name="T14" fmla="*/ 57 w 342"/>
              <a:gd name="T15" fmla="*/ 285 h 285"/>
              <a:gd name="T16" fmla="*/ 342 w 342"/>
              <a:gd name="T17" fmla="*/ 285 h 285"/>
              <a:gd name="T18" fmla="*/ 342 w 342"/>
              <a:gd name="T19" fmla="*/ 0 h 285"/>
              <a:gd name="T20" fmla="*/ 274 w 342"/>
              <a:gd name="T21" fmla="*/ 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2" h="285">
                <a:moveTo>
                  <a:pt x="274" y="0"/>
                </a:moveTo>
                <a:cubicBezTo>
                  <a:pt x="263" y="30"/>
                  <a:pt x="234" y="52"/>
                  <a:pt x="199" y="52"/>
                </a:cubicBezTo>
                <a:cubicBezTo>
                  <a:pt x="165" y="52"/>
                  <a:pt x="136" y="30"/>
                  <a:pt x="124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86"/>
                  <a:pt x="57" y="86"/>
                  <a:pt x="57" y="86"/>
                </a:cubicBezTo>
                <a:cubicBezTo>
                  <a:pt x="25" y="86"/>
                  <a:pt x="0" y="111"/>
                  <a:pt x="0" y="142"/>
                </a:cubicBezTo>
                <a:cubicBezTo>
                  <a:pt x="0" y="173"/>
                  <a:pt x="25" y="199"/>
                  <a:pt x="57" y="199"/>
                </a:cubicBezTo>
                <a:cubicBezTo>
                  <a:pt x="57" y="285"/>
                  <a:pt x="57" y="285"/>
                  <a:pt x="57" y="285"/>
                </a:cubicBezTo>
                <a:cubicBezTo>
                  <a:pt x="342" y="285"/>
                  <a:pt x="342" y="285"/>
                  <a:pt x="342" y="285"/>
                </a:cubicBezTo>
                <a:cubicBezTo>
                  <a:pt x="342" y="0"/>
                  <a:pt x="342" y="0"/>
                  <a:pt x="342" y="0"/>
                </a:cubicBezTo>
                <a:lnTo>
                  <a:pt x="274" y="0"/>
                </a:lnTo>
                <a:close/>
              </a:path>
            </a:pathLst>
          </a:custGeom>
          <a:solidFill>
            <a:srgbClr val="A0D4E1"/>
          </a:solidFill>
          <a:ln>
            <a:noFill/>
          </a:ln>
        </p:spPr>
        <p:txBody>
          <a:bodyPr/>
          <a:lstStyle/>
          <a:p>
            <a:endParaRPr lang="zh-CN" altLang="en-US" dirty="0">
              <a:latin typeface="Impact" panose="020B0806030902050204" pitchFamily="34" charset="0"/>
            </a:endParaRPr>
          </a:p>
        </p:txBody>
      </p:sp>
      <p:sp>
        <p:nvSpPr>
          <p:cNvPr id="8" name="Freeform 24"/>
          <p:cNvSpPr/>
          <p:nvPr/>
        </p:nvSpPr>
        <p:spPr bwMode="auto">
          <a:xfrm>
            <a:off x="4807399" y="3444597"/>
            <a:ext cx="1068387" cy="1282700"/>
          </a:xfrm>
          <a:custGeom>
            <a:avLst/>
            <a:gdLst>
              <a:gd name="T0" fmla="*/ 285 w 285"/>
              <a:gd name="T1" fmla="*/ 124 h 342"/>
              <a:gd name="T2" fmla="*/ 285 w 285"/>
              <a:gd name="T3" fmla="*/ 57 h 342"/>
              <a:gd name="T4" fmla="*/ 199 w 285"/>
              <a:gd name="T5" fmla="*/ 57 h 342"/>
              <a:gd name="T6" fmla="*/ 142 w 285"/>
              <a:gd name="T7" fmla="*/ 0 h 342"/>
              <a:gd name="T8" fmla="*/ 86 w 285"/>
              <a:gd name="T9" fmla="*/ 57 h 342"/>
              <a:gd name="T10" fmla="*/ 0 w 285"/>
              <a:gd name="T11" fmla="*/ 57 h 342"/>
              <a:gd name="T12" fmla="*/ 0 w 285"/>
              <a:gd name="T13" fmla="*/ 342 h 342"/>
              <a:gd name="T14" fmla="*/ 285 w 285"/>
              <a:gd name="T15" fmla="*/ 342 h 342"/>
              <a:gd name="T16" fmla="*/ 285 w 285"/>
              <a:gd name="T17" fmla="*/ 274 h 342"/>
              <a:gd name="T18" fmla="*/ 233 w 285"/>
              <a:gd name="T19" fmla="*/ 199 h 342"/>
              <a:gd name="T20" fmla="*/ 285 w 285"/>
              <a:gd name="T21" fmla="*/ 124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5" h="342">
                <a:moveTo>
                  <a:pt x="285" y="124"/>
                </a:moveTo>
                <a:cubicBezTo>
                  <a:pt x="285" y="57"/>
                  <a:pt x="285" y="57"/>
                  <a:pt x="285" y="57"/>
                </a:cubicBezTo>
                <a:cubicBezTo>
                  <a:pt x="199" y="57"/>
                  <a:pt x="199" y="57"/>
                  <a:pt x="199" y="57"/>
                </a:cubicBezTo>
                <a:cubicBezTo>
                  <a:pt x="199" y="25"/>
                  <a:pt x="174" y="0"/>
                  <a:pt x="142" y="0"/>
                </a:cubicBezTo>
                <a:cubicBezTo>
                  <a:pt x="111" y="0"/>
                  <a:pt x="86" y="25"/>
                  <a:pt x="86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342"/>
                  <a:pt x="0" y="342"/>
                  <a:pt x="0" y="342"/>
                </a:cubicBezTo>
                <a:cubicBezTo>
                  <a:pt x="285" y="342"/>
                  <a:pt x="285" y="342"/>
                  <a:pt x="285" y="342"/>
                </a:cubicBezTo>
                <a:cubicBezTo>
                  <a:pt x="285" y="274"/>
                  <a:pt x="285" y="274"/>
                  <a:pt x="285" y="274"/>
                </a:cubicBezTo>
                <a:cubicBezTo>
                  <a:pt x="255" y="263"/>
                  <a:pt x="233" y="234"/>
                  <a:pt x="233" y="199"/>
                </a:cubicBezTo>
                <a:cubicBezTo>
                  <a:pt x="233" y="165"/>
                  <a:pt x="255" y="136"/>
                  <a:pt x="285" y="124"/>
                </a:cubicBezTo>
                <a:close/>
              </a:path>
            </a:pathLst>
          </a:custGeom>
          <a:solidFill>
            <a:srgbClr val="79DEDF"/>
          </a:solidFill>
          <a:ln w="6350">
            <a:noFill/>
          </a:ln>
        </p:spPr>
        <p:txBody>
          <a:bodyPr/>
          <a:lstStyle/>
          <a:p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9" name="Freeform 25"/>
          <p:cNvSpPr/>
          <p:nvPr/>
        </p:nvSpPr>
        <p:spPr bwMode="auto">
          <a:xfrm>
            <a:off x="4807399" y="2485747"/>
            <a:ext cx="1277937" cy="1068388"/>
          </a:xfrm>
          <a:custGeom>
            <a:avLst/>
            <a:gdLst>
              <a:gd name="T0" fmla="*/ 217 w 341"/>
              <a:gd name="T1" fmla="*/ 285 h 285"/>
              <a:gd name="T2" fmla="*/ 285 w 341"/>
              <a:gd name="T3" fmla="*/ 285 h 285"/>
              <a:gd name="T4" fmla="*/ 285 w 341"/>
              <a:gd name="T5" fmla="*/ 199 h 285"/>
              <a:gd name="T6" fmla="*/ 341 w 341"/>
              <a:gd name="T7" fmla="*/ 143 h 285"/>
              <a:gd name="T8" fmla="*/ 285 w 341"/>
              <a:gd name="T9" fmla="*/ 86 h 285"/>
              <a:gd name="T10" fmla="*/ 285 w 341"/>
              <a:gd name="T11" fmla="*/ 0 h 285"/>
              <a:gd name="T12" fmla="*/ 0 w 341"/>
              <a:gd name="T13" fmla="*/ 0 h 285"/>
              <a:gd name="T14" fmla="*/ 0 w 341"/>
              <a:gd name="T15" fmla="*/ 285 h 285"/>
              <a:gd name="T16" fmla="*/ 68 w 341"/>
              <a:gd name="T17" fmla="*/ 285 h 285"/>
              <a:gd name="T18" fmla="*/ 142 w 341"/>
              <a:gd name="T19" fmla="*/ 233 h 285"/>
              <a:gd name="T20" fmla="*/ 217 w 341"/>
              <a:gd name="T21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1" h="285">
                <a:moveTo>
                  <a:pt x="217" y="285"/>
                </a:moveTo>
                <a:cubicBezTo>
                  <a:pt x="285" y="285"/>
                  <a:pt x="285" y="285"/>
                  <a:pt x="285" y="285"/>
                </a:cubicBezTo>
                <a:cubicBezTo>
                  <a:pt x="285" y="199"/>
                  <a:pt x="285" y="199"/>
                  <a:pt x="285" y="199"/>
                </a:cubicBezTo>
                <a:cubicBezTo>
                  <a:pt x="316" y="199"/>
                  <a:pt x="341" y="174"/>
                  <a:pt x="341" y="143"/>
                </a:cubicBezTo>
                <a:cubicBezTo>
                  <a:pt x="341" y="111"/>
                  <a:pt x="316" y="86"/>
                  <a:pt x="285" y="86"/>
                </a:cubicBezTo>
                <a:cubicBezTo>
                  <a:pt x="285" y="0"/>
                  <a:pt x="285" y="0"/>
                  <a:pt x="28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85"/>
                  <a:pt x="0" y="285"/>
                  <a:pt x="0" y="285"/>
                </a:cubicBezTo>
                <a:cubicBezTo>
                  <a:pt x="68" y="285"/>
                  <a:pt x="68" y="285"/>
                  <a:pt x="68" y="285"/>
                </a:cubicBezTo>
                <a:cubicBezTo>
                  <a:pt x="79" y="255"/>
                  <a:pt x="108" y="233"/>
                  <a:pt x="142" y="233"/>
                </a:cubicBezTo>
                <a:cubicBezTo>
                  <a:pt x="177" y="233"/>
                  <a:pt x="206" y="255"/>
                  <a:pt x="217" y="285"/>
                </a:cubicBezTo>
                <a:close/>
              </a:path>
            </a:pathLst>
          </a:custGeom>
          <a:solidFill>
            <a:srgbClr val="A0D4E1"/>
          </a:solidFill>
          <a:ln>
            <a:solidFill>
              <a:srgbClr val="E5EEB9"/>
            </a:solidFill>
          </a:ln>
        </p:spPr>
        <p:txBody>
          <a:bodyPr/>
          <a:lstStyle/>
          <a:p>
            <a:endParaRPr lang="zh-CN" altLang="en-US" dirty="0">
              <a:latin typeface="Impact" panose="020B080603090205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23379" y="2740089"/>
            <a:ext cx="636425" cy="450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Impact" panose="020B0806030902050204" pitchFamily="34" charset="0"/>
              </a:rPr>
              <a:t>01</a:t>
            </a:r>
            <a:endParaRPr lang="zh-CN" altLang="en-US" sz="3200" b="1" dirty="0">
              <a:latin typeface="Impact" panose="020B080603090205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56818" y="2745661"/>
            <a:ext cx="636425" cy="450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sz="32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23378" y="3968020"/>
            <a:ext cx="636425" cy="450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zh-CN" altLang="en-US" sz="32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99798" y="3968020"/>
            <a:ext cx="636425" cy="450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Impact" panose="020B0806030902050204" pitchFamily="34" charset="0"/>
              </a:rPr>
              <a:t>04</a:t>
            </a:r>
            <a:endParaRPr lang="zh-CN" altLang="en-US" sz="3200" b="1" dirty="0">
              <a:latin typeface="Impact" panose="020B0806030902050204" pitchFamily="34" charset="0"/>
            </a:endParaRPr>
          </a:p>
        </p:txBody>
      </p:sp>
      <p:sp>
        <p:nvSpPr>
          <p:cNvPr id="14" name="矩形 23"/>
          <p:cNvSpPr>
            <a:spLocks noChangeArrowheads="1"/>
          </p:cNvSpPr>
          <p:nvPr/>
        </p:nvSpPr>
        <p:spPr bwMode="auto">
          <a:xfrm>
            <a:off x="7339862" y="4406612"/>
            <a:ext cx="4148863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22"/>
          <p:cNvSpPr txBox="1">
            <a:spLocks noChangeArrowheads="1"/>
          </p:cNvSpPr>
          <p:nvPr/>
        </p:nvSpPr>
        <p:spPr bwMode="auto">
          <a:xfrm>
            <a:off x="7361005" y="3993035"/>
            <a:ext cx="426720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zh-CN" sz="2000" b="1" dirty="0"/>
          </a:p>
        </p:txBody>
      </p:sp>
      <p:sp>
        <p:nvSpPr>
          <p:cNvPr id="16" name="矩形 23"/>
          <p:cNvSpPr>
            <a:spLocks noChangeArrowheads="1"/>
          </p:cNvSpPr>
          <p:nvPr/>
        </p:nvSpPr>
        <p:spPr bwMode="auto">
          <a:xfrm>
            <a:off x="7308749" y="2795783"/>
            <a:ext cx="4148863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22"/>
          <p:cNvSpPr txBox="1">
            <a:spLocks noChangeArrowheads="1"/>
          </p:cNvSpPr>
          <p:nvPr/>
        </p:nvSpPr>
        <p:spPr bwMode="auto">
          <a:xfrm>
            <a:off x="7329892" y="2382206"/>
            <a:ext cx="426720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zh-CN" sz="2000" b="1" dirty="0"/>
          </a:p>
        </p:txBody>
      </p:sp>
      <p:sp>
        <p:nvSpPr>
          <p:cNvPr id="18" name="矩形 23"/>
          <p:cNvSpPr>
            <a:spLocks noChangeArrowheads="1"/>
          </p:cNvSpPr>
          <p:nvPr/>
        </p:nvSpPr>
        <p:spPr bwMode="auto">
          <a:xfrm>
            <a:off x="402056" y="4406612"/>
            <a:ext cx="4148863" cy="7005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22"/>
          <p:cNvSpPr txBox="1">
            <a:spLocks noChangeArrowheads="1"/>
          </p:cNvSpPr>
          <p:nvPr/>
        </p:nvSpPr>
        <p:spPr bwMode="auto">
          <a:xfrm>
            <a:off x="343687" y="3993035"/>
            <a:ext cx="426720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r"/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zh-CN" sz="2000" b="1" dirty="0"/>
          </a:p>
        </p:txBody>
      </p:sp>
      <p:sp>
        <p:nvSpPr>
          <p:cNvPr id="20" name="矩形 23"/>
          <p:cNvSpPr>
            <a:spLocks noChangeArrowheads="1"/>
          </p:cNvSpPr>
          <p:nvPr/>
        </p:nvSpPr>
        <p:spPr bwMode="auto">
          <a:xfrm>
            <a:off x="373041" y="2710912"/>
            <a:ext cx="4148863" cy="7005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314672" y="2297335"/>
            <a:ext cx="426720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r"/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zh-CN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204661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1474" y="528640"/>
            <a:ext cx="11358559" cy="5800727"/>
          </a:xfrm>
          <a:prstGeom prst="rect">
            <a:avLst/>
          </a:prstGeom>
          <a:solidFill>
            <a:srgbClr val="FFFAEA"/>
          </a:solidFill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2546" y="3468759"/>
            <a:ext cx="5497487" cy="2956876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041054" y="1703556"/>
            <a:ext cx="4519606" cy="830997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latin typeface="Impact" panose="020B0806030902050204" pitchFamily="34" charset="0"/>
                <a:ea typeface="微软雅黑" panose="020B0503020204020204" pitchFamily="34" charset="-122"/>
              </a:rPr>
              <a:t>ART TEMPLATE</a:t>
            </a:r>
            <a:endParaRPr lang="zh-CN" altLang="en-US" sz="4800" dirty="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矩形 23"/>
          <p:cNvSpPr>
            <a:spLocks noChangeArrowheads="1"/>
          </p:cNvSpPr>
          <p:nvPr/>
        </p:nvSpPr>
        <p:spPr bwMode="auto">
          <a:xfrm>
            <a:off x="6960085" y="2763157"/>
            <a:ext cx="460057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IS A ART TEMPLATE ,THE TEMPLATE DESIGN BY JERRY. THANK YOU WATCHING THIS ONE.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8896043" y="3406958"/>
            <a:ext cx="70008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505643" y="1761108"/>
            <a:ext cx="444496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000" b="1" dirty="0">
                <a:solidFill>
                  <a:srgbClr val="A0D4E1"/>
                </a:solidFill>
                <a:latin typeface="Impact" panose="020B0806030902050204" pitchFamily="34" charset="0"/>
                <a:ea typeface="AXIS Std M" panose="020B0600000000000000" pitchFamily="34" charset="-128"/>
                <a:cs typeface="Open Sans" panose="020B0606030504020204" pitchFamily="34" charset="0"/>
              </a:rPr>
              <a:t>STEP 01</a:t>
            </a:r>
            <a:endParaRPr lang="zh-CN" altLang="en-US" sz="2000" b="1" dirty="0">
              <a:solidFill>
                <a:srgbClr val="A0D4E1"/>
              </a:solidFill>
              <a:latin typeface="Impact" panose="020B0806030902050204" pitchFamily="34" charset="0"/>
              <a:ea typeface="AXIS Std M" panose="020B0600000000000000" pitchFamily="34" charset="-128"/>
              <a:cs typeface="Open Sans" panose="020B0606030504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1510193" y="2161218"/>
            <a:ext cx="4824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501093" y="3073034"/>
            <a:ext cx="444496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000" b="1" dirty="0">
                <a:solidFill>
                  <a:srgbClr val="A0D4E1"/>
                </a:solidFill>
                <a:latin typeface="Impact" panose="020B0806030902050204" pitchFamily="34" charset="0"/>
                <a:ea typeface="AXIS Std M" panose="020B0600000000000000" pitchFamily="34" charset="-128"/>
                <a:cs typeface="Open Sans" panose="020B0606030504020204" pitchFamily="34" charset="0"/>
              </a:rPr>
              <a:t>STEP 02</a:t>
            </a:r>
            <a:endParaRPr lang="zh-CN" altLang="en-US" sz="2000" b="1" dirty="0">
              <a:solidFill>
                <a:srgbClr val="A0D4E1"/>
              </a:solidFill>
              <a:latin typeface="Impact" panose="020B0806030902050204" pitchFamily="34" charset="0"/>
              <a:ea typeface="AXIS Std M" panose="020B0600000000000000" pitchFamily="34" charset="-128"/>
              <a:cs typeface="Open Sans" panose="020B0606030504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1505643" y="3473144"/>
            <a:ext cx="4824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1496543" y="4384960"/>
            <a:ext cx="444496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000" b="1" dirty="0">
                <a:solidFill>
                  <a:srgbClr val="A0D4E1"/>
                </a:solidFill>
                <a:latin typeface="Impact" panose="020B0806030902050204" pitchFamily="34" charset="0"/>
                <a:ea typeface="AXIS Std M" panose="020B0600000000000000" pitchFamily="34" charset="-128"/>
                <a:cs typeface="Open Sans" panose="020B0606030504020204" pitchFamily="34" charset="0"/>
              </a:rPr>
              <a:t>STEP 03</a:t>
            </a:r>
            <a:endParaRPr lang="zh-CN" altLang="en-US" sz="2000" b="1" dirty="0">
              <a:solidFill>
                <a:srgbClr val="A0D4E1"/>
              </a:solidFill>
              <a:latin typeface="Impact" panose="020B0806030902050204" pitchFamily="34" charset="0"/>
              <a:ea typeface="AXIS Std M" panose="020B0600000000000000" pitchFamily="34" charset="-128"/>
              <a:cs typeface="Open Sans" panose="020B0606030504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1501093" y="4785070"/>
            <a:ext cx="4824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204661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1474" y="528640"/>
            <a:ext cx="11358559" cy="5800727"/>
          </a:xfrm>
          <a:prstGeom prst="rect">
            <a:avLst/>
          </a:prstGeom>
          <a:solidFill>
            <a:srgbClr val="FFFAEA"/>
          </a:solidFill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>
            <a:fillRect/>
          </a:stretch>
        </p:blipFill>
        <p:spPr>
          <a:xfrm>
            <a:off x="0" y="1639497"/>
            <a:ext cx="12192000" cy="521850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417092" y="1811775"/>
            <a:ext cx="1042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latin typeface="Impact" panose="020B0806030902050204" pitchFamily="34" charset="0"/>
              </a:rPr>
              <a:t>0 2</a:t>
            </a:r>
            <a:endParaRPr lang="zh-CN" altLang="en-US" sz="5400" b="1" dirty="0">
              <a:latin typeface="Impact" panose="020B080603090205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39161" y="2737198"/>
            <a:ext cx="5188666" cy="707886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atin typeface="Impact" panose="020B0806030902050204" pitchFamily="34" charset="0"/>
                <a:ea typeface="微软雅黑" panose="020B0503020204020204" pitchFamily="34" charset="-122"/>
              </a:rPr>
              <a:t>ADD YOUR TITTLE HERE</a:t>
            </a:r>
            <a:endParaRPr lang="zh-CN" altLang="en-US" sz="4000" dirty="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矩形 23"/>
          <p:cNvSpPr>
            <a:spLocks noChangeArrowheads="1"/>
          </p:cNvSpPr>
          <p:nvPr/>
        </p:nvSpPr>
        <p:spPr bwMode="auto">
          <a:xfrm>
            <a:off x="3639161" y="3592133"/>
            <a:ext cx="5281621" cy="6136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IS A ART TEMPLATE ,THE TEMPLATE DESIGN BY JERRY. THANK YOU WATCHING THIS ONE.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175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204661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1474" y="528640"/>
            <a:ext cx="11358559" cy="5800727"/>
          </a:xfrm>
          <a:prstGeom prst="rect">
            <a:avLst/>
          </a:prstGeom>
          <a:solidFill>
            <a:srgbClr val="FFFAEA"/>
          </a:solidFill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66152" y="1359795"/>
            <a:ext cx="2143125" cy="2143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66152" y="3574360"/>
            <a:ext cx="2143125" cy="2143125"/>
          </a:xfrm>
          <a:prstGeom prst="rect">
            <a:avLst/>
          </a:prstGeom>
          <a:solidFill>
            <a:srgbClr val="A0D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66429" y="1359795"/>
            <a:ext cx="2143125" cy="2143125"/>
          </a:xfrm>
          <a:prstGeom prst="rect">
            <a:avLst/>
          </a:prstGeom>
          <a:solidFill>
            <a:srgbClr val="A0D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8566429" y="3574360"/>
            <a:ext cx="2143125" cy="2143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0" name="任意多边形 12"/>
          <p:cNvSpPr>
            <a:spLocks noChangeAspect="1"/>
          </p:cNvSpPr>
          <p:nvPr/>
        </p:nvSpPr>
        <p:spPr>
          <a:xfrm>
            <a:off x="9488874" y="1839945"/>
            <a:ext cx="298233" cy="360000"/>
          </a:xfrm>
          <a:custGeom>
            <a:avLst/>
            <a:gdLst>
              <a:gd name="connsiteX0" fmla="*/ 483834 w 967669"/>
              <a:gd name="connsiteY0" fmla="*/ 124292 h 1168081"/>
              <a:gd name="connsiteX1" fmla="*/ 124291 w 967669"/>
              <a:gd name="connsiteY1" fmla="*/ 483835 h 1168081"/>
              <a:gd name="connsiteX2" fmla="*/ 483834 w 967669"/>
              <a:gd name="connsiteY2" fmla="*/ 843378 h 1168081"/>
              <a:gd name="connsiteX3" fmla="*/ 843377 w 967669"/>
              <a:gd name="connsiteY3" fmla="*/ 483835 h 1168081"/>
              <a:gd name="connsiteX4" fmla="*/ 483834 w 967669"/>
              <a:gd name="connsiteY4" fmla="*/ 124292 h 1168081"/>
              <a:gd name="connsiteX5" fmla="*/ 483835 w 967669"/>
              <a:gd name="connsiteY5" fmla="*/ 0 h 1168081"/>
              <a:gd name="connsiteX6" fmla="*/ 825958 w 967669"/>
              <a:gd name="connsiteY6" fmla="*/ 141712 h 1168081"/>
              <a:gd name="connsiteX7" fmla="*/ 825957 w 967669"/>
              <a:gd name="connsiteY7" fmla="*/ 141713 h 1168081"/>
              <a:gd name="connsiteX8" fmla="*/ 825957 w 967669"/>
              <a:gd name="connsiteY8" fmla="*/ 825959 h 1168081"/>
              <a:gd name="connsiteX9" fmla="*/ 483835 w 967669"/>
              <a:gd name="connsiteY9" fmla="*/ 1168081 h 1168081"/>
              <a:gd name="connsiteX10" fmla="*/ 141712 w 967669"/>
              <a:gd name="connsiteY10" fmla="*/ 825958 h 1168081"/>
              <a:gd name="connsiteX11" fmla="*/ 141712 w 967669"/>
              <a:gd name="connsiteY11" fmla="*/ 141712 h 1168081"/>
              <a:gd name="connsiteX12" fmla="*/ 483835 w 967669"/>
              <a:gd name="connsiteY12" fmla="*/ 0 h 1168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67669" h="1168081">
                <a:moveTo>
                  <a:pt x="483834" y="124292"/>
                </a:moveTo>
                <a:cubicBezTo>
                  <a:pt x="285264" y="124292"/>
                  <a:pt x="124291" y="285265"/>
                  <a:pt x="124291" y="483835"/>
                </a:cubicBezTo>
                <a:cubicBezTo>
                  <a:pt x="124291" y="682405"/>
                  <a:pt x="285264" y="843378"/>
                  <a:pt x="483834" y="843378"/>
                </a:cubicBezTo>
                <a:cubicBezTo>
                  <a:pt x="682404" y="843378"/>
                  <a:pt x="843377" y="682405"/>
                  <a:pt x="843377" y="483835"/>
                </a:cubicBezTo>
                <a:cubicBezTo>
                  <a:pt x="843377" y="285265"/>
                  <a:pt x="682404" y="124292"/>
                  <a:pt x="483834" y="124292"/>
                </a:cubicBezTo>
                <a:close/>
                <a:moveTo>
                  <a:pt x="483835" y="0"/>
                </a:moveTo>
                <a:cubicBezTo>
                  <a:pt x="607659" y="0"/>
                  <a:pt x="731483" y="47237"/>
                  <a:pt x="825958" y="141712"/>
                </a:cubicBezTo>
                <a:lnTo>
                  <a:pt x="825957" y="141713"/>
                </a:lnTo>
                <a:cubicBezTo>
                  <a:pt x="1014907" y="330662"/>
                  <a:pt x="1014907" y="637009"/>
                  <a:pt x="825957" y="825959"/>
                </a:cubicBezTo>
                <a:lnTo>
                  <a:pt x="483835" y="1168081"/>
                </a:lnTo>
                <a:lnTo>
                  <a:pt x="141712" y="825958"/>
                </a:lnTo>
                <a:cubicBezTo>
                  <a:pt x="-47238" y="637008"/>
                  <a:pt x="-47238" y="330661"/>
                  <a:pt x="141712" y="141712"/>
                </a:cubicBezTo>
                <a:cubicBezTo>
                  <a:pt x="236187" y="47237"/>
                  <a:pt x="360011" y="0"/>
                  <a:pt x="483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任意多边形 13"/>
          <p:cNvSpPr>
            <a:spLocks noChangeAspect="1"/>
          </p:cNvSpPr>
          <p:nvPr/>
        </p:nvSpPr>
        <p:spPr>
          <a:xfrm>
            <a:off x="7257715" y="4987491"/>
            <a:ext cx="360000" cy="360000"/>
          </a:xfrm>
          <a:custGeom>
            <a:avLst/>
            <a:gdLst>
              <a:gd name="connsiteX0" fmla="*/ 3817270 w 6400799"/>
              <a:gd name="connsiteY0" fmla="*/ 3323047 h 6400800"/>
              <a:gd name="connsiteX1" fmla="*/ 5066529 w 6400799"/>
              <a:gd name="connsiteY1" fmla="*/ 4572306 h 6400800"/>
              <a:gd name="connsiteX2" fmla="*/ 5272152 w 6400799"/>
              <a:gd name="connsiteY2" fmla="*/ 4366683 h 6400800"/>
              <a:gd name="connsiteX3" fmla="*/ 5272152 w 6400799"/>
              <a:gd name="connsiteY3" fmla="*/ 5189175 h 6400800"/>
              <a:gd name="connsiteX4" fmla="*/ 4449659 w 6400799"/>
              <a:gd name="connsiteY4" fmla="*/ 5189176 h 6400800"/>
              <a:gd name="connsiteX5" fmla="*/ 4655282 w 6400799"/>
              <a:gd name="connsiteY5" fmla="*/ 4983553 h 6400800"/>
              <a:gd name="connsiteX6" fmla="*/ 3406023 w 6400799"/>
              <a:gd name="connsiteY6" fmla="*/ 3734293 h 6400800"/>
              <a:gd name="connsiteX7" fmla="*/ 2583528 w 6400799"/>
              <a:gd name="connsiteY7" fmla="*/ 3323047 h 6400800"/>
              <a:gd name="connsiteX8" fmla="*/ 2994775 w 6400799"/>
              <a:gd name="connsiteY8" fmla="*/ 3734293 h 6400800"/>
              <a:gd name="connsiteX9" fmla="*/ 1745516 w 6400799"/>
              <a:gd name="connsiteY9" fmla="*/ 4983553 h 6400800"/>
              <a:gd name="connsiteX10" fmla="*/ 1951139 w 6400799"/>
              <a:gd name="connsiteY10" fmla="*/ 5189176 h 6400800"/>
              <a:gd name="connsiteX11" fmla="*/ 1128646 w 6400799"/>
              <a:gd name="connsiteY11" fmla="*/ 5189175 h 6400800"/>
              <a:gd name="connsiteX12" fmla="*/ 1128646 w 6400799"/>
              <a:gd name="connsiteY12" fmla="*/ 4366683 h 6400800"/>
              <a:gd name="connsiteX13" fmla="*/ 1334269 w 6400799"/>
              <a:gd name="connsiteY13" fmla="*/ 4572306 h 6400800"/>
              <a:gd name="connsiteX14" fmla="*/ 4449660 w 6400799"/>
              <a:gd name="connsiteY14" fmla="*/ 1211625 h 6400800"/>
              <a:gd name="connsiteX15" fmla="*/ 5272153 w 6400799"/>
              <a:gd name="connsiteY15" fmla="*/ 1211626 h 6400800"/>
              <a:gd name="connsiteX16" fmla="*/ 5272153 w 6400799"/>
              <a:gd name="connsiteY16" fmla="*/ 2034118 h 6400800"/>
              <a:gd name="connsiteX17" fmla="*/ 5066530 w 6400799"/>
              <a:gd name="connsiteY17" fmla="*/ 1828495 h 6400800"/>
              <a:gd name="connsiteX18" fmla="*/ 3817271 w 6400799"/>
              <a:gd name="connsiteY18" fmla="*/ 3077754 h 6400800"/>
              <a:gd name="connsiteX19" fmla="*/ 3406024 w 6400799"/>
              <a:gd name="connsiteY19" fmla="*/ 2666508 h 6400800"/>
              <a:gd name="connsiteX20" fmla="*/ 4655283 w 6400799"/>
              <a:gd name="connsiteY20" fmla="*/ 1417248 h 6400800"/>
              <a:gd name="connsiteX21" fmla="*/ 1951140 w 6400799"/>
              <a:gd name="connsiteY21" fmla="*/ 1211625 h 6400800"/>
              <a:gd name="connsiteX22" fmla="*/ 1745517 w 6400799"/>
              <a:gd name="connsiteY22" fmla="*/ 1417248 h 6400800"/>
              <a:gd name="connsiteX23" fmla="*/ 2994776 w 6400799"/>
              <a:gd name="connsiteY23" fmla="*/ 2666507 h 6400800"/>
              <a:gd name="connsiteX24" fmla="*/ 2583529 w 6400799"/>
              <a:gd name="connsiteY24" fmla="*/ 3077754 h 6400800"/>
              <a:gd name="connsiteX25" fmla="*/ 1334270 w 6400799"/>
              <a:gd name="connsiteY25" fmla="*/ 1828495 h 6400800"/>
              <a:gd name="connsiteX26" fmla="*/ 1128647 w 6400799"/>
              <a:gd name="connsiteY26" fmla="*/ 2034118 h 6400800"/>
              <a:gd name="connsiteX27" fmla="*/ 1128647 w 6400799"/>
              <a:gd name="connsiteY27" fmla="*/ 1211626 h 6400800"/>
              <a:gd name="connsiteX28" fmla="*/ 1079141 w 6400799"/>
              <a:gd name="connsiteY28" fmla="*/ 428327 h 6400800"/>
              <a:gd name="connsiteX29" fmla="*/ 426570 w 6400799"/>
              <a:gd name="connsiteY29" fmla="*/ 1080899 h 6400800"/>
              <a:gd name="connsiteX30" fmla="*/ 426570 w 6400799"/>
              <a:gd name="connsiteY30" fmla="*/ 5323416 h 6400800"/>
              <a:gd name="connsiteX31" fmla="*/ 1079141 w 6400799"/>
              <a:gd name="connsiteY31" fmla="*/ 5975988 h 6400800"/>
              <a:gd name="connsiteX32" fmla="*/ 5321659 w 6400799"/>
              <a:gd name="connsiteY32" fmla="*/ 5975988 h 6400800"/>
              <a:gd name="connsiteX33" fmla="*/ 5974230 w 6400799"/>
              <a:gd name="connsiteY33" fmla="*/ 5323416 h 6400800"/>
              <a:gd name="connsiteX34" fmla="*/ 5974230 w 6400799"/>
              <a:gd name="connsiteY34" fmla="*/ 1080899 h 6400800"/>
              <a:gd name="connsiteX35" fmla="*/ 5321659 w 6400799"/>
              <a:gd name="connsiteY35" fmla="*/ 428327 h 6400800"/>
              <a:gd name="connsiteX36" fmla="*/ 752926 w 6400799"/>
              <a:gd name="connsiteY36" fmla="*/ 0 h 6400800"/>
              <a:gd name="connsiteX37" fmla="*/ 5647873 w 6400799"/>
              <a:gd name="connsiteY37" fmla="*/ 0 h 6400800"/>
              <a:gd name="connsiteX38" fmla="*/ 6400799 w 6400799"/>
              <a:gd name="connsiteY38" fmla="*/ 752926 h 6400800"/>
              <a:gd name="connsiteX39" fmla="*/ 6400799 w 6400799"/>
              <a:gd name="connsiteY39" fmla="*/ 5647874 h 6400800"/>
              <a:gd name="connsiteX40" fmla="*/ 5647873 w 6400799"/>
              <a:gd name="connsiteY40" fmla="*/ 6400800 h 6400800"/>
              <a:gd name="connsiteX41" fmla="*/ 752926 w 6400799"/>
              <a:gd name="connsiteY41" fmla="*/ 6400800 h 6400800"/>
              <a:gd name="connsiteX42" fmla="*/ 0 w 6400799"/>
              <a:gd name="connsiteY42" fmla="*/ 5647874 h 6400800"/>
              <a:gd name="connsiteX43" fmla="*/ 0 w 6400799"/>
              <a:gd name="connsiteY43" fmla="*/ 752926 h 6400800"/>
              <a:gd name="connsiteX44" fmla="*/ 752926 w 6400799"/>
              <a:gd name="connsiteY44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400799" h="6400800">
                <a:moveTo>
                  <a:pt x="3817270" y="3323047"/>
                </a:moveTo>
                <a:lnTo>
                  <a:pt x="5066529" y="4572306"/>
                </a:lnTo>
                <a:lnTo>
                  <a:pt x="5272152" y="4366683"/>
                </a:lnTo>
                <a:lnTo>
                  <a:pt x="5272152" y="5189175"/>
                </a:lnTo>
                <a:lnTo>
                  <a:pt x="4449659" y="5189176"/>
                </a:lnTo>
                <a:lnTo>
                  <a:pt x="4655282" y="4983553"/>
                </a:lnTo>
                <a:lnTo>
                  <a:pt x="3406023" y="3734293"/>
                </a:lnTo>
                <a:close/>
                <a:moveTo>
                  <a:pt x="2583528" y="3323047"/>
                </a:moveTo>
                <a:lnTo>
                  <a:pt x="2994775" y="3734293"/>
                </a:lnTo>
                <a:lnTo>
                  <a:pt x="1745516" y="4983553"/>
                </a:lnTo>
                <a:lnTo>
                  <a:pt x="1951139" y="5189176"/>
                </a:lnTo>
                <a:lnTo>
                  <a:pt x="1128646" y="5189175"/>
                </a:lnTo>
                <a:lnTo>
                  <a:pt x="1128646" y="4366683"/>
                </a:lnTo>
                <a:lnTo>
                  <a:pt x="1334269" y="4572306"/>
                </a:lnTo>
                <a:close/>
                <a:moveTo>
                  <a:pt x="4449660" y="1211625"/>
                </a:moveTo>
                <a:lnTo>
                  <a:pt x="5272153" y="1211626"/>
                </a:lnTo>
                <a:lnTo>
                  <a:pt x="5272153" y="2034118"/>
                </a:lnTo>
                <a:lnTo>
                  <a:pt x="5066530" y="1828495"/>
                </a:lnTo>
                <a:lnTo>
                  <a:pt x="3817271" y="3077754"/>
                </a:lnTo>
                <a:lnTo>
                  <a:pt x="3406024" y="2666508"/>
                </a:lnTo>
                <a:lnTo>
                  <a:pt x="4655283" y="1417248"/>
                </a:lnTo>
                <a:close/>
                <a:moveTo>
                  <a:pt x="1951140" y="1211625"/>
                </a:moveTo>
                <a:lnTo>
                  <a:pt x="1745517" y="1417248"/>
                </a:lnTo>
                <a:lnTo>
                  <a:pt x="2994776" y="2666507"/>
                </a:lnTo>
                <a:lnTo>
                  <a:pt x="2583529" y="3077754"/>
                </a:lnTo>
                <a:lnTo>
                  <a:pt x="1334270" y="1828495"/>
                </a:lnTo>
                <a:lnTo>
                  <a:pt x="1128647" y="2034118"/>
                </a:lnTo>
                <a:lnTo>
                  <a:pt x="1128647" y="1211626"/>
                </a:lnTo>
                <a:close/>
                <a:moveTo>
                  <a:pt x="1079141" y="428327"/>
                </a:moveTo>
                <a:cubicBezTo>
                  <a:pt x="718736" y="428327"/>
                  <a:pt x="426570" y="720493"/>
                  <a:pt x="426570" y="1080899"/>
                </a:cubicBezTo>
                <a:lnTo>
                  <a:pt x="426570" y="5323416"/>
                </a:lnTo>
                <a:cubicBezTo>
                  <a:pt x="426570" y="5683822"/>
                  <a:pt x="718736" y="5975988"/>
                  <a:pt x="1079141" y="5975988"/>
                </a:cubicBezTo>
                <a:lnTo>
                  <a:pt x="5321659" y="5975988"/>
                </a:lnTo>
                <a:cubicBezTo>
                  <a:pt x="5682065" y="5975988"/>
                  <a:pt x="5974230" y="5683822"/>
                  <a:pt x="5974230" y="5323416"/>
                </a:cubicBezTo>
                <a:lnTo>
                  <a:pt x="5974230" y="1080899"/>
                </a:lnTo>
                <a:cubicBezTo>
                  <a:pt x="5974230" y="720493"/>
                  <a:pt x="5682065" y="428327"/>
                  <a:pt x="5321659" y="428327"/>
                </a:cubicBezTo>
                <a:close/>
                <a:moveTo>
                  <a:pt x="752926" y="0"/>
                </a:moveTo>
                <a:lnTo>
                  <a:pt x="5647873" y="0"/>
                </a:lnTo>
                <a:cubicBezTo>
                  <a:pt x="6063703" y="0"/>
                  <a:pt x="6400799" y="337096"/>
                  <a:pt x="6400799" y="752926"/>
                </a:cubicBezTo>
                <a:lnTo>
                  <a:pt x="6400799" y="5647874"/>
                </a:lnTo>
                <a:cubicBezTo>
                  <a:pt x="6400799" y="6063704"/>
                  <a:pt x="6063703" y="6400800"/>
                  <a:pt x="5647873" y="6400800"/>
                </a:cubicBezTo>
                <a:lnTo>
                  <a:pt x="752926" y="6400800"/>
                </a:lnTo>
                <a:cubicBezTo>
                  <a:pt x="337096" y="6400800"/>
                  <a:pt x="0" y="6063704"/>
                  <a:pt x="0" y="5647874"/>
                </a:cubicBezTo>
                <a:lnTo>
                  <a:pt x="0" y="752926"/>
                </a:lnTo>
                <a:cubicBezTo>
                  <a:pt x="0" y="337096"/>
                  <a:pt x="337096" y="0"/>
                  <a:pt x="75292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774253" y="2498704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可添加标题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6580811" y="4127889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可添加标题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6351462" y="1807922"/>
            <a:ext cx="2186391" cy="1346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在这里添加你的文字，图片也可以。在这里可以添加文字内容。在这里添加你的文字，图片也可以。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566429" y="3916100"/>
            <a:ext cx="2186391" cy="1346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在这里添加你的文字，图片也可以。在这里可以添加文字内容。在这里添加你的文字，图片也可以。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98699" y="943385"/>
            <a:ext cx="5962536" cy="4422888"/>
          </a:xfrm>
          <a:prstGeom prst="rect">
            <a:avLst/>
          </a:prstGeom>
        </p:spPr>
      </p:pic>
      <p:sp>
        <p:nvSpPr>
          <p:cNvPr id="17" name="椭圆 16"/>
          <p:cNvSpPr/>
          <p:nvPr/>
        </p:nvSpPr>
        <p:spPr>
          <a:xfrm flipH="1">
            <a:off x="1519612" y="1741624"/>
            <a:ext cx="3539902" cy="35213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 flipH="1">
            <a:off x="1448228" y="3117594"/>
            <a:ext cx="3682670" cy="769441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latin typeface="Impact" panose="020B0806030902050204" pitchFamily="34" charset="0"/>
                <a:ea typeface="微软雅黑" panose="020B0503020204020204" pitchFamily="34" charset="-122"/>
              </a:rPr>
              <a:t>ART TEMPLATE</a:t>
            </a:r>
            <a:endParaRPr lang="zh-CN" altLang="en-US" sz="4400" dirty="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99"/>
                            </p:stCondLst>
                            <p:childTnLst>
                              <p:par>
                                <p:cTn id="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/>
      <p:bldP spid="10" grpId="0" animBg="1"/>
      <p:bldP spid="11" grpId="0" animBg="1"/>
      <p:bldP spid="12" grpId="0"/>
      <p:bldP spid="13" grpId="0"/>
      <p:bldP spid="14" grpId="0"/>
      <p:bldP spid="15" grpId="0"/>
      <p:bldP spid="17" grpId="0" animBg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www.33ppt.com"/>
</p:tagLst>
</file>

<file path=ppt/theme/theme1.xml><?xml version="1.0" encoding="utf-8"?>
<a:theme xmlns:a="http://schemas.openxmlformats.org/drawingml/2006/main" name="www.33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1350</Words>
  <Application>Microsoft Office PowerPoint</Application>
  <PresentationFormat>宽屏</PresentationFormat>
  <Paragraphs>143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等线</vt:lpstr>
      <vt:lpstr>汉仪黑荔枝体简</vt:lpstr>
      <vt:lpstr>微软雅黑</vt:lpstr>
      <vt:lpstr>微软雅黑 Light</vt:lpstr>
      <vt:lpstr>Arial</vt:lpstr>
      <vt:lpstr>Calibri</vt:lpstr>
      <vt:lpstr>Calibri Light</vt:lpstr>
      <vt:lpstr>Impact</vt:lpstr>
      <vt:lpstr>www.33ppt.com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subject>tukuppt</dc:subject>
  <dc:creator/>
  <cp:lastModifiedBy/>
  <cp:revision>1</cp:revision>
  <dcterms:created xsi:type="dcterms:W3CDTF">2020-12-04T05:13:49Z</dcterms:created>
  <dcterms:modified xsi:type="dcterms:W3CDTF">2021-01-04T15:18:18Z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