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12" r:id="rId2"/>
    <p:sldId id="294" r:id="rId3"/>
    <p:sldId id="295" r:id="rId4"/>
    <p:sldId id="298" r:id="rId5"/>
    <p:sldId id="308" r:id="rId6"/>
    <p:sldId id="299" r:id="rId7"/>
    <p:sldId id="300" r:id="rId8"/>
    <p:sldId id="296" r:id="rId9"/>
    <p:sldId id="301" r:id="rId10"/>
    <p:sldId id="306" r:id="rId11"/>
    <p:sldId id="302" r:id="rId12"/>
    <p:sldId id="303" r:id="rId13"/>
    <p:sldId id="305" r:id="rId14"/>
    <p:sldId id="297" r:id="rId15"/>
    <p:sldId id="307" r:id="rId16"/>
    <p:sldId id="309" r:id="rId17"/>
    <p:sldId id="310"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56E"/>
    <a:srgbClr val="9FDAD8"/>
    <a:srgbClr val="FD8FAC"/>
    <a:srgbClr val="3E98A0"/>
    <a:srgbClr val="F8BB50"/>
    <a:srgbClr val="9ED9D7"/>
    <a:srgbClr val="F6AD98"/>
    <a:srgbClr val="C5FBF2"/>
    <a:srgbClr val="EAB04A"/>
    <a:srgbClr val="9EB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9" t="552" r="2291" b="3750"/>
          <a:stretch>
            <a:fillRect/>
          </a:stretch>
        </p:blipFill>
        <p:spPr>
          <a:xfrm flipH="1">
            <a:off x="-1" y="0"/>
            <a:ext cx="12192001" cy="6857999"/>
          </a:xfrm>
          <a:prstGeom prst="rect">
            <a:avLst/>
          </a:prstGeom>
        </p:spPr>
      </p:pic>
      <p:sp>
        <p:nvSpPr>
          <p:cNvPr id="2" name="矩形 1"/>
          <p:cNvSpPr/>
          <p:nvPr userDrawn="1"/>
        </p:nvSpPr>
        <p:spPr>
          <a:xfrm>
            <a:off x="-1" y="2391508"/>
            <a:ext cx="12192001" cy="4466491"/>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59A6865B-EA3B-4EAC-94D8-74430C60C82D}"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001606BA-BDB5-42A9-8303-C71C36B1FA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任意多边形: 形状 7"/>
          <p:cNvSpPr/>
          <p:nvPr userDrawn="1"/>
        </p:nvSpPr>
        <p:spPr>
          <a:xfrm>
            <a:off x="516627" y="1225976"/>
            <a:ext cx="11142223" cy="5403555"/>
          </a:xfrm>
          <a:custGeom>
            <a:avLst/>
            <a:gdLst>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29473 w 11204391"/>
              <a:gd name="connsiteY27" fmla="*/ 158324 h 5403555"/>
              <a:gd name="connsiteX28" fmla="*/ 169173 w 11204391"/>
              <a:gd name="connsiteY28" fmla="*/ 69424 h 5403555"/>
              <a:gd name="connsiteX0-1" fmla="*/ 169173 w 11204391"/>
              <a:gd name="connsiteY0-2" fmla="*/ 69424 h 5403555"/>
              <a:gd name="connsiteX1-3" fmla="*/ 1261373 w 11204391"/>
              <a:gd name="connsiteY1-4" fmla="*/ 94824 h 5403555"/>
              <a:gd name="connsiteX2-5" fmla="*/ 2048773 w 11204391"/>
              <a:gd name="connsiteY2-6" fmla="*/ 5924 h 5403555"/>
              <a:gd name="connsiteX3-7" fmla="*/ 3280673 w 11204391"/>
              <a:gd name="connsiteY3-8" fmla="*/ 69424 h 5403555"/>
              <a:gd name="connsiteX4-9" fmla="*/ 4728473 w 11204391"/>
              <a:gd name="connsiteY4-10" fmla="*/ 31324 h 5403555"/>
              <a:gd name="connsiteX5-11" fmla="*/ 6188973 w 11204391"/>
              <a:gd name="connsiteY5-12" fmla="*/ 132924 h 5403555"/>
              <a:gd name="connsiteX6-13" fmla="*/ 7560573 w 11204391"/>
              <a:gd name="connsiteY6-14" fmla="*/ 69424 h 5403555"/>
              <a:gd name="connsiteX7-15" fmla="*/ 8932173 w 11204391"/>
              <a:gd name="connsiteY7-16" fmla="*/ 69424 h 5403555"/>
              <a:gd name="connsiteX8-17" fmla="*/ 9605273 w 11204391"/>
              <a:gd name="connsiteY8-18" fmla="*/ 132924 h 5403555"/>
              <a:gd name="connsiteX9-19" fmla="*/ 11002273 w 11204391"/>
              <a:gd name="connsiteY9-20" fmla="*/ 82124 h 5403555"/>
              <a:gd name="connsiteX10-21" fmla="*/ 11065773 w 11204391"/>
              <a:gd name="connsiteY10-22" fmla="*/ 1402924 h 5403555"/>
              <a:gd name="connsiteX11-23" fmla="*/ 11141973 w 11204391"/>
              <a:gd name="connsiteY11-24" fmla="*/ 2787224 h 5403555"/>
              <a:gd name="connsiteX12-25" fmla="*/ 11091173 w 11204391"/>
              <a:gd name="connsiteY12-26" fmla="*/ 3701624 h 5403555"/>
              <a:gd name="connsiteX13-27" fmla="*/ 11116573 w 11204391"/>
              <a:gd name="connsiteY13-28" fmla="*/ 4870024 h 5403555"/>
              <a:gd name="connsiteX14-29" fmla="*/ 11141973 w 11204391"/>
              <a:gd name="connsiteY14-30" fmla="*/ 5225624 h 5403555"/>
              <a:gd name="connsiteX15-31" fmla="*/ 10214873 w 11204391"/>
              <a:gd name="connsiteY15-32" fmla="*/ 5276424 h 5403555"/>
              <a:gd name="connsiteX16-33" fmla="*/ 8144773 w 11204391"/>
              <a:gd name="connsiteY16-34" fmla="*/ 5365324 h 5403555"/>
              <a:gd name="connsiteX17-35" fmla="*/ 6392173 w 11204391"/>
              <a:gd name="connsiteY17-36" fmla="*/ 5301824 h 5403555"/>
              <a:gd name="connsiteX18-37" fmla="*/ 4271273 w 11204391"/>
              <a:gd name="connsiteY18-38" fmla="*/ 5403424 h 5403555"/>
              <a:gd name="connsiteX19-39" fmla="*/ 2544073 w 11204391"/>
              <a:gd name="connsiteY19-40" fmla="*/ 5276424 h 5403555"/>
              <a:gd name="connsiteX20-41" fmla="*/ 575573 w 11204391"/>
              <a:gd name="connsiteY20-42" fmla="*/ 5352624 h 5403555"/>
              <a:gd name="connsiteX21-43" fmla="*/ 29473 w 11204391"/>
              <a:gd name="connsiteY21-44" fmla="*/ 5339924 h 5403555"/>
              <a:gd name="connsiteX22-45" fmla="*/ 67573 w 11204391"/>
              <a:gd name="connsiteY22-46" fmla="*/ 4679524 h 5403555"/>
              <a:gd name="connsiteX23-47" fmla="*/ 16773 w 11204391"/>
              <a:gd name="connsiteY23-48" fmla="*/ 3790524 h 5403555"/>
              <a:gd name="connsiteX24-49" fmla="*/ 67573 w 11204391"/>
              <a:gd name="connsiteY24-50" fmla="*/ 2406224 h 5403555"/>
              <a:gd name="connsiteX25-51" fmla="*/ 29473 w 11204391"/>
              <a:gd name="connsiteY25-52" fmla="*/ 1288624 h 5403555"/>
              <a:gd name="connsiteX26-53" fmla="*/ 92973 w 11204391"/>
              <a:gd name="connsiteY26-54" fmla="*/ 856824 h 5403555"/>
              <a:gd name="connsiteX27-55" fmla="*/ 169173 w 11204391"/>
              <a:gd name="connsiteY27-56" fmla="*/ 69424 h 5403555"/>
              <a:gd name="connsiteX0-57" fmla="*/ 169173 w 11142223"/>
              <a:gd name="connsiteY0-58" fmla="*/ 69424 h 5403555"/>
              <a:gd name="connsiteX1-59" fmla="*/ 1261373 w 11142223"/>
              <a:gd name="connsiteY1-60" fmla="*/ 94824 h 5403555"/>
              <a:gd name="connsiteX2-61" fmla="*/ 2048773 w 11142223"/>
              <a:gd name="connsiteY2-62" fmla="*/ 5924 h 5403555"/>
              <a:gd name="connsiteX3-63" fmla="*/ 3280673 w 11142223"/>
              <a:gd name="connsiteY3-64" fmla="*/ 69424 h 5403555"/>
              <a:gd name="connsiteX4-65" fmla="*/ 4728473 w 11142223"/>
              <a:gd name="connsiteY4-66" fmla="*/ 31324 h 5403555"/>
              <a:gd name="connsiteX5-67" fmla="*/ 6188973 w 11142223"/>
              <a:gd name="connsiteY5-68" fmla="*/ 132924 h 5403555"/>
              <a:gd name="connsiteX6-69" fmla="*/ 7560573 w 11142223"/>
              <a:gd name="connsiteY6-70" fmla="*/ 69424 h 5403555"/>
              <a:gd name="connsiteX7-71" fmla="*/ 8932173 w 11142223"/>
              <a:gd name="connsiteY7-72" fmla="*/ 69424 h 5403555"/>
              <a:gd name="connsiteX8-73" fmla="*/ 9605273 w 11142223"/>
              <a:gd name="connsiteY8-74" fmla="*/ 132924 h 5403555"/>
              <a:gd name="connsiteX9-75" fmla="*/ 11002273 w 11142223"/>
              <a:gd name="connsiteY9-76" fmla="*/ 82124 h 5403555"/>
              <a:gd name="connsiteX10-77" fmla="*/ 11065773 w 11142223"/>
              <a:gd name="connsiteY10-78" fmla="*/ 1402924 h 5403555"/>
              <a:gd name="connsiteX11-79" fmla="*/ 11141973 w 11142223"/>
              <a:gd name="connsiteY11-80" fmla="*/ 2787224 h 5403555"/>
              <a:gd name="connsiteX12-81" fmla="*/ 11091173 w 11142223"/>
              <a:gd name="connsiteY12-82" fmla="*/ 3701624 h 5403555"/>
              <a:gd name="connsiteX13-83" fmla="*/ 11116573 w 11142223"/>
              <a:gd name="connsiteY13-84" fmla="*/ 4870024 h 5403555"/>
              <a:gd name="connsiteX14-85" fmla="*/ 11014973 w 11142223"/>
              <a:gd name="connsiteY14-86" fmla="*/ 5263724 h 5403555"/>
              <a:gd name="connsiteX15-87" fmla="*/ 10214873 w 11142223"/>
              <a:gd name="connsiteY15-88" fmla="*/ 5276424 h 5403555"/>
              <a:gd name="connsiteX16-89" fmla="*/ 8144773 w 11142223"/>
              <a:gd name="connsiteY16-90" fmla="*/ 5365324 h 5403555"/>
              <a:gd name="connsiteX17-91" fmla="*/ 6392173 w 11142223"/>
              <a:gd name="connsiteY17-92" fmla="*/ 5301824 h 5403555"/>
              <a:gd name="connsiteX18-93" fmla="*/ 4271273 w 11142223"/>
              <a:gd name="connsiteY18-94" fmla="*/ 5403424 h 5403555"/>
              <a:gd name="connsiteX19-95" fmla="*/ 2544073 w 11142223"/>
              <a:gd name="connsiteY19-96" fmla="*/ 5276424 h 5403555"/>
              <a:gd name="connsiteX20-97" fmla="*/ 575573 w 11142223"/>
              <a:gd name="connsiteY20-98" fmla="*/ 5352624 h 5403555"/>
              <a:gd name="connsiteX21-99" fmla="*/ 29473 w 11142223"/>
              <a:gd name="connsiteY21-100" fmla="*/ 5339924 h 5403555"/>
              <a:gd name="connsiteX22-101" fmla="*/ 67573 w 11142223"/>
              <a:gd name="connsiteY22-102" fmla="*/ 4679524 h 5403555"/>
              <a:gd name="connsiteX23-103" fmla="*/ 16773 w 11142223"/>
              <a:gd name="connsiteY23-104" fmla="*/ 3790524 h 5403555"/>
              <a:gd name="connsiteX24-105" fmla="*/ 67573 w 11142223"/>
              <a:gd name="connsiteY24-106" fmla="*/ 2406224 h 5403555"/>
              <a:gd name="connsiteX25-107" fmla="*/ 29473 w 11142223"/>
              <a:gd name="connsiteY25-108" fmla="*/ 1288624 h 5403555"/>
              <a:gd name="connsiteX26-109" fmla="*/ 92973 w 11142223"/>
              <a:gd name="connsiteY26-110" fmla="*/ 856824 h 5403555"/>
              <a:gd name="connsiteX27-111" fmla="*/ 169173 w 11142223"/>
              <a:gd name="connsiteY27-112" fmla="*/ 69424 h 5403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1142223" h="5403555">
                <a:moveTo>
                  <a:pt x="169173" y="69424"/>
                </a:moveTo>
                <a:cubicBezTo>
                  <a:pt x="363906" y="-57576"/>
                  <a:pt x="948106" y="105407"/>
                  <a:pt x="1261373" y="94824"/>
                </a:cubicBezTo>
                <a:cubicBezTo>
                  <a:pt x="1574640" y="84241"/>
                  <a:pt x="1712223" y="10157"/>
                  <a:pt x="2048773" y="5924"/>
                </a:cubicBezTo>
                <a:cubicBezTo>
                  <a:pt x="2385323" y="1691"/>
                  <a:pt x="2834056" y="65191"/>
                  <a:pt x="3280673" y="69424"/>
                </a:cubicBezTo>
                <a:cubicBezTo>
                  <a:pt x="3727290" y="73657"/>
                  <a:pt x="4243756" y="20741"/>
                  <a:pt x="4728473" y="31324"/>
                </a:cubicBezTo>
                <a:cubicBezTo>
                  <a:pt x="5213190" y="41907"/>
                  <a:pt x="5716956" y="126574"/>
                  <a:pt x="6188973" y="132924"/>
                </a:cubicBezTo>
                <a:cubicBezTo>
                  <a:pt x="6660990" y="139274"/>
                  <a:pt x="7103373" y="80007"/>
                  <a:pt x="7560573" y="69424"/>
                </a:cubicBezTo>
                <a:cubicBezTo>
                  <a:pt x="8017773" y="58841"/>
                  <a:pt x="8591390" y="58841"/>
                  <a:pt x="8932173" y="69424"/>
                </a:cubicBezTo>
                <a:cubicBezTo>
                  <a:pt x="9272956" y="80007"/>
                  <a:pt x="9260256" y="130807"/>
                  <a:pt x="9605273" y="132924"/>
                </a:cubicBezTo>
                <a:cubicBezTo>
                  <a:pt x="9950290" y="135041"/>
                  <a:pt x="10758856" y="-129543"/>
                  <a:pt x="11002273" y="82124"/>
                </a:cubicBezTo>
                <a:cubicBezTo>
                  <a:pt x="11245690" y="293791"/>
                  <a:pt x="11042490" y="952074"/>
                  <a:pt x="11065773" y="1402924"/>
                </a:cubicBezTo>
                <a:cubicBezTo>
                  <a:pt x="11089056" y="1853774"/>
                  <a:pt x="11137740" y="2404107"/>
                  <a:pt x="11141973" y="2787224"/>
                </a:cubicBezTo>
                <a:cubicBezTo>
                  <a:pt x="11146206" y="3170341"/>
                  <a:pt x="11095406" y="3354491"/>
                  <a:pt x="11091173" y="3701624"/>
                </a:cubicBezTo>
                <a:cubicBezTo>
                  <a:pt x="11086940" y="4048757"/>
                  <a:pt x="11129273" y="4609674"/>
                  <a:pt x="11116573" y="4870024"/>
                </a:cubicBezTo>
                <a:cubicBezTo>
                  <a:pt x="11103873" y="5130374"/>
                  <a:pt x="11165256" y="5195991"/>
                  <a:pt x="11014973" y="5263724"/>
                </a:cubicBezTo>
                <a:cubicBezTo>
                  <a:pt x="10864690" y="5331457"/>
                  <a:pt x="10693240" y="5259491"/>
                  <a:pt x="10214873" y="5276424"/>
                </a:cubicBezTo>
                <a:cubicBezTo>
                  <a:pt x="9736506" y="5293357"/>
                  <a:pt x="8781890" y="5361091"/>
                  <a:pt x="8144773" y="5365324"/>
                </a:cubicBezTo>
                <a:cubicBezTo>
                  <a:pt x="7507656" y="5369557"/>
                  <a:pt x="7037756" y="5295474"/>
                  <a:pt x="6392173" y="5301824"/>
                </a:cubicBezTo>
                <a:cubicBezTo>
                  <a:pt x="5746590" y="5308174"/>
                  <a:pt x="4912623" y="5407657"/>
                  <a:pt x="4271273" y="5403424"/>
                </a:cubicBezTo>
                <a:cubicBezTo>
                  <a:pt x="3629923" y="5399191"/>
                  <a:pt x="3160023" y="5284891"/>
                  <a:pt x="2544073" y="5276424"/>
                </a:cubicBezTo>
                <a:cubicBezTo>
                  <a:pt x="1928123" y="5267957"/>
                  <a:pt x="994673" y="5342041"/>
                  <a:pt x="575573" y="5352624"/>
                </a:cubicBezTo>
                <a:cubicBezTo>
                  <a:pt x="156473" y="5363207"/>
                  <a:pt x="114140" y="5452107"/>
                  <a:pt x="29473" y="5339924"/>
                </a:cubicBezTo>
                <a:cubicBezTo>
                  <a:pt x="-55194" y="5227741"/>
                  <a:pt x="69690" y="4937757"/>
                  <a:pt x="67573" y="4679524"/>
                </a:cubicBezTo>
                <a:cubicBezTo>
                  <a:pt x="65456" y="4421291"/>
                  <a:pt x="16773" y="4169407"/>
                  <a:pt x="16773" y="3790524"/>
                </a:cubicBezTo>
                <a:cubicBezTo>
                  <a:pt x="16773" y="3411641"/>
                  <a:pt x="65456" y="2823207"/>
                  <a:pt x="67573" y="2406224"/>
                </a:cubicBezTo>
                <a:cubicBezTo>
                  <a:pt x="69690" y="1989241"/>
                  <a:pt x="25240" y="1546857"/>
                  <a:pt x="29473" y="1288624"/>
                </a:cubicBezTo>
                <a:cubicBezTo>
                  <a:pt x="33706" y="1030391"/>
                  <a:pt x="92973" y="1045207"/>
                  <a:pt x="92973" y="856824"/>
                </a:cubicBezTo>
                <a:cubicBezTo>
                  <a:pt x="116256" y="653624"/>
                  <a:pt x="-25560" y="196424"/>
                  <a:pt x="169173" y="694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7.jpe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35.png"/><Relationship Id="rId18" Type="http://schemas.openxmlformats.org/officeDocument/2006/relationships/image" Target="../media/image49.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4.png"/><Relationship Id="rId17" Type="http://schemas.openxmlformats.org/officeDocument/2006/relationships/image" Target="../media/image48.jpeg"/><Relationship Id="rId2" Type="http://schemas.openxmlformats.org/officeDocument/2006/relationships/tags" Target="../tags/tag51.xml"/><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slideLayout" Target="../slideLayouts/slideLayout3.xml"/><Relationship Id="rId5" Type="http://schemas.openxmlformats.org/officeDocument/2006/relationships/tags" Target="../tags/tag54.xml"/><Relationship Id="rId15" Type="http://schemas.openxmlformats.org/officeDocument/2006/relationships/image" Target="../media/image46.jpeg"/><Relationship Id="rId10" Type="http://schemas.openxmlformats.org/officeDocument/2006/relationships/tags" Target="../tags/tag59.xml"/><Relationship Id="rId19" Type="http://schemas.openxmlformats.org/officeDocument/2006/relationships/image" Target="../media/image50.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Layout" Target="../slideLayouts/slideLayout3.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image" Target="../media/image2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8" Type="http://schemas.openxmlformats.org/officeDocument/2006/relationships/tags" Target="../tags/tag9.xml"/><Relationship Id="rId51"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51603"/>
            <a:ext cx="12192000" cy="4197727"/>
            <a:chOff x="0" y="1251603"/>
            <a:chExt cx="12192000" cy="4197727"/>
          </a:xfrm>
        </p:grpSpPr>
        <p:sp>
          <p:nvSpPr>
            <p:cNvPr id="3" name="矩形 2"/>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1603"/>
              <a:ext cx="12192000" cy="4066032"/>
            </a:xfrm>
            <a:prstGeom prst="rect">
              <a:avLst/>
            </a:prstGeom>
          </p:spPr>
        </p:pic>
      </p:grpSp>
      <p:sp>
        <p:nvSpPr>
          <p:cNvPr id="5" name="文本框 4"/>
          <p:cNvSpPr txBox="1"/>
          <p:nvPr/>
        </p:nvSpPr>
        <p:spPr>
          <a:xfrm>
            <a:off x="3106226" y="2486617"/>
            <a:ext cx="5925398" cy="1200329"/>
          </a:xfrm>
          <a:prstGeom prst="rect">
            <a:avLst/>
          </a:prstGeom>
          <a:noFill/>
        </p:spPr>
        <p:txBody>
          <a:bodyPr wrap="square" rtlCol="0">
            <a:spAutoFit/>
          </a:bodyPr>
          <a:lstStyle/>
          <a:p>
            <a:pPr algn="ctr" defTabSz="1219200">
              <a:defRPr/>
            </a:pPr>
            <a:r>
              <a:rPr lang="zh-CN" altLang="en-US" sz="7200" b="1" spc="300" dirty="0">
                <a:ln w="381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自我介绍</a:t>
            </a:r>
          </a:p>
        </p:txBody>
      </p:sp>
      <p:grpSp>
        <p:nvGrpSpPr>
          <p:cNvPr id="6" name="组合 5"/>
          <p:cNvGrpSpPr/>
          <p:nvPr/>
        </p:nvGrpSpPr>
        <p:grpSpPr>
          <a:xfrm>
            <a:off x="226260" y="1678691"/>
            <a:ext cx="3544106" cy="5375813"/>
            <a:chOff x="226260" y="1678691"/>
            <a:chExt cx="3544106" cy="5375813"/>
          </a:xfrm>
        </p:grpSpPr>
        <p:sp>
          <p:nvSpPr>
            <p:cNvPr id="7" name="椭圆 6"/>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sp>
        <p:nvSpPr>
          <p:cNvPr id="9" name="文本框 8"/>
          <p:cNvSpPr txBox="1"/>
          <p:nvPr/>
        </p:nvSpPr>
        <p:spPr>
          <a:xfrm>
            <a:off x="7376210" y="4631870"/>
            <a:ext cx="3945420" cy="398780"/>
          </a:xfrm>
          <a:prstGeom prst="rect">
            <a:avLst/>
          </a:prstGeom>
          <a:noFill/>
        </p:spPr>
        <p:txBody>
          <a:bodyPr wrap="square" rtlCol="0">
            <a:spAutoFit/>
          </a:bodyPr>
          <a:lstStyle/>
          <a:p>
            <a:pPr algn="ctr" defTabSz="1219200">
              <a:defRPr/>
            </a:pPr>
            <a:r>
              <a:rPr lang="zh-CN" altLang="en-US" sz="2000" b="1">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三（二）班   </a:t>
            </a:r>
            <a:r>
              <a:rPr lang="en-US" altLang="zh-CN" sz="2000" b="1">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xiazaii</a:t>
            </a:r>
            <a:endParaRPr lang="zh-CN" altLang="en-US" sz="2000" b="1" dirty="0">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endParaRPr>
          </a:p>
        </p:txBody>
      </p:sp>
      <p:grpSp>
        <p:nvGrpSpPr>
          <p:cNvPr id="10" name="组合 9"/>
          <p:cNvGrpSpPr/>
          <p:nvPr/>
        </p:nvGrpSpPr>
        <p:grpSpPr>
          <a:xfrm>
            <a:off x="8740979" y="24290"/>
            <a:ext cx="3095026" cy="4454602"/>
            <a:chOff x="8599005" y="237067"/>
            <a:chExt cx="3423662" cy="4927600"/>
          </a:xfrm>
          <a:effectLst>
            <a:outerShdw blurRad="101600" dist="38100" dir="2700000" algn="tl" rotWithShape="0">
              <a:prstClr val="black">
                <a:alpha val="30000"/>
              </a:prstClr>
            </a:outerShdw>
          </a:effectLst>
        </p:grpSpPr>
        <p:sp>
          <p:nvSpPr>
            <p:cNvPr id="11" name="矩形 10"/>
            <p:cNvSpPr/>
            <p:nvPr/>
          </p:nvSpPr>
          <p:spPr>
            <a:xfrm rot="433342">
              <a:off x="9031624" y="1995166"/>
              <a:ext cx="2577886" cy="2629345"/>
            </a:xfrm>
            <a:prstGeom prst="rect">
              <a:avLst/>
            </a:prstGeom>
            <a:blipFill dpi="0" rotWithShape="1">
              <a:blip r:embed="rId4" cstate="print">
                <a:extLst>
                  <a:ext uri="{28A0092B-C50C-407E-A947-70E740481C1C}">
                    <a14:useLocalDpi xmlns:a14="http://schemas.microsoft.com/office/drawing/2010/main" val="0"/>
                  </a:ext>
                </a:extLst>
              </a:blip>
              <a:srcRect/>
              <a:stretch>
                <a:fillRect l="-7520" t="-24013" r="-87754" b="-37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32428" t="429" r="34290" b="27719"/>
            <a:stretch>
              <a:fillRect/>
            </a:stretch>
          </p:blipFill>
          <p:spPr>
            <a:xfrm>
              <a:off x="8599005" y="237067"/>
              <a:ext cx="3423662" cy="4927600"/>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1069">
            <a:off x="2709918" y="1176638"/>
            <a:ext cx="1481282" cy="1481282"/>
          </a:xfrm>
          <a:prstGeom prst="rect">
            <a:avLst/>
          </a:prstGeom>
          <a:effectLst>
            <a:outerShdw blurRad="101600" dist="38100" dir="2700000" algn="tl" rotWithShape="0">
              <a:prstClr val="black">
                <a:alpha val="5000"/>
              </a:prstClr>
            </a:outerShdw>
          </a:effectLst>
        </p:spPr>
      </p:pic>
      <p:sp>
        <p:nvSpPr>
          <p:cNvPr id="14" name="文本框 13"/>
          <p:cNvSpPr txBox="1"/>
          <p:nvPr/>
        </p:nvSpPr>
        <p:spPr>
          <a:xfrm>
            <a:off x="4192367" y="4079242"/>
            <a:ext cx="3945420" cy="461665"/>
          </a:xfrm>
          <a:prstGeom prst="rect">
            <a:avLst/>
          </a:prstGeom>
          <a:noFill/>
        </p:spPr>
        <p:txBody>
          <a:bodyPr wrap="square" rtlCol="0">
            <a:spAutoFit/>
          </a:bodyPr>
          <a:lstStyle/>
          <a:p>
            <a:pPr algn="ctr" defTabSz="1219200">
              <a:defRPr/>
            </a:pPr>
            <a:r>
              <a:rPr lang="en-US" altLang="zh-CN" sz="2400" b="1" spc="300" dirty="0">
                <a:ln w="12700">
                  <a:solidFill>
                    <a:prstClr val="white"/>
                  </a:solidFill>
                </a:ln>
                <a:solidFill>
                  <a:srgbClr val="3E98A0"/>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 </a:t>
            </a:r>
            <a:r>
              <a:rPr lang="zh-CN" altLang="en-US" sz="2400" b="1" spc="300" dirty="0">
                <a:ln w="12700">
                  <a:solidFill>
                    <a:prstClr val="white"/>
                  </a:solidFill>
                </a:ln>
                <a:solidFill>
                  <a:srgbClr val="3E98A0"/>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班干部竞选 </a:t>
            </a:r>
            <a:r>
              <a:rPr lang="en-US" altLang="zh-CN" sz="2400" b="1" spc="300" dirty="0">
                <a:ln w="12700">
                  <a:solidFill>
                    <a:prstClr val="white"/>
                  </a:solidFill>
                </a:ln>
                <a:solidFill>
                  <a:srgbClr val="3E98A0"/>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a:t>
            </a:r>
            <a:endParaRPr lang="zh-CN" altLang="en-US" sz="2400" b="1" spc="300" dirty="0">
              <a:ln w="12700">
                <a:solidFill>
                  <a:prstClr val="white"/>
                </a:solidFill>
              </a:ln>
              <a:solidFill>
                <a:srgbClr val="3E98A0"/>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ppt_x"/>
                                          </p:val>
                                        </p:tav>
                                        <p:tav tm="100000">
                                          <p:val>
                                            <p:strVal val="#ppt_x"/>
                                          </p:val>
                                        </p:tav>
                                      </p:tavLst>
                                    </p:anim>
                                    <p:anim calcmode="lin" valueType="num">
                                      <p:cBhvr additive="base">
                                        <p:cTn id="11" dur="750" fill="hold"/>
                                        <p:tgtEl>
                                          <p:spTgt spid="6"/>
                                        </p:tgtEl>
                                        <p:attrNameLst>
                                          <p:attrName>ppt_y</p:attrName>
                                        </p:attrNameLst>
                                      </p:cBhvr>
                                      <p:tavLst>
                                        <p:tav tm="0">
                                          <p:val>
                                            <p:strVal val="1+#ppt_h/2"/>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ppt_x</p:attrName>
                                        </p:attrNameLst>
                                      </p:cBhvr>
                                      <p:tavLst>
                                        <p:tav tm="0">
                                          <p:val>
                                            <p:strVal val="#ppt_x"/>
                                          </p:val>
                                        </p:tav>
                                        <p:tav tm="100000">
                                          <p:val>
                                            <p:strVal val="#ppt_x"/>
                                          </p:val>
                                        </p:tav>
                                      </p:tavLst>
                                    </p:anim>
                                    <p:anim calcmode="lin" valueType="num">
                                      <p:cBhvr>
                                        <p:cTn id="16" dur="750" fill="hold"/>
                                        <p:tgtEl>
                                          <p:spTgt spid="1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26" presetClass="entr" presetSubtype="0"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par>
                                <p:cTn id="38" presetID="37" presetClass="entr" presetSubtype="0" fill="hold" grpId="0" nodeType="withEffect">
                                  <p:stCondLst>
                                    <p:cond delay="10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500"/>
                                        <p:tgtEl>
                                          <p:spTgt spid="14"/>
                                        </p:tgtEl>
                                      </p:cBhvr>
                                    </p:animEffect>
                                    <p:anim calcmode="lin" valueType="num">
                                      <p:cBhvr>
                                        <p:cTn id="41" dur="1500" fill="hold"/>
                                        <p:tgtEl>
                                          <p:spTgt spid="14"/>
                                        </p:tgtEl>
                                        <p:attrNameLst>
                                          <p:attrName>ppt_x</p:attrName>
                                        </p:attrNameLst>
                                      </p:cBhvr>
                                      <p:tavLst>
                                        <p:tav tm="0">
                                          <p:val>
                                            <p:strVal val="#ppt_x"/>
                                          </p:val>
                                        </p:tav>
                                        <p:tav tm="100000">
                                          <p:val>
                                            <p:strVal val="#ppt_x"/>
                                          </p:val>
                                        </p:tav>
                                      </p:tavLst>
                                    </p:anim>
                                    <p:anim calcmode="lin" valueType="num">
                                      <p:cBhvr>
                                        <p:cTn id="42" dur="1350" decel="100000" fill="hold"/>
                                        <p:tgtEl>
                                          <p:spTgt spid="14"/>
                                        </p:tgtEl>
                                        <p:attrNameLst>
                                          <p:attrName>ppt_y</p:attrName>
                                        </p:attrNameLst>
                                      </p:cBhvr>
                                      <p:tavLst>
                                        <p:tav tm="0">
                                          <p:val>
                                            <p:strVal val="#ppt_y+1"/>
                                          </p:val>
                                        </p:tav>
                                        <p:tav tm="100000">
                                          <p:val>
                                            <p:strVal val="#ppt_y-.03"/>
                                          </p:val>
                                        </p:tav>
                                      </p:tavLst>
                                    </p:anim>
                                    <p:anim calcmode="lin" valueType="num">
                                      <p:cBhvr>
                                        <p:cTn id="43" dur="150" accel="100000" fill="hold">
                                          <p:stCondLst>
                                            <p:cond delay="1350"/>
                                          </p:stCondLst>
                                        </p:cTn>
                                        <p:tgtEl>
                                          <p:spTgt spid="14"/>
                                        </p:tgtEl>
                                        <p:attrNameLst>
                                          <p:attrName>ppt_y</p:attrName>
                                        </p:attrNameLst>
                                      </p:cBhvr>
                                      <p:tavLst>
                                        <p:tav tm="0">
                                          <p:val>
                                            <p:strVal val="#ppt_y-.03"/>
                                          </p:val>
                                        </p:tav>
                                        <p:tav tm="100000">
                                          <p:val>
                                            <p:strVal val="#ppt_y"/>
                                          </p:val>
                                        </p:tav>
                                      </p:tavLst>
                                    </p:anim>
                                  </p:childTnLst>
                                </p:cTn>
                              </p:par>
                              <p:par>
                                <p:cTn id="44" presetID="2" presetClass="entr" presetSubtype="2" fill="hold" grpId="0" nodeType="withEffect">
                                  <p:stCondLst>
                                    <p:cond delay="175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1000" fill="hold"/>
                                        <p:tgtEl>
                                          <p:spTgt spid="9"/>
                                        </p:tgtEl>
                                        <p:attrNameLst>
                                          <p:attrName>ppt_x</p:attrName>
                                        </p:attrNameLst>
                                      </p:cBhvr>
                                      <p:tavLst>
                                        <p:tav tm="0">
                                          <p:val>
                                            <p:strVal val="1+#ppt_w/2"/>
                                          </p:val>
                                        </p:tav>
                                        <p:tav tm="100000">
                                          <p:val>
                                            <p:strVal val="#ppt_x"/>
                                          </p:val>
                                        </p:tav>
                                      </p:tavLst>
                                    </p:anim>
                                    <p:anim calcmode="lin" valueType="num">
                                      <p:cBhvr additive="base">
                                        <p:cTn id="4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85</a:t>
              </a:r>
            </a:p>
            <a:p>
              <a:pPr algn="ct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086" y="764352"/>
            <a:ext cx="3023427" cy="4535140"/>
          </a:xfrm>
          <a:prstGeom prst="rect">
            <a:avLst/>
          </a:prstGeom>
          <a:effectLst>
            <a:outerShdw blurRad="190500" dist="63500" dir="2700000" algn="tl" rotWithShape="0">
              <a:prstClr val="black">
                <a:alpha val="20000"/>
              </a:prstClr>
            </a:outerShdw>
          </a:effectLst>
        </p:spPr>
      </p:pic>
      <p:sp>
        <p:nvSpPr>
          <p:cNvPr id="13" name="文本框 12"/>
          <p:cNvSpPr txBox="1"/>
          <p:nvPr/>
        </p:nvSpPr>
        <p:spPr>
          <a:xfrm>
            <a:off x="9933921" y="2481133"/>
            <a:ext cx="800219" cy="2451953"/>
          </a:xfrm>
          <a:prstGeom prst="rect">
            <a:avLst/>
          </a:prstGeom>
          <a:noFill/>
        </p:spPr>
        <p:txBody>
          <a:bodyPr vert="eaVert" wrap="none" rtlCol="0">
            <a:spAutoFit/>
          </a:bodyPr>
          <a:lstStyle/>
          <a:p>
            <a:r>
              <a:rPr lang="zh-CN" altLang="en-US" sz="4000" spc="600" dirty="0">
                <a:ln w="25400">
                  <a:solidFill>
                    <a:schemeClr val="bg1"/>
                  </a:solidFill>
                </a:ln>
                <a:solidFill>
                  <a:srgbClr val="FD8FAC"/>
                </a:solidFill>
                <a:effectLst>
                  <a:outerShdw blurRad="76200" dist="63500" dir="2700000" algn="tl" rotWithShape="0">
                    <a:prstClr val="black">
                      <a:alpha val="40000"/>
                    </a:prstClr>
                  </a:outerShdw>
                </a:effectLst>
                <a:latin typeface="华康海报体W12(P)" panose="040B0C00000000000000" charset="-122"/>
                <a:ea typeface="华康海报体W12(P)" panose="040B0C00000000000000" charset="-122"/>
              </a:rPr>
              <a:t>身怀绝技</a:t>
            </a:r>
          </a:p>
        </p:txBody>
      </p:sp>
      <p:sp>
        <p:nvSpPr>
          <p:cNvPr id="17" name="文本框 16"/>
          <p:cNvSpPr txBox="1"/>
          <p:nvPr/>
        </p:nvSpPr>
        <p:spPr>
          <a:xfrm>
            <a:off x="2902689" y="1884938"/>
            <a:ext cx="2897081" cy="584775"/>
          </a:xfrm>
          <a:prstGeom prst="rect">
            <a:avLst/>
          </a:prstGeom>
          <a:noFill/>
        </p:spPr>
        <p:txBody>
          <a:bodyPr wrap="square" rtlCol="0">
            <a:spAutoFit/>
          </a:bodyPr>
          <a:lstStyle/>
          <a:p>
            <a:pPr algn="ctr" defTabSz="1219200">
              <a:defRPr/>
            </a:pPr>
            <a:r>
              <a:rPr lang="zh-CN" altLang="en-US" sz="3200" dirty="0">
                <a:ln w="12700">
                  <a:solidFill>
                    <a:prstClr val="white"/>
                  </a:solidFill>
                </a:ln>
                <a:solidFill>
                  <a:srgbClr val="EE956E"/>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我的身怀绝技</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48" y="2040850"/>
            <a:ext cx="8274296" cy="3056150"/>
          </a:xfrm>
          <a:prstGeom prst="rect">
            <a:avLst/>
          </a:prstGeom>
        </p:spPr>
      </p:pic>
      <p:sp>
        <p:nvSpPr>
          <p:cNvPr id="18" name="文本框 17"/>
          <p:cNvSpPr txBox="1"/>
          <p:nvPr/>
        </p:nvSpPr>
        <p:spPr>
          <a:xfrm rot="913806">
            <a:off x="1252102" y="3485836"/>
            <a:ext cx="1482036" cy="624530"/>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r" defTabSz="1219200">
              <a:defRPr/>
            </a:pPr>
            <a:r>
              <a:rPr lang="zh-CN" altLang="en-US" sz="3200" dirty="0">
                <a:solidFill>
                  <a:srgbClr val="FF8B52"/>
                </a:solidFill>
                <a:effectLst>
                  <a:outerShdw blurRad="38100" dist="38100" dir="2700000" algn="tl">
                    <a:srgbClr val="000000">
                      <a:alpha val="43137"/>
                    </a:srgbClr>
                  </a:outerShdw>
                </a:effectLst>
                <a:latin typeface="Arial" panose="020B0604020202020204"/>
                <a:ea typeface="华康布丁体W12(P)"/>
                <a:cs typeface="+mn-ea"/>
                <a:sym typeface="+mn-lt"/>
              </a:rPr>
              <a:t>阅读</a:t>
            </a:r>
          </a:p>
        </p:txBody>
      </p:sp>
      <p:sp>
        <p:nvSpPr>
          <p:cNvPr id="19" name="文本框 18"/>
          <p:cNvSpPr txBox="1"/>
          <p:nvPr/>
        </p:nvSpPr>
        <p:spPr>
          <a:xfrm rot="20889270">
            <a:off x="3444637" y="3717269"/>
            <a:ext cx="1482036" cy="624530"/>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r" defTabSz="1219200">
              <a:defRPr/>
            </a:pPr>
            <a:r>
              <a:rPr lang="zh-CN" altLang="en-US" sz="3200" dirty="0">
                <a:solidFill>
                  <a:srgbClr val="FFD469"/>
                </a:solidFill>
                <a:effectLst>
                  <a:outerShdw blurRad="38100" dist="38100" dir="2700000" algn="tl">
                    <a:srgbClr val="000000">
                      <a:alpha val="43137"/>
                    </a:srgbClr>
                  </a:outerShdw>
                </a:effectLst>
                <a:latin typeface="Arial" panose="020B0604020202020204"/>
                <a:ea typeface="华康布丁体W12(P)"/>
                <a:cs typeface="+mn-ea"/>
                <a:sym typeface="+mn-lt"/>
              </a:rPr>
              <a:t>书法</a:t>
            </a:r>
          </a:p>
        </p:txBody>
      </p:sp>
      <p:sp>
        <p:nvSpPr>
          <p:cNvPr id="20" name="文本框 19"/>
          <p:cNvSpPr txBox="1"/>
          <p:nvPr/>
        </p:nvSpPr>
        <p:spPr>
          <a:xfrm rot="469980">
            <a:off x="5645912" y="3570596"/>
            <a:ext cx="1482036" cy="624530"/>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r" defTabSz="1219200">
              <a:defRPr/>
            </a:pPr>
            <a:r>
              <a:rPr lang="zh-CN" altLang="en-US" sz="3200" dirty="0">
                <a:solidFill>
                  <a:srgbClr val="E7AFD0"/>
                </a:solidFill>
                <a:effectLst>
                  <a:outerShdw blurRad="38100" dist="38100" dir="2700000" algn="tl">
                    <a:srgbClr val="000000">
                      <a:alpha val="43137"/>
                    </a:srgbClr>
                  </a:outerShdw>
                </a:effectLst>
                <a:latin typeface="Arial" panose="020B0604020202020204"/>
                <a:ea typeface="华康布丁体W12(P)"/>
                <a:cs typeface="+mn-ea"/>
                <a:sym typeface="+mn-lt"/>
              </a:rPr>
              <a:t>画画</a:t>
            </a:r>
          </a:p>
        </p:txBody>
      </p:sp>
      <p:sp>
        <p:nvSpPr>
          <p:cNvPr id="21" name="文本框 20"/>
          <p:cNvSpPr txBox="1"/>
          <p:nvPr/>
        </p:nvSpPr>
        <p:spPr>
          <a:xfrm rot="913806">
            <a:off x="1371584" y="4200383"/>
            <a:ext cx="1415772" cy="276999"/>
          </a:xfrm>
          <a:prstGeom prst="rect">
            <a:avLst/>
          </a:prstGeom>
          <a:noFill/>
        </p:spPr>
        <p:txBody>
          <a:bodyPr wrap="none" rtlCol="0">
            <a:spAutoFit/>
          </a:bodyPr>
          <a:lstStyle/>
          <a:p>
            <a:pPr defTabSz="1219200">
              <a:defRPr/>
            </a:pPr>
            <a:r>
              <a:rPr lang="zh-CN" altLang="en-US" sz="1200" dirty="0">
                <a:solidFill>
                  <a:schemeClr val="tx1">
                    <a:lumMod val="65000"/>
                    <a:lumOff val="35000"/>
                  </a:schemeClr>
                </a:solidFill>
                <a:latin typeface="方正少儿简体" panose="03000509000000000000" pitchFamily="65" charset="-122"/>
                <a:ea typeface="方正少儿简体" panose="03000509000000000000" pitchFamily="65" charset="-122"/>
                <a:cs typeface="+mn-ea"/>
                <a:sym typeface="+mn-lt"/>
              </a:rPr>
              <a:t>添加简要描述文字</a:t>
            </a:r>
          </a:p>
        </p:txBody>
      </p:sp>
      <p:sp>
        <p:nvSpPr>
          <p:cNvPr id="22" name="文本框 21"/>
          <p:cNvSpPr txBox="1"/>
          <p:nvPr/>
        </p:nvSpPr>
        <p:spPr>
          <a:xfrm rot="21148449">
            <a:off x="3777342" y="4403509"/>
            <a:ext cx="1415772" cy="276999"/>
          </a:xfrm>
          <a:prstGeom prst="rect">
            <a:avLst/>
          </a:prstGeom>
          <a:noFill/>
        </p:spPr>
        <p:txBody>
          <a:bodyPr wrap="none" rtlCol="0">
            <a:spAutoFit/>
          </a:bodyPr>
          <a:lstStyle/>
          <a:p>
            <a:pPr defTabSz="1219200">
              <a:defRPr/>
            </a:pPr>
            <a:r>
              <a:rPr lang="zh-CN" altLang="en-US" sz="1200" dirty="0">
                <a:solidFill>
                  <a:schemeClr val="tx1">
                    <a:lumMod val="65000"/>
                    <a:lumOff val="35000"/>
                  </a:schemeClr>
                </a:solidFill>
                <a:latin typeface="方正少儿简体" panose="03000509000000000000" pitchFamily="65" charset="-122"/>
                <a:ea typeface="方正少儿简体" panose="03000509000000000000" pitchFamily="65" charset="-122"/>
                <a:cs typeface="+mn-ea"/>
                <a:sym typeface="+mn-lt"/>
              </a:rPr>
              <a:t>添加简要描述文字</a:t>
            </a:r>
          </a:p>
        </p:txBody>
      </p:sp>
      <p:sp>
        <p:nvSpPr>
          <p:cNvPr id="23" name="文本框 22"/>
          <p:cNvSpPr txBox="1"/>
          <p:nvPr/>
        </p:nvSpPr>
        <p:spPr>
          <a:xfrm rot="310563">
            <a:off x="5814733" y="4281475"/>
            <a:ext cx="1415772" cy="276999"/>
          </a:xfrm>
          <a:prstGeom prst="rect">
            <a:avLst/>
          </a:prstGeom>
          <a:noFill/>
        </p:spPr>
        <p:txBody>
          <a:bodyPr wrap="none" rtlCol="0">
            <a:spAutoFit/>
          </a:bodyPr>
          <a:lstStyle/>
          <a:p>
            <a:pPr defTabSz="1219200">
              <a:defRPr/>
            </a:pPr>
            <a:r>
              <a:rPr lang="zh-CN" altLang="en-US" sz="1200" dirty="0">
                <a:solidFill>
                  <a:schemeClr val="tx1">
                    <a:lumMod val="65000"/>
                    <a:lumOff val="35000"/>
                  </a:schemeClr>
                </a:solidFill>
                <a:latin typeface="方正少儿简体" panose="03000509000000000000" pitchFamily="65" charset="-122"/>
                <a:ea typeface="方正少儿简体" panose="03000509000000000000" pitchFamily="65" charset="-122"/>
                <a:cs typeface="+mn-ea"/>
                <a:sym typeface="+mn-lt"/>
              </a:rPr>
              <a:t>添加简要描述文字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6"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sp>
        <p:nvSpPr>
          <p:cNvPr id="6" name="弧形 5"/>
          <p:cNvSpPr/>
          <p:nvPr/>
        </p:nvSpPr>
        <p:spPr>
          <a:xfrm>
            <a:off x="96986" y="3076884"/>
            <a:ext cx="8645236" cy="5839447"/>
          </a:xfrm>
          <a:prstGeom prst="arc">
            <a:avLst>
              <a:gd name="adj1" fmla="val 11240194"/>
              <a:gd name="adj2" fmla="val 21182901"/>
            </a:avLst>
          </a:prstGeom>
          <a:ln w="28575">
            <a:solidFill>
              <a:srgbClr val="9FDA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p:nvSpPr>
        <p:spPr>
          <a:xfrm>
            <a:off x="484909" y="3554274"/>
            <a:ext cx="1510145" cy="1234223"/>
          </a:xfrm>
          <a:prstGeom prst="ellipse">
            <a:avLst/>
          </a:prstGeom>
          <a:blipFill dpi="0" rotWithShape="1">
            <a:blip r:embed="rId3" cstate="print">
              <a:extLst>
                <a:ext uri="{28A0092B-C50C-407E-A947-70E740481C1C}">
                  <a14:useLocalDpi xmlns:a14="http://schemas.microsoft.com/office/drawing/2010/main" val="0"/>
                </a:ext>
              </a:extLst>
            </a:blip>
            <a:srcRect/>
            <a:stretch>
              <a:fillRect l="-7145" r="-7145"/>
            </a:stretch>
          </a:blipFill>
          <a:ln w="28575">
            <a:solidFill>
              <a:schemeClr val="bg1"/>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87783" y="2379478"/>
            <a:ext cx="1510145" cy="1510145"/>
          </a:xfrm>
          <a:prstGeom prst="ellipse">
            <a:avLst/>
          </a:prstGeom>
          <a:blipFill dpi="0" rotWithShape="1">
            <a:blip r:embed="rId4" cstate="print">
              <a:extLst>
                <a:ext uri="{28A0092B-C50C-407E-A947-70E740481C1C}">
                  <a14:useLocalDpi xmlns:a14="http://schemas.microsoft.com/office/drawing/2010/main" val="0"/>
                </a:ext>
              </a:extLst>
            </a:blip>
            <a:srcRect/>
            <a:stretch>
              <a:fillRect l="-25000" r="-25000"/>
            </a:stretch>
          </a:blipFill>
          <a:ln w="28575">
            <a:solidFill>
              <a:schemeClr val="bg1"/>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90657" y="2379478"/>
            <a:ext cx="1510145" cy="1510145"/>
          </a:xfrm>
          <a:prstGeom prst="ellipse">
            <a:avLst/>
          </a:prstGeom>
          <a:blipFill dpi="0" rotWithShape="1">
            <a:blip r:embed="rId5" cstate="print">
              <a:extLst>
                <a:ext uri="{28A0092B-C50C-407E-A947-70E740481C1C}">
                  <a14:useLocalDpi xmlns:a14="http://schemas.microsoft.com/office/drawing/2010/main" val="0"/>
                </a:ext>
              </a:extLst>
            </a:blip>
            <a:srcRect/>
            <a:stretch>
              <a:fillRect l="-24942" r="-24942"/>
            </a:stretch>
          </a:blipFill>
          <a:ln w="28575">
            <a:solidFill>
              <a:schemeClr val="bg1"/>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093532" y="3837709"/>
            <a:ext cx="1510145" cy="1234223"/>
          </a:xfrm>
          <a:prstGeom prst="ellipse">
            <a:avLst/>
          </a:prstGeom>
          <a:blipFill dpi="0" rotWithShape="1">
            <a:blip r:embed="rId6" cstate="print">
              <a:extLst>
                <a:ext uri="{28A0092B-C50C-407E-A947-70E740481C1C}">
                  <a14:useLocalDpi xmlns:a14="http://schemas.microsoft.com/office/drawing/2010/main" val="0"/>
                </a:ext>
              </a:extLst>
            </a:blip>
            <a:srcRect/>
            <a:stretch>
              <a:fillRect l="-7186" r="-7186"/>
            </a:stretch>
          </a:blipFill>
          <a:ln w="28575">
            <a:solidFill>
              <a:schemeClr val="bg1"/>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9086" y="764352"/>
            <a:ext cx="3023427" cy="4535140"/>
          </a:xfrm>
          <a:prstGeom prst="rect">
            <a:avLst/>
          </a:prstGeom>
          <a:effectLst>
            <a:outerShdw blurRad="190500" dist="63500" dir="2700000" algn="tl" rotWithShape="0">
              <a:prstClr val="black">
                <a:alpha val="20000"/>
              </a:prstClr>
            </a:outerShdw>
          </a:effectLst>
        </p:spPr>
      </p:pic>
      <p:sp>
        <p:nvSpPr>
          <p:cNvPr id="13" name="文本框 12"/>
          <p:cNvSpPr txBox="1"/>
          <p:nvPr/>
        </p:nvSpPr>
        <p:spPr>
          <a:xfrm>
            <a:off x="9933921" y="2481133"/>
            <a:ext cx="800219" cy="2451953"/>
          </a:xfrm>
          <a:prstGeom prst="rect">
            <a:avLst/>
          </a:prstGeom>
          <a:noFill/>
        </p:spPr>
        <p:txBody>
          <a:bodyPr vert="eaVert" wrap="none" rtlCol="0">
            <a:spAutoFit/>
          </a:bodyPr>
          <a:lstStyle/>
          <a:p>
            <a:r>
              <a:rPr lang="zh-CN" altLang="en-US" sz="4000" spc="600" dirty="0">
                <a:ln w="25400">
                  <a:solidFill>
                    <a:schemeClr val="bg1"/>
                  </a:solidFill>
                </a:ln>
                <a:solidFill>
                  <a:srgbClr val="FD8FAC"/>
                </a:solidFill>
                <a:effectLst>
                  <a:outerShdw blurRad="76200" dist="63500" dir="2700000" algn="tl" rotWithShape="0">
                    <a:prstClr val="black">
                      <a:alpha val="40000"/>
                    </a:prstClr>
                  </a:outerShdw>
                </a:effectLst>
                <a:latin typeface="华康海报体W12(P)" panose="040B0C00000000000000" charset="-122"/>
                <a:ea typeface="华康海报体W12(P)" panose="040B0C00000000000000" charset="-122"/>
              </a:rPr>
              <a:t>兴趣爱好</a:t>
            </a:r>
          </a:p>
        </p:txBody>
      </p:sp>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3475" y="237730"/>
            <a:ext cx="1686754" cy="2938386"/>
          </a:xfrm>
          <a:prstGeom prst="rect">
            <a:avLst/>
          </a:prstGeom>
        </p:spPr>
      </p:pic>
      <p:sp>
        <p:nvSpPr>
          <p:cNvPr id="17" name="文本框 16"/>
          <p:cNvSpPr txBox="1"/>
          <p:nvPr/>
        </p:nvSpPr>
        <p:spPr>
          <a:xfrm>
            <a:off x="3156233" y="4487157"/>
            <a:ext cx="2897081" cy="584775"/>
          </a:xfrm>
          <a:prstGeom prst="rect">
            <a:avLst/>
          </a:prstGeom>
          <a:noFill/>
        </p:spPr>
        <p:txBody>
          <a:bodyPr wrap="square" rtlCol="0">
            <a:spAutoFit/>
          </a:bodyPr>
          <a:lstStyle/>
          <a:p>
            <a:pPr algn="ctr" defTabSz="1219200">
              <a:defRPr/>
            </a:pPr>
            <a:r>
              <a:rPr lang="zh-CN" altLang="en-US" sz="3200" dirty="0">
                <a:ln w="12700">
                  <a:solidFill>
                    <a:prstClr val="white"/>
                  </a:solidFill>
                </a:ln>
                <a:solidFill>
                  <a:srgbClr val="EE956E"/>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我的酷帅身影</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26" presetClass="entr" presetSubtype="0" fill="hold" grpId="0" nodeType="withEffect">
                                  <p:stCondLst>
                                    <p:cond delay="75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80">
                                          <p:stCondLst>
                                            <p:cond delay="0"/>
                                          </p:stCondLst>
                                        </p:cTn>
                                        <p:tgtEl>
                                          <p:spTgt spid="17"/>
                                        </p:tgtEl>
                                      </p:cBhvr>
                                    </p:animEffect>
                                    <p:anim calcmode="lin" valueType="num">
                                      <p:cBhvr>
                                        <p:cTn id="4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3" dur="26">
                                          <p:stCondLst>
                                            <p:cond delay="650"/>
                                          </p:stCondLst>
                                        </p:cTn>
                                        <p:tgtEl>
                                          <p:spTgt spid="17"/>
                                        </p:tgtEl>
                                      </p:cBhvr>
                                      <p:to x="100000" y="60000"/>
                                    </p:animScale>
                                    <p:animScale>
                                      <p:cBhvr>
                                        <p:cTn id="54" dur="166" decel="50000">
                                          <p:stCondLst>
                                            <p:cond delay="676"/>
                                          </p:stCondLst>
                                        </p:cTn>
                                        <p:tgtEl>
                                          <p:spTgt spid="17"/>
                                        </p:tgtEl>
                                      </p:cBhvr>
                                      <p:to x="100000" y="100000"/>
                                    </p:animScale>
                                    <p:animScale>
                                      <p:cBhvr>
                                        <p:cTn id="55" dur="26">
                                          <p:stCondLst>
                                            <p:cond delay="1312"/>
                                          </p:stCondLst>
                                        </p:cTn>
                                        <p:tgtEl>
                                          <p:spTgt spid="17"/>
                                        </p:tgtEl>
                                      </p:cBhvr>
                                      <p:to x="100000" y="80000"/>
                                    </p:animScale>
                                    <p:animScale>
                                      <p:cBhvr>
                                        <p:cTn id="56" dur="166" decel="50000">
                                          <p:stCondLst>
                                            <p:cond delay="1338"/>
                                          </p:stCondLst>
                                        </p:cTn>
                                        <p:tgtEl>
                                          <p:spTgt spid="17"/>
                                        </p:tgtEl>
                                      </p:cBhvr>
                                      <p:to x="100000" y="100000"/>
                                    </p:animScale>
                                    <p:animScale>
                                      <p:cBhvr>
                                        <p:cTn id="57" dur="26">
                                          <p:stCondLst>
                                            <p:cond delay="1642"/>
                                          </p:stCondLst>
                                        </p:cTn>
                                        <p:tgtEl>
                                          <p:spTgt spid="17"/>
                                        </p:tgtEl>
                                      </p:cBhvr>
                                      <p:to x="100000" y="90000"/>
                                    </p:animScale>
                                    <p:animScale>
                                      <p:cBhvr>
                                        <p:cTn id="58" dur="166" decel="50000">
                                          <p:stCondLst>
                                            <p:cond delay="1668"/>
                                          </p:stCondLst>
                                        </p:cTn>
                                        <p:tgtEl>
                                          <p:spTgt spid="17"/>
                                        </p:tgtEl>
                                      </p:cBhvr>
                                      <p:to x="100000" y="100000"/>
                                    </p:animScale>
                                    <p:animScale>
                                      <p:cBhvr>
                                        <p:cTn id="59" dur="26">
                                          <p:stCondLst>
                                            <p:cond delay="1808"/>
                                          </p:stCondLst>
                                        </p:cTn>
                                        <p:tgtEl>
                                          <p:spTgt spid="17"/>
                                        </p:tgtEl>
                                      </p:cBhvr>
                                      <p:to x="100000" y="95000"/>
                                    </p:animScale>
                                    <p:animScale>
                                      <p:cBhvr>
                                        <p:cTn id="6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086" y="764352"/>
            <a:ext cx="3023427" cy="4535140"/>
          </a:xfrm>
          <a:prstGeom prst="rect">
            <a:avLst/>
          </a:prstGeom>
          <a:effectLst>
            <a:outerShdw blurRad="190500" dist="63500" dir="2700000" algn="tl" rotWithShape="0">
              <a:prstClr val="black">
                <a:alpha val="20000"/>
              </a:prstClr>
            </a:outerShdw>
          </a:effectLst>
        </p:spPr>
      </p:pic>
      <p:sp>
        <p:nvSpPr>
          <p:cNvPr id="13" name="文本框 12"/>
          <p:cNvSpPr txBox="1"/>
          <p:nvPr/>
        </p:nvSpPr>
        <p:spPr>
          <a:xfrm>
            <a:off x="9933921" y="2481133"/>
            <a:ext cx="800219" cy="2451953"/>
          </a:xfrm>
          <a:prstGeom prst="rect">
            <a:avLst/>
          </a:prstGeom>
          <a:noFill/>
        </p:spPr>
        <p:txBody>
          <a:bodyPr vert="eaVert" wrap="none" rtlCol="0">
            <a:spAutoFit/>
          </a:bodyPr>
          <a:lstStyle/>
          <a:p>
            <a:r>
              <a:rPr lang="zh-CN" altLang="en-US" sz="4000" spc="600" dirty="0">
                <a:ln w="25400">
                  <a:solidFill>
                    <a:schemeClr val="bg1"/>
                  </a:solidFill>
                </a:ln>
                <a:solidFill>
                  <a:srgbClr val="FD8FAC"/>
                </a:solidFill>
                <a:effectLst>
                  <a:outerShdw blurRad="76200" dist="63500" dir="2700000" algn="tl" rotWithShape="0">
                    <a:prstClr val="black">
                      <a:alpha val="40000"/>
                    </a:prstClr>
                  </a:outerShdw>
                </a:effectLst>
                <a:latin typeface="华康海报体W12(P)" panose="040B0C00000000000000" charset="-122"/>
                <a:ea typeface="华康海报体W12(P)" panose="040B0C00000000000000" charset="-122"/>
              </a:rPr>
              <a:t>兴趣爱好</a:t>
            </a:r>
          </a:p>
        </p:txBody>
      </p:sp>
      <p:sp>
        <p:nvSpPr>
          <p:cNvPr id="17" name="文本框 16"/>
          <p:cNvSpPr txBox="1"/>
          <p:nvPr/>
        </p:nvSpPr>
        <p:spPr>
          <a:xfrm>
            <a:off x="452237" y="1467335"/>
            <a:ext cx="2897081" cy="584775"/>
          </a:xfrm>
          <a:prstGeom prst="rect">
            <a:avLst/>
          </a:prstGeom>
          <a:noFill/>
        </p:spPr>
        <p:txBody>
          <a:bodyPr wrap="square" rtlCol="0">
            <a:spAutoFit/>
          </a:bodyPr>
          <a:lstStyle/>
          <a:p>
            <a:pPr algn="ctr" defTabSz="1219200">
              <a:defRPr/>
            </a:pPr>
            <a:r>
              <a:rPr lang="zh-CN" altLang="en-US" sz="3200" dirty="0">
                <a:ln w="12700">
                  <a:solidFill>
                    <a:prstClr val="white"/>
                  </a:solidFill>
                </a:ln>
                <a:solidFill>
                  <a:srgbClr val="EE956E"/>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我的精彩回忆</a:t>
            </a:r>
          </a:p>
        </p:txBody>
      </p:sp>
      <p:sp>
        <p:nvSpPr>
          <p:cNvPr id="16" name="矩形 15"/>
          <p:cNvSpPr/>
          <p:nvPr/>
        </p:nvSpPr>
        <p:spPr>
          <a:xfrm>
            <a:off x="4994933" y="2129416"/>
            <a:ext cx="2755032" cy="523220"/>
          </a:xfrm>
          <a:prstGeom prst="rect">
            <a:avLst/>
          </a:prstGeom>
        </p:spPr>
        <p:txBody>
          <a:bodyPr wrap="square">
            <a:spAutoFit/>
          </a:bodyPr>
          <a:lstStyle/>
          <a:p>
            <a:r>
              <a:rPr lang="zh-CN" altLang="en-US" sz="1400" dirty="0">
                <a:solidFill>
                  <a:schemeClr val="tx1">
                    <a:lumMod val="75000"/>
                    <a:lumOff val="25000"/>
                  </a:schemeClr>
                </a:solidFill>
                <a:ea typeface="方正卡通简体" panose="03000509000000000000" pitchFamily="65" charset="-122"/>
                <a:cs typeface="+mn-ea"/>
                <a:sym typeface="+mn-lt"/>
              </a:rPr>
              <a:t>请在此处添加具体内容，文字尽量言简意赅，简单说明即可。</a:t>
            </a:r>
          </a:p>
        </p:txBody>
      </p:sp>
      <p:sp>
        <p:nvSpPr>
          <p:cNvPr id="18" name="矩形 17"/>
          <p:cNvSpPr/>
          <p:nvPr/>
        </p:nvSpPr>
        <p:spPr>
          <a:xfrm>
            <a:off x="4994933" y="3237708"/>
            <a:ext cx="2755032" cy="523220"/>
          </a:xfrm>
          <a:prstGeom prst="rect">
            <a:avLst/>
          </a:prstGeom>
        </p:spPr>
        <p:txBody>
          <a:bodyPr wrap="square">
            <a:spAutoFit/>
          </a:bodyPr>
          <a:lstStyle/>
          <a:p>
            <a:r>
              <a:rPr lang="zh-CN" altLang="en-US" sz="1400" dirty="0">
                <a:solidFill>
                  <a:schemeClr val="tx1">
                    <a:lumMod val="75000"/>
                    <a:lumOff val="25000"/>
                  </a:schemeClr>
                </a:solidFill>
                <a:ea typeface="方正卡通简体" panose="03000509000000000000" pitchFamily="65" charset="-122"/>
                <a:cs typeface="+mn-ea"/>
                <a:sym typeface="+mn-lt"/>
              </a:rPr>
              <a:t>请在此处添加具体内容，文字尽量言简意赅，简单说明即可。</a:t>
            </a:r>
          </a:p>
        </p:txBody>
      </p:sp>
      <p:sp>
        <p:nvSpPr>
          <p:cNvPr id="19" name="矩形 18"/>
          <p:cNvSpPr/>
          <p:nvPr/>
        </p:nvSpPr>
        <p:spPr>
          <a:xfrm>
            <a:off x="4955682" y="4327946"/>
            <a:ext cx="2755032" cy="523220"/>
          </a:xfrm>
          <a:prstGeom prst="rect">
            <a:avLst/>
          </a:prstGeom>
        </p:spPr>
        <p:txBody>
          <a:bodyPr wrap="square">
            <a:spAutoFit/>
          </a:bodyPr>
          <a:lstStyle/>
          <a:p>
            <a:r>
              <a:rPr lang="zh-CN" altLang="en-US" sz="1400" dirty="0">
                <a:solidFill>
                  <a:schemeClr val="tx1">
                    <a:lumMod val="75000"/>
                    <a:lumOff val="25000"/>
                  </a:schemeClr>
                </a:solidFill>
                <a:ea typeface="方正卡通简体" panose="03000509000000000000" pitchFamily="65" charset="-122"/>
                <a:cs typeface="+mn-ea"/>
                <a:sym typeface="+mn-lt"/>
              </a:rPr>
              <a:t>请在此处添加具体内容，文字尽量言简意赅，简单说明即可。</a:t>
            </a:r>
          </a:p>
        </p:txBody>
      </p:sp>
      <p:grpSp>
        <p:nvGrpSpPr>
          <p:cNvPr id="20" name="组合 19"/>
          <p:cNvGrpSpPr/>
          <p:nvPr/>
        </p:nvGrpSpPr>
        <p:grpSpPr>
          <a:xfrm>
            <a:off x="3957800" y="2108261"/>
            <a:ext cx="695284" cy="695284"/>
            <a:chOff x="3861284" y="1471157"/>
            <a:chExt cx="1148576" cy="1148576"/>
          </a:xfrm>
        </p:grpSpPr>
        <p:sp>
          <p:nvSpPr>
            <p:cNvPr id="21" name="椭圆 20"/>
            <p:cNvSpPr/>
            <p:nvPr/>
          </p:nvSpPr>
          <p:spPr>
            <a:xfrm>
              <a:off x="3861284" y="1471157"/>
              <a:ext cx="1148576" cy="1148576"/>
            </a:xfrm>
            <a:prstGeom prst="ellipse">
              <a:avLst/>
            </a:prstGeom>
            <a:solidFill>
              <a:srgbClr val="FD8F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ea typeface="方正卡通简体" panose="03000509000000000000" pitchFamily="65" charset="-122"/>
                <a:cs typeface="+mn-ea"/>
                <a:sym typeface="+mn-lt"/>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77" y="1614828"/>
              <a:ext cx="840800" cy="945175"/>
            </a:xfrm>
            <a:prstGeom prst="rect">
              <a:avLst/>
            </a:prstGeom>
          </p:spPr>
        </p:pic>
      </p:grpSp>
      <p:grpSp>
        <p:nvGrpSpPr>
          <p:cNvPr id="23" name="组合 22"/>
          <p:cNvGrpSpPr/>
          <p:nvPr/>
        </p:nvGrpSpPr>
        <p:grpSpPr>
          <a:xfrm>
            <a:off x="3987552" y="4295073"/>
            <a:ext cx="695284" cy="695284"/>
            <a:chOff x="3861284" y="5243416"/>
            <a:chExt cx="1148576" cy="1148576"/>
          </a:xfrm>
        </p:grpSpPr>
        <p:sp>
          <p:nvSpPr>
            <p:cNvPr id="24" name="椭圆 23"/>
            <p:cNvSpPr/>
            <p:nvPr/>
          </p:nvSpPr>
          <p:spPr>
            <a:xfrm>
              <a:off x="3861284" y="5243416"/>
              <a:ext cx="1148576" cy="1148576"/>
            </a:xfrm>
            <a:prstGeom prst="ellipse">
              <a:avLst/>
            </a:prstGeom>
            <a:solidFill>
              <a:srgbClr val="3E98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ea typeface="方正卡通简体" panose="03000509000000000000" pitchFamily="65" charset="-122"/>
                <a:cs typeface="+mn-ea"/>
                <a:sym typeface="+mn-lt"/>
              </a:endParaRPr>
            </a:p>
          </p:txBody>
        </p:sp>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745" y="5349902"/>
              <a:ext cx="717585" cy="850063"/>
            </a:xfrm>
            <a:prstGeom prst="rect">
              <a:avLst/>
            </a:prstGeom>
          </p:spPr>
        </p:pic>
      </p:grpSp>
      <p:grpSp>
        <p:nvGrpSpPr>
          <p:cNvPr id="26" name="组合 25"/>
          <p:cNvGrpSpPr/>
          <p:nvPr/>
        </p:nvGrpSpPr>
        <p:grpSpPr>
          <a:xfrm>
            <a:off x="3957800" y="3236304"/>
            <a:ext cx="695284" cy="695284"/>
            <a:chOff x="4358477" y="3247834"/>
            <a:chExt cx="1148576" cy="1148576"/>
          </a:xfrm>
        </p:grpSpPr>
        <p:sp>
          <p:nvSpPr>
            <p:cNvPr id="27" name="椭圆 26"/>
            <p:cNvSpPr/>
            <p:nvPr/>
          </p:nvSpPr>
          <p:spPr>
            <a:xfrm>
              <a:off x="4358477" y="3247834"/>
              <a:ext cx="1148576" cy="1148576"/>
            </a:xfrm>
            <a:prstGeom prst="ellipse">
              <a:avLst/>
            </a:prstGeom>
            <a:solidFill>
              <a:srgbClr val="F8B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ea typeface="方正卡通简体" panose="03000509000000000000" pitchFamily="65" charset="-122"/>
                <a:cs typeface="+mn-ea"/>
                <a:sym typeface="+mn-lt"/>
              </a:endParaRPr>
            </a:p>
          </p:txBody>
        </p:sp>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2906" y="3365623"/>
              <a:ext cx="776164" cy="872516"/>
            </a:xfrm>
            <a:prstGeom prst="rect">
              <a:avLst/>
            </a:prstGeom>
          </p:spPr>
        </p:pic>
      </p:grpSp>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9868" y="2456453"/>
            <a:ext cx="3211213" cy="2870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6"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childTnLst>
                          </p:cTn>
                        </p:par>
                        <p:par>
                          <p:cTn id="34" fill="hold">
                            <p:stCondLst>
                              <p:cond delay="500"/>
                            </p:stCondLst>
                            <p:childTnLst>
                              <p:par>
                                <p:cTn id="35" presetID="6"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1000"/>
                                        <p:tgtEl>
                                          <p:spTgt spid="29"/>
                                        </p:tgtEl>
                                      </p:cBhvr>
                                    </p:animEffect>
                                  </p:childTnLst>
                                </p:cTn>
                              </p:par>
                            </p:childTnLst>
                          </p:cTn>
                        </p:par>
                        <p:par>
                          <p:cTn id="38" fill="hold">
                            <p:stCondLst>
                              <p:cond delay="1500"/>
                            </p:stCondLst>
                            <p:childTnLst>
                              <p:par>
                                <p:cTn id="39" presetID="52"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Scale>
                                      <p:cBhvr>
                                        <p:cTn id="4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6"/>
                                        </p:tgtEl>
                                        <p:attrNameLst>
                                          <p:attrName>ppt_x</p:attrName>
                                          <p:attrName>ppt_y</p:attrName>
                                        </p:attrNameLst>
                                      </p:cBhvr>
                                    </p:animMotion>
                                    <p:animEffect transition="in" filter="fade">
                                      <p:cBhvr>
                                        <p:cTn id="48" dur="1000"/>
                                        <p:tgtEl>
                                          <p:spTgt spid="26"/>
                                        </p:tgtEl>
                                      </p:cBhvr>
                                    </p:animEffect>
                                  </p:childTnLst>
                                </p:cTn>
                              </p:par>
                              <p:par>
                                <p:cTn id="49" presetID="52"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Scale>
                                      <p:cBhvr>
                                        <p:cTn id="5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3"/>
                                        </p:tgtEl>
                                        <p:attrNameLst>
                                          <p:attrName>ppt_x</p:attrName>
                                          <p:attrName>ppt_y</p:attrName>
                                        </p:attrNameLst>
                                      </p:cBhvr>
                                    </p:animMotion>
                                    <p:animEffect transition="in" filter="fade">
                                      <p:cBhvr>
                                        <p:cTn id="53" dur="1000"/>
                                        <p:tgtEl>
                                          <p:spTgt spid="23"/>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39086" y="764352"/>
            <a:ext cx="3023427" cy="4535140"/>
          </a:xfrm>
          <a:prstGeom prst="rect">
            <a:avLst/>
          </a:prstGeom>
          <a:effectLst>
            <a:outerShdw blurRad="190500" dist="63500" dir="2700000" algn="tl" rotWithShape="0">
              <a:prstClr val="black">
                <a:alpha val="20000"/>
              </a:prstClr>
            </a:outerShdw>
          </a:effectLst>
        </p:spPr>
      </p:pic>
      <p:sp>
        <p:nvSpPr>
          <p:cNvPr id="13" name="文本框 12"/>
          <p:cNvSpPr txBox="1"/>
          <p:nvPr/>
        </p:nvSpPr>
        <p:spPr>
          <a:xfrm>
            <a:off x="9933921" y="2481133"/>
            <a:ext cx="800219" cy="2451953"/>
          </a:xfrm>
          <a:prstGeom prst="rect">
            <a:avLst/>
          </a:prstGeom>
          <a:noFill/>
        </p:spPr>
        <p:txBody>
          <a:bodyPr vert="eaVert" wrap="none" rtlCol="0">
            <a:spAutoFit/>
          </a:bodyPr>
          <a:lstStyle/>
          <a:p>
            <a:r>
              <a:rPr lang="zh-CN" altLang="en-US" sz="4000" spc="600" dirty="0">
                <a:ln w="25400">
                  <a:solidFill>
                    <a:schemeClr val="bg1"/>
                  </a:solidFill>
                </a:ln>
                <a:solidFill>
                  <a:srgbClr val="FD8FAC"/>
                </a:solidFill>
                <a:effectLst>
                  <a:outerShdw blurRad="76200" dist="63500" dir="2700000" algn="tl" rotWithShape="0">
                    <a:prstClr val="black">
                      <a:alpha val="40000"/>
                    </a:prstClr>
                  </a:outerShdw>
                </a:effectLst>
                <a:latin typeface="华康海报体W12(P)" panose="040B0C00000000000000" charset="-122"/>
                <a:ea typeface="华康海报体W12(P)" panose="040B0C00000000000000" charset="-122"/>
              </a:rPr>
              <a:t>我的手工</a:t>
            </a:r>
          </a:p>
        </p:txBody>
      </p:sp>
      <p:pic>
        <p:nvPicPr>
          <p:cNvPr id="1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054" y="1206164"/>
            <a:ext cx="2080436" cy="2894779"/>
          </a:xfrm>
          <a:prstGeom prst="rect">
            <a:avLst/>
          </a:prstGeom>
          <a:effectLst>
            <a:outerShdw blurRad="101600" dist="38100" dir="2700000" algn="tl" rotWithShape="0">
              <a:prstClr val="black">
                <a:alpha val="20000"/>
              </a:prstClr>
            </a:outerShdw>
          </a:effectLst>
        </p:spPr>
      </p:pic>
      <p:sp>
        <p:nvSpPr>
          <p:cNvPr id="17" name="文本框 16"/>
          <p:cNvSpPr txBox="1"/>
          <p:nvPr/>
        </p:nvSpPr>
        <p:spPr>
          <a:xfrm>
            <a:off x="343437" y="4014005"/>
            <a:ext cx="2897081" cy="584775"/>
          </a:xfrm>
          <a:prstGeom prst="rect">
            <a:avLst/>
          </a:prstGeom>
          <a:noFill/>
        </p:spPr>
        <p:txBody>
          <a:bodyPr wrap="square" rtlCol="0">
            <a:spAutoFit/>
          </a:bodyPr>
          <a:lstStyle/>
          <a:p>
            <a:pPr algn="ctr" defTabSz="1219200">
              <a:defRPr/>
            </a:pPr>
            <a:r>
              <a:rPr lang="zh-CN" altLang="en-US" sz="3200" dirty="0">
                <a:ln w="12700">
                  <a:solidFill>
                    <a:prstClr val="white"/>
                  </a:solidFill>
                </a:ln>
                <a:solidFill>
                  <a:srgbClr val="EE956E"/>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我的精彩剪影</a:t>
            </a:r>
          </a:p>
        </p:txBody>
      </p:sp>
      <p:grpSp>
        <p:nvGrpSpPr>
          <p:cNvPr id="30" name="组合 29"/>
          <p:cNvGrpSpPr/>
          <p:nvPr/>
        </p:nvGrpSpPr>
        <p:grpSpPr>
          <a:xfrm rot="495153">
            <a:off x="1951746" y="1478969"/>
            <a:ext cx="6785685" cy="2832020"/>
            <a:chOff x="1840356" y="58861"/>
            <a:chExt cx="7227444" cy="3016389"/>
          </a:xfrm>
        </p:grpSpPr>
        <p:grpSp>
          <p:nvGrpSpPr>
            <p:cNvPr id="31" name="组合 30"/>
            <p:cNvGrpSpPr/>
            <p:nvPr/>
          </p:nvGrpSpPr>
          <p:grpSpPr>
            <a:xfrm>
              <a:off x="2777055" y="1204672"/>
              <a:ext cx="1548942" cy="1870578"/>
              <a:chOff x="4017425" y="1279194"/>
              <a:chExt cx="2065256" cy="2494104"/>
            </a:xfrm>
          </p:grpSpPr>
          <p:sp>
            <p:nvSpPr>
              <p:cNvPr id="52" name="矩形 51"/>
              <p:cNvSpPr/>
              <p:nvPr>
                <p:custDataLst>
                  <p:tags r:id="rId9"/>
                </p:custDataLst>
              </p:nvPr>
            </p:nvSpPr>
            <p:spPr>
              <a:xfrm rot="21145919">
                <a:off x="4017425" y="1279194"/>
                <a:ext cx="2065256" cy="2494104"/>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KSO_Img2"/>
              <p:cNvSpPr/>
              <p:nvPr>
                <p:custDataLst>
                  <p:tags r:id="rId10"/>
                </p:custDataLst>
              </p:nvPr>
            </p:nvSpPr>
            <p:spPr>
              <a:xfrm rot="21145919">
                <a:off x="4109535" y="1365516"/>
                <a:ext cx="1872000" cy="2208238"/>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 name="组合 31"/>
            <p:cNvGrpSpPr/>
            <p:nvPr/>
          </p:nvGrpSpPr>
          <p:grpSpPr>
            <a:xfrm>
              <a:off x="4978725" y="1182339"/>
              <a:ext cx="1435297" cy="1733335"/>
              <a:chOff x="6367684" y="1285991"/>
              <a:chExt cx="1913729" cy="2311113"/>
            </a:xfrm>
          </p:grpSpPr>
          <p:sp>
            <p:nvSpPr>
              <p:cNvPr id="50" name="矩形 49"/>
              <p:cNvSpPr/>
              <p:nvPr>
                <p:custDataLst>
                  <p:tags r:id="rId7"/>
                </p:custDataLst>
              </p:nvPr>
            </p:nvSpPr>
            <p:spPr>
              <a:xfrm rot="21340840">
                <a:off x="6367684" y="1285991"/>
                <a:ext cx="1913729" cy="2311113"/>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KSO_Img3"/>
              <p:cNvSpPr/>
              <p:nvPr>
                <p:custDataLst>
                  <p:tags r:id="rId8"/>
                </p:custDataLst>
              </p:nvPr>
            </p:nvSpPr>
            <p:spPr>
              <a:xfrm rot="21340840">
                <a:off x="6457470" y="1377908"/>
                <a:ext cx="1728000" cy="2065828"/>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a:off x="6842834" y="798813"/>
              <a:ext cx="1372376" cy="1657348"/>
              <a:chOff x="8470100" y="863082"/>
              <a:chExt cx="1829834" cy="2209797"/>
            </a:xfrm>
            <a:effectLst/>
          </p:grpSpPr>
          <p:sp>
            <p:nvSpPr>
              <p:cNvPr id="48" name="矩形 47"/>
              <p:cNvSpPr/>
              <p:nvPr>
                <p:custDataLst>
                  <p:tags r:id="rId5"/>
                </p:custDataLst>
              </p:nvPr>
            </p:nvSpPr>
            <p:spPr>
              <a:xfrm rot="21280563">
                <a:off x="8470100" y="863082"/>
                <a:ext cx="1829834" cy="2209797"/>
              </a:xfrm>
              <a:prstGeom prst="rect">
                <a:avLst/>
              </a:prstGeom>
              <a:solidFill>
                <a:schemeClr val="bg1"/>
              </a:solidFill>
              <a:ln>
                <a:no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KSO_Img4"/>
              <p:cNvSpPr/>
              <p:nvPr>
                <p:custDataLst>
                  <p:tags r:id="rId6"/>
                </p:custDataLst>
              </p:nvPr>
            </p:nvSpPr>
            <p:spPr>
              <a:xfrm rot="21280563">
                <a:off x="8561133" y="948542"/>
                <a:ext cx="1656000" cy="2009711"/>
              </a:xfrm>
              <a:prstGeom prst="rect">
                <a:avLst/>
              </a:prstGeom>
              <a:blipFill dpi="0" rotWithShape="1">
                <a:blip r:embed="rId17" cstate="print">
                  <a:extLst>
                    <a:ext uri="{28A0092B-C50C-407E-A947-70E740481C1C}">
                      <a14:useLocalDpi xmlns:a14="http://schemas.microsoft.com/office/drawing/2010/main" val="0"/>
                    </a:ext>
                  </a:extLst>
                </a:blip>
                <a:srcRect/>
                <a:stretch>
                  <a:fillRect l="-40948" r="-40948"/>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4" name="组合 33"/>
            <p:cNvGrpSpPr/>
            <p:nvPr/>
          </p:nvGrpSpPr>
          <p:grpSpPr>
            <a:xfrm>
              <a:off x="1840356" y="58861"/>
              <a:ext cx="7227444" cy="1253399"/>
              <a:chOff x="3302030" y="127017"/>
              <a:chExt cx="7392348" cy="1281997"/>
            </a:xfrm>
          </p:grpSpPr>
          <p:pic>
            <p:nvPicPr>
              <p:cNvPr id="35" name="图片 34"/>
              <p:cNvPicPr>
                <a:picLocks noChangeAspect="1"/>
              </p:cNvPicPr>
              <p:nvPr>
                <p:custDataLst>
                  <p:tags r:id="rId1"/>
                </p:custDataLst>
              </p:nvPr>
            </p:nvPicPr>
            <p:blipFill rotWithShape="1">
              <a:blip r:embed="rId18" cstate="print">
                <a:extLst>
                  <a:ext uri="{28A0092B-C50C-407E-A947-70E740481C1C}">
                    <a14:useLocalDpi xmlns:a14="http://schemas.microsoft.com/office/drawing/2010/main" val="0"/>
                  </a:ext>
                </a:extLst>
              </a:blip>
              <a:srcRect l="759"/>
              <a:stretch>
                <a:fillRect/>
              </a:stretch>
            </p:blipFill>
            <p:spPr>
              <a:xfrm>
                <a:off x="3302030" y="127017"/>
                <a:ext cx="7392348" cy="1078745"/>
              </a:xfrm>
              <a:prstGeom prst="rect">
                <a:avLst/>
              </a:prstGeom>
            </p:spPr>
          </p:pic>
          <p:grpSp>
            <p:nvGrpSpPr>
              <p:cNvPr id="37" name="组合 36"/>
              <p:cNvGrpSpPr/>
              <p:nvPr>
                <p:custDataLst>
                  <p:tags r:id="rId2"/>
                </p:custDataLst>
              </p:nvPr>
            </p:nvGrpSpPr>
            <p:grpSpPr>
              <a:xfrm>
                <a:off x="4529360" y="725765"/>
                <a:ext cx="407051" cy="683249"/>
                <a:chOff x="3355097" y="2705308"/>
                <a:chExt cx="758971" cy="1273959"/>
              </a:xfrm>
            </p:grpSpPr>
            <p:pic>
              <p:nvPicPr>
                <p:cNvPr id="44" name="图片 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45" name="图片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nvGrpSpPr>
              <p:cNvPr id="38" name="组合 37"/>
              <p:cNvGrpSpPr/>
              <p:nvPr>
                <p:custDataLst>
                  <p:tags r:id="rId3"/>
                </p:custDataLst>
              </p:nvPr>
            </p:nvGrpSpPr>
            <p:grpSpPr>
              <a:xfrm>
                <a:off x="6710938" y="709646"/>
                <a:ext cx="407051" cy="683249"/>
                <a:chOff x="3355097" y="2705308"/>
                <a:chExt cx="758971" cy="1273959"/>
              </a:xfrm>
            </p:grpSpPr>
            <p:pic>
              <p:nvPicPr>
                <p:cNvPr id="42" name="图片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43" name="图片 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13087" y="2717498"/>
                  <a:ext cx="700981" cy="1261769"/>
                </a:xfrm>
                <a:prstGeom prst="rect">
                  <a:avLst/>
                </a:prstGeom>
              </p:spPr>
            </p:pic>
          </p:grpSp>
          <p:grpSp>
            <p:nvGrpSpPr>
              <p:cNvPr id="39" name="组合 38"/>
              <p:cNvGrpSpPr/>
              <p:nvPr>
                <p:custDataLst>
                  <p:tags r:id="rId4"/>
                </p:custDataLst>
              </p:nvPr>
            </p:nvGrpSpPr>
            <p:grpSpPr>
              <a:xfrm>
                <a:off x="8635520" y="303138"/>
                <a:ext cx="407051" cy="683249"/>
                <a:chOff x="3355097" y="2705308"/>
                <a:chExt cx="758971" cy="1273959"/>
              </a:xfrm>
            </p:grpSpPr>
            <p:pic>
              <p:nvPicPr>
                <p:cNvPr id="40" name="图片 3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41" name="图片 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grpSp>
      <p:sp>
        <p:nvSpPr>
          <p:cNvPr id="54" name="矩形 53"/>
          <p:cNvSpPr/>
          <p:nvPr/>
        </p:nvSpPr>
        <p:spPr>
          <a:xfrm>
            <a:off x="517020" y="4672483"/>
            <a:ext cx="4359057" cy="523220"/>
          </a:xfrm>
          <a:prstGeom prst="rect">
            <a:avLst/>
          </a:prstGeom>
        </p:spPr>
        <p:txBody>
          <a:bodyPr wrap="square">
            <a:spAutoFit/>
          </a:bodyPr>
          <a:lstStyle/>
          <a:p>
            <a:r>
              <a:rPr lang="zh-CN" altLang="en-US" sz="1400" dirty="0">
                <a:solidFill>
                  <a:schemeClr val="tx1">
                    <a:lumMod val="75000"/>
                    <a:lumOff val="25000"/>
                  </a:schemeClr>
                </a:solidFill>
                <a:ea typeface="方正卡通简体" panose="03000509000000000000" pitchFamily="65" charset="-122"/>
                <a:cs typeface="+mn-ea"/>
                <a:sym typeface="+mn-lt"/>
              </a:rPr>
              <a:t>请在此处添加具体内容</a:t>
            </a:r>
            <a:endParaRPr lang="en-US" altLang="zh-CN" sz="1400" dirty="0">
              <a:solidFill>
                <a:schemeClr val="tx1">
                  <a:lumMod val="75000"/>
                  <a:lumOff val="25000"/>
                </a:schemeClr>
              </a:solidFill>
              <a:ea typeface="方正卡通简体" panose="03000509000000000000" pitchFamily="65" charset="-122"/>
              <a:cs typeface="+mn-ea"/>
              <a:sym typeface="+mn-lt"/>
            </a:endParaRPr>
          </a:p>
          <a:p>
            <a:r>
              <a:rPr lang="zh-CN" altLang="en-US" sz="1400" dirty="0">
                <a:solidFill>
                  <a:schemeClr val="tx1">
                    <a:lumMod val="75000"/>
                    <a:lumOff val="25000"/>
                  </a:schemeClr>
                </a:solidFill>
                <a:ea typeface="方正卡通简体" panose="03000509000000000000" pitchFamily="65" charset="-122"/>
                <a:cs typeface="+mn-ea"/>
                <a:sym typeface="+mn-lt"/>
              </a:rPr>
              <a:t>文字尽量言简意赅，简单此处添加具体说明即可。</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6"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par>
                                <p:cTn id="34" presetID="47"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174697"/>
            <a:ext cx="12192000" cy="4274633"/>
            <a:chOff x="0" y="1174697"/>
            <a:chExt cx="12192000" cy="4274633"/>
          </a:xfrm>
        </p:grpSpPr>
        <p:sp>
          <p:nvSpPr>
            <p:cNvPr id="34" name="矩形 3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4697"/>
              <a:ext cx="12192000" cy="4066032"/>
            </a:xfrm>
            <a:prstGeom prst="rect">
              <a:avLst/>
            </a:prstGeom>
          </p:spPr>
        </p:pic>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78" y="3493741"/>
            <a:ext cx="1469575" cy="2053637"/>
          </a:xfrm>
          <a:prstGeom prst="rect">
            <a:avLst/>
          </a:prstGeom>
          <a:effectLst>
            <a:outerShdw blurRad="101600" dist="38100" dir="2700000" algn="tl" rotWithShape="0">
              <a:prstClr val="black">
                <a:alpha val="20000"/>
              </a:prstClr>
            </a:outerShdw>
          </a:effectLst>
        </p:spPr>
      </p:pic>
      <p:sp>
        <p:nvSpPr>
          <p:cNvPr id="24" name="文本框 23"/>
          <p:cNvSpPr txBox="1"/>
          <p:nvPr/>
        </p:nvSpPr>
        <p:spPr>
          <a:xfrm>
            <a:off x="5108081" y="3245397"/>
            <a:ext cx="2897081" cy="830997"/>
          </a:xfrm>
          <a:prstGeom prst="rect">
            <a:avLst/>
          </a:prstGeom>
          <a:noFill/>
        </p:spPr>
        <p:txBody>
          <a:bodyPr wrap="square" rtlCol="0">
            <a:spAutoFit/>
          </a:bodyPr>
          <a:lstStyle/>
          <a:p>
            <a:pPr algn="ctr" defTabSz="1219200">
              <a:defRPr/>
            </a:pPr>
            <a:r>
              <a:rPr lang="zh-CN" altLang="en-US" sz="48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我的生活</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9"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30"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
            <p:nvSpPr>
              <p:cNvPr id="19" name="文本框 18"/>
              <p:cNvSpPr txBox="1"/>
              <p:nvPr/>
            </p:nvSpPr>
            <p:spPr>
              <a:xfrm>
                <a:off x="5171991" y="3192845"/>
                <a:ext cx="606704" cy="684949"/>
              </a:xfrm>
              <a:prstGeom prst="rect">
                <a:avLst/>
              </a:prstGeom>
              <a:noFill/>
            </p:spPr>
            <p:txBody>
              <a:bodyPr wrap="none" rtlCol="0">
                <a:spAutoFit/>
              </a:bodyPr>
              <a:lstStyle/>
              <a:p>
                <a:pPr algn="ctr"/>
                <a:r>
                  <a:rPr lang="en-US" altLang="zh-CN" sz="5400" dirty="0">
                    <a:solidFill>
                      <a:schemeClr val="tx1">
                        <a:lumMod val="85000"/>
                        <a:lumOff val="15000"/>
                      </a:schemeClr>
                    </a:solidFill>
                    <a:latin typeface="方正卡通简体" panose="03000509000000000000" pitchFamily="65" charset="-122"/>
                    <a:ea typeface="方正卡通简体" panose="03000509000000000000" pitchFamily="65" charset="-122"/>
                  </a:rPr>
                  <a:t>03</a:t>
                </a:r>
                <a:endParaRPr lang="zh-CN" altLang="en-US" sz="54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5253" r="47600" b="-1"/>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avLst/>
              <a:gdLst>
                <a:gd name="connsiteX0" fmla="*/ 0 w 2413996"/>
                <a:gd name="connsiteY0" fmla="*/ 0 h 1881669"/>
                <a:gd name="connsiteX1" fmla="*/ 2413996 w 2413996"/>
                <a:gd name="connsiteY1" fmla="*/ 0 h 1881669"/>
                <a:gd name="connsiteX2" fmla="*/ 2413996 w 2413996"/>
                <a:gd name="connsiteY2" fmla="*/ 1881669 h 1881669"/>
                <a:gd name="connsiteX3" fmla="*/ 0 w 2413996"/>
                <a:gd name="connsiteY3" fmla="*/ 1881669 h 1881669"/>
                <a:gd name="connsiteX4" fmla="*/ 0 w 2413996"/>
                <a:gd name="connsiteY4" fmla="*/ 0 h 1881669"/>
                <a:gd name="connsiteX0-1" fmla="*/ 223024 w 2413996"/>
                <a:gd name="connsiteY0-2" fmla="*/ 245327 h 1881669"/>
                <a:gd name="connsiteX1-3" fmla="*/ 2413996 w 2413996"/>
                <a:gd name="connsiteY1-4" fmla="*/ 0 h 1881669"/>
                <a:gd name="connsiteX2-5" fmla="*/ 2413996 w 2413996"/>
                <a:gd name="connsiteY2-6" fmla="*/ 1881669 h 1881669"/>
                <a:gd name="connsiteX3-7" fmla="*/ 0 w 2413996"/>
                <a:gd name="connsiteY3-8" fmla="*/ 1881669 h 1881669"/>
                <a:gd name="connsiteX4-9" fmla="*/ 223024 w 2413996"/>
                <a:gd name="connsiteY4-10" fmla="*/ 245327 h 1881669"/>
                <a:gd name="connsiteX0-11" fmla="*/ 22302 w 2413996"/>
                <a:gd name="connsiteY0-12" fmla="*/ 11152 h 1881669"/>
                <a:gd name="connsiteX1-13" fmla="*/ 2413996 w 2413996"/>
                <a:gd name="connsiteY1-14" fmla="*/ 0 h 1881669"/>
                <a:gd name="connsiteX2-15" fmla="*/ 2413996 w 2413996"/>
                <a:gd name="connsiteY2-16" fmla="*/ 1881669 h 1881669"/>
                <a:gd name="connsiteX3-17" fmla="*/ 0 w 2413996"/>
                <a:gd name="connsiteY3-18" fmla="*/ 1881669 h 1881669"/>
                <a:gd name="connsiteX4-19" fmla="*/ 22302 w 2413996"/>
                <a:gd name="connsiteY4-20" fmla="*/ 11152 h 1881669"/>
                <a:gd name="connsiteX0-21" fmla="*/ 0 w 2391694"/>
                <a:gd name="connsiteY0-22" fmla="*/ 11152 h 2082391"/>
                <a:gd name="connsiteX1-23" fmla="*/ 2391694 w 2391694"/>
                <a:gd name="connsiteY1-24" fmla="*/ 0 h 2082391"/>
                <a:gd name="connsiteX2-25" fmla="*/ 2391694 w 2391694"/>
                <a:gd name="connsiteY2-26" fmla="*/ 1881669 h 2082391"/>
                <a:gd name="connsiteX3-27" fmla="*/ 200723 w 2391694"/>
                <a:gd name="connsiteY3-28" fmla="*/ 2082391 h 2082391"/>
                <a:gd name="connsiteX4-29" fmla="*/ 0 w 2391694"/>
                <a:gd name="connsiteY4-30" fmla="*/ 11152 h 2082391"/>
                <a:gd name="connsiteX0-31" fmla="*/ 0 w 2391694"/>
                <a:gd name="connsiteY0-32" fmla="*/ 178421 h 2249660"/>
                <a:gd name="connsiteX1-33" fmla="*/ 2202123 w 2391694"/>
                <a:gd name="connsiteY1-34" fmla="*/ 0 h 2249660"/>
                <a:gd name="connsiteX2-35" fmla="*/ 2391694 w 2391694"/>
                <a:gd name="connsiteY2-36" fmla="*/ 2048938 h 2249660"/>
                <a:gd name="connsiteX3-37" fmla="*/ 200723 w 2391694"/>
                <a:gd name="connsiteY3-38" fmla="*/ 2249660 h 2249660"/>
                <a:gd name="connsiteX4-39" fmla="*/ 0 w 2391694"/>
                <a:gd name="connsiteY4-40" fmla="*/ 178421 h 2249660"/>
                <a:gd name="connsiteX0-41" fmla="*/ 0 w 2235577"/>
                <a:gd name="connsiteY0-42" fmla="*/ 178421 h 2249660"/>
                <a:gd name="connsiteX1-43" fmla="*/ 2202123 w 2235577"/>
                <a:gd name="connsiteY1-44" fmla="*/ 0 h 2249660"/>
                <a:gd name="connsiteX2-45" fmla="*/ 2235577 w 2235577"/>
                <a:gd name="connsiteY2-46" fmla="*/ 1747855 h 2249660"/>
                <a:gd name="connsiteX3-47" fmla="*/ 200723 w 2235577"/>
                <a:gd name="connsiteY3-48" fmla="*/ 2249660 h 2249660"/>
                <a:gd name="connsiteX4-49" fmla="*/ 0 w 2235577"/>
                <a:gd name="connsiteY4-50" fmla="*/ 178421 h 2249660"/>
                <a:gd name="connsiteX0-51" fmla="*/ 0 w 2369392"/>
                <a:gd name="connsiteY0-52" fmla="*/ 178421 h 2249660"/>
                <a:gd name="connsiteX1-53" fmla="*/ 2202123 w 2369392"/>
                <a:gd name="connsiteY1-54" fmla="*/ 0 h 2249660"/>
                <a:gd name="connsiteX2-55" fmla="*/ 2369392 w 2369392"/>
                <a:gd name="connsiteY2-56" fmla="*/ 2037786 h 2249660"/>
                <a:gd name="connsiteX3-57" fmla="*/ 200723 w 2369392"/>
                <a:gd name="connsiteY3-58" fmla="*/ 2249660 h 2249660"/>
                <a:gd name="connsiteX4-59" fmla="*/ 0 w 2369392"/>
                <a:gd name="connsiteY4-60" fmla="*/ 178421 h 2249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9392" h="2249660">
                  <a:moveTo>
                    <a:pt x="0" y="178421"/>
                  </a:moveTo>
                  <a:lnTo>
                    <a:pt x="2202123" y="0"/>
                  </a:lnTo>
                  <a:lnTo>
                    <a:pt x="2369392" y="2037786"/>
                  </a:lnTo>
                  <a:lnTo>
                    <a:pt x="200723" y="2249660"/>
                  </a:lnTo>
                  <a:lnTo>
                    <a:pt x="0" y="178421"/>
                  </a:lnTo>
                  <a:close/>
                </a:path>
              </a:pathLst>
            </a:custGeom>
            <a:blipFill dpi="0" rotWithShape="1">
              <a:blip r:embed="rId6" cstate="print">
                <a:extLst>
                  <a:ext uri="{28A0092B-C50C-407E-A947-70E740481C1C}">
                    <a14:useLocalDpi xmlns:a14="http://schemas.microsoft.com/office/drawing/2010/main" val="0"/>
                  </a:ext>
                </a:extLst>
              </a:blip>
              <a:srcRect/>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47" presetClass="entr" presetSubtype="0"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anim calcmode="lin" valueType="num">
                                      <p:cBhvr>
                                        <p:cTn id="11" dur="750" fill="hold"/>
                                        <p:tgtEl>
                                          <p:spTgt spid="18"/>
                                        </p:tgtEl>
                                        <p:attrNameLst>
                                          <p:attrName>ppt_x</p:attrName>
                                        </p:attrNameLst>
                                      </p:cBhvr>
                                      <p:tavLst>
                                        <p:tav tm="0">
                                          <p:val>
                                            <p:strVal val="#ppt_x"/>
                                          </p:val>
                                        </p:tav>
                                        <p:tav tm="100000">
                                          <p:val>
                                            <p:strVal val="#ppt_x"/>
                                          </p:val>
                                        </p:tav>
                                      </p:tavLst>
                                    </p:anim>
                                    <p:anim calcmode="lin" valueType="num">
                                      <p:cBhvr>
                                        <p:cTn id="12" dur="750" fill="hold"/>
                                        <p:tgtEl>
                                          <p:spTgt spid="18"/>
                                        </p:tgtEl>
                                        <p:attrNameLst>
                                          <p:attrName>ppt_y</p:attrName>
                                        </p:attrNameLst>
                                      </p:cBhvr>
                                      <p:tavLst>
                                        <p:tav tm="0">
                                          <p:val>
                                            <p:strVal val="#ppt_y-.1"/>
                                          </p:val>
                                        </p:tav>
                                        <p:tav tm="100000">
                                          <p:val>
                                            <p:strVal val="#ppt_y"/>
                                          </p:val>
                                        </p:tav>
                                      </p:tavLst>
                                    </p:anim>
                                  </p:childTnLst>
                                </p:cTn>
                              </p:par>
                              <p:par>
                                <p:cTn id="13" presetID="37" presetClass="entr" presetSubtype="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675" decel="100000" fill="hold"/>
                                        <p:tgtEl>
                                          <p:spTgt spid="9"/>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6" presetClass="entr" presetSubtype="0" fill="hold" grpId="0" nodeType="withEffect">
                                  <p:stCondLst>
                                    <p:cond delay="75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80">
                                          <p:stCondLst>
                                            <p:cond delay="0"/>
                                          </p:stCondLst>
                                        </p:cTn>
                                        <p:tgtEl>
                                          <p:spTgt spid="24"/>
                                        </p:tgtEl>
                                      </p:cBhvr>
                                    </p:animEffect>
                                    <p:anim calcmode="lin" valueType="num">
                                      <p:cBhvr>
                                        <p:cTn id="2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2" dur="26">
                                          <p:stCondLst>
                                            <p:cond delay="650"/>
                                          </p:stCondLst>
                                        </p:cTn>
                                        <p:tgtEl>
                                          <p:spTgt spid="24"/>
                                        </p:tgtEl>
                                      </p:cBhvr>
                                      <p:to x="100000" y="60000"/>
                                    </p:animScale>
                                    <p:animScale>
                                      <p:cBhvr>
                                        <p:cTn id="33" dur="166" decel="50000">
                                          <p:stCondLst>
                                            <p:cond delay="676"/>
                                          </p:stCondLst>
                                        </p:cTn>
                                        <p:tgtEl>
                                          <p:spTgt spid="24"/>
                                        </p:tgtEl>
                                      </p:cBhvr>
                                      <p:to x="100000" y="100000"/>
                                    </p:animScale>
                                    <p:animScale>
                                      <p:cBhvr>
                                        <p:cTn id="34" dur="26">
                                          <p:stCondLst>
                                            <p:cond delay="1312"/>
                                          </p:stCondLst>
                                        </p:cTn>
                                        <p:tgtEl>
                                          <p:spTgt spid="24"/>
                                        </p:tgtEl>
                                      </p:cBhvr>
                                      <p:to x="100000" y="80000"/>
                                    </p:animScale>
                                    <p:animScale>
                                      <p:cBhvr>
                                        <p:cTn id="35" dur="166" decel="50000">
                                          <p:stCondLst>
                                            <p:cond delay="1338"/>
                                          </p:stCondLst>
                                        </p:cTn>
                                        <p:tgtEl>
                                          <p:spTgt spid="24"/>
                                        </p:tgtEl>
                                      </p:cBhvr>
                                      <p:to x="100000" y="100000"/>
                                    </p:animScale>
                                    <p:animScale>
                                      <p:cBhvr>
                                        <p:cTn id="36" dur="26">
                                          <p:stCondLst>
                                            <p:cond delay="1642"/>
                                          </p:stCondLst>
                                        </p:cTn>
                                        <p:tgtEl>
                                          <p:spTgt spid="24"/>
                                        </p:tgtEl>
                                      </p:cBhvr>
                                      <p:to x="100000" y="90000"/>
                                    </p:animScale>
                                    <p:animScale>
                                      <p:cBhvr>
                                        <p:cTn id="37" dur="166" decel="50000">
                                          <p:stCondLst>
                                            <p:cond delay="1668"/>
                                          </p:stCondLst>
                                        </p:cTn>
                                        <p:tgtEl>
                                          <p:spTgt spid="24"/>
                                        </p:tgtEl>
                                      </p:cBhvr>
                                      <p:to x="100000" y="100000"/>
                                    </p:animScale>
                                    <p:animScale>
                                      <p:cBhvr>
                                        <p:cTn id="38" dur="26">
                                          <p:stCondLst>
                                            <p:cond delay="1808"/>
                                          </p:stCondLst>
                                        </p:cTn>
                                        <p:tgtEl>
                                          <p:spTgt spid="24"/>
                                        </p:tgtEl>
                                      </p:cBhvr>
                                      <p:to x="100000" y="95000"/>
                                    </p:animScale>
                                    <p:animScale>
                                      <p:cBhvr>
                                        <p:cTn id="3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grpSp>
        <p:nvGrpSpPr>
          <p:cNvPr id="11" name="组合 10"/>
          <p:cNvGrpSpPr/>
          <p:nvPr/>
        </p:nvGrpSpPr>
        <p:grpSpPr>
          <a:xfrm>
            <a:off x="814272" y="2877445"/>
            <a:ext cx="4467456" cy="2960726"/>
            <a:chOff x="672583" y="2931949"/>
            <a:chExt cx="4467456" cy="2960726"/>
          </a:xfrm>
        </p:grpSpPr>
        <p:grpSp>
          <p:nvGrpSpPr>
            <p:cNvPr id="8" name="组合 7"/>
            <p:cNvGrpSpPr/>
            <p:nvPr/>
          </p:nvGrpSpPr>
          <p:grpSpPr>
            <a:xfrm>
              <a:off x="672583" y="2931949"/>
              <a:ext cx="4467456" cy="2960726"/>
              <a:chOff x="1032801" y="2488604"/>
              <a:chExt cx="4467456" cy="2960726"/>
            </a:xfrm>
            <a:effectLst>
              <a:outerShdw blurRad="190500" dist="63500" dir="2700000" algn="tl" rotWithShape="0">
                <a:prstClr val="black">
                  <a:alpha val="20000"/>
                </a:prstClr>
              </a:outerShdw>
            </a:effectLst>
          </p:grpSpPr>
          <p:sp>
            <p:nvSpPr>
              <p:cNvPr id="7" name="矩形 6"/>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9" name="文本框 8"/>
            <p:cNvSpPr txBox="1"/>
            <p:nvPr/>
          </p:nvSpPr>
          <p:spPr>
            <a:xfrm>
              <a:off x="1577181" y="4008117"/>
              <a:ext cx="3091056" cy="1345689"/>
            </a:xfrm>
            <a:prstGeom prst="rect">
              <a:avLst/>
            </a:prstGeom>
            <a:noFill/>
          </p:spPr>
          <p:txBody>
            <a:bodyPr wrap="square" rtlCol="0">
              <a:spAutoFit/>
            </a:bodyPr>
            <a:lstStyle/>
            <a:p>
              <a:pPr defTabSz="1219200">
                <a:lnSpc>
                  <a:spcPct val="150000"/>
                </a:lnSpc>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作为一名光荣的少先队员，能生活在这样一个充满活力的大集体中，我感到无比的光荣和自豪。为了能更好的为同学们服务。</a:t>
              </a:r>
            </a:p>
          </p:txBody>
        </p:sp>
        <p:sp>
          <p:nvSpPr>
            <p:cNvPr id="10" name="文本框 9"/>
            <p:cNvSpPr txBox="1"/>
            <p:nvPr/>
          </p:nvSpPr>
          <p:spPr>
            <a:xfrm>
              <a:off x="2188115" y="3496337"/>
              <a:ext cx="1980029" cy="523220"/>
            </a:xfrm>
            <a:prstGeom prst="rect">
              <a:avLst/>
            </a:prstGeom>
            <a:noFill/>
          </p:spPr>
          <p:txBody>
            <a:bodyPr wrap="none" rtlCol="0">
              <a:spAutoFit/>
            </a:bodyPr>
            <a:lstStyle/>
            <a:p>
              <a:pPr defTabSz="1219200">
                <a:defRPr/>
              </a:pPr>
              <a:r>
                <a:rPr lang="zh-CN" altLang="en-US" sz="2800" dirty="0">
                  <a:solidFill>
                    <a:srgbClr val="FD8FAC"/>
                  </a:solidFill>
                  <a:latin typeface="方正少儿简体" panose="03000509000000000000" pitchFamily="65" charset="-122"/>
                  <a:ea typeface="方正少儿简体" panose="03000509000000000000" pitchFamily="65" charset="-122"/>
                  <a:cs typeface="+mn-ea"/>
                  <a:sym typeface="+mn-lt"/>
                </a:rPr>
                <a:t>我的自述！</a:t>
              </a:r>
            </a:p>
          </p:txBody>
        </p:sp>
      </p:grpSp>
      <p:grpSp>
        <p:nvGrpSpPr>
          <p:cNvPr id="12" name="组合 11"/>
          <p:cNvGrpSpPr/>
          <p:nvPr/>
        </p:nvGrpSpPr>
        <p:grpSpPr>
          <a:xfrm>
            <a:off x="6904918" y="1272746"/>
            <a:ext cx="4467456" cy="2960726"/>
            <a:chOff x="672583" y="2931949"/>
            <a:chExt cx="4467456" cy="2960726"/>
          </a:xfrm>
        </p:grpSpPr>
        <p:grpSp>
          <p:nvGrpSpPr>
            <p:cNvPr id="13" name="组合 12"/>
            <p:cNvGrpSpPr/>
            <p:nvPr/>
          </p:nvGrpSpPr>
          <p:grpSpPr>
            <a:xfrm>
              <a:off x="672583" y="2931949"/>
              <a:ext cx="4467456" cy="2960726"/>
              <a:chOff x="1032801" y="2488604"/>
              <a:chExt cx="4467456" cy="2960726"/>
            </a:xfrm>
            <a:effectLst>
              <a:outerShdw blurRad="190500" dist="63500" dir="2700000" algn="tl" rotWithShape="0">
                <a:prstClr val="black">
                  <a:alpha val="20000"/>
                </a:prstClr>
              </a:outerShdw>
            </a:effectLst>
          </p:grpSpPr>
          <p:sp>
            <p:nvSpPr>
              <p:cNvPr id="16" name="矩形 15"/>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14" name="文本框 13"/>
            <p:cNvSpPr txBox="1"/>
            <p:nvPr/>
          </p:nvSpPr>
          <p:spPr>
            <a:xfrm>
              <a:off x="1577181" y="4008117"/>
              <a:ext cx="3091056" cy="1345689"/>
            </a:xfrm>
            <a:prstGeom prst="rect">
              <a:avLst/>
            </a:prstGeom>
            <a:noFill/>
          </p:spPr>
          <p:txBody>
            <a:bodyPr wrap="square" rtlCol="0">
              <a:spAutoFit/>
            </a:bodyPr>
            <a:lstStyle/>
            <a:p>
              <a:pPr defTabSz="1219200">
                <a:lnSpc>
                  <a:spcPct val="150000"/>
                </a:lnSpc>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作为一名光荣的少先队员，能生活在这样一个充满活力的大集体中，我感到无比的光荣和自豪。为了能更好的为同学们服务。</a:t>
              </a:r>
            </a:p>
          </p:txBody>
        </p:sp>
        <p:sp>
          <p:nvSpPr>
            <p:cNvPr id="15" name="文本框 14"/>
            <p:cNvSpPr txBox="1"/>
            <p:nvPr/>
          </p:nvSpPr>
          <p:spPr>
            <a:xfrm>
              <a:off x="2188115" y="3496337"/>
              <a:ext cx="1980029" cy="523220"/>
            </a:xfrm>
            <a:prstGeom prst="rect">
              <a:avLst/>
            </a:prstGeom>
            <a:noFill/>
          </p:spPr>
          <p:txBody>
            <a:bodyPr wrap="none" rtlCol="0">
              <a:spAutoFit/>
            </a:bodyPr>
            <a:lstStyle/>
            <a:p>
              <a:pPr defTabSz="1219200">
                <a:defRPr/>
              </a:pPr>
              <a:r>
                <a:rPr lang="zh-CN" altLang="en-US" sz="2800" dirty="0">
                  <a:solidFill>
                    <a:srgbClr val="EE956E"/>
                  </a:solidFill>
                  <a:latin typeface="方正少儿简体" panose="03000509000000000000" pitchFamily="65" charset="-122"/>
                  <a:ea typeface="方正少儿简体" panose="03000509000000000000" pitchFamily="65" charset="-122"/>
                  <a:cs typeface="+mn-ea"/>
                  <a:sym typeface="+mn-lt"/>
                </a:rPr>
                <a:t>我的自述！</a:t>
              </a:r>
            </a:p>
          </p:txBody>
        </p:sp>
      </p:grpSp>
      <p:grpSp>
        <p:nvGrpSpPr>
          <p:cNvPr id="19" name="组合 18"/>
          <p:cNvGrpSpPr/>
          <p:nvPr/>
        </p:nvGrpSpPr>
        <p:grpSpPr>
          <a:xfrm>
            <a:off x="8917535" y="3458606"/>
            <a:ext cx="1983037" cy="3007934"/>
            <a:chOff x="226260" y="1678691"/>
            <a:chExt cx="3544106" cy="5375813"/>
          </a:xfrm>
        </p:grpSpPr>
        <p:sp>
          <p:nvSpPr>
            <p:cNvPr id="20" name="椭圆 19"/>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26293" t="-4253" r="-5390" b="-27430"/>
          <a:stretch>
            <a:fillRect/>
          </a:stretch>
        </p:blipFill>
        <p:spPr>
          <a:xfrm>
            <a:off x="422495" y="-164686"/>
            <a:ext cx="7109130" cy="4717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decel="10000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750" fill="hold"/>
                                        <p:tgtEl>
                                          <p:spTgt spid="19"/>
                                        </p:tgtEl>
                                        <p:attrNameLst>
                                          <p:attrName>ppt_x</p:attrName>
                                        </p:attrNameLst>
                                      </p:cBhvr>
                                      <p:tavLst>
                                        <p:tav tm="0">
                                          <p:val>
                                            <p:strVal val="#ppt_x"/>
                                          </p:val>
                                        </p:tav>
                                        <p:tav tm="100000">
                                          <p:val>
                                            <p:strVal val="#ppt_x"/>
                                          </p:val>
                                        </p:tav>
                                      </p:tavLst>
                                    </p:anim>
                                    <p:anim calcmode="lin" valueType="num">
                                      <p:cBhvr additive="base">
                                        <p:cTn id="11" dur="750" fill="hold"/>
                                        <p:tgtEl>
                                          <p:spTgt spid="19"/>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42" presetClass="entr" presetSubtype="0" fill="hold" nodeType="with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076" y="1646535"/>
            <a:ext cx="3573573" cy="4564925"/>
          </a:xfrm>
          <a:prstGeom prst="rect">
            <a:avLst/>
          </a:prstGeom>
        </p:spPr>
      </p:pic>
      <p:grpSp>
        <p:nvGrpSpPr>
          <p:cNvPr id="55" name="组合 54"/>
          <p:cNvGrpSpPr/>
          <p:nvPr/>
        </p:nvGrpSpPr>
        <p:grpSpPr>
          <a:xfrm>
            <a:off x="1618631" y="2387270"/>
            <a:ext cx="2441617" cy="2851936"/>
            <a:chOff x="5516202" y="1081176"/>
            <a:chExt cx="2441617" cy="2851936"/>
          </a:xfrm>
        </p:grpSpPr>
        <p:sp>
          <p:nvSpPr>
            <p:cNvPr id="56" name="文本框 55"/>
            <p:cNvSpPr txBox="1"/>
            <p:nvPr/>
          </p:nvSpPr>
          <p:spPr>
            <a:xfrm>
              <a:off x="5596137" y="1772521"/>
              <a:ext cx="2361682" cy="2160591"/>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57" name="文本框 56"/>
            <p:cNvSpPr txBox="1"/>
            <p:nvPr/>
          </p:nvSpPr>
          <p:spPr>
            <a:xfrm>
              <a:off x="5516202" y="1081176"/>
              <a:ext cx="2377438" cy="630429"/>
            </a:xfrm>
            <a:prstGeom prst="rect">
              <a:avLst/>
            </a:prstGeom>
            <a:noFill/>
          </p:spPr>
          <p:txBody>
            <a:bodyPr wrap="square" rtlCol="0">
              <a:spAutoFit/>
            </a:bodyPr>
            <a:lstStyle/>
            <a:p>
              <a:pPr algn="ctr">
                <a:lnSpc>
                  <a:spcPct val="120000"/>
                </a:lnSpc>
              </a:pPr>
              <a:r>
                <a:rPr lang="zh-CN" altLang="en-US" sz="3200" b="1" dirty="0">
                  <a:solidFill>
                    <a:srgbClr val="EE956E"/>
                  </a:solidFill>
                  <a:latin typeface="迷你简卡通" panose="03000509000000000000" pitchFamily="65" charset="-122"/>
                  <a:ea typeface="迷你简卡通" panose="03000509000000000000" pitchFamily="65" charset="-122"/>
                </a:rPr>
                <a:t>我的生活</a:t>
              </a:r>
            </a:p>
          </p:txBody>
        </p:sp>
      </p:grpSp>
      <p:grpSp>
        <p:nvGrpSpPr>
          <p:cNvPr id="61" name="组合 60"/>
          <p:cNvGrpSpPr/>
          <p:nvPr/>
        </p:nvGrpSpPr>
        <p:grpSpPr>
          <a:xfrm>
            <a:off x="5310761" y="458493"/>
            <a:ext cx="6179126" cy="6179126"/>
            <a:chOff x="5039804" y="381001"/>
            <a:chExt cx="6179126" cy="6179126"/>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804" y="381001"/>
              <a:ext cx="6179126" cy="6179126"/>
            </a:xfrm>
            <a:prstGeom prst="rect">
              <a:avLst/>
            </a:prstGeom>
          </p:spPr>
        </p:pic>
        <p:sp>
          <p:nvSpPr>
            <p:cNvPr id="58" name="矩形 57"/>
            <p:cNvSpPr/>
            <p:nvPr/>
          </p:nvSpPr>
          <p:spPr>
            <a:xfrm>
              <a:off x="5521763" y="2712696"/>
              <a:ext cx="2336907" cy="2168412"/>
            </a:xfrm>
            <a:custGeom>
              <a:avLst/>
              <a:gdLst>
                <a:gd name="connsiteX0" fmla="*/ 0 w 2382982"/>
                <a:gd name="connsiteY0" fmla="*/ 0 h 1814946"/>
                <a:gd name="connsiteX1" fmla="*/ 2382982 w 2382982"/>
                <a:gd name="connsiteY1" fmla="*/ 0 h 1814946"/>
                <a:gd name="connsiteX2" fmla="*/ 2382982 w 2382982"/>
                <a:gd name="connsiteY2" fmla="*/ 1814946 h 1814946"/>
                <a:gd name="connsiteX3" fmla="*/ 0 w 2382982"/>
                <a:gd name="connsiteY3" fmla="*/ 1814946 h 1814946"/>
                <a:gd name="connsiteX4" fmla="*/ 0 w 2382982"/>
                <a:gd name="connsiteY4" fmla="*/ 0 h 1814946"/>
                <a:gd name="connsiteX0-1" fmla="*/ 38420 w 2382982"/>
                <a:gd name="connsiteY0-2" fmla="*/ 145996 h 1814946"/>
                <a:gd name="connsiteX1-3" fmla="*/ 2382982 w 2382982"/>
                <a:gd name="connsiteY1-4" fmla="*/ 0 h 1814946"/>
                <a:gd name="connsiteX2-5" fmla="*/ 2382982 w 2382982"/>
                <a:gd name="connsiteY2-6" fmla="*/ 1814946 h 1814946"/>
                <a:gd name="connsiteX3-7" fmla="*/ 0 w 2382982"/>
                <a:gd name="connsiteY3-8" fmla="*/ 1814946 h 1814946"/>
                <a:gd name="connsiteX4-9" fmla="*/ 38420 w 2382982"/>
                <a:gd name="connsiteY4-10" fmla="*/ 145996 h 1814946"/>
                <a:gd name="connsiteX0-11" fmla="*/ 7684 w 2382982"/>
                <a:gd name="connsiteY0-12" fmla="*/ 0 h 1814946"/>
                <a:gd name="connsiteX1-13" fmla="*/ 2382982 w 2382982"/>
                <a:gd name="connsiteY1-14" fmla="*/ 0 h 1814946"/>
                <a:gd name="connsiteX2-15" fmla="*/ 2382982 w 2382982"/>
                <a:gd name="connsiteY2-16" fmla="*/ 1814946 h 1814946"/>
                <a:gd name="connsiteX3-17" fmla="*/ 0 w 2382982"/>
                <a:gd name="connsiteY3-18" fmla="*/ 1814946 h 1814946"/>
                <a:gd name="connsiteX4-19" fmla="*/ 7684 w 2382982"/>
                <a:gd name="connsiteY4-20" fmla="*/ 0 h 1814946"/>
                <a:gd name="connsiteX0-21" fmla="*/ 7684 w 2382982"/>
                <a:gd name="connsiteY0-22" fmla="*/ 169049 h 1983995"/>
                <a:gd name="connsiteX1-23" fmla="*/ 2167830 w 2382982"/>
                <a:gd name="connsiteY1-24" fmla="*/ 0 h 1983995"/>
                <a:gd name="connsiteX2-25" fmla="*/ 2382982 w 2382982"/>
                <a:gd name="connsiteY2-26" fmla="*/ 1983995 h 1983995"/>
                <a:gd name="connsiteX3-27" fmla="*/ 0 w 2382982"/>
                <a:gd name="connsiteY3-28" fmla="*/ 1983995 h 1983995"/>
                <a:gd name="connsiteX4-29" fmla="*/ 7684 w 2382982"/>
                <a:gd name="connsiteY4-30" fmla="*/ 169049 h 1983995"/>
                <a:gd name="connsiteX0-31" fmla="*/ 7684 w 2359930"/>
                <a:gd name="connsiteY0-32" fmla="*/ 169049 h 1983995"/>
                <a:gd name="connsiteX1-33" fmla="*/ 2167830 w 2359930"/>
                <a:gd name="connsiteY1-34" fmla="*/ 0 h 1983995"/>
                <a:gd name="connsiteX2-35" fmla="*/ 2359930 w 2359930"/>
                <a:gd name="connsiteY2-36" fmla="*/ 1976310 h 1983995"/>
                <a:gd name="connsiteX3-37" fmla="*/ 0 w 2359930"/>
                <a:gd name="connsiteY3-38" fmla="*/ 1983995 h 1983995"/>
                <a:gd name="connsiteX4-39" fmla="*/ 7684 w 2359930"/>
                <a:gd name="connsiteY4-40" fmla="*/ 169049 h 1983995"/>
                <a:gd name="connsiteX0-41" fmla="*/ 26 w 2352272"/>
                <a:gd name="connsiteY0-42" fmla="*/ 169049 h 2160728"/>
                <a:gd name="connsiteX1-43" fmla="*/ 2160172 w 2352272"/>
                <a:gd name="connsiteY1-44" fmla="*/ 0 h 2160728"/>
                <a:gd name="connsiteX2-45" fmla="*/ 2352272 w 2352272"/>
                <a:gd name="connsiteY2-46" fmla="*/ 1976310 h 2160728"/>
                <a:gd name="connsiteX3-47" fmla="*/ 184443 w 2352272"/>
                <a:gd name="connsiteY3-48" fmla="*/ 2160728 h 2160728"/>
                <a:gd name="connsiteX4-49" fmla="*/ 26 w 2352272"/>
                <a:gd name="connsiteY4-50" fmla="*/ 169049 h 2160728"/>
                <a:gd name="connsiteX0-51" fmla="*/ 29 w 2352275"/>
                <a:gd name="connsiteY0-52" fmla="*/ 169049 h 2168412"/>
                <a:gd name="connsiteX1-53" fmla="*/ 2160175 w 2352275"/>
                <a:gd name="connsiteY1-54" fmla="*/ 0 h 2168412"/>
                <a:gd name="connsiteX2-55" fmla="*/ 2352275 w 2352275"/>
                <a:gd name="connsiteY2-56" fmla="*/ 1976310 h 2168412"/>
                <a:gd name="connsiteX3-57" fmla="*/ 161394 w 2352275"/>
                <a:gd name="connsiteY3-58" fmla="*/ 2168412 h 2168412"/>
                <a:gd name="connsiteX4-59" fmla="*/ 29 w 2352275"/>
                <a:gd name="connsiteY4-60" fmla="*/ 169049 h 2168412"/>
                <a:gd name="connsiteX0-61" fmla="*/ 29 w 2336907"/>
                <a:gd name="connsiteY0-62" fmla="*/ 169049 h 2168412"/>
                <a:gd name="connsiteX1-63" fmla="*/ 2160175 w 2336907"/>
                <a:gd name="connsiteY1-64" fmla="*/ 0 h 2168412"/>
                <a:gd name="connsiteX2-65" fmla="*/ 2336907 w 2336907"/>
                <a:gd name="connsiteY2-66" fmla="*/ 2007047 h 2168412"/>
                <a:gd name="connsiteX3-67" fmla="*/ 161394 w 2336907"/>
                <a:gd name="connsiteY3-68" fmla="*/ 2168412 h 2168412"/>
                <a:gd name="connsiteX4-69" fmla="*/ 29 w 2336907"/>
                <a:gd name="connsiteY4-70" fmla="*/ 169049 h 21684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36907" h="2168412">
                  <a:moveTo>
                    <a:pt x="29" y="169049"/>
                  </a:moveTo>
                  <a:lnTo>
                    <a:pt x="2160175" y="0"/>
                  </a:lnTo>
                  <a:lnTo>
                    <a:pt x="2336907" y="2007047"/>
                  </a:lnTo>
                  <a:lnTo>
                    <a:pt x="161394" y="2168412"/>
                  </a:lnTo>
                  <a:cubicBezTo>
                    <a:pt x="163955" y="1563430"/>
                    <a:pt x="-2532" y="774031"/>
                    <a:pt x="29" y="169049"/>
                  </a:cubicBezTo>
                  <a:close/>
                </a:path>
              </a:pathLst>
            </a:custGeom>
            <a:blipFill dpi="0" rotWithShape="1">
              <a:blip r:embed="rId5">
                <a:extLst>
                  <a:ext uri="{28A0092B-C50C-407E-A947-70E740481C1C}">
                    <a14:useLocalDpi xmlns:a14="http://schemas.microsoft.com/office/drawing/2010/main" val="0"/>
                  </a:ext>
                </a:extLst>
              </a:blip>
              <a:srcRect/>
              <a:stretch>
                <a:fillRect l="-29007" r="-489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8698326" y="1098817"/>
              <a:ext cx="1736593" cy="1940719"/>
            </a:xfrm>
            <a:custGeom>
              <a:avLst/>
              <a:gdLst>
                <a:gd name="connsiteX0" fmla="*/ 0 w 1490702"/>
                <a:gd name="connsiteY0" fmla="*/ 0 h 1917667"/>
                <a:gd name="connsiteX1" fmla="*/ 1490702 w 1490702"/>
                <a:gd name="connsiteY1" fmla="*/ 0 h 1917667"/>
                <a:gd name="connsiteX2" fmla="*/ 1490702 w 1490702"/>
                <a:gd name="connsiteY2" fmla="*/ 1917667 h 1917667"/>
                <a:gd name="connsiteX3" fmla="*/ 0 w 1490702"/>
                <a:gd name="connsiteY3" fmla="*/ 1917667 h 1917667"/>
                <a:gd name="connsiteX4" fmla="*/ 0 w 1490702"/>
                <a:gd name="connsiteY4" fmla="*/ 0 h 1917667"/>
                <a:gd name="connsiteX0-1" fmla="*/ 0 w 1490702"/>
                <a:gd name="connsiteY0-2" fmla="*/ 30736 h 1917667"/>
                <a:gd name="connsiteX1-3" fmla="*/ 1490702 w 1490702"/>
                <a:gd name="connsiteY1-4" fmla="*/ 0 h 1917667"/>
                <a:gd name="connsiteX2-5" fmla="*/ 1490702 w 1490702"/>
                <a:gd name="connsiteY2-6" fmla="*/ 1917667 h 1917667"/>
                <a:gd name="connsiteX3-7" fmla="*/ 0 w 1490702"/>
                <a:gd name="connsiteY3-8" fmla="*/ 1917667 h 1917667"/>
                <a:gd name="connsiteX4-9" fmla="*/ 0 w 1490702"/>
                <a:gd name="connsiteY4-10" fmla="*/ 30736 h 1917667"/>
                <a:gd name="connsiteX0-11" fmla="*/ 0 w 1613647"/>
                <a:gd name="connsiteY0-12" fmla="*/ 0 h 1886931"/>
                <a:gd name="connsiteX1-13" fmla="*/ 1613647 w 1613647"/>
                <a:gd name="connsiteY1-14" fmla="*/ 99892 h 1886931"/>
                <a:gd name="connsiteX2-15" fmla="*/ 1490702 w 1613647"/>
                <a:gd name="connsiteY2-16" fmla="*/ 1886931 h 1886931"/>
                <a:gd name="connsiteX3-17" fmla="*/ 0 w 1613647"/>
                <a:gd name="connsiteY3-18" fmla="*/ 1886931 h 1886931"/>
                <a:gd name="connsiteX4-19" fmla="*/ 0 w 1613647"/>
                <a:gd name="connsiteY4-20" fmla="*/ 0 h 1886931"/>
                <a:gd name="connsiteX0-21" fmla="*/ 0 w 1629016"/>
                <a:gd name="connsiteY0-22" fmla="*/ 0 h 1886931"/>
                <a:gd name="connsiteX1-23" fmla="*/ 1629016 w 1629016"/>
                <a:gd name="connsiteY1-24" fmla="*/ 69156 h 1886931"/>
                <a:gd name="connsiteX2-25" fmla="*/ 1490702 w 1629016"/>
                <a:gd name="connsiteY2-26" fmla="*/ 1886931 h 1886931"/>
                <a:gd name="connsiteX3-27" fmla="*/ 0 w 1629016"/>
                <a:gd name="connsiteY3-28" fmla="*/ 1886931 h 1886931"/>
                <a:gd name="connsiteX4-29" fmla="*/ 0 w 1629016"/>
                <a:gd name="connsiteY4-30" fmla="*/ 0 h 1886931"/>
                <a:gd name="connsiteX0-31" fmla="*/ 115261 w 1744277"/>
                <a:gd name="connsiteY0-32" fmla="*/ 0 h 1886931"/>
                <a:gd name="connsiteX1-33" fmla="*/ 1744277 w 1744277"/>
                <a:gd name="connsiteY1-34" fmla="*/ 69156 h 1886931"/>
                <a:gd name="connsiteX2-35" fmla="*/ 1605963 w 1744277"/>
                <a:gd name="connsiteY2-36" fmla="*/ 1886931 h 1886931"/>
                <a:gd name="connsiteX3-37" fmla="*/ 0 w 1744277"/>
                <a:gd name="connsiteY3-38" fmla="*/ 1787039 h 1886931"/>
                <a:gd name="connsiteX4-39" fmla="*/ 115261 w 1744277"/>
                <a:gd name="connsiteY4-40" fmla="*/ 0 h 1886931"/>
                <a:gd name="connsiteX0-41" fmla="*/ 115261 w 1744277"/>
                <a:gd name="connsiteY0-42" fmla="*/ 0 h 1925351"/>
                <a:gd name="connsiteX1-43" fmla="*/ 1744277 w 1744277"/>
                <a:gd name="connsiteY1-44" fmla="*/ 69156 h 1925351"/>
                <a:gd name="connsiteX2-45" fmla="*/ 1659751 w 1744277"/>
                <a:gd name="connsiteY2-46" fmla="*/ 1925351 h 1925351"/>
                <a:gd name="connsiteX3-47" fmla="*/ 0 w 1744277"/>
                <a:gd name="connsiteY3-48" fmla="*/ 1787039 h 1925351"/>
                <a:gd name="connsiteX4-49" fmla="*/ 115261 w 1744277"/>
                <a:gd name="connsiteY4-50" fmla="*/ 0 h 1925351"/>
                <a:gd name="connsiteX0-51" fmla="*/ 99893 w 1728909"/>
                <a:gd name="connsiteY0-52" fmla="*/ 0 h 1925351"/>
                <a:gd name="connsiteX1-53" fmla="*/ 1728909 w 1728909"/>
                <a:gd name="connsiteY1-54" fmla="*/ 69156 h 1925351"/>
                <a:gd name="connsiteX2-55" fmla="*/ 1644383 w 1728909"/>
                <a:gd name="connsiteY2-56" fmla="*/ 1925351 h 1925351"/>
                <a:gd name="connsiteX3-57" fmla="*/ 0 w 1728909"/>
                <a:gd name="connsiteY3-58" fmla="*/ 1848511 h 1925351"/>
                <a:gd name="connsiteX4-59" fmla="*/ 99893 w 1728909"/>
                <a:gd name="connsiteY4-60" fmla="*/ 0 h 1925351"/>
                <a:gd name="connsiteX0-61" fmla="*/ 107577 w 1736593"/>
                <a:gd name="connsiteY0-62" fmla="*/ 0 h 1925351"/>
                <a:gd name="connsiteX1-63" fmla="*/ 1736593 w 1736593"/>
                <a:gd name="connsiteY1-64" fmla="*/ 69156 h 1925351"/>
                <a:gd name="connsiteX2-65" fmla="*/ 1652067 w 1736593"/>
                <a:gd name="connsiteY2-66" fmla="*/ 1925351 h 1925351"/>
                <a:gd name="connsiteX3-67" fmla="*/ 0 w 1736593"/>
                <a:gd name="connsiteY3-68" fmla="*/ 1848511 h 1925351"/>
                <a:gd name="connsiteX4-69" fmla="*/ 107577 w 1736593"/>
                <a:gd name="connsiteY4-70" fmla="*/ 0 h 1925351"/>
                <a:gd name="connsiteX0-71" fmla="*/ 92209 w 1736593"/>
                <a:gd name="connsiteY0-72" fmla="*/ 0 h 1940719"/>
                <a:gd name="connsiteX1-73" fmla="*/ 1736593 w 1736593"/>
                <a:gd name="connsiteY1-74" fmla="*/ 84524 h 1940719"/>
                <a:gd name="connsiteX2-75" fmla="*/ 1652067 w 1736593"/>
                <a:gd name="connsiteY2-76" fmla="*/ 1940719 h 1940719"/>
                <a:gd name="connsiteX3-77" fmla="*/ 0 w 1736593"/>
                <a:gd name="connsiteY3-78" fmla="*/ 1863879 h 1940719"/>
                <a:gd name="connsiteX4-79" fmla="*/ 92209 w 1736593"/>
                <a:gd name="connsiteY4-80" fmla="*/ 0 h 1940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36593" h="1940719">
                  <a:moveTo>
                    <a:pt x="92209" y="0"/>
                  </a:moveTo>
                  <a:lnTo>
                    <a:pt x="1736593" y="84524"/>
                  </a:lnTo>
                  <a:lnTo>
                    <a:pt x="1652067" y="1940719"/>
                  </a:lnTo>
                  <a:lnTo>
                    <a:pt x="0" y="1863879"/>
                  </a:lnTo>
                  <a:lnTo>
                    <a:pt x="92209" y="0"/>
                  </a:lnTo>
                  <a:close/>
                </a:path>
              </a:pathLst>
            </a:custGeom>
            <a:blipFill dpi="0" rotWithShape="1">
              <a:blip r:embed="rId6" cstate="print">
                <a:extLst>
                  <a:ext uri="{28A0092B-C50C-407E-A947-70E740481C1C}">
                    <a14:useLocalDpi xmlns:a14="http://schemas.microsoft.com/office/drawing/2010/main" val="0"/>
                  </a:ext>
                </a:extLst>
              </a:blip>
              <a:srcRect/>
              <a:stretch>
                <a:fillRect l="-38336" r="-383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8"/>
            <p:cNvSpPr/>
            <p:nvPr/>
          </p:nvSpPr>
          <p:spPr>
            <a:xfrm>
              <a:off x="8567699" y="4109375"/>
              <a:ext cx="2074688" cy="1356733"/>
            </a:xfrm>
            <a:custGeom>
              <a:avLst/>
              <a:gdLst>
                <a:gd name="connsiteX0" fmla="*/ 0 w 1490702"/>
                <a:gd name="connsiteY0" fmla="*/ 0 h 1917667"/>
                <a:gd name="connsiteX1" fmla="*/ 1490702 w 1490702"/>
                <a:gd name="connsiteY1" fmla="*/ 0 h 1917667"/>
                <a:gd name="connsiteX2" fmla="*/ 1490702 w 1490702"/>
                <a:gd name="connsiteY2" fmla="*/ 1917667 h 1917667"/>
                <a:gd name="connsiteX3" fmla="*/ 0 w 1490702"/>
                <a:gd name="connsiteY3" fmla="*/ 1917667 h 1917667"/>
                <a:gd name="connsiteX4" fmla="*/ 0 w 1490702"/>
                <a:gd name="connsiteY4" fmla="*/ 0 h 1917667"/>
                <a:gd name="connsiteX0-1" fmla="*/ 0 w 1490702"/>
                <a:gd name="connsiteY0-2" fmla="*/ 30736 h 1917667"/>
                <a:gd name="connsiteX1-3" fmla="*/ 1490702 w 1490702"/>
                <a:gd name="connsiteY1-4" fmla="*/ 0 h 1917667"/>
                <a:gd name="connsiteX2-5" fmla="*/ 1490702 w 1490702"/>
                <a:gd name="connsiteY2-6" fmla="*/ 1917667 h 1917667"/>
                <a:gd name="connsiteX3-7" fmla="*/ 0 w 1490702"/>
                <a:gd name="connsiteY3-8" fmla="*/ 1917667 h 1917667"/>
                <a:gd name="connsiteX4-9" fmla="*/ 0 w 1490702"/>
                <a:gd name="connsiteY4-10" fmla="*/ 30736 h 1917667"/>
                <a:gd name="connsiteX0-11" fmla="*/ 0 w 1613647"/>
                <a:gd name="connsiteY0-12" fmla="*/ 0 h 1886931"/>
                <a:gd name="connsiteX1-13" fmla="*/ 1613647 w 1613647"/>
                <a:gd name="connsiteY1-14" fmla="*/ 99892 h 1886931"/>
                <a:gd name="connsiteX2-15" fmla="*/ 1490702 w 1613647"/>
                <a:gd name="connsiteY2-16" fmla="*/ 1886931 h 1886931"/>
                <a:gd name="connsiteX3-17" fmla="*/ 0 w 1613647"/>
                <a:gd name="connsiteY3-18" fmla="*/ 1886931 h 1886931"/>
                <a:gd name="connsiteX4-19" fmla="*/ 0 w 1613647"/>
                <a:gd name="connsiteY4-20" fmla="*/ 0 h 1886931"/>
                <a:gd name="connsiteX0-21" fmla="*/ 0 w 1629016"/>
                <a:gd name="connsiteY0-22" fmla="*/ 0 h 1886931"/>
                <a:gd name="connsiteX1-23" fmla="*/ 1629016 w 1629016"/>
                <a:gd name="connsiteY1-24" fmla="*/ 69156 h 1886931"/>
                <a:gd name="connsiteX2-25" fmla="*/ 1490702 w 1629016"/>
                <a:gd name="connsiteY2-26" fmla="*/ 1886931 h 1886931"/>
                <a:gd name="connsiteX3-27" fmla="*/ 0 w 1629016"/>
                <a:gd name="connsiteY3-28" fmla="*/ 1886931 h 1886931"/>
                <a:gd name="connsiteX4-29" fmla="*/ 0 w 1629016"/>
                <a:gd name="connsiteY4-30" fmla="*/ 0 h 1886931"/>
                <a:gd name="connsiteX0-31" fmla="*/ 115261 w 1744277"/>
                <a:gd name="connsiteY0-32" fmla="*/ 0 h 1886931"/>
                <a:gd name="connsiteX1-33" fmla="*/ 1744277 w 1744277"/>
                <a:gd name="connsiteY1-34" fmla="*/ 69156 h 1886931"/>
                <a:gd name="connsiteX2-35" fmla="*/ 1605963 w 1744277"/>
                <a:gd name="connsiteY2-36" fmla="*/ 1886931 h 1886931"/>
                <a:gd name="connsiteX3-37" fmla="*/ 0 w 1744277"/>
                <a:gd name="connsiteY3-38" fmla="*/ 1787039 h 1886931"/>
                <a:gd name="connsiteX4-39" fmla="*/ 115261 w 1744277"/>
                <a:gd name="connsiteY4-40" fmla="*/ 0 h 1886931"/>
                <a:gd name="connsiteX0-41" fmla="*/ 115261 w 1744277"/>
                <a:gd name="connsiteY0-42" fmla="*/ 0 h 1925351"/>
                <a:gd name="connsiteX1-43" fmla="*/ 1744277 w 1744277"/>
                <a:gd name="connsiteY1-44" fmla="*/ 69156 h 1925351"/>
                <a:gd name="connsiteX2-45" fmla="*/ 1659751 w 1744277"/>
                <a:gd name="connsiteY2-46" fmla="*/ 1925351 h 1925351"/>
                <a:gd name="connsiteX3-47" fmla="*/ 0 w 1744277"/>
                <a:gd name="connsiteY3-48" fmla="*/ 1787039 h 1925351"/>
                <a:gd name="connsiteX4-49" fmla="*/ 115261 w 1744277"/>
                <a:gd name="connsiteY4-50" fmla="*/ 0 h 1925351"/>
                <a:gd name="connsiteX0-51" fmla="*/ 99893 w 1728909"/>
                <a:gd name="connsiteY0-52" fmla="*/ 0 h 1925351"/>
                <a:gd name="connsiteX1-53" fmla="*/ 1728909 w 1728909"/>
                <a:gd name="connsiteY1-54" fmla="*/ 69156 h 1925351"/>
                <a:gd name="connsiteX2-55" fmla="*/ 1644383 w 1728909"/>
                <a:gd name="connsiteY2-56" fmla="*/ 1925351 h 1925351"/>
                <a:gd name="connsiteX3-57" fmla="*/ 0 w 1728909"/>
                <a:gd name="connsiteY3-58" fmla="*/ 1848511 h 1925351"/>
                <a:gd name="connsiteX4-59" fmla="*/ 99893 w 1728909"/>
                <a:gd name="connsiteY4-60" fmla="*/ 0 h 1925351"/>
                <a:gd name="connsiteX0-61" fmla="*/ 107577 w 1736593"/>
                <a:gd name="connsiteY0-62" fmla="*/ 0 h 1925351"/>
                <a:gd name="connsiteX1-63" fmla="*/ 1736593 w 1736593"/>
                <a:gd name="connsiteY1-64" fmla="*/ 69156 h 1925351"/>
                <a:gd name="connsiteX2-65" fmla="*/ 1652067 w 1736593"/>
                <a:gd name="connsiteY2-66" fmla="*/ 1925351 h 1925351"/>
                <a:gd name="connsiteX3-67" fmla="*/ 0 w 1736593"/>
                <a:gd name="connsiteY3-68" fmla="*/ 1848511 h 1925351"/>
                <a:gd name="connsiteX4-69" fmla="*/ 107577 w 1736593"/>
                <a:gd name="connsiteY4-70" fmla="*/ 0 h 1925351"/>
                <a:gd name="connsiteX0-71" fmla="*/ 0 w 2013217"/>
                <a:gd name="connsiteY0-72" fmla="*/ 0 h 2063664"/>
                <a:gd name="connsiteX1-73" fmla="*/ 2013217 w 2013217"/>
                <a:gd name="connsiteY1-74" fmla="*/ 207469 h 2063664"/>
                <a:gd name="connsiteX2-75" fmla="*/ 1928691 w 2013217"/>
                <a:gd name="connsiteY2-76" fmla="*/ 2063664 h 2063664"/>
                <a:gd name="connsiteX3-77" fmla="*/ 276624 w 2013217"/>
                <a:gd name="connsiteY3-78" fmla="*/ 1986824 h 2063664"/>
                <a:gd name="connsiteX4-79" fmla="*/ 0 w 2013217"/>
                <a:gd name="connsiteY4-80" fmla="*/ 0 h 2063664"/>
                <a:gd name="connsiteX0-81" fmla="*/ 0 w 2013217"/>
                <a:gd name="connsiteY0-82" fmla="*/ 38420 h 2102084"/>
                <a:gd name="connsiteX1-83" fmla="*/ 2013217 w 2013217"/>
                <a:gd name="connsiteY1-84" fmla="*/ 0 h 2102084"/>
                <a:gd name="connsiteX2-85" fmla="*/ 1928691 w 2013217"/>
                <a:gd name="connsiteY2-86" fmla="*/ 2102084 h 2102084"/>
                <a:gd name="connsiteX3-87" fmla="*/ 276624 w 2013217"/>
                <a:gd name="connsiteY3-88" fmla="*/ 2025244 h 2102084"/>
                <a:gd name="connsiteX4-89" fmla="*/ 0 w 2013217"/>
                <a:gd name="connsiteY4-90" fmla="*/ 38420 h 2102084"/>
                <a:gd name="connsiteX0-91" fmla="*/ 0 w 2074688"/>
                <a:gd name="connsiteY0-92" fmla="*/ 38420 h 2025244"/>
                <a:gd name="connsiteX1-93" fmla="*/ 2013217 w 2074688"/>
                <a:gd name="connsiteY1-94" fmla="*/ 0 h 2025244"/>
                <a:gd name="connsiteX2-95" fmla="*/ 2074688 w 2074688"/>
                <a:gd name="connsiteY2-96" fmla="*/ 1295261 h 2025244"/>
                <a:gd name="connsiteX3-97" fmla="*/ 276624 w 2074688"/>
                <a:gd name="connsiteY3-98" fmla="*/ 2025244 h 2025244"/>
                <a:gd name="connsiteX4-99" fmla="*/ 0 w 2074688"/>
                <a:gd name="connsiteY4-100" fmla="*/ 38420 h 2025244"/>
                <a:gd name="connsiteX0-101" fmla="*/ 0 w 2074688"/>
                <a:gd name="connsiteY0-102" fmla="*/ 38420 h 1356733"/>
                <a:gd name="connsiteX1-103" fmla="*/ 2013217 w 2074688"/>
                <a:gd name="connsiteY1-104" fmla="*/ 0 h 1356733"/>
                <a:gd name="connsiteX2-105" fmla="*/ 2074688 w 2074688"/>
                <a:gd name="connsiteY2-106" fmla="*/ 1295261 h 1356733"/>
                <a:gd name="connsiteX3-107" fmla="*/ 38419 w 2074688"/>
                <a:gd name="connsiteY3-108" fmla="*/ 1356733 h 1356733"/>
                <a:gd name="connsiteX4-109" fmla="*/ 0 w 2074688"/>
                <a:gd name="connsiteY4-110" fmla="*/ 38420 h 13567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74688" h="1356733">
                  <a:moveTo>
                    <a:pt x="0" y="38420"/>
                  </a:moveTo>
                  <a:lnTo>
                    <a:pt x="2013217" y="0"/>
                  </a:lnTo>
                  <a:lnTo>
                    <a:pt x="2074688" y="1295261"/>
                  </a:lnTo>
                  <a:lnTo>
                    <a:pt x="38419" y="1356733"/>
                  </a:lnTo>
                  <a:lnTo>
                    <a:pt x="0" y="3842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750"/>
                                        <p:tgtEl>
                                          <p:spTgt spid="55"/>
                                        </p:tgtEl>
                                      </p:cBhvr>
                                    </p:animEffect>
                                  </p:childTnLst>
                                </p:cTn>
                              </p:par>
                              <p:par>
                                <p:cTn id="12" presetID="42" presetClass="path" presetSubtype="0" decel="46600" fill="hold" nodeType="withEffect">
                                  <p:stCondLst>
                                    <p:cond delay="0"/>
                                  </p:stCondLst>
                                  <p:childTnLst>
                                    <p:animMotion origin="layout" path="M 0.00078 0.08958 L -2.70833E-6 1.48148E-6 " pathEditMode="relative" rAng="0" ptsTypes="AA">
                                      <p:cBhvr>
                                        <p:cTn id="13" dur="750" fill="hold"/>
                                        <p:tgtEl>
                                          <p:spTgt spid="55"/>
                                        </p:tgtEl>
                                        <p:attrNameLst>
                                          <p:attrName>ppt_x</p:attrName>
                                          <p:attrName>ppt_y</p:attrName>
                                        </p:attrNameLst>
                                      </p:cBhvr>
                                      <p:rCtr x="-39" y="-4491"/>
                                    </p:animMotion>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750"/>
                                        <p:tgtEl>
                                          <p:spTgt spid="54"/>
                                        </p:tgtEl>
                                      </p:cBhvr>
                                    </p:animEffect>
                                  </p:childTnLst>
                                </p:cTn>
                              </p:par>
                              <p:par>
                                <p:cTn id="17" presetID="42" presetClass="path" presetSubtype="0" decel="46600" fill="hold" nodeType="withEffect">
                                  <p:stCondLst>
                                    <p:cond delay="0"/>
                                  </p:stCondLst>
                                  <p:childTnLst>
                                    <p:animMotion origin="layout" path="M 0.0026 -0.08912 L -2.08333E-7 3.33333E-6 " pathEditMode="relative" rAng="0" ptsTypes="AA">
                                      <p:cBhvr>
                                        <p:cTn id="18" dur="750" fill="hold"/>
                                        <p:tgtEl>
                                          <p:spTgt spid="54"/>
                                        </p:tgtEl>
                                        <p:attrNameLst>
                                          <p:attrName>ppt_x</p:attrName>
                                          <p:attrName>ppt_y</p:attrName>
                                        </p:attrNameLst>
                                      </p:cBhvr>
                                      <p:rCtr x="-130" y="4444"/>
                                    </p:animMotion>
                                  </p:childTnLst>
                                </p:cTn>
                              </p:par>
                              <p:par>
                                <p:cTn id="19" presetID="53" presetClass="entr" presetSubtype="16"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1272746"/>
            <a:ext cx="12192000" cy="4300572"/>
            <a:chOff x="0" y="1272746"/>
            <a:chExt cx="12192000" cy="4300572"/>
          </a:xfrm>
        </p:grpSpPr>
        <p:sp>
          <p:nvSpPr>
            <p:cNvPr id="26" name="矩形 25"/>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7286"/>
              <a:ext cx="12192000" cy="4066032"/>
            </a:xfrm>
            <a:prstGeom prst="rect">
              <a:avLst/>
            </a:prstGeom>
          </p:spPr>
        </p:pic>
      </p:grpSp>
      <p:sp>
        <p:nvSpPr>
          <p:cNvPr id="28" name="文本框 27"/>
          <p:cNvSpPr txBox="1"/>
          <p:nvPr/>
        </p:nvSpPr>
        <p:spPr>
          <a:xfrm>
            <a:off x="3265264" y="2621143"/>
            <a:ext cx="5925398" cy="1107996"/>
          </a:xfrm>
          <a:prstGeom prst="rect">
            <a:avLst/>
          </a:prstGeom>
          <a:noFill/>
        </p:spPr>
        <p:txBody>
          <a:bodyPr wrap="square" rtlCol="0">
            <a:spAutoFit/>
          </a:bodyPr>
          <a:lstStyle/>
          <a:p>
            <a:pPr algn="ctr" defTabSz="1219200">
              <a:defRPr/>
            </a:pPr>
            <a:r>
              <a:rPr lang="zh-CN" altLang="en-US" sz="6600" b="1" spc="300" dirty="0">
                <a:ln w="381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请投我一票</a:t>
            </a:r>
          </a:p>
        </p:txBody>
      </p:sp>
      <p:grpSp>
        <p:nvGrpSpPr>
          <p:cNvPr id="29" name="组合 28"/>
          <p:cNvGrpSpPr/>
          <p:nvPr/>
        </p:nvGrpSpPr>
        <p:grpSpPr>
          <a:xfrm>
            <a:off x="226260" y="1678691"/>
            <a:ext cx="3544106" cy="5375813"/>
            <a:chOff x="226260" y="1678691"/>
            <a:chExt cx="3544106" cy="5375813"/>
          </a:xfrm>
        </p:grpSpPr>
        <p:sp>
          <p:nvSpPr>
            <p:cNvPr id="30" name="椭圆 29"/>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sp>
        <p:nvSpPr>
          <p:cNvPr id="32" name="文本框 31"/>
          <p:cNvSpPr txBox="1"/>
          <p:nvPr/>
        </p:nvSpPr>
        <p:spPr>
          <a:xfrm>
            <a:off x="7376210" y="4631870"/>
            <a:ext cx="3945420" cy="398780"/>
          </a:xfrm>
          <a:prstGeom prst="rect">
            <a:avLst/>
          </a:prstGeom>
          <a:noFill/>
        </p:spPr>
        <p:txBody>
          <a:bodyPr wrap="square" rtlCol="0">
            <a:spAutoFit/>
          </a:bodyPr>
          <a:lstStyle/>
          <a:p>
            <a:pPr algn="ctr" defTabSz="1219200">
              <a:defRPr/>
            </a:pPr>
            <a:r>
              <a:rPr lang="zh-CN" altLang="en-US" sz="2000" b="1">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三（二）班   </a:t>
            </a:r>
            <a:r>
              <a:rPr lang="en-US" altLang="zh-CN" sz="2000" b="1">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xiazaii</a:t>
            </a:r>
            <a:endParaRPr lang="zh-CN" altLang="en-US" sz="2000" b="1" dirty="0">
              <a:ln w="12700">
                <a:solidFill>
                  <a:prstClr val="white"/>
                </a:solidFill>
              </a:ln>
              <a:solidFill>
                <a:srgbClr val="EE956E"/>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endParaRPr>
          </a:p>
        </p:txBody>
      </p:sp>
      <p:grpSp>
        <p:nvGrpSpPr>
          <p:cNvPr id="33" name="组合 32"/>
          <p:cNvGrpSpPr/>
          <p:nvPr/>
        </p:nvGrpSpPr>
        <p:grpSpPr>
          <a:xfrm>
            <a:off x="8740979" y="24290"/>
            <a:ext cx="3095026" cy="4454602"/>
            <a:chOff x="8599005" y="237067"/>
            <a:chExt cx="3423662" cy="4927600"/>
          </a:xfrm>
          <a:effectLst>
            <a:outerShdw blurRad="101600" dist="38100" dir="2700000" algn="tl" rotWithShape="0">
              <a:prstClr val="black">
                <a:alpha val="30000"/>
              </a:prstClr>
            </a:outerShdw>
          </a:effectLst>
        </p:grpSpPr>
        <p:sp>
          <p:nvSpPr>
            <p:cNvPr id="34" name="矩形 33"/>
            <p:cNvSpPr/>
            <p:nvPr/>
          </p:nvSpPr>
          <p:spPr>
            <a:xfrm rot="433342">
              <a:off x="9031624" y="1995166"/>
              <a:ext cx="2577886" cy="2629345"/>
            </a:xfrm>
            <a:prstGeom prst="rect">
              <a:avLst/>
            </a:prstGeom>
            <a:blipFill dpi="0" rotWithShape="1">
              <a:blip r:embed="rId4" cstate="print">
                <a:extLst>
                  <a:ext uri="{28A0092B-C50C-407E-A947-70E740481C1C}">
                    <a14:useLocalDpi xmlns:a14="http://schemas.microsoft.com/office/drawing/2010/main" val="0"/>
                  </a:ext>
                </a:extLst>
              </a:blip>
              <a:srcRect/>
              <a:stretch>
                <a:fillRect l="-7520" t="-24013" r="-87754" b="-37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p:cNvPicPr>
              <a:picLocks noChangeAspect="1"/>
            </p:cNvPicPr>
            <p:nvPr/>
          </p:nvPicPr>
          <p:blipFill rotWithShape="1">
            <a:blip r:embed="rId5">
              <a:extLst>
                <a:ext uri="{28A0092B-C50C-407E-A947-70E740481C1C}">
                  <a14:useLocalDpi xmlns:a14="http://schemas.microsoft.com/office/drawing/2010/main" val="0"/>
                </a:ext>
              </a:extLst>
            </a:blip>
            <a:srcRect l="32428" t="429" r="34290" b="27719"/>
            <a:stretch>
              <a:fillRect/>
            </a:stretch>
          </p:blipFill>
          <p:spPr>
            <a:xfrm>
              <a:off x="8599005" y="237067"/>
              <a:ext cx="3423662" cy="4927600"/>
            </a:xfrm>
            <a:prstGeom prst="rect">
              <a:avLst/>
            </a:prstGeom>
          </p:spPr>
        </p:pic>
      </p:gr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1069">
            <a:off x="2709918" y="1176638"/>
            <a:ext cx="1481282" cy="1481282"/>
          </a:xfrm>
          <a:prstGeom prst="rect">
            <a:avLst/>
          </a:prstGeom>
          <a:effectLst>
            <a:outerShdw blurRad="101600" dist="38100" dir="2700000" algn="tl" rotWithShape="0">
              <a:prstClr val="black">
                <a:alpha val="5000"/>
              </a:prstClr>
            </a:outerShdw>
          </a:effectLst>
        </p:spPr>
      </p:pic>
      <p:sp>
        <p:nvSpPr>
          <p:cNvPr id="37" name="文本框 36"/>
          <p:cNvSpPr txBox="1"/>
          <p:nvPr/>
        </p:nvSpPr>
        <p:spPr>
          <a:xfrm>
            <a:off x="4439564" y="4046217"/>
            <a:ext cx="3945420" cy="461665"/>
          </a:xfrm>
          <a:prstGeom prst="rect">
            <a:avLst/>
          </a:prstGeom>
          <a:noFill/>
        </p:spPr>
        <p:txBody>
          <a:bodyPr wrap="square" rtlCol="0">
            <a:spAutoFit/>
          </a:bodyPr>
          <a:lstStyle/>
          <a:p>
            <a:pPr algn="ctr" defTabSz="1219200">
              <a:defRPr/>
            </a:pPr>
            <a:r>
              <a:rPr lang="zh-CN" altLang="en-US" sz="2400" b="1" spc="300" dirty="0">
                <a:ln w="12700">
                  <a:solidFill>
                    <a:prstClr val="white"/>
                  </a:solidFill>
                </a:ln>
                <a:solidFill>
                  <a:srgbClr val="3E98A0"/>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我是你们最好的选择</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750" fill="hold"/>
                                        <p:tgtEl>
                                          <p:spTgt spid="29"/>
                                        </p:tgtEl>
                                        <p:attrNameLst>
                                          <p:attrName>ppt_x</p:attrName>
                                        </p:attrNameLst>
                                      </p:cBhvr>
                                      <p:tavLst>
                                        <p:tav tm="0">
                                          <p:val>
                                            <p:strVal val="#ppt_x"/>
                                          </p:val>
                                        </p:tav>
                                        <p:tav tm="100000">
                                          <p:val>
                                            <p:strVal val="#ppt_x"/>
                                          </p:val>
                                        </p:tav>
                                      </p:tavLst>
                                    </p:anim>
                                    <p:anim calcmode="lin" valueType="num">
                                      <p:cBhvr additive="base">
                                        <p:cTn id="11" dur="750" fill="hold"/>
                                        <p:tgtEl>
                                          <p:spTgt spid="29"/>
                                        </p:tgtEl>
                                        <p:attrNameLst>
                                          <p:attrName>ppt_y</p:attrName>
                                        </p:attrNameLst>
                                      </p:cBhvr>
                                      <p:tavLst>
                                        <p:tav tm="0">
                                          <p:val>
                                            <p:strVal val="1+#ppt_h/2"/>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750"/>
                                        <p:tgtEl>
                                          <p:spTgt spid="36"/>
                                        </p:tgtEl>
                                      </p:cBhvr>
                                    </p:animEffect>
                                    <p:anim calcmode="lin" valueType="num">
                                      <p:cBhvr>
                                        <p:cTn id="15" dur="750" fill="hold"/>
                                        <p:tgtEl>
                                          <p:spTgt spid="36"/>
                                        </p:tgtEl>
                                        <p:attrNameLst>
                                          <p:attrName>ppt_x</p:attrName>
                                        </p:attrNameLst>
                                      </p:cBhvr>
                                      <p:tavLst>
                                        <p:tav tm="0">
                                          <p:val>
                                            <p:strVal val="#ppt_x"/>
                                          </p:val>
                                        </p:tav>
                                        <p:tav tm="100000">
                                          <p:val>
                                            <p:strVal val="#ppt_x"/>
                                          </p:val>
                                        </p:tav>
                                      </p:tavLst>
                                    </p:anim>
                                    <p:anim calcmode="lin" valueType="num">
                                      <p:cBhvr>
                                        <p:cTn id="16" dur="750" fill="hold"/>
                                        <p:tgtEl>
                                          <p:spTgt spid="3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26" presetClass="entr" presetSubtype="0"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80">
                                          <p:stCondLst>
                                            <p:cond delay="0"/>
                                          </p:stCondLst>
                                        </p:cTn>
                                        <p:tgtEl>
                                          <p:spTgt spid="28"/>
                                        </p:tgtEl>
                                      </p:cBhvr>
                                    </p:animEffect>
                                    <p:anim calcmode="lin" valueType="num">
                                      <p:cBhvr>
                                        <p:cTn id="2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0" dur="26">
                                          <p:stCondLst>
                                            <p:cond delay="650"/>
                                          </p:stCondLst>
                                        </p:cTn>
                                        <p:tgtEl>
                                          <p:spTgt spid="28"/>
                                        </p:tgtEl>
                                      </p:cBhvr>
                                      <p:to x="100000" y="60000"/>
                                    </p:animScale>
                                    <p:animScale>
                                      <p:cBhvr>
                                        <p:cTn id="31" dur="166" decel="50000">
                                          <p:stCondLst>
                                            <p:cond delay="676"/>
                                          </p:stCondLst>
                                        </p:cTn>
                                        <p:tgtEl>
                                          <p:spTgt spid="28"/>
                                        </p:tgtEl>
                                      </p:cBhvr>
                                      <p:to x="100000" y="100000"/>
                                    </p:animScale>
                                    <p:animScale>
                                      <p:cBhvr>
                                        <p:cTn id="32" dur="26">
                                          <p:stCondLst>
                                            <p:cond delay="1312"/>
                                          </p:stCondLst>
                                        </p:cTn>
                                        <p:tgtEl>
                                          <p:spTgt spid="28"/>
                                        </p:tgtEl>
                                      </p:cBhvr>
                                      <p:to x="100000" y="80000"/>
                                    </p:animScale>
                                    <p:animScale>
                                      <p:cBhvr>
                                        <p:cTn id="33" dur="166" decel="50000">
                                          <p:stCondLst>
                                            <p:cond delay="1338"/>
                                          </p:stCondLst>
                                        </p:cTn>
                                        <p:tgtEl>
                                          <p:spTgt spid="28"/>
                                        </p:tgtEl>
                                      </p:cBhvr>
                                      <p:to x="100000" y="100000"/>
                                    </p:animScale>
                                    <p:animScale>
                                      <p:cBhvr>
                                        <p:cTn id="34" dur="26">
                                          <p:stCondLst>
                                            <p:cond delay="1642"/>
                                          </p:stCondLst>
                                        </p:cTn>
                                        <p:tgtEl>
                                          <p:spTgt spid="28"/>
                                        </p:tgtEl>
                                      </p:cBhvr>
                                      <p:to x="100000" y="90000"/>
                                    </p:animScale>
                                    <p:animScale>
                                      <p:cBhvr>
                                        <p:cTn id="35" dur="166" decel="50000">
                                          <p:stCondLst>
                                            <p:cond delay="1668"/>
                                          </p:stCondLst>
                                        </p:cTn>
                                        <p:tgtEl>
                                          <p:spTgt spid="28"/>
                                        </p:tgtEl>
                                      </p:cBhvr>
                                      <p:to x="100000" y="100000"/>
                                    </p:animScale>
                                    <p:animScale>
                                      <p:cBhvr>
                                        <p:cTn id="36" dur="26">
                                          <p:stCondLst>
                                            <p:cond delay="1808"/>
                                          </p:stCondLst>
                                        </p:cTn>
                                        <p:tgtEl>
                                          <p:spTgt spid="28"/>
                                        </p:tgtEl>
                                      </p:cBhvr>
                                      <p:to x="100000" y="95000"/>
                                    </p:animScale>
                                    <p:animScale>
                                      <p:cBhvr>
                                        <p:cTn id="37" dur="166" decel="50000">
                                          <p:stCondLst>
                                            <p:cond delay="1834"/>
                                          </p:stCondLst>
                                        </p:cTn>
                                        <p:tgtEl>
                                          <p:spTgt spid="28"/>
                                        </p:tgtEl>
                                      </p:cBhvr>
                                      <p:to x="100000" y="100000"/>
                                    </p:animScale>
                                  </p:childTnLst>
                                </p:cTn>
                              </p:par>
                              <p:par>
                                <p:cTn id="38" presetID="37" presetClass="entr" presetSubtype="0" fill="hold" grpId="0" nodeType="withEffect">
                                  <p:stCondLst>
                                    <p:cond delay="10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500"/>
                                        <p:tgtEl>
                                          <p:spTgt spid="37"/>
                                        </p:tgtEl>
                                      </p:cBhvr>
                                    </p:animEffect>
                                    <p:anim calcmode="lin" valueType="num">
                                      <p:cBhvr>
                                        <p:cTn id="41" dur="1500" fill="hold"/>
                                        <p:tgtEl>
                                          <p:spTgt spid="37"/>
                                        </p:tgtEl>
                                        <p:attrNameLst>
                                          <p:attrName>ppt_x</p:attrName>
                                        </p:attrNameLst>
                                      </p:cBhvr>
                                      <p:tavLst>
                                        <p:tav tm="0">
                                          <p:val>
                                            <p:strVal val="#ppt_x"/>
                                          </p:val>
                                        </p:tav>
                                        <p:tav tm="100000">
                                          <p:val>
                                            <p:strVal val="#ppt_x"/>
                                          </p:val>
                                        </p:tav>
                                      </p:tavLst>
                                    </p:anim>
                                    <p:anim calcmode="lin" valueType="num">
                                      <p:cBhvr>
                                        <p:cTn id="42" dur="1350" decel="100000" fill="hold"/>
                                        <p:tgtEl>
                                          <p:spTgt spid="37"/>
                                        </p:tgtEl>
                                        <p:attrNameLst>
                                          <p:attrName>ppt_y</p:attrName>
                                        </p:attrNameLst>
                                      </p:cBhvr>
                                      <p:tavLst>
                                        <p:tav tm="0">
                                          <p:val>
                                            <p:strVal val="#ppt_y+1"/>
                                          </p:val>
                                        </p:tav>
                                        <p:tav tm="100000">
                                          <p:val>
                                            <p:strVal val="#ppt_y-.03"/>
                                          </p:val>
                                        </p:tav>
                                      </p:tavLst>
                                    </p:anim>
                                    <p:anim calcmode="lin" valueType="num">
                                      <p:cBhvr>
                                        <p:cTn id="43" dur="150" accel="100000" fill="hold">
                                          <p:stCondLst>
                                            <p:cond delay="1350"/>
                                          </p:stCondLst>
                                        </p:cTn>
                                        <p:tgtEl>
                                          <p:spTgt spid="37"/>
                                        </p:tgtEl>
                                        <p:attrNameLst>
                                          <p:attrName>ppt_y</p:attrName>
                                        </p:attrNameLst>
                                      </p:cBhvr>
                                      <p:tavLst>
                                        <p:tav tm="0">
                                          <p:val>
                                            <p:strVal val="#ppt_y-.03"/>
                                          </p:val>
                                        </p:tav>
                                        <p:tav tm="100000">
                                          <p:val>
                                            <p:strVal val="#ppt_y"/>
                                          </p:val>
                                        </p:tav>
                                      </p:tavLst>
                                    </p:anim>
                                  </p:childTnLst>
                                </p:cTn>
                              </p:par>
                              <p:par>
                                <p:cTn id="44" presetID="2" presetClass="entr" presetSubtype="2" fill="hold" grpId="0" nodeType="withEffect">
                                  <p:stCondLst>
                                    <p:cond delay="175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1000" fill="hold"/>
                                        <p:tgtEl>
                                          <p:spTgt spid="32"/>
                                        </p:tgtEl>
                                        <p:attrNameLst>
                                          <p:attrName>ppt_x</p:attrName>
                                        </p:attrNameLst>
                                      </p:cBhvr>
                                      <p:tavLst>
                                        <p:tav tm="0">
                                          <p:val>
                                            <p:strVal val="1+#ppt_w/2"/>
                                          </p:val>
                                        </p:tav>
                                        <p:tav tm="100000">
                                          <p:val>
                                            <p:strVal val="#ppt_x"/>
                                          </p:val>
                                        </p:tav>
                                      </p:tavLst>
                                    </p:anim>
                                    <p:anim calcmode="lin" valueType="num">
                                      <p:cBhvr additive="base">
                                        <p:cTn id="47"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272746"/>
            <a:ext cx="12192000" cy="4245681"/>
            <a:chOff x="0" y="1272746"/>
            <a:chExt cx="12192000" cy="4245681"/>
          </a:xfrm>
        </p:grpSpPr>
        <p:sp>
          <p:nvSpPr>
            <p:cNvPr id="34" name="矩形 3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zh-CN" altLang="en-US" dirty="0"/>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2395"/>
              <a:ext cx="12192000" cy="4066032"/>
            </a:xfrm>
            <a:prstGeom prst="rect">
              <a:avLst/>
            </a:prstGeom>
          </p:spPr>
        </p:pic>
      </p:grpSp>
      <p:sp>
        <p:nvSpPr>
          <p:cNvPr id="5" name="文本框 4"/>
          <p:cNvSpPr txBox="1"/>
          <p:nvPr/>
        </p:nvSpPr>
        <p:spPr>
          <a:xfrm>
            <a:off x="3397295" y="1642602"/>
            <a:ext cx="2114788" cy="923330"/>
          </a:xfrm>
          <a:prstGeom prst="rect">
            <a:avLst/>
          </a:prstGeom>
          <a:noFill/>
        </p:spPr>
        <p:txBody>
          <a:bodyPr wrap="square" rtlCol="0">
            <a:spAutoFit/>
          </a:bodyPr>
          <a:lstStyle/>
          <a:p>
            <a:pPr algn="ctr" defTabSz="1219200">
              <a:defRPr/>
            </a:pPr>
            <a:r>
              <a:rPr lang="zh-CN" altLang="en-US" sz="5400" b="1" dirty="0">
                <a:ln w="381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目 录</a:t>
            </a:r>
          </a:p>
        </p:txBody>
      </p:sp>
      <p:grpSp>
        <p:nvGrpSpPr>
          <p:cNvPr id="6" name="组合 5"/>
          <p:cNvGrpSpPr/>
          <p:nvPr/>
        </p:nvGrpSpPr>
        <p:grpSpPr>
          <a:xfrm>
            <a:off x="16933" y="823240"/>
            <a:ext cx="3706812" cy="5983555"/>
            <a:chOff x="-430715" y="823240"/>
            <a:chExt cx="3706812" cy="5983555"/>
          </a:xfrm>
        </p:grpSpPr>
        <p:sp>
          <p:nvSpPr>
            <p:cNvPr id="28" name="椭圆 27"/>
            <p:cNvSpPr/>
            <p:nvPr/>
          </p:nvSpPr>
          <p:spPr>
            <a:xfrm>
              <a:off x="953052" y="6228635"/>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15" y="823240"/>
              <a:ext cx="3706812" cy="5983555"/>
            </a:xfrm>
            <a:prstGeom prst="rect">
              <a:avLst/>
            </a:prstGeom>
            <a:effectLst>
              <a:outerShdw blurRad="101600" dist="38100" dir="2700000" algn="tl" rotWithShape="0">
                <a:prstClr val="black">
                  <a:alpha val="20000"/>
                </a:prstClr>
              </a:outerShdw>
            </a:effectLst>
          </p:spPr>
        </p:pic>
      </p:grpSp>
      <p:grpSp>
        <p:nvGrpSpPr>
          <p:cNvPr id="36" name="组合 35"/>
          <p:cNvGrpSpPr/>
          <p:nvPr/>
        </p:nvGrpSpPr>
        <p:grpSpPr>
          <a:xfrm>
            <a:off x="5247830" y="3212065"/>
            <a:ext cx="2030016" cy="1514043"/>
            <a:chOff x="5126764" y="3108155"/>
            <a:chExt cx="2030016" cy="1514043"/>
          </a:xfrm>
        </p:grpSpPr>
        <p:sp>
          <p:nvSpPr>
            <p:cNvPr id="24" name="文本框 23"/>
            <p:cNvSpPr txBox="1"/>
            <p:nvPr/>
          </p:nvSpPr>
          <p:spPr>
            <a:xfrm>
              <a:off x="5126764" y="4160533"/>
              <a:ext cx="2030016" cy="461665"/>
            </a:xfrm>
            <a:prstGeom prst="rect">
              <a:avLst/>
            </a:prstGeom>
            <a:noFill/>
          </p:spPr>
          <p:txBody>
            <a:bodyPr wrap="square" rtlCol="0">
              <a:spAutoFit/>
            </a:bodyPr>
            <a:lstStyle/>
            <a:p>
              <a:pPr algn="ctr" defTabSz="1219200">
                <a:defRPr/>
              </a:pPr>
              <a:r>
                <a:rPr lang="zh-CN" altLang="en-US" sz="24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基本资料</a:t>
              </a:r>
            </a:p>
          </p:txBody>
        </p:sp>
        <p:grpSp>
          <p:nvGrpSpPr>
            <p:cNvPr id="32" name="组合 31"/>
            <p:cNvGrpSpPr/>
            <p:nvPr/>
          </p:nvGrpSpPr>
          <p:grpSpPr>
            <a:xfrm>
              <a:off x="5682315" y="3108155"/>
              <a:ext cx="860858" cy="864294"/>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9FDAD8"/>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172214" y="3204745"/>
                <a:ext cx="606256" cy="646331"/>
              </a:xfrm>
              <a:prstGeom prst="rect">
                <a:avLst/>
              </a:prstGeom>
              <a:noFill/>
            </p:spPr>
            <p:txBody>
              <a:bodyPr wrap="none" rtlCol="0">
                <a:spAutoFit/>
              </a:bodyPr>
              <a:lstStyle/>
              <a:p>
                <a:pPr algn="ctr"/>
                <a:r>
                  <a:rPr lang="en-US" altLang="zh-CN" sz="3600" dirty="0">
                    <a:solidFill>
                      <a:schemeClr val="tx1">
                        <a:lumMod val="85000"/>
                        <a:lumOff val="15000"/>
                      </a:schemeClr>
                    </a:solidFill>
                    <a:latin typeface="方正卡通简体" panose="03000509000000000000" pitchFamily="65" charset="-122"/>
                    <a:ea typeface="方正卡通简体" panose="03000509000000000000" pitchFamily="65" charset="-122"/>
                  </a:rPr>
                  <a:t>01</a:t>
                </a:r>
                <a:endParaRPr lang="zh-CN" altLang="en-US" sz="3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grpSp>
        <p:nvGrpSpPr>
          <p:cNvPr id="37" name="组合 36"/>
          <p:cNvGrpSpPr/>
          <p:nvPr/>
        </p:nvGrpSpPr>
        <p:grpSpPr>
          <a:xfrm>
            <a:off x="7262841" y="3212065"/>
            <a:ext cx="2030016" cy="1543071"/>
            <a:chOff x="5126764" y="3108155"/>
            <a:chExt cx="2030016" cy="1543071"/>
          </a:xfrm>
        </p:grpSpPr>
        <p:sp>
          <p:nvSpPr>
            <p:cNvPr id="38" name="文本框 37"/>
            <p:cNvSpPr txBox="1"/>
            <p:nvPr/>
          </p:nvSpPr>
          <p:spPr>
            <a:xfrm>
              <a:off x="5126764" y="4189561"/>
              <a:ext cx="2030016" cy="461665"/>
            </a:xfrm>
            <a:prstGeom prst="rect">
              <a:avLst/>
            </a:prstGeom>
            <a:noFill/>
          </p:spPr>
          <p:txBody>
            <a:bodyPr wrap="square" rtlCol="0">
              <a:spAutoFit/>
            </a:bodyPr>
            <a:lstStyle/>
            <a:p>
              <a:pPr algn="ctr" defTabSz="1219200">
                <a:defRPr/>
              </a:pPr>
              <a:r>
                <a:rPr lang="zh-CN" altLang="en-US" sz="24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我的特长</a:t>
              </a:r>
            </a:p>
          </p:txBody>
        </p:sp>
        <p:grpSp>
          <p:nvGrpSpPr>
            <p:cNvPr id="39" name="组合 38"/>
            <p:cNvGrpSpPr/>
            <p:nvPr/>
          </p:nvGrpSpPr>
          <p:grpSpPr>
            <a:xfrm>
              <a:off x="5682315" y="3108155"/>
              <a:ext cx="860858" cy="864294"/>
              <a:chOff x="4997900" y="3108155"/>
              <a:chExt cx="860858" cy="864294"/>
            </a:xfrm>
          </p:grpSpPr>
          <p:grpSp>
            <p:nvGrpSpPr>
              <p:cNvPr id="40" name="组合 39"/>
              <p:cNvGrpSpPr/>
              <p:nvPr/>
            </p:nvGrpSpPr>
            <p:grpSpPr>
              <a:xfrm>
                <a:off x="4997900" y="3108155"/>
                <a:ext cx="860858" cy="864294"/>
                <a:chOff x="2366768" y="-1720075"/>
                <a:chExt cx="860858" cy="864294"/>
              </a:xfrm>
            </p:grpSpPr>
            <p:sp>
              <p:nvSpPr>
                <p:cNvPr id="42"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F6AD98"/>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5169809" y="3204745"/>
                <a:ext cx="611066" cy="646331"/>
              </a:xfrm>
              <a:prstGeom prst="rect">
                <a:avLst/>
              </a:prstGeom>
              <a:noFill/>
            </p:spPr>
            <p:txBody>
              <a:bodyPr wrap="none" rtlCol="0">
                <a:spAutoFit/>
              </a:bodyPr>
              <a:lstStyle/>
              <a:p>
                <a:pPr algn="ctr"/>
                <a:r>
                  <a:rPr lang="en-US" altLang="zh-CN" sz="3600" dirty="0">
                    <a:solidFill>
                      <a:schemeClr val="tx1">
                        <a:lumMod val="85000"/>
                        <a:lumOff val="15000"/>
                      </a:schemeClr>
                    </a:solidFill>
                    <a:latin typeface="方正卡通简体" panose="03000509000000000000" pitchFamily="65" charset="-122"/>
                    <a:ea typeface="方正卡通简体" panose="03000509000000000000" pitchFamily="65" charset="-122"/>
                  </a:rPr>
                  <a:t>02</a:t>
                </a:r>
                <a:endParaRPr lang="zh-CN" altLang="en-US" sz="3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grpSp>
        <p:nvGrpSpPr>
          <p:cNvPr id="45" name="组合 44"/>
          <p:cNvGrpSpPr/>
          <p:nvPr/>
        </p:nvGrpSpPr>
        <p:grpSpPr>
          <a:xfrm>
            <a:off x="9277852" y="3212065"/>
            <a:ext cx="2030016" cy="1514043"/>
            <a:chOff x="5126764" y="3108155"/>
            <a:chExt cx="2030016" cy="1514043"/>
          </a:xfrm>
        </p:grpSpPr>
        <p:sp>
          <p:nvSpPr>
            <p:cNvPr id="46" name="文本框 45"/>
            <p:cNvSpPr txBox="1"/>
            <p:nvPr/>
          </p:nvSpPr>
          <p:spPr>
            <a:xfrm>
              <a:off x="5126764" y="4160533"/>
              <a:ext cx="2030016" cy="461665"/>
            </a:xfrm>
            <a:prstGeom prst="rect">
              <a:avLst/>
            </a:prstGeom>
            <a:noFill/>
          </p:spPr>
          <p:txBody>
            <a:bodyPr wrap="square" rtlCol="0">
              <a:spAutoFit/>
            </a:bodyPr>
            <a:lstStyle/>
            <a:p>
              <a:pPr algn="ctr" defTabSz="1219200">
                <a:defRPr/>
              </a:pPr>
              <a:r>
                <a:rPr lang="zh-CN" altLang="en-US" sz="24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我的生活</a:t>
              </a:r>
            </a:p>
          </p:txBody>
        </p:sp>
        <p:grpSp>
          <p:nvGrpSpPr>
            <p:cNvPr id="47" name="组合 46"/>
            <p:cNvGrpSpPr/>
            <p:nvPr/>
          </p:nvGrpSpPr>
          <p:grpSpPr>
            <a:xfrm>
              <a:off x="5682315" y="3108155"/>
              <a:ext cx="860858" cy="864294"/>
              <a:chOff x="4997900" y="3108155"/>
              <a:chExt cx="860858" cy="864294"/>
            </a:xfrm>
          </p:grpSpPr>
          <p:grpSp>
            <p:nvGrpSpPr>
              <p:cNvPr id="48" name="组合 47"/>
              <p:cNvGrpSpPr/>
              <p:nvPr/>
            </p:nvGrpSpPr>
            <p:grpSpPr>
              <a:xfrm>
                <a:off x="4997900" y="3108155"/>
                <a:ext cx="860858" cy="864294"/>
                <a:chOff x="2366768" y="-1720075"/>
                <a:chExt cx="860858" cy="864294"/>
              </a:xfrm>
            </p:grpSpPr>
            <p:sp>
              <p:nvSpPr>
                <p:cNvPr id="50"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F8BB50"/>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5171413" y="3204745"/>
                <a:ext cx="607859" cy="646331"/>
              </a:xfrm>
              <a:prstGeom prst="rect">
                <a:avLst/>
              </a:prstGeom>
              <a:noFill/>
            </p:spPr>
            <p:txBody>
              <a:bodyPr wrap="none" rtlCol="0">
                <a:spAutoFit/>
              </a:bodyPr>
              <a:lstStyle/>
              <a:p>
                <a:pPr algn="ctr"/>
                <a:r>
                  <a:rPr lang="en-US" altLang="zh-CN" sz="3600" dirty="0">
                    <a:solidFill>
                      <a:schemeClr val="tx1">
                        <a:lumMod val="85000"/>
                        <a:lumOff val="15000"/>
                      </a:schemeClr>
                    </a:solidFill>
                    <a:latin typeface="方正卡通简体" panose="03000509000000000000" pitchFamily="65" charset="-122"/>
                    <a:ea typeface="方正卡通简体" panose="03000509000000000000" pitchFamily="65" charset="-122"/>
                  </a:rPr>
                  <a:t>03</a:t>
                </a:r>
                <a:endParaRPr lang="zh-CN" altLang="en-US" sz="3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371" y="867250"/>
            <a:ext cx="3006423" cy="14839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6"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000" fill="hold"/>
                                            <p:tgtEl>
                                              <p:spTgt spid="53"/>
                                            </p:tgtEl>
                                            <p:attrNameLst>
                                              <p:attrName>ppt_x</p:attrName>
                                            </p:attrNameLst>
                                          </p:cBhvr>
                                          <p:tavLst>
                                            <p:tav tm="0">
                                              <p:val>
                                                <p:strVal val="0-#ppt_w/2"/>
                                              </p:val>
                                            </p:tav>
                                            <p:tav tm="100000">
                                              <p:val>
                                                <p:strVal val="#ppt_x"/>
                                              </p:val>
                                            </p:tav>
                                          </p:tavLst>
                                        </p:anim>
                                        <p:anim calcmode="lin" valueType="num">
                                          <p:cBhvr additive="base">
                                            <p:cTn id="27" dur="1000" fill="hold"/>
                                            <p:tgtEl>
                                              <p:spTgt spid="53"/>
                                            </p:tgtEl>
                                            <p:attrNameLst>
                                              <p:attrName>ppt_y</p:attrName>
                                            </p:attrNameLst>
                                          </p:cBhvr>
                                          <p:tavLst>
                                            <p:tav tm="0">
                                              <p:val>
                                                <p:strVal val="#ppt_y"/>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2" presetClass="entr" presetSubtype="4" fill="hold" nodeType="afterEffect" p14:presetBounceEnd="40000">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14:bounceEnd="40000">
                                          <p:cBhvr additive="base">
                                            <p:cTn id="36" dur="10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37" dur="10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14:presetBounceEnd="40000">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14:bounceEnd="40000">
                                          <p:cBhvr additive="base">
                                            <p:cTn id="41" dur="10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42" dur="100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14:presetBounceEnd="40000">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14:bounceEnd="40000">
                                          <p:cBhvr additive="base">
                                            <p:cTn id="46" dur="10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47"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6"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000" fill="hold"/>
                                            <p:tgtEl>
                                              <p:spTgt spid="53"/>
                                            </p:tgtEl>
                                            <p:attrNameLst>
                                              <p:attrName>ppt_x</p:attrName>
                                            </p:attrNameLst>
                                          </p:cBhvr>
                                          <p:tavLst>
                                            <p:tav tm="0">
                                              <p:val>
                                                <p:strVal val="0-#ppt_w/2"/>
                                              </p:val>
                                            </p:tav>
                                            <p:tav tm="100000">
                                              <p:val>
                                                <p:strVal val="#ppt_x"/>
                                              </p:val>
                                            </p:tav>
                                          </p:tavLst>
                                        </p:anim>
                                        <p:anim calcmode="lin" valueType="num">
                                          <p:cBhvr additive="base">
                                            <p:cTn id="27" dur="1000" fill="hold"/>
                                            <p:tgtEl>
                                              <p:spTgt spid="53"/>
                                            </p:tgtEl>
                                            <p:attrNameLst>
                                              <p:attrName>ppt_y</p:attrName>
                                            </p:attrNameLst>
                                          </p:cBhvr>
                                          <p:tavLst>
                                            <p:tav tm="0">
                                              <p:val>
                                                <p:strVal val="#ppt_y"/>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000" fill="hold"/>
                                            <p:tgtEl>
                                              <p:spTgt spid="36"/>
                                            </p:tgtEl>
                                            <p:attrNameLst>
                                              <p:attrName>ppt_x</p:attrName>
                                            </p:attrNameLst>
                                          </p:cBhvr>
                                          <p:tavLst>
                                            <p:tav tm="0">
                                              <p:val>
                                                <p:strVal val="#ppt_x"/>
                                              </p:val>
                                            </p:tav>
                                            <p:tav tm="100000">
                                              <p:val>
                                                <p:strVal val="#ppt_x"/>
                                              </p:val>
                                            </p:tav>
                                          </p:tavLst>
                                        </p:anim>
                                        <p:anim calcmode="lin" valueType="num">
                                          <p:cBhvr additive="base">
                                            <p:cTn id="37" dur="10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1000" fill="hold"/>
                                            <p:tgtEl>
                                              <p:spTgt spid="37"/>
                                            </p:tgtEl>
                                            <p:attrNameLst>
                                              <p:attrName>ppt_x</p:attrName>
                                            </p:attrNameLst>
                                          </p:cBhvr>
                                          <p:tavLst>
                                            <p:tav tm="0">
                                              <p:val>
                                                <p:strVal val="#ppt_x"/>
                                              </p:val>
                                            </p:tav>
                                            <p:tav tm="100000">
                                              <p:val>
                                                <p:strVal val="#ppt_x"/>
                                              </p:val>
                                            </p:tav>
                                          </p:tavLst>
                                        </p:anim>
                                        <p:anim calcmode="lin" valueType="num">
                                          <p:cBhvr additive="base">
                                            <p:cTn id="42" dur="100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1000" fill="hold"/>
                                            <p:tgtEl>
                                              <p:spTgt spid="45"/>
                                            </p:tgtEl>
                                            <p:attrNameLst>
                                              <p:attrName>ppt_x</p:attrName>
                                            </p:attrNameLst>
                                          </p:cBhvr>
                                          <p:tavLst>
                                            <p:tav tm="0">
                                              <p:val>
                                                <p:strVal val="#ppt_x"/>
                                              </p:val>
                                            </p:tav>
                                            <p:tav tm="100000">
                                              <p:val>
                                                <p:strVal val="#ppt_x"/>
                                              </p:val>
                                            </p:tav>
                                          </p:tavLst>
                                        </p:anim>
                                        <p:anim calcmode="lin" valueType="num">
                                          <p:cBhvr additive="base">
                                            <p:cTn id="47"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272746"/>
            <a:ext cx="12192000" cy="4176584"/>
            <a:chOff x="0" y="1272746"/>
            <a:chExt cx="12192000" cy="4176584"/>
          </a:xfrm>
        </p:grpSpPr>
        <p:sp>
          <p:nvSpPr>
            <p:cNvPr id="34" name="矩形 3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zh-CN" altLang="en-US" dirty="0"/>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8022"/>
              <a:ext cx="12192000" cy="4066032"/>
            </a:xfrm>
            <a:prstGeom prst="rect">
              <a:avLst/>
            </a:prstGeom>
          </p:spPr>
        </p:pic>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78" y="3493741"/>
            <a:ext cx="1469575" cy="2053637"/>
          </a:xfrm>
          <a:prstGeom prst="rect">
            <a:avLst/>
          </a:prstGeom>
          <a:effectLst>
            <a:outerShdw blurRad="101600" dist="38100" dir="2700000" algn="tl" rotWithShape="0">
              <a:prstClr val="black">
                <a:alpha val="20000"/>
              </a:prstClr>
            </a:outerShdw>
          </a:effectLst>
        </p:spPr>
      </p:pic>
      <p:sp>
        <p:nvSpPr>
          <p:cNvPr id="24" name="文本框 23"/>
          <p:cNvSpPr txBox="1"/>
          <p:nvPr/>
        </p:nvSpPr>
        <p:spPr>
          <a:xfrm>
            <a:off x="5479726" y="3245397"/>
            <a:ext cx="2897081" cy="830997"/>
          </a:xfrm>
          <a:prstGeom prst="rect">
            <a:avLst/>
          </a:prstGeom>
          <a:noFill/>
        </p:spPr>
        <p:txBody>
          <a:bodyPr wrap="square" rtlCol="0">
            <a:spAutoFit/>
          </a:bodyPr>
          <a:lstStyle/>
          <a:p>
            <a:pPr algn="ctr" defTabSz="1219200">
              <a:defRPr/>
            </a:pPr>
            <a:r>
              <a:rPr lang="zh-CN" altLang="en-US" sz="48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基本资料</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9"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30"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
            <p:nvSpPr>
              <p:cNvPr id="19" name="文本框 18"/>
              <p:cNvSpPr txBox="1"/>
              <p:nvPr/>
            </p:nvSpPr>
            <p:spPr>
              <a:xfrm>
                <a:off x="5175053" y="3192845"/>
                <a:ext cx="600580" cy="691616"/>
              </a:xfrm>
              <a:prstGeom prst="rect">
                <a:avLst/>
              </a:prstGeom>
              <a:noFill/>
            </p:spPr>
            <p:txBody>
              <a:bodyPr wrap="none" rtlCol="0">
                <a:spAutoFit/>
              </a:bodyPr>
              <a:lstStyle/>
              <a:p>
                <a:pPr algn="ctr"/>
                <a:r>
                  <a:rPr lang="en-US" altLang="zh-CN" sz="5400" dirty="0">
                    <a:solidFill>
                      <a:schemeClr val="tx1">
                        <a:lumMod val="85000"/>
                        <a:lumOff val="15000"/>
                      </a:schemeClr>
                    </a:solidFill>
                    <a:latin typeface="方正卡通简体" panose="03000509000000000000" pitchFamily="65" charset="-122"/>
                    <a:ea typeface="方正卡通简体" panose="03000509000000000000" pitchFamily="65" charset="-122"/>
                  </a:rPr>
                  <a:t>01</a:t>
                </a:r>
                <a:endParaRPr lang="zh-CN" altLang="en-US" sz="54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5253" r="47600" b="-1"/>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avLst/>
              <a:gdLst>
                <a:gd name="connsiteX0" fmla="*/ 0 w 2413996"/>
                <a:gd name="connsiteY0" fmla="*/ 0 h 1881669"/>
                <a:gd name="connsiteX1" fmla="*/ 2413996 w 2413996"/>
                <a:gd name="connsiteY1" fmla="*/ 0 h 1881669"/>
                <a:gd name="connsiteX2" fmla="*/ 2413996 w 2413996"/>
                <a:gd name="connsiteY2" fmla="*/ 1881669 h 1881669"/>
                <a:gd name="connsiteX3" fmla="*/ 0 w 2413996"/>
                <a:gd name="connsiteY3" fmla="*/ 1881669 h 1881669"/>
                <a:gd name="connsiteX4" fmla="*/ 0 w 2413996"/>
                <a:gd name="connsiteY4" fmla="*/ 0 h 1881669"/>
                <a:gd name="connsiteX0-1" fmla="*/ 223024 w 2413996"/>
                <a:gd name="connsiteY0-2" fmla="*/ 245327 h 1881669"/>
                <a:gd name="connsiteX1-3" fmla="*/ 2413996 w 2413996"/>
                <a:gd name="connsiteY1-4" fmla="*/ 0 h 1881669"/>
                <a:gd name="connsiteX2-5" fmla="*/ 2413996 w 2413996"/>
                <a:gd name="connsiteY2-6" fmla="*/ 1881669 h 1881669"/>
                <a:gd name="connsiteX3-7" fmla="*/ 0 w 2413996"/>
                <a:gd name="connsiteY3-8" fmla="*/ 1881669 h 1881669"/>
                <a:gd name="connsiteX4-9" fmla="*/ 223024 w 2413996"/>
                <a:gd name="connsiteY4-10" fmla="*/ 245327 h 1881669"/>
                <a:gd name="connsiteX0-11" fmla="*/ 22302 w 2413996"/>
                <a:gd name="connsiteY0-12" fmla="*/ 11152 h 1881669"/>
                <a:gd name="connsiteX1-13" fmla="*/ 2413996 w 2413996"/>
                <a:gd name="connsiteY1-14" fmla="*/ 0 h 1881669"/>
                <a:gd name="connsiteX2-15" fmla="*/ 2413996 w 2413996"/>
                <a:gd name="connsiteY2-16" fmla="*/ 1881669 h 1881669"/>
                <a:gd name="connsiteX3-17" fmla="*/ 0 w 2413996"/>
                <a:gd name="connsiteY3-18" fmla="*/ 1881669 h 1881669"/>
                <a:gd name="connsiteX4-19" fmla="*/ 22302 w 2413996"/>
                <a:gd name="connsiteY4-20" fmla="*/ 11152 h 1881669"/>
                <a:gd name="connsiteX0-21" fmla="*/ 0 w 2391694"/>
                <a:gd name="connsiteY0-22" fmla="*/ 11152 h 2082391"/>
                <a:gd name="connsiteX1-23" fmla="*/ 2391694 w 2391694"/>
                <a:gd name="connsiteY1-24" fmla="*/ 0 h 2082391"/>
                <a:gd name="connsiteX2-25" fmla="*/ 2391694 w 2391694"/>
                <a:gd name="connsiteY2-26" fmla="*/ 1881669 h 2082391"/>
                <a:gd name="connsiteX3-27" fmla="*/ 200723 w 2391694"/>
                <a:gd name="connsiteY3-28" fmla="*/ 2082391 h 2082391"/>
                <a:gd name="connsiteX4-29" fmla="*/ 0 w 2391694"/>
                <a:gd name="connsiteY4-30" fmla="*/ 11152 h 2082391"/>
                <a:gd name="connsiteX0-31" fmla="*/ 0 w 2391694"/>
                <a:gd name="connsiteY0-32" fmla="*/ 178421 h 2249660"/>
                <a:gd name="connsiteX1-33" fmla="*/ 2202123 w 2391694"/>
                <a:gd name="connsiteY1-34" fmla="*/ 0 h 2249660"/>
                <a:gd name="connsiteX2-35" fmla="*/ 2391694 w 2391694"/>
                <a:gd name="connsiteY2-36" fmla="*/ 2048938 h 2249660"/>
                <a:gd name="connsiteX3-37" fmla="*/ 200723 w 2391694"/>
                <a:gd name="connsiteY3-38" fmla="*/ 2249660 h 2249660"/>
                <a:gd name="connsiteX4-39" fmla="*/ 0 w 2391694"/>
                <a:gd name="connsiteY4-40" fmla="*/ 178421 h 2249660"/>
                <a:gd name="connsiteX0-41" fmla="*/ 0 w 2235577"/>
                <a:gd name="connsiteY0-42" fmla="*/ 178421 h 2249660"/>
                <a:gd name="connsiteX1-43" fmla="*/ 2202123 w 2235577"/>
                <a:gd name="connsiteY1-44" fmla="*/ 0 h 2249660"/>
                <a:gd name="connsiteX2-45" fmla="*/ 2235577 w 2235577"/>
                <a:gd name="connsiteY2-46" fmla="*/ 1747855 h 2249660"/>
                <a:gd name="connsiteX3-47" fmla="*/ 200723 w 2235577"/>
                <a:gd name="connsiteY3-48" fmla="*/ 2249660 h 2249660"/>
                <a:gd name="connsiteX4-49" fmla="*/ 0 w 2235577"/>
                <a:gd name="connsiteY4-50" fmla="*/ 178421 h 2249660"/>
                <a:gd name="connsiteX0-51" fmla="*/ 0 w 2369392"/>
                <a:gd name="connsiteY0-52" fmla="*/ 178421 h 2249660"/>
                <a:gd name="connsiteX1-53" fmla="*/ 2202123 w 2369392"/>
                <a:gd name="connsiteY1-54" fmla="*/ 0 h 2249660"/>
                <a:gd name="connsiteX2-55" fmla="*/ 2369392 w 2369392"/>
                <a:gd name="connsiteY2-56" fmla="*/ 2037786 h 2249660"/>
                <a:gd name="connsiteX3-57" fmla="*/ 200723 w 2369392"/>
                <a:gd name="connsiteY3-58" fmla="*/ 2249660 h 2249660"/>
                <a:gd name="connsiteX4-59" fmla="*/ 0 w 2369392"/>
                <a:gd name="connsiteY4-60" fmla="*/ 178421 h 2249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9392" h="2249660">
                  <a:moveTo>
                    <a:pt x="0" y="178421"/>
                  </a:moveTo>
                  <a:lnTo>
                    <a:pt x="2202123" y="0"/>
                  </a:lnTo>
                  <a:lnTo>
                    <a:pt x="2369392" y="2037786"/>
                  </a:lnTo>
                  <a:lnTo>
                    <a:pt x="200723" y="2249660"/>
                  </a:lnTo>
                  <a:lnTo>
                    <a:pt x="0" y="178421"/>
                  </a:lnTo>
                  <a:close/>
                </a:path>
              </a:pathLst>
            </a:custGeom>
            <a:blipFill dpi="0" rotWithShape="1">
              <a:blip r:embed="rId6" cstate="print">
                <a:extLst>
                  <a:ext uri="{28A0092B-C50C-407E-A947-70E740481C1C}">
                    <a14:useLocalDpi xmlns:a14="http://schemas.microsoft.com/office/drawing/2010/main" val="0"/>
                  </a:ext>
                </a:extLst>
              </a:blip>
              <a:srcRect/>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47" presetClass="entr" presetSubtype="0"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anim calcmode="lin" valueType="num">
                                      <p:cBhvr>
                                        <p:cTn id="11" dur="750" fill="hold"/>
                                        <p:tgtEl>
                                          <p:spTgt spid="18"/>
                                        </p:tgtEl>
                                        <p:attrNameLst>
                                          <p:attrName>ppt_x</p:attrName>
                                        </p:attrNameLst>
                                      </p:cBhvr>
                                      <p:tavLst>
                                        <p:tav tm="0">
                                          <p:val>
                                            <p:strVal val="#ppt_x"/>
                                          </p:val>
                                        </p:tav>
                                        <p:tav tm="100000">
                                          <p:val>
                                            <p:strVal val="#ppt_x"/>
                                          </p:val>
                                        </p:tav>
                                      </p:tavLst>
                                    </p:anim>
                                    <p:anim calcmode="lin" valueType="num">
                                      <p:cBhvr>
                                        <p:cTn id="12" dur="750" fill="hold"/>
                                        <p:tgtEl>
                                          <p:spTgt spid="18"/>
                                        </p:tgtEl>
                                        <p:attrNameLst>
                                          <p:attrName>ppt_y</p:attrName>
                                        </p:attrNameLst>
                                      </p:cBhvr>
                                      <p:tavLst>
                                        <p:tav tm="0">
                                          <p:val>
                                            <p:strVal val="#ppt_y-.1"/>
                                          </p:val>
                                        </p:tav>
                                        <p:tav tm="100000">
                                          <p:val>
                                            <p:strVal val="#ppt_y"/>
                                          </p:val>
                                        </p:tav>
                                      </p:tavLst>
                                    </p:anim>
                                  </p:childTnLst>
                                </p:cTn>
                              </p:par>
                              <p:par>
                                <p:cTn id="13" presetID="37" presetClass="entr" presetSubtype="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675" decel="100000" fill="hold"/>
                                        <p:tgtEl>
                                          <p:spTgt spid="9"/>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6" presetClass="entr" presetSubtype="0" fill="hold" grpId="0" nodeType="withEffect">
                                  <p:stCondLst>
                                    <p:cond delay="75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80">
                                          <p:stCondLst>
                                            <p:cond delay="0"/>
                                          </p:stCondLst>
                                        </p:cTn>
                                        <p:tgtEl>
                                          <p:spTgt spid="24"/>
                                        </p:tgtEl>
                                      </p:cBhvr>
                                    </p:animEffect>
                                    <p:anim calcmode="lin" valueType="num">
                                      <p:cBhvr>
                                        <p:cTn id="2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2" dur="26">
                                          <p:stCondLst>
                                            <p:cond delay="650"/>
                                          </p:stCondLst>
                                        </p:cTn>
                                        <p:tgtEl>
                                          <p:spTgt spid="24"/>
                                        </p:tgtEl>
                                      </p:cBhvr>
                                      <p:to x="100000" y="60000"/>
                                    </p:animScale>
                                    <p:animScale>
                                      <p:cBhvr>
                                        <p:cTn id="33" dur="166" decel="50000">
                                          <p:stCondLst>
                                            <p:cond delay="676"/>
                                          </p:stCondLst>
                                        </p:cTn>
                                        <p:tgtEl>
                                          <p:spTgt spid="24"/>
                                        </p:tgtEl>
                                      </p:cBhvr>
                                      <p:to x="100000" y="100000"/>
                                    </p:animScale>
                                    <p:animScale>
                                      <p:cBhvr>
                                        <p:cTn id="34" dur="26">
                                          <p:stCondLst>
                                            <p:cond delay="1312"/>
                                          </p:stCondLst>
                                        </p:cTn>
                                        <p:tgtEl>
                                          <p:spTgt spid="24"/>
                                        </p:tgtEl>
                                      </p:cBhvr>
                                      <p:to x="100000" y="80000"/>
                                    </p:animScale>
                                    <p:animScale>
                                      <p:cBhvr>
                                        <p:cTn id="35" dur="166" decel="50000">
                                          <p:stCondLst>
                                            <p:cond delay="1338"/>
                                          </p:stCondLst>
                                        </p:cTn>
                                        <p:tgtEl>
                                          <p:spTgt spid="24"/>
                                        </p:tgtEl>
                                      </p:cBhvr>
                                      <p:to x="100000" y="100000"/>
                                    </p:animScale>
                                    <p:animScale>
                                      <p:cBhvr>
                                        <p:cTn id="36" dur="26">
                                          <p:stCondLst>
                                            <p:cond delay="1642"/>
                                          </p:stCondLst>
                                        </p:cTn>
                                        <p:tgtEl>
                                          <p:spTgt spid="24"/>
                                        </p:tgtEl>
                                      </p:cBhvr>
                                      <p:to x="100000" y="90000"/>
                                    </p:animScale>
                                    <p:animScale>
                                      <p:cBhvr>
                                        <p:cTn id="37" dur="166" decel="50000">
                                          <p:stCondLst>
                                            <p:cond delay="1668"/>
                                          </p:stCondLst>
                                        </p:cTn>
                                        <p:tgtEl>
                                          <p:spTgt spid="24"/>
                                        </p:tgtEl>
                                      </p:cBhvr>
                                      <p:to x="100000" y="100000"/>
                                    </p:animScale>
                                    <p:animScale>
                                      <p:cBhvr>
                                        <p:cTn id="38" dur="26">
                                          <p:stCondLst>
                                            <p:cond delay="1808"/>
                                          </p:stCondLst>
                                        </p:cTn>
                                        <p:tgtEl>
                                          <p:spTgt spid="24"/>
                                        </p:tgtEl>
                                      </p:cBhvr>
                                      <p:to x="100000" y="95000"/>
                                    </p:animScale>
                                    <p:animScale>
                                      <p:cBhvr>
                                        <p:cTn id="3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427451"/>
            <a:chOff x="0" y="1272746"/>
            <a:chExt cx="12192000" cy="4427451"/>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36283" r="30296"/>
            <a:stretch>
              <a:fillRect/>
            </a:stretch>
          </p:blipFill>
          <p:spPr>
            <a:xfrm>
              <a:off x="4008763" y="1634165"/>
              <a:ext cx="4074695" cy="4066032"/>
            </a:xfrm>
            <a:prstGeom prst="rect">
              <a:avLst/>
            </a:prstGeom>
          </p:spPr>
        </p:pic>
      </p:grpSp>
      <p:sp>
        <p:nvSpPr>
          <p:cNvPr id="12" name="文本框 11"/>
          <p:cNvSpPr txBox="1"/>
          <p:nvPr/>
        </p:nvSpPr>
        <p:spPr>
          <a:xfrm>
            <a:off x="1027000" y="2447969"/>
            <a:ext cx="2067759" cy="1652055"/>
          </a:xfrm>
          <a:prstGeom prst="rect">
            <a:avLst/>
          </a:prstGeom>
          <a:noFill/>
        </p:spPr>
        <p:txBody>
          <a:bodyPr wrap="square" rtlCol="0">
            <a:spAutoFit/>
          </a:bodyPr>
          <a:lstStyle/>
          <a:p>
            <a:pPr defTabSz="1219200">
              <a:lnSpc>
                <a:spcPct val="130000"/>
              </a:lnSpc>
              <a:defRPr/>
            </a:pPr>
            <a:r>
              <a:rPr lang="zh-CN" altLang="en-US"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姓名：觅知网</a:t>
            </a:r>
          </a:p>
          <a:p>
            <a:pPr defTabSz="1219200">
              <a:lnSpc>
                <a:spcPct val="130000"/>
              </a:lnSpc>
              <a:defRPr/>
            </a:pPr>
            <a:r>
              <a:rPr lang="zh-CN" altLang="en-US"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年龄：</a:t>
            </a:r>
            <a:r>
              <a:rPr lang="en-US" altLang="zh-CN"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8</a:t>
            </a:r>
            <a:r>
              <a:rPr lang="zh-CN" altLang="en-US"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岁</a:t>
            </a:r>
          </a:p>
          <a:p>
            <a:pPr defTabSz="1219200">
              <a:lnSpc>
                <a:spcPct val="130000"/>
              </a:lnSpc>
              <a:defRPr/>
            </a:pPr>
            <a:r>
              <a:rPr lang="zh-CN" altLang="en-US"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性别：男</a:t>
            </a:r>
          </a:p>
          <a:p>
            <a:pPr defTabSz="1219200">
              <a:lnSpc>
                <a:spcPct val="130000"/>
              </a:lnSpc>
              <a:defRPr/>
            </a:pPr>
            <a:r>
              <a:rPr lang="zh-CN" altLang="en-US" sz="2000" dirty="0">
                <a:solidFill>
                  <a:schemeClr val="tx1">
                    <a:lumMod val="85000"/>
                    <a:lumOff val="15000"/>
                  </a:schemeClr>
                </a:solidFill>
                <a:effectLst>
                  <a:outerShdw blurRad="25400" dist="25400" dir="2700000" algn="tl">
                    <a:srgbClr val="000000">
                      <a:alpha val="20000"/>
                    </a:srgbClr>
                  </a:outerShdw>
                </a:effectLst>
                <a:latin typeface="方正卡通简体" panose="03000509000000000000" pitchFamily="65" charset="-122"/>
                <a:ea typeface="方正卡通简体" panose="03000509000000000000" pitchFamily="65" charset="-122"/>
                <a:cs typeface="+mn-ea"/>
                <a:sym typeface="+mn-lt"/>
              </a:rPr>
              <a:t>星座：水瓶座</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716" y="211922"/>
            <a:ext cx="4370274" cy="5739142"/>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r="42576"/>
          <a:stretch>
            <a:fillRect/>
          </a:stretch>
        </p:blipFill>
        <p:spPr>
          <a:xfrm>
            <a:off x="8801132" y="3159830"/>
            <a:ext cx="1896740" cy="220375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文本框 16"/>
          <p:cNvSpPr txBox="1"/>
          <p:nvPr/>
        </p:nvSpPr>
        <p:spPr>
          <a:xfrm>
            <a:off x="844420" y="1750555"/>
            <a:ext cx="2897081" cy="584775"/>
          </a:xfrm>
          <a:prstGeom prst="rect">
            <a:avLst/>
          </a:prstGeom>
          <a:noFill/>
        </p:spPr>
        <p:txBody>
          <a:bodyPr wrap="square" rtlCol="0">
            <a:spAutoFit/>
          </a:bodyPr>
          <a:lstStyle/>
          <a:p>
            <a:pPr algn="ctr" defTabSz="1219200">
              <a:defRPr/>
            </a:pPr>
            <a:r>
              <a:rPr lang="zh-CN" altLang="en-US" sz="3200" dirty="0">
                <a:ln w="12700">
                  <a:solidFill>
                    <a:prstClr val="white"/>
                  </a:solidFill>
                </a:ln>
                <a:solidFill>
                  <a:srgbClr val="EE956E"/>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我的基本资料</a:t>
            </a:r>
          </a:p>
        </p:txBody>
      </p:sp>
      <p:sp>
        <p:nvSpPr>
          <p:cNvPr id="19" name="文本框 18"/>
          <p:cNvSpPr txBox="1"/>
          <p:nvPr/>
        </p:nvSpPr>
        <p:spPr>
          <a:xfrm>
            <a:off x="1027000" y="4212663"/>
            <a:ext cx="5429002" cy="904030"/>
          </a:xfrm>
          <a:prstGeom prst="rect">
            <a:avLst/>
          </a:prstGeom>
          <a:noFill/>
        </p:spPr>
        <p:txBody>
          <a:bodyPr wrap="square" rtlCol="0">
            <a:spAutoFit/>
          </a:bodyPr>
          <a:lstStyle/>
          <a:p>
            <a:pPr algn="just" defTabSz="1219200">
              <a:lnSpc>
                <a:spcPct val="130000"/>
              </a:lnSpc>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作为一名光荣的少先队员，能生活在这样一个充满活力的大集体中，我感到无比的光荣和自豪。为了能更好的为同学们服务，更全面的为红领巾增光添色，我参加了这次大队长竞选活动。</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44" y="788107"/>
            <a:ext cx="999141" cy="964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6" presetClass="entr" presetSubtype="0" fill="hold" grpId="0" nodeType="with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362">
                                          <p:stCondLst>
                                            <p:cond delay="0"/>
                                          </p:stCondLst>
                                        </p:cTn>
                                        <p:tgtEl>
                                          <p:spTgt spid="17"/>
                                        </p:tgtEl>
                                      </p:cBhvr>
                                    </p:animEffect>
                                    <p:anim calcmode="lin" valueType="num">
                                      <p:cBhvr>
                                        <p:cTn id="21"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24"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25"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26" dur="16">
                                          <p:stCondLst>
                                            <p:cond delay="406"/>
                                          </p:stCondLst>
                                        </p:cTn>
                                        <p:tgtEl>
                                          <p:spTgt spid="17"/>
                                        </p:tgtEl>
                                      </p:cBhvr>
                                      <p:to x="100000" y="60000"/>
                                    </p:animScale>
                                    <p:animScale>
                                      <p:cBhvr>
                                        <p:cTn id="27" dur="104" decel="50000">
                                          <p:stCondLst>
                                            <p:cond delay="423"/>
                                          </p:stCondLst>
                                        </p:cTn>
                                        <p:tgtEl>
                                          <p:spTgt spid="17"/>
                                        </p:tgtEl>
                                      </p:cBhvr>
                                      <p:to x="100000" y="100000"/>
                                    </p:animScale>
                                    <p:animScale>
                                      <p:cBhvr>
                                        <p:cTn id="28" dur="16">
                                          <p:stCondLst>
                                            <p:cond delay="820"/>
                                          </p:stCondLst>
                                        </p:cTn>
                                        <p:tgtEl>
                                          <p:spTgt spid="17"/>
                                        </p:tgtEl>
                                      </p:cBhvr>
                                      <p:to x="100000" y="80000"/>
                                    </p:animScale>
                                    <p:animScale>
                                      <p:cBhvr>
                                        <p:cTn id="29" dur="104" decel="50000">
                                          <p:stCondLst>
                                            <p:cond delay="836"/>
                                          </p:stCondLst>
                                        </p:cTn>
                                        <p:tgtEl>
                                          <p:spTgt spid="17"/>
                                        </p:tgtEl>
                                      </p:cBhvr>
                                      <p:to x="100000" y="100000"/>
                                    </p:animScale>
                                    <p:animScale>
                                      <p:cBhvr>
                                        <p:cTn id="30" dur="16">
                                          <p:stCondLst>
                                            <p:cond delay="1026"/>
                                          </p:stCondLst>
                                        </p:cTn>
                                        <p:tgtEl>
                                          <p:spTgt spid="17"/>
                                        </p:tgtEl>
                                      </p:cBhvr>
                                      <p:to x="100000" y="90000"/>
                                    </p:animScale>
                                    <p:animScale>
                                      <p:cBhvr>
                                        <p:cTn id="31" dur="104" decel="50000">
                                          <p:stCondLst>
                                            <p:cond delay="1042"/>
                                          </p:stCondLst>
                                        </p:cTn>
                                        <p:tgtEl>
                                          <p:spTgt spid="17"/>
                                        </p:tgtEl>
                                      </p:cBhvr>
                                      <p:to x="100000" y="100000"/>
                                    </p:animScale>
                                    <p:animScale>
                                      <p:cBhvr>
                                        <p:cTn id="32" dur="16">
                                          <p:stCondLst>
                                            <p:cond delay="1130"/>
                                          </p:stCondLst>
                                        </p:cTn>
                                        <p:tgtEl>
                                          <p:spTgt spid="17"/>
                                        </p:tgtEl>
                                      </p:cBhvr>
                                      <p:to x="100000" y="95000"/>
                                    </p:animScale>
                                    <p:animScale>
                                      <p:cBhvr>
                                        <p:cTn id="33" dur="104" decel="50000">
                                          <p:stCondLst>
                                            <p:cond delay="1146"/>
                                          </p:stCondLst>
                                        </p:cTn>
                                        <p:tgtEl>
                                          <p:spTgt spid="17"/>
                                        </p:tgtEl>
                                      </p:cBhvr>
                                      <p:to x="100000" y="100000"/>
                                    </p:animScale>
                                  </p:childTnLst>
                                </p:cTn>
                              </p:par>
                              <p:par>
                                <p:cTn id="34" presetID="10" presetClass="entr" presetSubtype="0" fill="hold" nodeType="withEffect">
                                  <p:stCondLst>
                                    <p:cond delay="25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750"/>
                                        <p:tgtEl>
                                          <p:spTgt spid="20"/>
                                        </p:tgtEl>
                                      </p:cBhvr>
                                    </p:animEffect>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85</a:t>
              </a:r>
            </a:p>
            <a:p>
              <a:pPr algn="ct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pic>
        <p:nvPicPr>
          <p:cNvPr id="15" name="图片 14"/>
          <p:cNvPicPr>
            <a:picLocks noChangeAspect="1"/>
          </p:cNvPicPr>
          <p:nvPr/>
        </p:nvPicPr>
        <p:blipFill>
          <a:blip r:embed="rId3"/>
          <a:srcRect t="21852"/>
          <a:stretch>
            <a:fillRect/>
          </a:stretch>
        </p:blipFill>
        <p:spPr>
          <a:xfrm>
            <a:off x="3383044" y="1826523"/>
            <a:ext cx="8005392" cy="3504791"/>
          </a:xfrm>
          <a:prstGeom prst="rect">
            <a:avLst/>
          </a:prstGeom>
          <a:noFill/>
          <a:ln w="9525">
            <a:noFill/>
          </a:ln>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941" y="1203608"/>
            <a:ext cx="2974306" cy="1472282"/>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63" y="428949"/>
            <a:ext cx="5974730" cy="5974730"/>
          </a:xfrm>
          <a:prstGeom prst="rect">
            <a:avLst/>
          </a:prstGeom>
        </p:spPr>
      </p:pic>
      <p:sp>
        <p:nvSpPr>
          <p:cNvPr id="11" name="文本框 10"/>
          <p:cNvSpPr txBox="1"/>
          <p:nvPr/>
        </p:nvSpPr>
        <p:spPr>
          <a:xfrm>
            <a:off x="4980622" y="2937179"/>
            <a:ext cx="5728943" cy="2031325"/>
          </a:xfrm>
          <a:prstGeom prst="rect">
            <a:avLst/>
          </a:prstGeom>
          <a:noFill/>
        </p:spPr>
        <p:txBody>
          <a:bodyPr wrap="square" rtlCol="0">
            <a:spAutoFit/>
          </a:bodyPr>
          <a:lstStyle/>
          <a:p>
            <a:pPr defTabSz="1219200">
              <a:lnSpc>
                <a:spcPct val="150000"/>
              </a:lnSpc>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我是三二班的</a:t>
            </a:r>
            <a:r>
              <a:rPr lang="en-US" altLang="zh-CN"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XXX</a:t>
            </a: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，三年来，在老师的辛勤培育教导下，我长大了，连年被评为“三好”学生和优秀班干部。</a:t>
            </a:r>
            <a:endParaRPr lang="en-US" altLang="zh-CN"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endParaRPr>
          </a:p>
          <a:p>
            <a:pPr defTabSz="1219200">
              <a:lnSpc>
                <a:spcPct val="150000"/>
              </a:lnSpc>
              <a:defRPr/>
            </a:pPr>
            <a:endParaRPr lang="en-US" altLang="zh-CN"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endParaRPr>
          </a:p>
          <a:p>
            <a:pPr marL="457200" indent="-457200" defTabSz="1219200">
              <a:lnSpc>
                <a:spcPct val="150000"/>
              </a:lnSpc>
              <a:buFont typeface="Wingdings" panose="05000000000000000000" pitchFamily="2" charset="2"/>
              <a:buChar char="l"/>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老师给我的评价是：做事认真、主动、组织能力强；</a:t>
            </a:r>
            <a:endParaRPr lang="en-US" altLang="zh-CN"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endParaRPr>
          </a:p>
          <a:p>
            <a:pPr marL="457200" indent="-457200" defTabSz="1219200">
              <a:lnSpc>
                <a:spcPct val="150000"/>
              </a:lnSpc>
              <a:buFont typeface="Wingdings" panose="05000000000000000000" pitchFamily="2" charset="2"/>
              <a:buChar char="l"/>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同学们给我的评价是：学习成绩好，举止大方；</a:t>
            </a:r>
            <a:endParaRPr lang="en-US" altLang="zh-CN"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endParaRPr>
          </a:p>
          <a:p>
            <a:pPr marL="457200" indent="-457200" defTabSz="1219200">
              <a:lnSpc>
                <a:spcPct val="150000"/>
              </a:lnSpc>
              <a:buFont typeface="Wingdings" panose="05000000000000000000" pitchFamily="2" charset="2"/>
              <a:buChar char="l"/>
              <a:defRPr/>
            </a:pPr>
            <a:r>
              <a:rPr lang="zh-CN" altLang="en-US" sz="1400" dirty="0">
                <a:solidFill>
                  <a:schemeClr val="tx1">
                    <a:lumMod val="85000"/>
                    <a:lumOff val="15000"/>
                  </a:schemeClr>
                </a:solidFill>
                <a:latin typeface="方正卡通简体" panose="03000509000000000000" pitchFamily="65" charset="-122"/>
                <a:ea typeface="方正卡通简体" panose="03000509000000000000" pitchFamily="65" charset="-122"/>
                <a:cs typeface="+mn-ea"/>
                <a:sym typeface="+mn-lt"/>
              </a:rPr>
              <a:t>我给自己的评价是：充满自信、喜欢挑战、乐于奉献。</a:t>
            </a:r>
          </a:p>
        </p:txBody>
      </p:sp>
      <p:sp>
        <p:nvSpPr>
          <p:cNvPr id="10" name="文本框 9"/>
          <p:cNvSpPr txBox="1"/>
          <p:nvPr/>
        </p:nvSpPr>
        <p:spPr>
          <a:xfrm>
            <a:off x="2162328" y="2567846"/>
            <a:ext cx="1805542" cy="1384995"/>
          </a:xfrm>
          <a:prstGeom prst="rect">
            <a:avLst/>
          </a:prstGeom>
          <a:noFill/>
        </p:spPr>
        <p:txBody>
          <a:bodyPr wrap="square" rtlCol="0">
            <a:spAutoFit/>
          </a:bodyPr>
          <a:lstStyle/>
          <a:p>
            <a:pPr defTabSz="1219200">
              <a:lnSpc>
                <a:spcPct val="150000"/>
              </a:lnSpc>
              <a:defRPr/>
            </a:pPr>
            <a:r>
              <a:rPr lang="zh-CN" altLang="en-US" sz="2800" dirty="0">
                <a:solidFill>
                  <a:srgbClr val="FD8FAC"/>
                </a:solidFill>
                <a:latin typeface="方正少儿简体" panose="03000509000000000000" pitchFamily="65" charset="-122"/>
                <a:ea typeface="方正少儿简体" panose="03000509000000000000" pitchFamily="65" charset="-122"/>
                <a:cs typeface="+mn-ea"/>
                <a:sym typeface="+mn-lt"/>
              </a:rPr>
              <a:t>同学们好！</a:t>
            </a:r>
            <a:r>
              <a:rPr lang="zh-CN" altLang="en-US" sz="2800" dirty="0">
                <a:solidFill>
                  <a:srgbClr val="9FDAD8"/>
                </a:solidFill>
                <a:latin typeface="方正少儿简体" panose="03000509000000000000" pitchFamily="65" charset="-122"/>
                <a:ea typeface="方正少儿简体" panose="03000509000000000000" pitchFamily="65" charset="-122"/>
                <a:cs typeface="+mn-ea"/>
                <a:sym typeface="+mn-lt"/>
              </a:rPr>
              <a:t>老师好！</a:t>
            </a:r>
          </a:p>
        </p:txBody>
      </p:sp>
      <p:sp>
        <p:nvSpPr>
          <p:cNvPr id="19" name="文本框 18"/>
          <p:cNvSpPr txBox="1"/>
          <p:nvPr/>
        </p:nvSpPr>
        <p:spPr>
          <a:xfrm>
            <a:off x="7968716" y="1606749"/>
            <a:ext cx="2897081" cy="523220"/>
          </a:xfrm>
          <a:prstGeom prst="rect">
            <a:avLst/>
          </a:prstGeom>
          <a:noFill/>
        </p:spPr>
        <p:txBody>
          <a:bodyPr wrap="square" rtlCol="0">
            <a:spAutoFit/>
          </a:bodyPr>
          <a:lstStyle/>
          <a:p>
            <a:pPr algn="ctr" defTabSz="1219200">
              <a:defRPr/>
            </a:pPr>
            <a:r>
              <a:rPr lang="zh-CN" altLang="en-US" sz="2800" dirty="0">
                <a:ln w="22225">
                  <a:solidFill>
                    <a:prstClr val="white"/>
                  </a:solidFill>
                </a:ln>
                <a:solidFill>
                  <a:schemeClr val="tx1">
                    <a:lumMod val="85000"/>
                    <a:lumOff val="15000"/>
                  </a:schemeClr>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竞选</a:t>
            </a:r>
            <a:r>
              <a:rPr lang="en-US" altLang="zh-CN" sz="2800" dirty="0">
                <a:ln w="22225">
                  <a:solidFill>
                    <a:prstClr val="white"/>
                  </a:solidFill>
                </a:ln>
                <a:solidFill>
                  <a:schemeClr val="tx1">
                    <a:lumMod val="85000"/>
                    <a:lumOff val="15000"/>
                  </a:schemeClr>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a:t>
            </a:r>
            <a:r>
              <a:rPr lang="zh-CN" altLang="en-US" sz="2800" dirty="0">
                <a:ln w="22225">
                  <a:solidFill>
                    <a:prstClr val="white"/>
                  </a:solidFill>
                </a:ln>
                <a:solidFill>
                  <a:schemeClr val="tx1">
                    <a:lumMod val="85000"/>
                    <a:lumOff val="15000"/>
                  </a:schemeClr>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班长</a:t>
            </a:r>
            <a:r>
              <a:rPr lang="en-US" altLang="zh-CN" sz="2800" dirty="0">
                <a:ln w="22225">
                  <a:solidFill>
                    <a:prstClr val="white"/>
                  </a:solidFill>
                </a:ln>
                <a:solidFill>
                  <a:schemeClr val="tx1">
                    <a:lumMod val="85000"/>
                    <a:lumOff val="15000"/>
                  </a:schemeClr>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rPr>
              <a:t>》</a:t>
            </a:r>
            <a:endParaRPr lang="zh-CN" altLang="en-US" sz="2800" dirty="0">
              <a:ln w="22225">
                <a:solidFill>
                  <a:prstClr val="white"/>
                </a:solidFill>
              </a:ln>
              <a:solidFill>
                <a:schemeClr val="tx1">
                  <a:lumMod val="85000"/>
                  <a:lumOff val="15000"/>
                </a:schemeClr>
              </a:solidFill>
              <a:effectLst>
                <a:outerShdw blurRad="25400" dist="25400" dir="2700000" algn="tl">
                  <a:srgbClr val="000000">
                    <a:alpha val="20000"/>
                  </a:srgbClr>
                </a:outerShdw>
              </a:effectLst>
              <a:latin typeface="华康海报体W12(P)" panose="040B0C00000000000000" charset="-122"/>
              <a:ea typeface="华康海报体W12(P)" panose="040B0C0000000000000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80">
                                          <p:stCondLst>
                                            <p:cond delay="0"/>
                                          </p:stCondLst>
                                        </p:cTn>
                                        <p:tgtEl>
                                          <p:spTgt spid="19"/>
                                        </p:tgtEl>
                                      </p:cBhvr>
                                    </p:animEffect>
                                    <p:anim calcmode="lin" valueType="num">
                                      <p:cBhvr>
                                        <p:cTn id="3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7" dur="26">
                                          <p:stCondLst>
                                            <p:cond delay="650"/>
                                          </p:stCondLst>
                                        </p:cTn>
                                        <p:tgtEl>
                                          <p:spTgt spid="19"/>
                                        </p:tgtEl>
                                      </p:cBhvr>
                                      <p:to x="100000" y="60000"/>
                                    </p:animScale>
                                    <p:animScale>
                                      <p:cBhvr>
                                        <p:cTn id="38" dur="166" decel="50000">
                                          <p:stCondLst>
                                            <p:cond delay="676"/>
                                          </p:stCondLst>
                                        </p:cTn>
                                        <p:tgtEl>
                                          <p:spTgt spid="19"/>
                                        </p:tgtEl>
                                      </p:cBhvr>
                                      <p:to x="100000" y="100000"/>
                                    </p:animScale>
                                    <p:animScale>
                                      <p:cBhvr>
                                        <p:cTn id="39" dur="26">
                                          <p:stCondLst>
                                            <p:cond delay="1312"/>
                                          </p:stCondLst>
                                        </p:cTn>
                                        <p:tgtEl>
                                          <p:spTgt spid="19"/>
                                        </p:tgtEl>
                                      </p:cBhvr>
                                      <p:to x="100000" y="80000"/>
                                    </p:animScale>
                                    <p:animScale>
                                      <p:cBhvr>
                                        <p:cTn id="40" dur="166" decel="50000">
                                          <p:stCondLst>
                                            <p:cond delay="1338"/>
                                          </p:stCondLst>
                                        </p:cTn>
                                        <p:tgtEl>
                                          <p:spTgt spid="19"/>
                                        </p:tgtEl>
                                      </p:cBhvr>
                                      <p:to x="100000" y="100000"/>
                                    </p:animScale>
                                    <p:animScale>
                                      <p:cBhvr>
                                        <p:cTn id="41" dur="26">
                                          <p:stCondLst>
                                            <p:cond delay="1642"/>
                                          </p:stCondLst>
                                        </p:cTn>
                                        <p:tgtEl>
                                          <p:spTgt spid="19"/>
                                        </p:tgtEl>
                                      </p:cBhvr>
                                      <p:to x="100000" y="90000"/>
                                    </p:animScale>
                                    <p:animScale>
                                      <p:cBhvr>
                                        <p:cTn id="42" dur="166" decel="50000">
                                          <p:stCondLst>
                                            <p:cond delay="1668"/>
                                          </p:stCondLst>
                                        </p:cTn>
                                        <p:tgtEl>
                                          <p:spTgt spid="19"/>
                                        </p:tgtEl>
                                      </p:cBhvr>
                                      <p:to x="100000" y="100000"/>
                                    </p:animScale>
                                    <p:animScale>
                                      <p:cBhvr>
                                        <p:cTn id="43" dur="26">
                                          <p:stCondLst>
                                            <p:cond delay="1808"/>
                                          </p:stCondLst>
                                        </p:cTn>
                                        <p:tgtEl>
                                          <p:spTgt spid="19"/>
                                        </p:tgtEl>
                                      </p:cBhvr>
                                      <p:to x="100000" y="95000"/>
                                    </p:animScale>
                                    <p:animScale>
                                      <p:cBhvr>
                                        <p:cTn id="44" dur="166" decel="50000">
                                          <p:stCondLst>
                                            <p:cond delay="1834"/>
                                          </p:stCondLst>
                                        </p:cTn>
                                        <p:tgtEl>
                                          <p:spTgt spid="19"/>
                                        </p:tgtEl>
                                      </p:cBhvr>
                                      <p:to x="100000" y="100000"/>
                                    </p:animScale>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85</a:t>
              </a:r>
            </a:p>
            <a:p>
              <a:pPr algn="ctr"/>
              <a:endParaRPr lang="zh-CN" altLang="en-US" dirty="0"/>
            </a:p>
          </p:txBody>
        </p:sp>
        <p:pic>
          <p:nvPicPr>
            <p:cNvPr id="5" name="图片 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grpSp>
        <p:nvGrpSpPr>
          <p:cNvPr id="8" name="组合 7"/>
          <p:cNvGrpSpPr/>
          <p:nvPr/>
        </p:nvGrpSpPr>
        <p:grpSpPr>
          <a:xfrm>
            <a:off x="4146943" y="1997245"/>
            <a:ext cx="4458664" cy="4709604"/>
            <a:chOff x="4120314" y="2188295"/>
            <a:chExt cx="4574507" cy="4831967"/>
          </a:xfrm>
        </p:grpSpPr>
        <p:sp>
          <p:nvSpPr>
            <p:cNvPr id="7" name="椭圆 6"/>
            <p:cNvSpPr/>
            <p:nvPr/>
          </p:nvSpPr>
          <p:spPr>
            <a:xfrm>
              <a:off x="4970546" y="6377666"/>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120314" y="2188295"/>
              <a:ext cx="4574507" cy="4831967"/>
            </a:xfrm>
            <a:prstGeom prst="rect">
              <a:avLst/>
            </a:prstGeom>
            <a:effectLst>
              <a:outerShdw blurRad="101600" dist="38100" dir="2700000" algn="tl" rotWithShape="0">
                <a:prstClr val="black">
                  <a:alpha val="20000"/>
                </a:prstClr>
              </a:outerShdw>
            </a:effectLst>
          </p:spPr>
        </p:pic>
      </p:grpSp>
      <p:grpSp>
        <p:nvGrpSpPr>
          <p:cNvPr id="59" name="组合 58"/>
          <p:cNvGrpSpPr/>
          <p:nvPr/>
        </p:nvGrpSpPr>
        <p:grpSpPr>
          <a:xfrm>
            <a:off x="1004679" y="997527"/>
            <a:ext cx="2522908" cy="1999436"/>
            <a:chOff x="1004679" y="997527"/>
            <a:chExt cx="2522908" cy="1999436"/>
          </a:xfrm>
        </p:grpSpPr>
        <p:pic>
          <p:nvPicPr>
            <p:cNvPr id="10" name="PA_图片 3"/>
            <p:cNvPicPr>
              <a:picLocks noChangeAspect="1"/>
            </p:cNvPicPr>
            <p:nvPr>
              <p:custDataLst>
                <p:tags r:id="rId37"/>
              </p:custDataLst>
            </p:nvPr>
          </p:nvPicPr>
          <p:blipFill>
            <a:blip r:embed="rId52" cstate="print">
              <a:extLst>
                <a:ext uri="{28A0092B-C50C-407E-A947-70E740481C1C}">
                  <a14:useLocalDpi xmlns:a14="http://schemas.microsoft.com/office/drawing/2010/main" val="0"/>
                </a:ext>
              </a:extLst>
            </a:blip>
            <a:stretch>
              <a:fillRect/>
            </a:stretch>
          </p:blipFill>
          <p:spPr>
            <a:xfrm>
              <a:off x="1004679" y="997527"/>
              <a:ext cx="2522908" cy="1999436"/>
            </a:xfrm>
            <a:prstGeom prst="rect">
              <a:avLst/>
            </a:prstGeom>
          </p:spPr>
        </p:pic>
        <p:grpSp>
          <p:nvGrpSpPr>
            <p:cNvPr id="11" name="组合 10"/>
            <p:cNvGrpSpPr/>
            <p:nvPr/>
          </p:nvGrpSpPr>
          <p:grpSpPr>
            <a:xfrm>
              <a:off x="1348258" y="1755477"/>
              <a:ext cx="1946219" cy="710277"/>
              <a:chOff x="2696" y="3421"/>
              <a:chExt cx="5650" cy="3118"/>
            </a:xfrm>
          </p:grpSpPr>
          <p:grpSp>
            <p:nvGrpSpPr>
              <p:cNvPr id="12" name="组合 11"/>
              <p:cNvGrpSpPr/>
              <p:nvPr>
                <p:custDataLst>
                  <p:tags r:id="rId38"/>
                </p:custDataLst>
              </p:nvPr>
            </p:nvGrpSpPr>
            <p:grpSpPr>
              <a:xfrm>
                <a:off x="2696" y="6373"/>
                <a:ext cx="5396" cy="166"/>
                <a:chOff x="708471" y="3724496"/>
                <a:chExt cx="3426477" cy="105865"/>
              </a:xfrm>
            </p:grpSpPr>
            <p:sp>
              <p:nvSpPr>
                <p:cNvPr id="15" name="矩形 14"/>
                <p:cNvSpPr/>
                <p:nvPr>
                  <p:custDataLst>
                    <p:tags r:id="rId40"/>
                  </p:custDataLst>
                </p:nvPr>
              </p:nvSpPr>
              <p:spPr>
                <a:xfrm rot="16200000">
                  <a:off x="84956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16" name="矩形 15"/>
                <p:cNvSpPr/>
                <p:nvPr>
                  <p:custDataLst>
                    <p:tags r:id="rId41"/>
                  </p:custDataLst>
                </p:nvPr>
              </p:nvSpPr>
              <p:spPr>
                <a:xfrm rot="16200000">
                  <a:off x="1237139"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17" name="矩形 16"/>
                <p:cNvSpPr/>
                <p:nvPr>
                  <p:custDataLst>
                    <p:tags r:id="rId42"/>
                  </p:custDataLst>
                </p:nvPr>
              </p:nvSpPr>
              <p:spPr>
                <a:xfrm rot="16200000">
                  <a:off x="1604398"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18" name="矩形 17"/>
                <p:cNvSpPr/>
                <p:nvPr>
                  <p:custDataLst>
                    <p:tags r:id="rId43"/>
                  </p:custDataLst>
                </p:nvPr>
              </p:nvSpPr>
              <p:spPr>
                <a:xfrm rot="16200000">
                  <a:off x="1971025"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19" name="矩形 18"/>
                <p:cNvSpPr/>
                <p:nvPr>
                  <p:custDataLst>
                    <p:tags r:id="rId44"/>
                  </p:custDataLst>
                </p:nvPr>
              </p:nvSpPr>
              <p:spPr>
                <a:xfrm rot="16200000">
                  <a:off x="235924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20" name="矩形 19"/>
                <p:cNvSpPr/>
                <p:nvPr>
                  <p:custDataLst>
                    <p:tags r:id="rId45"/>
                  </p:custDataLst>
                </p:nvPr>
              </p:nvSpPr>
              <p:spPr>
                <a:xfrm rot="16200000">
                  <a:off x="2734966"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21" name="矩形 20"/>
                <p:cNvSpPr/>
                <p:nvPr>
                  <p:custDataLst>
                    <p:tags r:id="rId46"/>
                  </p:custDataLst>
                </p:nvPr>
              </p:nvSpPr>
              <p:spPr>
                <a:xfrm rot="16200000">
                  <a:off x="3123179"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22" name="矩形 21"/>
                <p:cNvSpPr/>
                <p:nvPr>
                  <p:custDataLst>
                    <p:tags r:id="rId47"/>
                  </p:custDataLst>
                </p:nvPr>
              </p:nvSpPr>
              <p:spPr>
                <a:xfrm rot="16200000">
                  <a:off x="3489804"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23" name="矩形 22"/>
                <p:cNvSpPr/>
                <p:nvPr>
                  <p:custDataLst>
                    <p:tags r:id="rId48"/>
                  </p:custDataLst>
                </p:nvPr>
              </p:nvSpPr>
              <p:spPr>
                <a:xfrm rot="16200000">
                  <a:off x="3888182" y="3583595"/>
                  <a:ext cx="105676" cy="387856"/>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grpSp>
          <p:sp>
            <p:nvSpPr>
              <p:cNvPr id="13" name="文本框 12"/>
              <p:cNvSpPr txBox="1"/>
              <p:nvPr>
                <p:custDataLst>
                  <p:tags r:id="rId39"/>
                </p:custDataLst>
              </p:nvPr>
            </p:nvSpPr>
            <p:spPr>
              <a:xfrm>
                <a:off x="2775" y="3421"/>
                <a:ext cx="5571" cy="1083"/>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sz="3200" dirty="0">
                    <a:solidFill>
                      <a:srgbClr val="FD8FAC"/>
                    </a:solidFill>
                    <a:latin typeface="方正卡通简体" panose="03000509000000000000" pitchFamily="65" charset="-122"/>
                    <a:ea typeface="方正卡通简体" panose="03000509000000000000" pitchFamily="65" charset="-122"/>
                    <a:cs typeface="+mj-cs"/>
                  </a:rPr>
                  <a:t>积极向上</a:t>
                </a:r>
              </a:p>
            </p:txBody>
          </p:sp>
        </p:grpSp>
      </p:grpSp>
      <p:grpSp>
        <p:nvGrpSpPr>
          <p:cNvPr id="60" name="组合 59"/>
          <p:cNvGrpSpPr/>
          <p:nvPr/>
        </p:nvGrpSpPr>
        <p:grpSpPr>
          <a:xfrm>
            <a:off x="8588491" y="997527"/>
            <a:ext cx="2522908" cy="1999436"/>
            <a:chOff x="1004679" y="997527"/>
            <a:chExt cx="2522908" cy="1999436"/>
          </a:xfrm>
        </p:grpSpPr>
        <p:pic>
          <p:nvPicPr>
            <p:cNvPr id="61" name="PA_图片 3"/>
            <p:cNvPicPr>
              <a:picLocks noChangeAspect="1"/>
            </p:cNvPicPr>
            <p:nvPr>
              <p:custDataLst>
                <p:tags r:id="rId25"/>
              </p:custDataLst>
            </p:nvPr>
          </p:nvPicPr>
          <p:blipFill>
            <a:blip r:embed="rId52" cstate="print">
              <a:extLst>
                <a:ext uri="{28A0092B-C50C-407E-A947-70E740481C1C}">
                  <a14:useLocalDpi xmlns:a14="http://schemas.microsoft.com/office/drawing/2010/main" val="0"/>
                </a:ext>
              </a:extLst>
            </a:blip>
            <a:stretch>
              <a:fillRect/>
            </a:stretch>
          </p:blipFill>
          <p:spPr>
            <a:xfrm>
              <a:off x="1004679" y="997527"/>
              <a:ext cx="2522908" cy="1999436"/>
            </a:xfrm>
            <a:prstGeom prst="rect">
              <a:avLst/>
            </a:prstGeom>
          </p:spPr>
        </p:pic>
        <p:grpSp>
          <p:nvGrpSpPr>
            <p:cNvPr id="62" name="组合 61"/>
            <p:cNvGrpSpPr/>
            <p:nvPr/>
          </p:nvGrpSpPr>
          <p:grpSpPr>
            <a:xfrm>
              <a:off x="1348258" y="1755477"/>
              <a:ext cx="1946219" cy="710277"/>
              <a:chOff x="2696" y="3421"/>
              <a:chExt cx="5650" cy="3118"/>
            </a:xfrm>
          </p:grpSpPr>
          <p:grpSp>
            <p:nvGrpSpPr>
              <p:cNvPr id="63" name="组合 62"/>
              <p:cNvGrpSpPr/>
              <p:nvPr>
                <p:custDataLst>
                  <p:tags r:id="rId26"/>
                </p:custDataLst>
              </p:nvPr>
            </p:nvGrpSpPr>
            <p:grpSpPr>
              <a:xfrm>
                <a:off x="2696" y="6373"/>
                <a:ext cx="5396" cy="166"/>
                <a:chOff x="708471" y="3724496"/>
                <a:chExt cx="3426477" cy="105865"/>
              </a:xfrm>
            </p:grpSpPr>
            <p:sp>
              <p:nvSpPr>
                <p:cNvPr id="65" name="矩形 64"/>
                <p:cNvSpPr/>
                <p:nvPr>
                  <p:custDataLst>
                    <p:tags r:id="rId28"/>
                  </p:custDataLst>
                </p:nvPr>
              </p:nvSpPr>
              <p:spPr>
                <a:xfrm rot="16200000">
                  <a:off x="84956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66" name="矩形 65"/>
                <p:cNvSpPr/>
                <p:nvPr>
                  <p:custDataLst>
                    <p:tags r:id="rId29"/>
                  </p:custDataLst>
                </p:nvPr>
              </p:nvSpPr>
              <p:spPr>
                <a:xfrm rot="16200000">
                  <a:off x="1237139"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67" name="矩形 66"/>
                <p:cNvSpPr/>
                <p:nvPr>
                  <p:custDataLst>
                    <p:tags r:id="rId30"/>
                  </p:custDataLst>
                </p:nvPr>
              </p:nvSpPr>
              <p:spPr>
                <a:xfrm rot="16200000">
                  <a:off x="1604398"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68" name="矩形 67"/>
                <p:cNvSpPr/>
                <p:nvPr>
                  <p:custDataLst>
                    <p:tags r:id="rId31"/>
                  </p:custDataLst>
                </p:nvPr>
              </p:nvSpPr>
              <p:spPr>
                <a:xfrm rot="16200000">
                  <a:off x="1971025"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69" name="矩形 68"/>
                <p:cNvSpPr/>
                <p:nvPr>
                  <p:custDataLst>
                    <p:tags r:id="rId32"/>
                  </p:custDataLst>
                </p:nvPr>
              </p:nvSpPr>
              <p:spPr>
                <a:xfrm rot="16200000">
                  <a:off x="235924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70" name="矩形 69"/>
                <p:cNvSpPr/>
                <p:nvPr>
                  <p:custDataLst>
                    <p:tags r:id="rId33"/>
                  </p:custDataLst>
                </p:nvPr>
              </p:nvSpPr>
              <p:spPr>
                <a:xfrm rot="16200000">
                  <a:off x="2734966"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71" name="矩形 70"/>
                <p:cNvSpPr/>
                <p:nvPr>
                  <p:custDataLst>
                    <p:tags r:id="rId34"/>
                  </p:custDataLst>
                </p:nvPr>
              </p:nvSpPr>
              <p:spPr>
                <a:xfrm rot="16200000">
                  <a:off x="3123179"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72" name="矩形 71"/>
                <p:cNvSpPr/>
                <p:nvPr>
                  <p:custDataLst>
                    <p:tags r:id="rId35"/>
                  </p:custDataLst>
                </p:nvPr>
              </p:nvSpPr>
              <p:spPr>
                <a:xfrm rot="16200000">
                  <a:off x="3489804"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73" name="矩形 72"/>
                <p:cNvSpPr/>
                <p:nvPr>
                  <p:custDataLst>
                    <p:tags r:id="rId36"/>
                  </p:custDataLst>
                </p:nvPr>
              </p:nvSpPr>
              <p:spPr>
                <a:xfrm rot="16200000">
                  <a:off x="3888182" y="3583595"/>
                  <a:ext cx="105676" cy="387856"/>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grpSp>
          <p:sp>
            <p:nvSpPr>
              <p:cNvPr id="64" name="文本框 63"/>
              <p:cNvSpPr txBox="1"/>
              <p:nvPr>
                <p:custDataLst>
                  <p:tags r:id="rId27"/>
                </p:custDataLst>
              </p:nvPr>
            </p:nvSpPr>
            <p:spPr>
              <a:xfrm>
                <a:off x="2775" y="3421"/>
                <a:ext cx="5571" cy="1083"/>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sz="3200" dirty="0">
                    <a:solidFill>
                      <a:srgbClr val="3E98A0"/>
                    </a:solidFill>
                    <a:latin typeface="方正卡通简体" panose="03000509000000000000" pitchFamily="65" charset="-122"/>
                    <a:ea typeface="方正卡通简体" panose="03000509000000000000" pitchFamily="65" charset="-122"/>
                    <a:cs typeface="+mj-cs"/>
                  </a:rPr>
                  <a:t>乐于助人</a:t>
                </a:r>
              </a:p>
            </p:txBody>
          </p:sp>
        </p:grpSp>
      </p:grpSp>
      <p:grpSp>
        <p:nvGrpSpPr>
          <p:cNvPr id="74" name="组合 73"/>
          <p:cNvGrpSpPr/>
          <p:nvPr/>
        </p:nvGrpSpPr>
        <p:grpSpPr>
          <a:xfrm>
            <a:off x="1004679" y="3346560"/>
            <a:ext cx="2522908" cy="1999436"/>
            <a:chOff x="1004679" y="997527"/>
            <a:chExt cx="2522908" cy="1999436"/>
          </a:xfrm>
        </p:grpSpPr>
        <p:pic>
          <p:nvPicPr>
            <p:cNvPr id="75" name="PA_图片 3"/>
            <p:cNvPicPr>
              <a:picLocks noChangeAspect="1"/>
            </p:cNvPicPr>
            <p:nvPr>
              <p:custDataLst>
                <p:tags r:id="rId13"/>
              </p:custDataLst>
            </p:nvPr>
          </p:nvPicPr>
          <p:blipFill>
            <a:blip r:embed="rId52" cstate="print">
              <a:extLst>
                <a:ext uri="{28A0092B-C50C-407E-A947-70E740481C1C}">
                  <a14:useLocalDpi xmlns:a14="http://schemas.microsoft.com/office/drawing/2010/main" val="0"/>
                </a:ext>
              </a:extLst>
            </a:blip>
            <a:stretch>
              <a:fillRect/>
            </a:stretch>
          </p:blipFill>
          <p:spPr>
            <a:xfrm>
              <a:off x="1004679" y="997527"/>
              <a:ext cx="2522908" cy="1999436"/>
            </a:xfrm>
            <a:prstGeom prst="rect">
              <a:avLst/>
            </a:prstGeom>
          </p:spPr>
        </p:pic>
        <p:grpSp>
          <p:nvGrpSpPr>
            <p:cNvPr id="76" name="组合 75"/>
            <p:cNvGrpSpPr/>
            <p:nvPr/>
          </p:nvGrpSpPr>
          <p:grpSpPr>
            <a:xfrm>
              <a:off x="1348258" y="1755477"/>
              <a:ext cx="1946219" cy="710277"/>
              <a:chOff x="2696" y="3421"/>
              <a:chExt cx="5650" cy="3118"/>
            </a:xfrm>
          </p:grpSpPr>
          <p:grpSp>
            <p:nvGrpSpPr>
              <p:cNvPr id="77" name="组合 76"/>
              <p:cNvGrpSpPr/>
              <p:nvPr>
                <p:custDataLst>
                  <p:tags r:id="rId14"/>
                </p:custDataLst>
              </p:nvPr>
            </p:nvGrpSpPr>
            <p:grpSpPr>
              <a:xfrm>
                <a:off x="2696" y="6373"/>
                <a:ext cx="5396" cy="166"/>
                <a:chOff x="708471" y="3724496"/>
                <a:chExt cx="3426477" cy="105865"/>
              </a:xfrm>
            </p:grpSpPr>
            <p:sp>
              <p:nvSpPr>
                <p:cNvPr id="79" name="矩形 78"/>
                <p:cNvSpPr/>
                <p:nvPr>
                  <p:custDataLst>
                    <p:tags r:id="rId16"/>
                  </p:custDataLst>
                </p:nvPr>
              </p:nvSpPr>
              <p:spPr>
                <a:xfrm rot="16200000">
                  <a:off x="84956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80" name="矩形 79"/>
                <p:cNvSpPr/>
                <p:nvPr>
                  <p:custDataLst>
                    <p:tags r:id="rId17"/>
                  </p:custDataLst>
                </p:nvPr>
              </p:nvSpPr>
              <p:spPr>
                <a:xfrm rot="16200000">
                  <a:off x="1237139"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81" name="矩形 80"/>
                <p:cNvSpPr/>
                <p:nvPr>
                  <p:custDataLst>
                    <p:tags r:id="rId18"/>
                  </p:custDataLst>
                </p:nvPr>
              </p:nvSpPr>
              <p:spPr>
                <a:xfrm rot="16200000">
                  <a:off x="1604398"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82" name="矩形 81"/>
                <p:cNvSpPr/>
                <p:nvPr>
                  <p:custDataLst>
                    <p:tags r:id="rId19"/>
                  </p:custDataLst>
                </p:nvPr>
              </p:nvSpPr>
              <p:spPr>
                <a:xfrm rot="16200000">
                  <a:off x="1971025"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83" name="矩形 82"/>
                <p:cNvSpPr/>
                <p:nvPr>
                  <p:custDataLst>
                    <p:tags r:id="rId20"/>
                  </p:custDataLst>
                </p:nvPr>
              </p:nvSpPr>
              <p:spPr>
                <a:xfrm rot="16200000">
                  <a:off x="235924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84" name="矩形 83"/>
                <p:cNvSpPr/>
                <p:nvPr>
                  <p:custDataLst>
                    <p:tags r:id="rId21"/>
                  </p:custDataLst>
                </p:nvPr>
              </p:nvSpPr>
              <p:spPr>
                <a:xfrm rot="16200000">
                  <a:off x="2734966"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85" name="矩形 84"/>
                <p:cNvSpPr/>
                <p:nvPr>
                  <p:custDataLst>
                    <p:tags r:id="rId22"/>
                  </p:custDataLst>
                </p:nvPr>
              </p:nvSpPr>
              <p:spPr>
                <a:xfrm rot="16200000">
                  <a:off x="3123179"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86" name="矩形 85"/>
                <p:cNvSpPr/>
                <p:nvPr>
                  <p:custDataLst>
                    <p:tags r:id="rId23"/>
                  </p:custDataLst>
                </p:nvPr>
              </p:nvSpPr>
              <p:spPr>
                <a:xfrm rot="16200000">
                  <a:off x="3489804"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87" name="矩形 86"/>
                <p:cNvSpPr/>
                <p:nvPr>
                  <p:custDataLst>
                    <p:tags r:id="rId24"/>
                  </p:custDataLst>
                </p:nvPr>
              </p:nvSpPr>
              <p:spPr>
                <a:xfrm rot="16200000">
                  <a:off x="3888182" y="3583595"/>
                  <a:ext cx="105676" cy="387856"/>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grpSp>
          <p:sp>
            <p:nvSpPr>
              <p:cNvPr id="78" name="文本框 77"/>
              <p:cNvSpPr txBox="1"/>
              <p:nvPr>
                <p:custDataLst>
                  <p:tags r:id="rId15"/>
                </p:custDataLst>
              </p:nvPr>
            </p:nvSpPr>
            <p:spPr>
              <a:xfrm>
                <a:off x="2775" y="3421"/>
                <a:ext cx="5571" cy="1083"/>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sz="3200" dirty="0">
                    <a:solidFill>
                      <a:srgbClr val="9ED9D7"/>
                    </a:solidFill>
                    <a:latin typeface="方正卡通简体" panose="03000509000000000000" pitchFamily="65" charset="-122"/>
                    <a:ea typeface="方正卡通简体" panose="03000509000000000000" pitchFamily="65" charset="-122"/>
                    <a:cs typeface="+mj-cs"/>
                  </a:rPr>
                  <a:t>执着进取</a:t>
                </a:r>
              </a:p>
            </p:txBody>
          </p:sp>
        </p:grpSp>
      </p:grpSp>
      <p:grpSp>
        <p:nvGrpSpPr>
          <p:cNvPr id="88" name="组合 87"/>
          <p:cNvGrpSpPr/>
          <p:nvPr/>
        </p:nvGrpSpPr>
        <p:grpSpPr>
          <a:xfrm>
            <a:off x="8588491" y="3346560"/>
            <a:ext cx="2522908" cy="1999436"/>
            <a:chOff x="1004679" y="997527"/>
            <a:chExt cx="2522908" cy="1999436"/>
          </a:xfrm>
        </p:grpSpPr>
        <p:pic>
          <p:nvPicPr>
            <p:cNvPr id="89" name="PA_图片 3"/>
            <p:cNvPicPr>
              <a:picLocks noChangeAspect="1"/>
            </p:cNvPicPr>
            <p:nvPr>
              <p:custDataLst>
                <p:tags r:id="rId1"/>
              </p:custDataLst>
            </p:nvPr>
          </p:nvPicPr>
          <p:blipFill>
            <a:blip r:embed="rId52" cstate="print">
              <a:extLst>
                <a:ext uri="{28A0092B-C50C-407E-A947-70E740481C1C}">
                  <a14:useLocalDpi xmlns:a14="http://schemas.microsoft.com/office/drawing/2010/main" val="0"/>
                </a:ext>
              </a:extLst>
            </a:blip>
            <a:stretch>
              <a:fillRect/>
            </a:stretch>
          </p:blipFill>
          <p:spPr>
            <a:xfrm>
              <a:off x="1004679" y="997527"/>
              <a:ext cx="2522908" cy="1999436"/>
            </a:xfrm>
            <a:prstGeom prst="rect">
              <a:avLst/>
            </a:prstGeom>
          </p:spPr>
        </p:pic>
        <p:grpSp>
          <p:nvGrpSpPr>
            <p:cNvPr id="90" name="组合 89"/>
            <p:cNvGrpSpPr/>
            <p:nvPr/>
          </p:nvGrpSpPr>
          <p:grpSpPr>
            <a:xfrm>
              <a:off x="1348258" y="1755477"/>
              <a:ext cx="1946219" cy="710277"/>
              <a:chOff x="2696" y="3421"/>
              <a:chExt cx="5650" cy="3118"/>
            </a:xfrm>
          </p:grpSpPr>
          <p:grpSp>
            <p:nvGrpSpPr>
              <p:cNvPr id="91" name="组合 90"/>
              <p:cNvGrpSpPr/>
              <p:nvPr>
                <p:custDataLst>
                  <p:tags r:id="rId2"/>
                </p:custDataLst>
              </p:nvPr>
            </p:nvGrpSpPr>
            <p:grpSpPr>
              <a:xfrm>
                <a:off x="2696" y="6373"/>
                <a:ext cx="5396" cy="166"/>
                <a:chOff x="708471" y="3724496"/>
                <a:chExt cx="3426477" cy="105865"/>
              </a:xfrm>
            </p:grpSpPr>
            <p:sp>
              <p:nvSpPr>
                <p:cNvPr id="93" name="矩形 92"/>
                <p:cNvSpPr/>
                <p:nvPr>
                  <p:custDataLst>
                    <p:tags r:id="rId4"/>
                  </p:custDataLst>
                </p:nvPr>
              </p:nvSpPr>
              <p:spPr>
                <a:xfrm rot="16200000">
                  <a:off x="84956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94" name="矩形 93"/>
                <p:cNvSpPr/>
                <p:nvPr>
                  <p:custDataLst>
                    <p:tags r:id="rId5"/>
                  </p:custDataLst>
                </p:nvPr>
              </p:nvSpPr>
              <p:spPr>
                <a:xfrm rot="16200000">
                  <a:off x="1237139"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95" name="矩形 94"/>
                <p:cNvSpPr/>
                <p:nvPr>
                  <p:custDataLst>
                    <p:tags r:id="rId6"/>
                  </p:custDataLst>
                </p:nvPr>
              </p:nvSpPr>
              <p:spPr>
                <a:xfrm rot="16200000">
                  <a:off x="1604398"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96" name="矩形 95"/>
                <p:cNvSpPr/>
                <p:nvPr>
                  <p:custDataLst>
                    <p:tags r:id="rId7"/>
                  </p:custDataLst>
                </p:nvPr>
              </p:nvSpPr>
              <p:spPr>
                <a:xfrm rot="16200000">
                  <a:off x="1971025"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97" name="矩形 96"/>
                <p:cNvSpPr/>
                <p:nvPr>
                  <p:custDataLst>
                    <p:tags r:id="rId8"/>
                  </p:custDataLst>
                </p:nvPr>
              </p:nvSpPr>
              <p:spPr>
                <a:xfrm rot="16200000">
                  <a:off x="2359242"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98" name="矩形 97"/>
                <p:cNvSpPr/>
                <p:nvPr>
                  <p:custDataLst>
                    <p:tags r:id="rId9"/>
                  </p:custDataLst>
                </p:nvPr>
              </p:nvSpPr>
              <p:spPr>
                <a:xfrm rot="16200000">
                  <a:off x="2734966"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99" name="矩形 98"/>
                <p:cNvSpPr/>
                <p:nvPr>
                  <p:custDataLst>
                    <p:tags r:id="rId10"/>
                  </p:custDataLst>
                </p:nvPr>
              </p:nvSpPr>
              <p:spPr>
                <a:xfrm rot="16200000">
                  <a:off x="3123179" y="3583405"/>
                  <a:ext cx="105676" cy="387858"/>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sp>
              <p:nvSpPr>
                <p:cNvPr id="100" name="矩形 99"/>
                <p:cNvSpPr/>
                <p:nvPr>
                  <p:custDataLst>
                    <p:tags r:id="rId11"/>
                  </p:custDataLst>
                </p:nvPr>
              </p:nvSpPr>
              <p:spPr>
                <a:xfrm rot="16200000">
                  <a:off x="3489804" y="3583405"/>
                  <a:ext cx="105676" cy="387858"/>
                </a:xfrm>
                <a:prstGeom prst="rect">
                  <a:avLst/>
                </a:prstGeom>
                <a:solidFill>
                  <a:srgbClr val="9FD1F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EBB47E"/>
                    </a:solidFill>
                    <a:effectLst/>
                    <a:uLnTx/>
                    <a:uFillTx/>
                    <a:latin typeface="方正卡通简体" panose="03000509000000000000" pitchFamily="65" charset="-122"/>
                    <a:ea typeface="方正卡通简体" panose="03000509000000000000" pitchFamily="65" charset="-122"/>
                  </a:endParaRPr>
                </a:p>
              </p:txBody>
            </p:sp>
            <p:sp>
              <p:nvSpPr>
                <p:cNvPr id="101" name="矩形 100"/>
                <p:cNvSpPr/>
                <p:nvPr>
                  <p:custDataLst>
                    <p:tags r:id="rId12"/>
                  </p:custDataLst>
                </p:nvPr>
              </p:nvSpPr>
              <p:spPr>
                <a:xfrm rot="16200000">
                  <a:off x="3888182" y="3583595"/>
                  <a:ext cx="105676" cy="387856"/>
                </a:xfrm>
                <a:prstGeom prst="rect">
                  <a:avLst/>
                </a:prstGeom>
                <a:solidFill>
                  <a:srgbClr val="E4F8F9"/>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rgbClr val="5D6D31"/>
                    </a:solidFill>
                    <a:effectLst/>
                    <a:uLnTx/>
                    <a:uFillTx/>
                    <a:latin typeface="方正卡通简体" panose="03000509000000000000" pitchFamily="65" charset="-122"/>
                    <a:ea typeface="方正卡通简体" panose="03000509000000000000" pitchFamily="65" charset="-122"/>
                  </a:endParaRPr>
                </a:p>
              </p:txBody>
            </p:sp>
          </p:grpSp>
          <p:sp>
            <p:nvSpPr>
              <p:cNvPr id="92" name="文本框 91"/>
              <p:cNvSpPr txBox="1"/>
              <p:nvPr>
                <p:custDataLst>
                  <p:tags r:id="rId3"/>
                </p:custDataLst>
              </p:nvPr>
            </p:nvSpPr>
            <p:spPr>
              <a:xfrm>
                <a:off x="2775" y="3421"/>
                <a:ext cx="5571" cy="1083"/>
              </a:xfrm>
              <a:prstGeom prst="rect">
                <a:avLst/>
              </a:prstGeom>
              <a:noFill/>
            </p:spPr>
            <p:txBody>
              <a:bodyPr wrap="square" lIns="90000" tIns="46800" rIns="90000" bIns="46800" rtlCol="0" anchor="t" anchorCtr="0">
                <a:no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sz="3200" dirty="0">
                    <a:solidFill>
                      <a:srgbClr val="F8BB50"/>
                    </a:solidFill>
                    <a:latin typeface="方正卡通简体" panose="03000509000000000000" pitchFamily="65" charset="-122"/>
                    <a:ea typeface="方正卡通简体" panose="03000509000000000000" pitchFamily="65" charset="-122"/>
                    <a:cs typeface="+mj-cs"/>
                  </a:rPr>
                  <a:t>诚实可爱</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additive="base">
                                        <p:cTn id="20" dur="500" fill="hold"/>
                                        <p:tgtEl>
                                          <p:spTgt spid="74"/>
                                        </p:tgtEl>
                                        <p:attrNameLst>
                                          <p:attrName>ppt_x</p:attrName>
                                        </p:attrNameLst>
                                      </p:cBhvr>
                                      <p:tavLst>
                                        <p:tav tm="0">
                                          <p:val>
                                            <p:strVal val="#ppt_x"/>
                                          </p:val>
                                        </p:tav>
                                        <p:tav tm="100000">
                                          <p:val>
                                            <p:strVal val="#ppt_x"/>
                                          </p:val>
                                        </p:tav>
                                      </p:tavLst>
                                    </p:anim>
                                    <p:anim calcmode="lin" valueType="num">
                                      <p:cBhvr additive="base">
                                        <p:cTn id="21" dur="500" fill="hold"/>
                                        <p:tgtEl>
                                          <p:spTgt spid="74"/>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additive="base">
                                        <p:cTn id="30" dur="500" fill="hold"/>
                                        <p:tgtEl>
                                          <p:spTgt spid="88"/>
                                        </p:tgtEl>
                                        <p:attrNameLst>
                                          <p:attrName>ppt_x</p:attrName>
                                        </p:attrNameLst>
                                      </p:cBhvr>
                                      <p:tavLst>
                                        <p:tav tm="0">
                                          <p:val>
                                            <p:strVal val="#ppt_x"/>
                                          </p:val>
                                        </p:tav>
                                        <p:tav tm="100000">
                                          <p:val>
                                            <p:strVal val="#ppt_x"/>
                                          </p:val>
                                        </p:tav>
                                      </p:tavLst>
                                    </p:anim>
                                    <p:anim calcmode="lin" valueType="num">
                                      <p:cBhvr additive="base">
                                        <p:cTn id="31"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298"/>
              <a:ext cx="12192000" cy="4066032"/>
            </a:xfrm>
            <a:prstGeom prst="rect">
              <a:avLst/>
            </a:prstGeom>
          </p:spPr>
        </p:pic>
      </p:grpSp>
      <p:grpSp>
        <p:nvGrpSpPr>
          <p:cNvPr id="6" name="组合 5"/>
          <p:cNvGrpSpPr/>
          <p:nvPr/>
        </p:nvGrpSpPr>
        <p:grpSpPr>
          <a:xfrm>
            <a:off x="6021928" y="1724532"/>
            <a:ext cx="1971043" cy="1535207"/>
            <a:chOff x="3002002" y="2303189"/>
            <a:chExt cx="2297607" cy="1789561"/>
          </a:xfrm>
          <a:effectLst/>
        </p:grpSpPr>
        <p:grpSp>
          <p:nvGrpSpPr>
            <p:cNvPr id="7" name="组合 6"/>
            <p:cNvGrpSpPr/>
            <p:nvPr/>
          </p:nvGrpSpPr>
          <p:grpSpPr>
            <a:xfrm rot="5576370">
              <a:off x="3256025" y="2049166"/>
              <a:ext cx="1789561" cy="2297607"/>
              <a:chOff x="3886994" y="742096"/>
              <a:chExt cx="2983904" cy="3593091"/>
            </a:xfrm>
          </p:grpSpPr>
          <p:grpSp>
            <p:nvGrpSpPr>
              <p:cNvPr id="9" name="组合 8"/>
              <p:cNvGrpSpPr/>
              <p:nvPr/>
            </p:nvGrpSpPr>
            <p:grpSpPr>
              <a:xfrm>
                <a:off x="3886994" y="742096"/>
                <a:ext cx="2983904" cy="3593091"/>
                <a:chOff x="3633429" y="789584"/>
                <a:chExt cx="2983904" cy="3593091"/>
              </a:xfrm>
            </p:grpSpPr>
            <p:sp>
              <p:nvSpPr>
                <p:cNvPr id="12" name="圆角矩形 11"/>
                <p:cNvSpPr/>
                <p:nvPr/>
              </p:nvSpPr>
              <p:spPr>
                <a:xfrm rot="20949018">
                  <a:off x="3633429" y="789584"/>
                  <a:ext cx="2983904" cy="3593091"/>
                </a:xfrm>
                <a:prstGeom prst="roundRect">
                  <a:avLst>
                    <a:gd name="adj" fmla="val 4247"/>
                  </a:avLst>
                </a:prstGeom>
                <a:blipFill dpi="0" rotWithShape="1">
                  <a:blip r:embed="rId3" cstate="screen"/>
                  <a:srcRect/>
                  <a:stretch>
                    <a:fillRect/>
                  </a:stretch>
                </a:blipFill>
                <a:ln>
                  <a:noFill/>
                </a:ln>
                <a:effectLst>
                  <a:outerShdw blurRad="152400" dist="152400" dir="2100000" sx="99000" sy="99000" algn="tl" rotWithShape="0">
                    <a:schemeClr val="tx1">
                      <a:lumMod val="85000"/>
                      <a:lumOff val="1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20949018">
                  <a:off x="3691734" y="859793"/>
                  <a:ext cx="2867295" cy="3452675"/>
                </a:xfrm>
                <a:prstGeom prst="roundRect">
                  <a:avLst>
                    <a:gd name="adj" fmla="val 0"/>
                  </a:avLst>
                </a:prstGeom>
                <a:noFill/>
                <a:ln w="12700">
                  <a:solidFill>
                    <a:srgbClr val="6861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rot="20949018">
                <a:off x="4115849" y="941816"/>
                <a:ext cx="2526196" cy="3193649"/>
              </a:xfrm>
              <a:prstGeom prst="roundRect">
                <a:avLst>
                  <a:gd name="adj" fmla="val 4247"/>
                </a:avLst>
              </a:prstGeom>
              <a:blipFill dpi="0" rotWithShape="1">
                <a:blip r:embed="rId4"/>
                <a:srcRect/>
                <a:stretch>
                  <a:fillRect/>
                </a:stretch>
              </a:blipFill>
              <a:ln w="28575">
                <a:solidFill>
                  <a:srgbClr val="F2E6CE"/>
                </a:solidFill>
              </a:ln>
              <a:effectLst>
                <a:outerShdw blurRad="152400" dist="76200" dir="2100000" sx="99000" sy="99000" algn="tl" rotWithShape="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0949018">
                <a:off x="4180605" y="1023683"/>
                <a:ext cx="2396683" cy="3029916"/>
              </a:xfrm>
              <a:prstGeom prst="roundRect">
                <a:avLst>
                  <a:gd name="adj" fmla="val 4247"/>
                </a:avLst>
              </a:prstGeom>
              <a:noFill/>
              <a:ln w="12700">
                <a:solidFill>
                  <a:schemeClr val="tx1">
                    <a:lumMod val="75000"/>
                    <a:lumOff val="25000"/>
                  </a:schemeClr>
                </a:solidFill>
                <a:prstDash val="dash"/>
              </a:ln>
              <a:effectLst>
                <a:outerShdw blurRad="152400" dist="76200" dir="2100000" sx="99000" sy="99000" algn="tl" rotWithShape="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3918">
              <a:off x="3217960" y="2529796"/>
              <a:ext cx="1889489" cy="1319643"/>
            </a:xfrm>
            <a:prstGeom prst="rect">
              <a:avLst/>
            </a:prstGeom>
            <a:ln>
              <a:noFill/>
            </a:ln>
            <a:effectLst>
              <a:outerShdw blurRad="190500" algn="tl" rotWithShape="0">
                <a:srgbClr val="000000">
                  <a:alpha val="70000"/>
                </a:srgbClr>
              </a:outerShdw>
            </a:effectLst>
          </p:spPr>
        </p:pic>
      </p:grpSp>
      <p:grpSp>
        <p:nvGrpSpPr>
          <p:cNvPr id="14" name="组合 13"/>
          <p:cNvGrpSpPr/>
          <p:nvPr/>
        </p:nvGrpSpPr>
        <p:grpSpPr>
          <a:xfrm rot="988566">
            <a:off x="8880903" y="1701990"/>
            <a:ext cx="2618760" cy="1625857"/>
            <a:chOff x="5855793" y="3407212"/>
            <a:chExt cx="3367402" cy="2090651"/>
          </a:xfrm>
        </p:grpSpPr>
        <p:grpSp>
          <p:nvGrpSpPr>
            <p:cNvPr id="15" name="组合 14"/>
            <p:cNvGrpSpPr/>
            <p:nvPr/>
          </p:nvGrpSpPr>
          <p:grpSpPr>
            <a:xfrm rot="5670341">
              <a:off x="6494168" y="2768837"/>
              <a:ext cx="2090651" cy="3367402"/>
              <a:chOff x="7742193" y="1210214"/>
              <a:chExt cx="2983904" cy="4370947"/>
            </a:xfrm>
          </p:grpSpPr>
          <p:grpSp>
            <p:nvGrpSpPr>
              <p:cNvPr id="17" name="组合 16"/>
              <p:cNvGrpSpPr/>
              <p:nvPr/>
            </p:nvGrpSpPr>
            <p:grpSpPr>
              <a:xfrm rot="21201317">
                <a:off x="7742193" y="1988070"/>
                <a:ext cx="2983904" cy="3593091"/>
                <a:chOff x="3886994" y="742096"/>
                <a:chExt cx="2983904" cy="3593091"/>
              </a:xfrm>
            </p:grpSpPr>
            <p:grpSp>
              <p:nvGrpSpPr>
                <p:cNvPr id="19" name="组合 18"/>
                <p:cNvGrpSpPr/>
                <p:nvPr/>
              </p:nvGrpSpPr>
              <p:grpSpPr>
                <a:xfrm>
                  <a:off x="3886994" y="742096"/>
                  <a:ext cx="2983904" cy="3593091"/>
                  <a:chOff x="3633429" y="789584"/>
                  <a:chExt cx="2983904" cy="3593091"/>
                </a:xfrm>
              </p:grpSpPr>
              <p:sp>
                <p:nvSpPr>
                  <p:cNvPr id="22" name="圆角矩形 21"/>
                  <p:cNvSpPr/>
                  <p:nvPr/>
                </p:nvSpPr>
                <p:spPr>
                  <a:xfrm rot="20949018">
                    <a:off x="3633429" y="789584"/>
                    <a:ext cx="2983904" cy="3593091"/>
                  </a:xfrm>
                  <a:prstGeom prst="roundRect">
                    <a:avLst>
                      <a:gd name="adj" fmla="val 4247"/>
                    </a:avLst>
                  </a:prstGeom>
                  <a:blipFill dpi="0" rotWithShape="1">
                    <a:blip r:embed="rId3" cstate="screen"/>
                    <a:srcRect/>
                    <a:stretch>
                      <a:fillRect/>
                    </a:stretch>
                  </a:blipFill>
                  <a:ln w="12700" cap="flat" cmpd="sng" algn="ctr">
                    <a:noFill/>
                    <a:prstDash val="solid"/>
                    <a:miter lim="800000"/>
                  </a:ln>
                  <a:effectLst>
                    <a:outerShdw blurRad="152400" dist="152400" dir="2100000" sx="99000" sy="99000" algn="tl" rotWithShape="0">
                      <a:sysClr val="windowText" lastClr="000000">
                        <a:lumMod val="85000"/>
                        <a:lumOff val="15000"/>
                        <a:alpha val="26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圆角矩形 22"/>
                  <p:cNvSpPr/>
                  <p:nvPr/>
                </p:nvSpPr>
                <p:spPr>
                  <a:xfrm rot="20949018">
                    <a:off x="3691734" y="859792"/>
                    <a:ext cx="2867295" cy="3452675"/>
                  </a:xfrm>
                  <a:prstGeom prst="roundRect">
                    <a:avLst>
                      <a:gd name="adj" fmla="val 4247"/>
                    </a:avLst>
                  </a:prstGeom>
                  <a:solidFill>
                    <a:srgbClr val="E5823F"/>
                  </a:solidFill>
                  <a:ln w="28575" cap="flat" cmpd="sng" algn="ctr">
                    <a:solidFill>
                      <a:srgbClr val="6861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0" name="圆角矩形 19"/>
                <p:cNvSpPr/>
                <p:nvPr/>
              </p:nvSpPr>
              <p:spPr>
                <a:xfrm rot="20949018">
                  <a:off x="4115848" y="941817"/>
                  <a:ext cx="2526196" cy="3193648"/>
                </a:xfrm>
                <a:prstGeom prst="roundRect">
                  <a:avLst>
                    <a:gd name="adj" fmla="val 4247"/>
                  </a:avLst>
                </a:prstGeom>
                <a:blipFill dpi="0" rotWithShape="1">
                  <a:blip r:embed="rId6">
                    <a:duotone>
                      <a:srgbClr val="70AD47">
                        <a:shade val="45000"/>
                        <a:satMod val="135000"/>
                      </a:srgbClr>
                      <a:prstClr val="white"/>
                    </a:duotone>
                  </a:blip>
                  <a:srcRect/>
                  <a:stretch>
                    <a:fillRect/>
                  </a:stretch>
                </a:blipFill>
                <a:ln w="28575" cap="flat" cmpd="sng" algn="ctr">
                  <a:solidFill>
                    <a:srgbClr val="F2E6CE"/>
                  </a:solidFill>
                  <a:prstDash val="solid"/>
                  <a:miter lim="800000"/>
                </a:ln>
                <a:effectLst>
                  <a:outerShdw blurRad="152400" dist="76200" dir="2100000" sx="99000" sy="99000" algn="tl" rotWithShape="0">
                    <a:sysClr val="windowText" lastClr="000000">
                      <a:lumMod val="85000"/>
                      <a:lumOff val="15000"/>
                      <a:alpha val="8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p:cNvSpPr/>
                <p:nvPr/>
              </p:nvSpPr>
              <p:spPr>
                <a:xfrm rot="20949018">
                  <a:off x="4180605" y="1023683"/>
                  <a:ext cx="2396683" cy="3029916"/>
                </a:xfrm>
                <a:prstGeom prst="roundRect">
                  <a:avLst>
                    <a:gd name="adj" fmla="val 4247"/>
                  </a:avLst>
                </a:prstGeom>
                <a:noFill/>
                <a:ln w="28575" cap="flat" cmpd="sng" algn="ctr">
                  <a:solidFill>
                    <a:srgbClr val="F2E6CE"/>
                  </a:solidFill>
                  <a:prstDash val="dash"/>
                  <a:miter lim="800000"/>
                </a:ln>
                <a:effectLst>
                  <a:outerShdw blurRad="152400" dist="76200" dir="2100000" sx="99000" sy="99000" algn="tl" rotWithShape="0">
                    <a:sysClr val="windowText" lastClr="000000">
                      <a:lumMod val="85000"/>
                      <a:lumOff val="15000"/>
                      <a:alpha val="8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18" name="图片 17"/>
              <p:cNvPicPr>
                <a:picLocks noChangeAspect="1"/>
              </p:cNvPicPr>
              <p:nvPr/>
            </p:nvPicPr>
            <p:blipFill rotWithShape="1">
              <a:blip r:embed="rId7" cstate="print"/>
              <a:srcRect/>
              <a:stretch>
                <a:fillRect/>
              </a:stretch>
            </p:blipFill>
            <p:spPr>
              <a:xfrm>
                <a:off x="9665546" y="1210214"/>
                <a:ext cx="797721" cy="830959"/>
              </a:xfrm>
              <a:prstGeom prst="rect">
                <a:avLst/>
              </a:prstGeom>
            </p:spPr>
          </p:pic>
        </p:grpSp>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00029">
              <a:off x="6061649" y="3658159"/>
              <a:ext cx="2318294" cy="1544020"/>
            </a:xfrm>
            <a:prstGeom prst="rect">
              <a:avLst/>
            </a:prstGeom>
            <a:ln>
              <a:noFill/>
            </a:ln>
            <a:effectLst>
              <a:outerShdw blurRad="190500" algn="tl" rotWithShape="0">
                <a:srgbClr val="000000">
                  <a:alpha val="70000"/>
                </a:srgbClr>
              </a:outerShdw>
            </a:effectLst>
          </p:spPr>
        </p:pic>
      </p:grpSp>
      <p:grpSp>
        <p:nvGrpSpPr>
          <p:cNvPr id="24" name="组合 23"/>
          <p:cNvGrpSpPr/>
          <p:nvPr/>
        </p:nvGrpSpPr>
        <p:grpSpPr>
          <a:xfrm rot="20811569">
            <a:off x="9052973" y="3605041"/>
            <a:ext cx="1971043" cy="1535207"/>
            <a:chOff x="6912730" y="1879912"/>
            <a:chExt cx="2297607" cy="1789561"/>
          </a:xfrm>
        </p:grpSpPr>
        <p:grpSp>
          <p:nvGrpSpPr>
            <p:cNvPr id="25" name="组合 24"/>
            <p:cNvGrpSpPr/>
            <p:nvPr/>
          </p:nvGrpSpPr>
          <p:grpSpPr>
            <a:xfrm rot="7038930">
              <a:off x="7166753" y="1625889"/>
              <a:ext cx="1789561" cy="2297607"/>
              <a:chOff x="3928056" y="732368"/>
              <a:chExt cx="2983904" cy="3593091"/>
            </a:xfrm>
          </p:grpSpPr>
          <p:grpSp>
            <p:nvGrpSpPr>
              <p:cNvPr id="27" name="组合 26"/>
              <p:cNvGrpSpPr/>
              <p:nvPr/>
            </p:nvGrpSpPr>
            <p:grpSpPr>
              <a:xfrm>
                <a:off x="3928056" y="732368"/>
                <a:ext cx="2983904" cy="3593091"/>
                <a:chOff x="3674491" y="779856"/>
                <a:chExt cx="2983904" cy="3593091"/>
              </a:xfrm>
            </p:grpSpPr>
            <p:sp>
              <p:nvSpPr>
                <p:cNvPr id="30" name="圆角矩形 29"/>
                <p:cNvSpPr/>
                <p:nvPr/>
              </p:nvSpPr>
              <p:spPr>
                <a:xfrm rot="20949018">
                  <a:off x="3674491" y="779856"/>
                  <a:ext cx="2983904" cy="3593091"/>
                </a:xfrm>
                <a:prstGeom prst="roundRect">
                  <a:avLst>
                    <a:gd name="adj" fmla="val 4247"/>
                  </a:avLst>
                </a:prstGeom>
                <a:blipFill dpi="0" rotWithShape="1">
                  <a:blip r:embed="rId3" cstate="screen"/>
                  <a:srcRect/>
                  <a:stretch>
                    <a:fillRect/>
                  </a:stretch>
                </a:blipFill>
                <a:ln>
                  <a:noFill/>
                </a:ln>
                <a:effectLst>
                  <a:outerShdw blurRad="152400" dist="152400" dir="2100000" sx="99000" sy="99000" algn="tl" rotWithShape="0">
                    <a:schemeClr val="tx1">
                      <a:lumMod val="85000"/>
                      <a:lumOff val="1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0949018">
                  <a:off x="3691734" y="859792"/>
                  <a:ext cx="2867295" cy="3452675"/>
                </a:xfrm>
                <a:prstGeom prst="roundRect">
                  <a:avLst>
                    <a:gd name="adj" fmla="val 4247"/>
                  </a:avLst>
                </a:prstGeom>
                <a:noFill/>
                <a:ln w="12700">
                  <a:solidFill>
                    <a:srgbClr val="6861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20949018">
                <a:off x="4115848" y="941817"/>
                <a:ext cx="2526196" cy="3193648"/>
              </a:xfrm>
              <a:prstGeom prst="roundRect">
                <a:avLst>
                  <a:gd name="adj" fmla="val 4247"/>
                </a:avLst>
              </a:prstGeom>
              <a:blipFill dpi="0" rotWithShape="1">
                <a:blip r:embed="rId4"/>
                <a:srcRect/>
                <a:stretch>
                  <a:fillRect/>
                </a:stretch>
              </a:blipFill>
              <a:ln w="28575">
                <a:solidFill>
                  <a:srgbClr val="F2E6CE"/>
                </a:solidFill>
              </a:ln>
              <a:effectLst>
                <a:outerShdw blurRad="152400" dist="76200" dir="2100000" sx="99000" sy="99000" algn="tl" rotWithShape="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0949018">
                <a:off x="4180605" y="1023683"/>
                <a:ext cx="2396683" cy="3029916"/>
              </a:xfrm>
              <a:prstGeom prst="roundRect">
                <a:avLst>
                  <a:gd name="adj" fmla="val 4247"/>
                </a:avLst>
              </a:prstGeom>
              <a:noFill/>
              <a:ln w="12700">
                <a:solidFill>
                  <a:schemeClr val="tx1">
                    <a:lumMod val="75000"/>
                    <a:lumOff val="25000"/>
                  </a:schemeClr>
                </a:solidFill>
                <a:prstDash val="dash"/>
              </a:ln>
              <a:effectLst>
                <a:outerShdw blurRad="152400" dist="76200" dir="2100000" sx="99000" sy="99000" algn="tl" rotWithShape="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93735">
              <a:off x="7121350" y="2088135"/>
              <a:ext cx="1899835" cy="1324974"/>
            </a:xfrm>
            <a:prstGeom prst="rect">
              <a:avLst/>
            </a:prstGeom>
          </p:spPr>
        </p:pic>
      </p:grpSp>
      <p:grpSp>
        <p:nvGrpSpPr>
          <p:cNvPr id="32" name="组合 31"/>
          <p:cNvGrpSpPr/>
          <p:nvPr/>
        </p:nvGrpSpPr>
        <p:grpSpPr>
          <a:xfrm rot="988566">
            <a:off x="6274195" y="3533837"/>
            <a:ext cx="2618758" cy="1625859"/>
            <a:chOff x="5855796" y="3407213"/>
            <a:chExt cx="3367399" cy="2090652"/>
          </a:xfrm>
          <a:effectLst/>
        </p:grpSpPr>
        <p:grpSp>
          <p:nvGrpSpPr>
            <p:cNvPr id="33" name="组合 32"/>
            <p:cNvGrpSpPr/>
            <p:nvPr/>
          </p:nvGrpSpPr>
          <p:grpSpPr>
            <a:xfrm rot="5670341">
              <a:off x="6494170" y="2768839"/>
              <a:ext cx="2090652" cy="3367399"/>
              <a:chOff x="7742191" y="1210214"/>
              <a:chExt cx="2983904" cy="4370946"/>
            </a:xfrm>
          </p:grpSpPr>
          <p:grpSp>
            <p:nvGrpSpPr>
              <p:cNvPr id="35" name="组合 34"/>
              <p:cNvGrpSpPr/>
              <p:nvPr/>
            </p:nvGrpSpPr>
            <p:grpSpPr>
              <a:xfrm rot="21201317">
                <a:off x="7742191" y="1988069"/>
                <a:ext cx="2983904" cy="3593091"/>
                <a:chOff x="3886994" y="742096"/>
                <a:chExt cx="2983904" cy="3593091"/>
              </a:xfrm>
            </p:grpSpPr>
            <p:grpSp>
              <p:nvGrpSpPr>
                <p:cNvPr id="37" name="组合 36"/>
                <p:cNvGrpSpPr/>
                <p:nvPr/>
              </p:nvGrpSpPr>
              <p:grpSpPr>
                <a:xfrm>
                  <a:off x="3886994" y="742096"/>
                  <a:ext cx="2983904" cy="3593091"/>
                  <a:chOff x="3633429" y="789584"/>
                  <a:chExt cx="2983904" cy="3593091"/>
                </a:xfrm>
              </p:grpSpPr>
              <p:sp>
                <p:nvSpPr>
                  <p:cNvPr id="40" name="圆角矩形 39"/>
                  <p:cNvSpPr/>
                  <p:nvPr/>
                </p:nvSpPr>
                <p:spPr>
                  <a:xfrm rot="20949018">
                    <a:off x="3633429" y="789584"/>
                    <a:ext cx="2983904" cy="3593091"/>
                  </a:xfrm>
                  <a:prstGeom prst="roundRect">
                    <a:avLst>
                      <a:gd name="adj" fmla="val 4247"/>
                    </a:avLst>
                  </a:prstGeom>
                  <a:blipFill dpi="0" rotWithShape="1">
                    <a:blip r:embed="rId3" cstate="screen"/>
                    <a:srcRect/>
                    <a:stretch>
                      <a:fillRect/>
                    </a:stretch>
                  </a:blipFill>
                  <a:ln w="12700" cap="flat" cmpd="sng" algn="ctr">
                    <a:noFill/>
                    <a:prstDash val="solid"/>
                    <a:miter lim="800000"/>
                  </a:ln>
                  <a:effectLst>
                    <a:outerShdw blurRad="152400" dist="152400" dir="2100000" sx="99000" sy="99000" algn="tl" rotWithShape="0">
                      <a:sysClr val="windowText" lastClr="000000">
                        <a:lumMod val="85000"/>
                        <a:lumOff val="15000"/>
                        <a:alpha val="26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圆角矩形 40"/>
                  <p:cNvSpPr/>
                  <p:nvPr/>
                </p:nvSpPr>
                <p:spPr>
                  <a:xfrm rot="20949018">
                    <a:off x="3691063" y="885735"/>
                    <a:ext cx="2867293" cy="3452677"/>
                  </a:xfrm>
                  <a:prstGeom prst="roundRect">
                    <a:avLst>
                      <a:gd name="adj" fmla="val 4247"/>
                    </a:avLst>
                  </a:prstGeom>
                  <a:solidFill>
                    <a:srgbClr val="E5823F"/>
                  </a:solidFill>
                  <a:ln w="28575" cap="flat" cmpd="sng" algn="ctr">
                    <a:solidFill>
                      <a:srgbClr val="6861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圆角矩形 37"/>
                <p:cNvSpPr/>
                <p:nvPr/>
              </p:nvSpPr>
              <p:spPr>
                <a:xfrm rot="20949018">
                  <a:off x="4118728" y="953289"/>
                  <a:ext cx="2526195" cy="3193651"/>
                </a:xfrm>
                <a:prstGeom prst="roundRect">
                  <a:avLst>
                    <a:gd name="adj" fmla="val 4247"/>
                  </a:avLst>
                </a:prstGeom>
                <a:blipFill dpi="0" rotWithShape="1">
                  <a:blip r:embed="rId6">
                    <a:duotone>
                      <a:srgbClr val="70AD47">
                        <a:shade val="45000"/>
                        <a:satMod val="135000"/>
                      </a:srgbClr>
                      <a:prstClr val="white"/>
                    </a:duotone>
                  </a:blip>
                  <a:srcRect/>
                  <a:stretch>
                    <a:fillRect/>
                  </a:stretch>
                </a:blipFill>
                <a:ln w="28575" cap="flat" cmpd="sng" algn="ctr">
                  <a:solidFill>
                    <a:srgbClr val="F2E6CE"/>
                  </a:solidFill>
                  <a:prstDash val="solid"/>
                  <a:miter lim="800000"/>
                </a:ln>
                <a:effectLst>
                  <a:outerShdw blurRad="152400" dist="76200" dir="2100000" sx="99000" sy="99000" algn="tl" rotWithShape="0">
                    <a:sysClr val="windowText" lastClr="000000">
                      <a:lumMod val="85000"/>
                      <a:lumOff val="15000"/>
                      <a:alpha val="8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圆角矩形 38"/>
                <p:cNvSpPr/>
                <p:nvPr/>
              </p:nvSpPr>
              <p:spPr>
                <a:xfrm rot="20949018">
                  <a:off x="4179683" y="1034312"/>
                  <a:ext cx="2396681" cy="3029918"/>
                </a:xfrm>
                <a:prstGeom prst="roundRect">
                  <a:avLst>
                    <a:gd name="adj" fmla="val 4247"/>
                  </a:avLst>
                </a:prstGeom>
                <a:noFill/>
                <a:ln w="28575" cap="flat" cmpd="sng" algn="ctr">
                  <a:solidFill>
                    <a:srgbClr val="F2E6CE"/>
                  </a:solidFill>
                  <a:prstDash val="dash"/>
                  <a:miter lim="800000"/>
                </a:ln>
                <a:effectLst>
                  <a:outerShdw blurRad="152400" dist="76200" dir="2100000" sx="99000" sy="99000" algn="tl" rotWithShape="0">
                    <a:sysClr val="windowText" lastClr="000000">
                      <a:lumMod val="85000"/>
                      <a:lumOff val="15000"/>
                      <a:alpha val="8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36" name="图片 35"/>
              <p:cNvPicPr>
                <a:picLocks noChangeAspect="1"/>
              </p:cNvPicPr>
              <p:nvPr/>
            </p:nvPicPr>
            <p:blipFill rotWithShape="1">
              <a:blip r:embed="rId7" cstate="print"/>
              <a:srcRect/>
              <a:stretch>
                <a:fillRect/>
              </a:stretch>
            </p:blipFill>
            <p:spPr>
              <a:xfrm>
                <a:off x="9665546" y="1210214"/>
                <a:ext cx="797721" cy="830959"/>
              </a:xfrm>
              <a:prstGeom prst="rect">
                <a:avLst/>
              </a:prstGeom>
            </p:spPr>
          </p:pic>
        </p:grpSp>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00029">
              <a:off x="6061648" y="3658160"/>
              <a:ext cx="2318293" cy="1544020"/>
            </a:xfrm>
            <a:prstGeom prst="rect">
              <a:avLst/>
            </a:prstGeom>
            <a:ln>
              <a:noFill/>
            </a:ln>
            <a:effectLst>
              <a:outerShdw blurRad="190500" algn="tl" rotWithShape="0">
                <a:srgbClr val="000000">
                  <a:alpha val="70000"/>
                </a:srgbClr>
              </a:outerShdw>
            </a:effectLst>
          </p:spPr>
        </p:pic>
      </p:grpSp>
      <p:pic>
        <p:nvPicPr>
          <p:cNvPr id="43" name="图片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172" y="1815754"/>
            <a:ext cx="4689433" cy="3424867"/>
          </a:xfrm>
          <a:prstGeom prst="rect">
            <a:avLst/>
          </a:prstGeom>
        </p:spPr>
      </p:pic>
      <p:sp>
        <p:nvSpPr>
          <p:cNvPr id="44" name="文本框 43"/>
          <p:cNvSpPr txBox="1"/>
          <p:nvPr/>
        </p:nvSpPr>
        <p:spPr>
          <a:xfrm>
            <a:off x="1363787" y="2886330"/>
            <a:ext cx="3360172" cy="138499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rPr>
              <a:t>2020</a:t>
            </a:r>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rPr>
              <a:t>年下学期被评为最佳进步奖</a:t>
            </a:r>
            <a:endPar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endParaRPr>
          </a:p>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rPr>
              <a:t>2020</a:t>
            </a:r>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rPr>
              <a:t>年被评为成绩进步奖</a:t>
            </a:r>
          </a:p>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rPr>
              <a:t>2020</a:t>
            </a:r>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rPr>
              <a:t>年下学期被评为三好学生</a:t>
            </a:r>
            <a:endPar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endParaRPr>
          </a:p>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rPr>
              <a:t>2020</a:t>
            </a:r>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rPr>
              <a:t>年下学期成绩第一名</a:t>
            </a:r>
            <a:endParaRPr lang="en-US" altLang="zh-CN" sz="1400" dirty="0">
              <a:solidFill>
                <a:schemeClr val="tx1">
                  <a:lumMod val="75000"/>
                  <a:lumOff val="25000"/>
                </a:schemeClr>
              </a:solidFill>
              <a:latin typeface="迷你简卡通" panose="03000509000000000000" pitchFamily="65" charset="-122"/>
              <a:ea typeface="迷你简卡通" panose="03000509000000000000" pitchFamily="65" charset="-122"/>
            </a:endParaRPr>
          </a:p>
        </p:txBody>
      </p:sp>
      <p:sp>
        <p:nvSpPr>
          <p:cNvPr id="45" name="文本框 44"/>
          <p:cNvSpPr txBox="1"/>
          <p:nvPr/>
        </p:nvSpPr>
        <p:spPr>
          <a:xfrm>
            <a:off x="1725279" y="2275912"/>
            <a:ext cx="2377438" cy="563167"/>
          </a:xfrm>
          <a:prstGeom prst="rect">
            <a:avLst/>
          </a:prstGeom>
          <a:noFill/>
        </p:spPr>
        <p:txBody>
          <a:bodyPr wrap="square" rtlCol="0">
            <a:spAutoFit/>
          </a:bodyPr>
          <a:lstStyle/>
          <a:p>
            <a:pPr algn="ctr">
              <a:lnSpc>
                <a:spcPct val="120000"/>
              </a:lnSpc>
            </a:pPr>
            <a:r>
              <a:rPr lang="en-US" altLang="zh-CN" sz="2800" b="1" dirty="0">
                <a:solidFill>
                  <a:srgbClr val="F6AD98"/>
                </a:solidFill>
                <a:effectLst>
                  <a:outerShdw blurRad="12700" dist="12700" dir="2700000" algn="tl">
                    <a:srgbClr val="000000">
                      <a:alpha val="43137"/>
                    </a:srgbClr>
                  </a:outerShdw>
                </a:effectLst>
                <a:latin typeface="迷你简卡通" panose="03000509000000000000" pitchFamily="65" charset="-122"/>
                <a:ea typeface="迷你简卡通" panose="03000509000000000000" pitchFamily="65" charset="-122"/>
              </a:rPr>
              <a:t>《</a:t>
            </a:r>
            <a:r>
              <a:rPr lang="zh-CN" altLang="en-US" sz="2800" b="1" dirty="0">
                <a:solidFill>
                  <a:srgbClr val="F6AD98"/>
                </a:solidFill>
                <a:effectLst>
                  <a:outerShdw blurRad="12700" dist="12700" dir="2700000" algn="tl">
                    <a:srgbClr val="000000">
                      <a:alpha val="43137"/>
                    </a:srgbClr>
                  </a:outerShdw>
                </a:effectLst>
                <a:latin typeface="迷你简卡通" panose="03000509000000000000" pitchFamily="65" charset="-122"/>
                <a:ea typeface="迷你简卡通" panose="03000509000000000000" pitchFamily="65" charset="-122"/>
              </a:rPr>
              <a:t>个人荣誉榜</a:t>
            </a:r>
            <a:r>
              <a:rPr lang="en-US" altLang="zh-CN" sz="2800" b="1" dirty="0">
                <a:solidFill>
                  <a:srgbClr val="F6AD98"/>
                </a:solidFill>
                <a:effectLst>
                  <a:outerShdw blurRad="12700" dist="12700" dir="2700000" algn="tl">
                    <a:srgbClr val="000000">
                      <a:alpha val="43137"/>
                    </a:srgbClr>
                  </a:outerShdw>
                </a:effectLst>
                <a:latin typeface="迷你简卡通" panose="03000509000000000000" pitchFamily="65" charset="-122"/>
                <a:ea typeface="迷你简卡通" panose="03000509000000000000" pitchFamily="65" charset="-122"/>
              </a:rPr>
              <a:t>》</a:t>
            </a:r>
            <a:endParaRPr lang="zh-CN" altLang="en-US" sz="2800" b="1" dirty="0">
              <a:solidFill>
                <a:srgbClr val="F6AD98"/>
              </a:solidFill>
              <a:effectLst>
                <a:outerShdw blurRad="12700" dist="12700" dir="2700000" algn="tl">
                  <a:srgbClr val="000000">
                    <a:alpha val="43137"/>
                  </a:srgbClr>
                </a:outerShdw>
              </a:effectLst>
              <a:latin typeface="迷你简卡通" panose="03000509000000000000" pitchFamily="65" charset="-122"/>
              <a:ea typeface="迷你简卡通" panose="03000509000000000000" pitchFamily="65" charset="-122"/>
            </a:endParaRPr>
          </a:p>
        </p:txBody>
      </p:sp>
      <p:pic>
        <p:nvPicPr>
          <p:cNvPr id="46" name="图片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65495">
            <a:off x="706905" y="623688"/>
            <a:ext cx="1408670" cy="1408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42"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174697"/>
            <a:ext cx="12192000" cy="4274633"/>
            <a:chOff x="0" y="1174697"/>
            <a:chExt cx="12192000" cy="4274633"/>
          </a:xfrm>
        </p:grpSpPr>
        <p:sp>
          <p:nvSpPr>
            <p:cNvPr id="34" name="矩形 33"/>
            <p:cNvSpPr/>
            <p:nvPr/>
          </p:nvSpPr>
          <p:spPr>
            <a:xfrm>
              <a:off x="0" y="1272746"/>
              <a:ext cx="12192000"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4697"/>
              <a:ext cx="12192000" cy="4066032"/>
            </a:xfrm>
            <a:prstGeom prst="rect">
              <a:avLst/>
            </a:prstGeom>
          </p:spPr>
        </p:pic>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78" y="3493741"/>
            <a:ext cx="1469575" cy="2053637"/>
          </a:xfrm>
          <a:prstGeom prst="rect">
            <a:avLst/>
          </a:prstGeom>
          <a:effectLst>
            <a:outerShdw blurRad="101600" dist="38100" dir="2700000" algn="tl" rotWithShape="0">
              <a:prstClr val="black">
                <a:alpha val="20000"/>
              </a:prstClr>
            </a:outerShdw>
          </a:effectLst>
        </p:spPr>
      </p:pic>
      <p:sp>
        <p:nvSpPr>
          <p:cNvPr id="24" name="文本框 23"/>
          <p:cNvSpPr txBox="1"/>
          <p:nvPr/>
        </p:nvSpPr>
        <p:spPr>
          <a:xfrm>
            <a:off x="5344391" y="3245397"/>
            <a:ext cx="2897081" cy="830997"/>
          </a:xfrm>
          <a:prstGeom prst="rect">
            <a:avLst/>
          </a:prstGeom>
          <a:noFill/>
        </p:spPr>
        <p:txBody>
          <a:bodyPr wrap="square" rtlCol="0">
            <a:spAutoFit/>
          </a:bodyPr>
          <a:lstStyle/>
          <a:p>
            <a:pPr algn="ctr" defTabSz="1219200">
              <a:defRPr/>
            </a:pPr>
            <a:r>
              <a:rPr lang="zh-CN" altLang="en-US" sz="4800" spc="300" dirty="0">
                <a:ln w="12700">
                  <a:solidFill>
                    <a:prstClr val="white"/>
                  </a:solidFill>
                </a:ln>
                <a:solidFill>
                  <a:schemeClr val="tx1">
                    <a:lumMod val="85000"/>
                    <a:lumOff val="15000"/>
                  </a:schemeClr>
                </a:solidFill>
                <a:effectLst>
                  <a:outerShdw blurRad="38100" dist="38100" dir="2700000" algn="tl">
                    <a:srgbClr val="000000">
                      <a:alpha val="43137"/>
                    </a:srgbClr>
                  </a:outerShdw>
                </a:effectLst>
                <a:latin typeface="华康海报体W12(P)" panose="040B0C00000000000000" charset="-122"/>
                <a:ea typeface="华康海报体W12(P)" panose="040B0C00000000000000" charset="-122"/>
                <a:cs typeface="+mn-ea"/>
                <a:sym typeface="+mn-lt"/>
              </a:rPr>
              <a:t>我的特长</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9" name="椭圆 12"/>
                <p:cNvSpPr/>
                <p:nvPr/>
              </p:nvSpPr>
              <p:spPr>
                <a:xfrm rot="985544">
                  <a:off x="2485948" y="-1439234"/>
                  <a:ext cx="86859" cy="234540"/>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30" name="椭圆 12"/>
                <p:cNvSpPr/>
                <p:nvPr/>
              </p:nvSpPr>
              <p:spPr>
                <a:xfrm rot="985544">
                  <a:off x="2614522" y="-1538663"/>
                  <a:ext cx="72099" cy="83443"/>
                </a:xfrm>
                <a:custGeom>
                  <a:avLst/>
                  <a:gdLst>
                    <a:gd name="connsiteX0" fmla="*/ 0 w 1110315"/>
                    <a:gd name="connsiteY0" fmla="*/ 555158 h 1110315"/>
                    <a:gd name="connsiteX1" fmla="*/ 555158 w 1110315"/>
                    <a:gd name="connsiteY1" fmla="*/ 0 h 1110315"/>
                    <a:gd name="connsiteX2" fmla="*/ 1110316 w 1110315"/>
                    <a:gd name="connsiteY2" fmla="*/ 555158 h 1110315"/>
                    <a:gd name="connsiteX3" fmla="*/ 555158 w 1110315"/>
                    <a:gd name="connsiteY3" fmla="*/ 1110316 h 1110315"/>
                    <a:gd name="connsiteX4" fmla="*/ 0 w 1110315"/>
                    <a:gd name="connsiteY4" fmla="*/ 555158 h 1110315"/>
                    <a:gd name="connsiteX0-1" fmla="*/ 0 w 1110316"/>
                    <a:gd name="connsiteY0-2" fmla="*/ 559486 h 1114644"/>
                    <a:gd name="connsiteX1-3" fmla="*/ 555158 w 1110316"/>
                    <a:gd name="connsiteY1-4" fmla="*/ 4328 h 1114644"/>
                    <a:gd name="connsiteX2-5" fmla="*/ 1110316 w 1110316"/>
                    <a:gd name="connsiteY2-6" fmla="*/ 559486 h 1114644"/>
                    <a:gd name="connsiteX3-7" fmla="*/ 555158 w 1110316"/>
                    <a:gd name="connsiteY3-8" fmla="*/ 1114644 h 1114644"/>
                    <a:gd name="connsiteX4-9" fmla="*/ 0 w 1110316"/>
                    <a:gd name="connsiteY4-10" fmla="*/ 559486 h 1114644"/>
                    <a:gd name="connsiteX0-11" fmla="*/ 0 w 1110316"/>
                    <a:gd name="connsiteY0-12" fmla="*/ 559486 h 1117015"/>
                    <a:gd name="connsiteX1-13" fmla="*/ 555158 w 1110316"/>
                    <a:gd name="connsiteY1-14" fmla="*/ 4328 h 1117015"/>
                    <a:gd name="connsiteX2-15" fmla="*/ 1110316 w 1110316"/>
                    <a:gd name="connsiteY2-16" fmla="*/ 559486 h 1117015"/>
                    <a:gd name="connsiteX3-17" fmla="*/ 555158 w 1110316"/>
                    <a:gd name="connsiteY3-18" fmla="*/ 1114644 h 1117015"/>
                    <a:gd name="connsiteX4-19" fmla="*/ 0 w 1110316"/>
                    <a:gd name="connsiteY4-20" fmla="*/ 559486 h 1117015"/>
                    <a:gd name="connsiteX0-21" fmla="*/ 0 w 1110316"/>
                    <a:gd name="connsiteY0-22" fmla="*/ 559648 h 1117177"/>
                    <a:gd name="connsiteX1-23" fmla="*/ 555158 w 1110316"/>
                    <a:gd name="connsiteY1-24" fmla="*/ 4490 h 1117177"/>
                    <a:gd name="connsiteX2-25" fmla="*/ 1110316 w 1110316"/>
                    <a:gd name="connsiteY2-26" fmla="*/ 559648 h 1117177"/>
                    <a:gd name="connsiteX3-27" fmla="*/ 555158 w 1110316"/>
                    <a:gd name="connsiteY3-28" fmla="*/ 1114806 h 1117177"/>
                    <a:gd name="connsiteX4-29" fmla="*/ 0 w 1110316"/>
                    <a:gd name="connsiteY4-30" fmla="*/ 559648 h 1117177"/>
                    <a:gd name="connsiteX0-31" fmla="*/ 2418 w 1112734"/>
                    <a:gd name="connsiteY0-32" fmla="*/ 559648 h 1117177"/>
                    <a:gd name="connsiteX1-33" fmla="*/ 557576 w 1112734"/>
                    <a:gd name="connsiteY1-34" fmla="*/ 4490 h 1117177"/>
                    <a:gd name="connsiteX2-35" fmla="*/ 1112734 w 1112734"/>
                    <a:gd name="connsiteY2-36" fmla="*/ 559648 h 1117177"/>
                    <a:gd name="connsiteX3-37" fmla="*/ 557576 w 1112734"/>
                    <a:gd name="connsiteY3-38" fmla="*/ 1114806 h 1117177"/>
                    <a:gd name="connsiteX4-39" fmla="*/ 2418 w 1112734"/>
                    <a:gd name="connsiteY4-40" fmla="*/ 559648 h 1117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2734" h="1117177">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
            <p:nvSpPr>
              <p:cNvPr id="19" name="文本框 18"/>
              <p:cNvSpPr txBox="1"/>
              <p:nvPr/>
            </p:nvSpPr>
            <p:spPr>
              <a:xfrm>
                <a:off x="5170207" y="3192845"/>
                <a:ext cx="610270" cy="684949"/>
              </a:xfrm>
              <a:prstGeom prst="rect">
                <a:avLst/>
              </a:prstGeom>
              <a:noFill/>
            </p:spPr>
            <p:txBody>
              <a:bodyPr wrap="none" rtlCol="0">
                <a:spAutoFit/>
              </a:bodyPr>
              <a:lstStyle/>
              <a:p>
                <a:pPr algn="ctr"/>
                <a:r>
                  <a:rPr lang="en-US" altLang="zh-CN" sz="5400" dirty="0">
                    <a:solidFill>
                      <a:schemeClr val="tx1">
                        <a:lumMod val="85000"/>
                        <a:lumOff val="15000"/>
                      </a:schemeClr>
                    </a:solidFill>
                    <a:latin typeface="方正卡通简体" panose="03000509000000000000" pitchFamily="65" charset="-122"/>
                    <a:ea typeface="方正卡通简体" panose="03000509000000000000" pitchFamily="65" charset="-122"/>
                  </a:rPr>
                  <a:t>02</a:t>
                </a:r>
                <a:endParaRPr lang="zh-CN" altLang="en-US" sz="54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5253" r="47600" b="-1"/>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avLst/>
              <a:gdLst>
                <a:gd name="connsiteX0" fmla="*/ 0 w 2413996"/>
                <a:gd name="connsiteY0" fmla="*/ 0 h 1881669"/>
                <a:gd name="connsiteX1" fmla="*/ 2413996 w 2413996"/>
                <a:gd name="connsiteY1" fmla="*/ 0 h 1881669"/>
                <a:gd name="connsiteX2" fmla="*/ 2413996 w 2413996"/>
                <a:gd name="connsiteY2" fmla="*/ 1881669 h 1881669"/>
                <a:gd name="connsiteX3" fmla="*/ 0 w 2413996"/>
                <a:gd name="connsiteY3" fmla="*/ 1881669 h 1881669"/>
                <a:gd name="connsiteX4" fmla="*/ 0 w 2413996"/>
                <a:gd name="connsiteY4" fmla="*/ 0 h 1881669"/>
                <a:gd name="connsiteX0-1" fmla="*/ 223024 w 2413996"/>
                <a:gd name="connsiteY0-2" fmla="*/ 245327 h 1881669"/>
                <a:gd name="connsiteX1-3" fmla="*/ 2413996 w 2413996"/>
                <a:gd name="connsiteY1-4" fmla="*/ 0 h 1881669"/>
                <a:gd name="connsiteX2-5" fmla="*/ 2413996 w 2413996"/>
                <a:gd name="connsiteY2-6" fmla="*/ 1881669 h 1881669"/>
                <a:gd name="connsiteX3-7" fmla="*/ 0 w 2413996"/>
                <a:gd name="connsiteY3-8" fmla="*/ 1881669 h 1881669"/>
                <a:gd name="connsiteX4-9" fmla="*/ 223024 w 2413996"/>
                <a:gd name="connsiteY4-10" fmla="*/ 245327 h 1881669"/>
                <a:gd name="connsiteX0-11" fmla="*/ 22302 w 2413996"/>
                <a:gd name="connsiteY0-12" fmla="*/ 11152 h 1881669"/>
                <a:gd name="connsiteX1-13" fmla="*/ 2413996 w 2413996"/>
                <a:gd name="connsiteY1-14" fmla="*/ 0 h 1881669"/>
                <a:gd name="connsiteX2-15" fmla="*/ 2413996 w 2413996"/>
                <a:gd name="connsiteY2-16" fmla="*/ 1881669 h 1881669"/>
                <a:gd name="connsiteX3-17" fmla="*/ 0 w 2413996"/>
                <a:gd name="connsiteY3-18" fmla="*/ 1881669 h 1881669"/>
                <a:gd name="connsiteX4-19" fmla="*/ 22302 w 2413996"/>
                <a:gd name="connsiteY4-20" fmla="*/ 11152 h 1881669"/>
                <a:gd name="connsiteX0-21" fmla="*/ 0 w 2391694"/>
                <a:gd name="connsiteY0-22" fmla="*/ 11152 h 2082391"/>
                <a:gd name="connsiteX1-23" fmla="*/ 2391694 w 2391694"/>
                <a:gd name="connsiteY1-24" fmla="*/ 0 h 2082391"/>
                <a:gd name="connsiteX2-25" fmla="*/ 2391694 w 2391694"/>
                <a:gd name="connsiteY2-26" fmla="*/ 1881669 h 2082391"/>
                <a:gd name="connsiteX3-27" fmla="*/ 200723 w 2391694"/>
                <a:gd name="connsiteY3-28" fmla="*/ 2082391 h 2082391"/>
                <a:gd name="connsiteX4-29" fmla="*/ 0 w 2391694"/>
                <a:gd name="connsiteY4-30" fmla="*/ 11152 h 2082391"/>
                <a:gd name="connsiteX0-31" fmla="*/ 0 w 2391694"/>
                <a:gd name="connsiteY0-32" fmla="*/ 178421 h 2249660"/>
                <a:gd name="connsiteX1-33" fmla="*/ 2202123 w 2391694"/>
                <a:gd name="connsiteY1-34" fmla="*/ 0 h 2249660"/>
                <a:gd name="connsiteX2-35" fmla="*/ 2391694 w 2391694"/>
                <a:gd name="connsiteY2-36" fmla="*/ 2048938 h 2249660"/>
                <a:gd name="connsiteX3-37" fmla="*/ 200723 w 2391694"/>
                <a:gd name="connsiteY3-38" fmla="*/ 2249660 h 2249660"/>
                <a:gd name="connsiteX4-39" fmla="*/ 0 w 2391694"/>
                <a:gd name="connsiteY4-40" fmla="*/ 178421 h 2249660"/>
                <a:gd name="connsiteX0-41" fmla="*/ 0 w 2235577"/>
                <a:gd name="connsiteY0-42" fmla="*/ 178421 h 2249660"/>
                <a:gd name="connsiteX1-43" fmla="*/ 2202123 w 2235577"/>
                <a:gd name="connsiteY1-44" fmla="*/ 0 h 2249660"/>
                <a:gd name="connsiteX2-45" fmla="*/ 2235577 w 2235577"/>
                <a:gd name="connsiteY2-46" fmla="*/ 1747855 h 2249660"/>
                <a:gd name="connsiteX3-47" fmla="*/ 200723 w 2235577"/>
                <a:gd name="connsiteY3-48" fmla="*/ 2249660 h 2249660"/>
                <a:gd name="connsiteX4-49" fmla="*/ 0 w 2235577"/>
                <a:gd name="connsiteY4-50" fmla="*/ 178421 h 2249660"/>
                <a:gd name="connsiteX0-51" fmla="*/ 0 w 2369392"/>
                <a:gd name="connsiteY0-52" fmla="*/ 178421 h 2249660"/>
                <a:gd name="connsiteX1-53" fmla="*/ 2202123 w 2369392"/>
                <a:gd name="connsiteY1-54" fmla="*/ 0 h 2249660"/>
                <a:gd name="connsiteX2-55" fmla="*/ 2369392 w 2369392"/>
                <a:gd name="connsiteY2-56" fmla="*/ 2037786 h 2249660"/>
                <a:gd name="connsiteX3-57" fmla="*/ 200723 w 2369392"/>
                <a:gd name="connsiteY3-58" fmla="*/ 2249660 h 2249660"/>
                <a:gd name="connsiteX4-59" fmla="*/ 0 w 2369392"/>
                <a:gd name="connsiteY4-60" fmla="*/ 178421 h 2249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9392" h="2249660">
                  <a:moveTo>
                    <a:pt x="0" y="178421"/>
                  </a:moveTo>
                  <a:lnTo>
                    <a:pt x="2202123" y="0"/>
                  </a:lnTo>
                  <a:lnTo>
                    <a:pt x="2369392" y="2037786"/>
                  </a:lnTo>
                  <a:lnTo>
                    <a:pt x="200723" y="2249660"/>
                  </a:lnTo>
                  <a:lnTo>
                    <a:pt x="0" y="178421"/>
                  </a:lnTo>
                  <a:close/>
                </a:path>
              </a:pathLst>
            </a:custGeom>
            <a:blipFill dpi="0" rotWithShape="1">
              <a:blip r:embed="rId6" cstate="print">
                <a:extLst>
                  <a:ext uri="{28A0092B-C50C-407E-A947-70E740481C1C}">
                    <a14:useLocalDpi xmlns:a14="http://schemas.microsoft.com/office/drawing/2010/main" val="0"/>
                  </a:ext>
                </a:extLst>
              </a:blip>
              <a:srcRect/>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47" presetClass="entr" presetSubtype="0"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anim calcmode="lin" valueType="num">
                                      <p:cBhvr>
                                        <p:cTn id="11" dur="750" fill="hold"/>
                                        <p:tgtEl>
                                          <p:spTgt spid="18"/>
                                        </p:tgtEl>
                                        <p:attrNameLst>
                                          <p:attrName>ppt_x</p:attrName>
                                        </p:attrNameLst>
                                      </p:cBhvr>
                                      <p:tavLst>
                                        <p:tav tm="0">
                                          <p:val>
                                            <p:strVal val="#ppt_x"/>
                                          </p:val>
                                        </p:tav>
                                        <p:tav tm="100000">
                                          <p:val>
                                            <p:strVal val="#ppt_x"/>
                                          </p:val>
                                        </p:tav>
                                      </p:tavLst>
                                    </p:anim>
                                    <p:anim calcmode="lin" valueType="num">
                                      <p:cBhvr>
                                        <p:cTn id="12" dur="750" fill="hold"/>
                                        <p:tgtEl>
                                          <p:spTgt spid="18"/>
                                        </p:tgtEl>
                                        <p:attrNameLst>
                                          <p:attrName>ppt_y</p:attrName>
                                        </p:attrNameLst>
                                      </p:cBhvr>
                                      <p:tavLst>
                                        <p:tav tm="0">
                                          <p:val>
                                            <p:strVal val="#ppt_y-.1"/>
                                          </p:val>
                                        </p:tav>
                                        <p:tav tm="100000">
                                          <p:val>
                                            <p:strVal val="#ppt_y"/>
                                          </p:val>
                                        </p:tav>
                                      </p:tavLst>
                                    </p:anim>
                                  </p:childTnLst>
                                </p:cTn>
                              </p:par>
                              <p:par>
                                <p:cTn id="13" presetID="37" presetClass="entr" presetSubtype="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675" decel="100000" fill="hold"/>
                                        <p:tgtEl>
                                          <p:spTgt spid="9"/>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6" presetClass="entr" presetSubtype="0" fill="hold" grpId="0" nodeType="withEffect">
                                  <p:stCondLst>
                                    <p:cond delay="75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80">
                                          <p:stCondLst>
                                            <p:cond delay="0"/>
                                          </p:stCondLst>
                                        </p:cTn>
                                        <p:tgtEl>
                                          <p:spTgt spid="24"/>
                                        </p:tgtEl>
                                      </p:cBhvr>
                                    </p:animEffect>
                                    <p:anim calcmode="lin" valueType="num">
                                      <p:cBhvr>
                                        <p:cTn id="2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2" dur="26">
                                          <p:stCondLst>
                                            <p:cond delay="650"/>
                                          </p:stCondLst>
                                        </p:cTn>
                                        <p:tgtEl>
                                          <p:spTgt spid="24"/>
                                        </p:tgtEl>
                                      </p:cBhvr>
                                      <p:to x="100000" y="60000"/>
                                    </p:animScale>
                                    <p:animScale>
                                      <p:cBhvr>
                                        <p:cTn id="33" dur="166" decel="50000">
                                          <p:stCondLst>
                                            <p:cond delay="676"/>
                                          </p:stCondLst>
                                        </p:cTn>
                                        <p:tgtEl>
                                          <p:spTgt spid="24"/>
                                        </p:tgtEl>
                                      </p:cBhvr>
                                      <p:to x="100000" y="100000"/>
                                    </p:animScale>
                                    <p:animScale>
                                      <p:cBhvr>
                                        <p:cTn id="34" dur="26">
                                          <p:stCondLst>
                                            <p:cond delay="1312"/>
                                          </p:stCondLst>
                                        </p:cTn>
                                        <p:tgtEl>
                                          <p:spTgt spid="24"/>
                                        </p:tgtEl>
                                      </p:cBhvr>
                                      <p:to x="100000" y="80000"/>
                                    </p:animScale>
                                    <p:animScale>
                                      <p:cBhvr>
                                        <p:cTn id="35" dur="166" decel="50000">
                                          <p:stCondLst>
                                            <p:cond delay="1338"/>
                                          </p:stCondLst>
                                        </p:cTn>
                                        <p:tgtEl>
                                          <p:spTgt spid="24"/>
                                        </p:tgtEl>
                                      </p:cBhvr>
                                      <p:to x="100000" y="100000"/>
                                    </p:animScale>
                                    <p:animScale>
                                      <p:cBhvr>
                                        <p:cTn id="36" dur="26">
                                          <p:stCondLst>
                                            <p:cond delay="1642"/>
                                          </p:stCondLst>
                                        </p:cTn>
                                        <p:tgtEl>
                                          <p:spTgt spid="24"/>
                                        </p:tgtEl>
                                      </p:cBhvr>
                                      <p:to x="100000" y="90000"/>
                                    </p:animScale>
                                    <p:animScale>
                                      <p:cBhvr>
                                        <p:cTn id="37" dur="166" decel="50000">
                                          <p:stCondLst>
                                            <p:cond delay="1668"/>
                                          </p:stCondLst>
                                        </p:cTn>
                                        <p:tgtEl>
                                          <p:spTgt spid="24"/>
                                        </p:tgtEl>
                                      </p:cBhvr>
                                      <p:to x="100000" y="100000"/>
                                    </p:animScale>
                                    <p:animScale>
                                      <p:cBhvr>
                                        <p:cTn id="38" dur="26">
                                          <p:stCondLst>
                                            <p:cond delay="1808"/>
                                          </p:stCondLst>
                                        </p:cTn>
                                        <p:tgtEl>
                                          <p:spTgt spid="24"/>
                                        </p:tgtEl>
                                      </p:cBhvr>
                                      <p:to x="100000" y="95000"/>
                                    </p:animScale>
                                    <p:animScale>
                                      <p:cBhvr>
                                        <p:cTn id="3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8022"/>
              <a:ext cx="12192000" cy="4066032"/>
            </a:xfrm>
            <a:prstGeom prst="rect">
              <a:avLst/>
            </a:prstGeom>
          </p:spPr>
        </p:pic>
      </p:grpSp>
      <p:grpSp>
        <p:nvGrpSpPr>
          <p:cNvPr id="8" name="组合 7"/>
          <p:cNvGrpSpPr/>
          <p:nvPr/>
        </p:nvGrpSpPr>
        <p:grpSpPr>
          <a:xfrm>
            <a:off x="7899221" y="703698"/>
            <a:ext cx="4251214" cy="5678059"/>
            <a:chOff x="8325839" y="1203471"/>
            <a:chExt cx="3503812" cy="4679805"/>
          </a:xfrm>
        </p:grpSpPr>
        <p:sp>
          <p:nvSpPr>
            <p:cNvPr id="7" name="椭圆 6"/>
            <p:cNvSpPr/>
            <p:nvPr/>
          </p:nvSpPr>
          <p:spPr>
            <a:xfrm>
              <a:off x="8772227" y="5267343"/>
              <a:ext cx="2497614" cy="292539"/>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5839" y="1203471"/>
              <a:ext cx="3503812" cy="4679805"/>
            </a:xfrm>
            <a:prstGeom prst="rect">
              <a:avLst/>
            </a:prstGeom>
            <a:effectLst>
              <a:outerShdw blurRad="101600" dist="38100" dir="2700000" algn="tl" rotWithShape="0">
                <a:prstClr val="black">
                  <a:alpha val="20000"/>
                </a:prstClr>
              </a:outerShdw>
            </a:effectLst>
          </p:spPr>
        </p:pic>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27" y="201960"/>
            <a:ext cx="1686754" cy="2938386"/>
          </a:xfrm>
          <a:prstGeom prst="rect">
            <a:avLst/>
          </a:prstGeom>
        </p:spPr>
      </p:pic>
      <p:grpSp>
        <p:nvGrpSpPr>
          <p:cNvPr id="10" name="组合 9"/>
          <p:cNvGrpSpPr/>
          <p:nvPr/>
        </p:nvGrpSpPr>
        <p:grpSpPr>
          <a:xfrm>
            <a:off x="3592372" y="2623266"/>
            <a:ext cx="732790" cy="762635"/>
            <a:chOff x="6193906" y="1932736"/>
            <a:chExt cx="732923" cy="762839"/>
          </a:xfrm>
        </p:grpSpPr>
        <p:pic>
          <p:nvPicPr>
            <p:cNvPr id="11" name="图片 10"/>
            <p:cNvPicPr>
              <a:picLocks noChangeAspect="1"/>
            </p:cNvPicPr>
            <p:nvPr/>
          </p:nvPicPr>
          <p:blipFill>
            <a:blip r:embed="rId5"/>
            <a:stretch>
              <a:fillRect/>
            </a:stretch>
          </p:blipFill>
          <p:spPr>
            <a:xfrm>
              <a:off x="6193906" y="1932736"/>
              <a:ext cx="732923" cy="762839"/>
            </a:xfrm>
            <a:prstGeom prst="rect">
              <a:avLst/>
            </a:prstGeom>
          </p:spPr>
        </p:pic>
        <p:sp>
          <p:nvSpPr>
            <p:cNvPr id="12" name="TextBox 67"/>
            <p:cNvSpPr txBox="1"/>
            <p:nvPr/>
          </p:nvSpPr>
          <p:spPr>
            <a:xfrm>
              <a:off x="6382207" y="2054196"/>
              <a:ext cx="378630" cy="461665"/>
            </a:xfrm>
            <a:prstGeom prst="rect">
              <a:avLst/>
            </a:prstGeom>
            <a:noFill/>
          </p:spPr>
          <p:txBody>
            <a:bodyPr wrap="none" rtlCol="0">
              <a:spAutoFit/>
            </a:bodyPr>
            <a:lstStyle/>
            <a:p>
              <a:pPr marL="0" lvl="1" defTabSz="1218565">
                <a:defRPr/>
              </a:pPr>
              <a:r>
                <a:rPr lang="en-US" altLang="zh-CN" sz="2400" b="1" spc="300" dirty="0">
                  <a:solidFill>
                    <a:schemeClr val="bg1"/>
                  </a:solidFill>
                  <a:latin typeface="隶书" panose="02010509060101010101" pitchFamily="49" charset="-122"/>
                  <a:ea typeface="隶书" panose="02010509060101010101" pitchFamily="49" charset="-122"/>
                </a:rPr>
                <a:t>1</a:t>
              </a:r>
            </a:p>
          </p:txBody>
        </p:sp>
      </p:grpSp>
      <p:grpSp>
        <p:nvGrpSpPr>
          <p:cNvPr id="13" name="组合 12"/>
          <p:cNvGrpSpPr/>
          <p:nvPr/>
        </p:nvGrpSpPr>
        <p:grpSpPr>
          <a:xfrm>
            <a:off x="3592372" y="3945552"/>
            <a:ext cx="732790" cy="762635"/>
            <a:chOff x="6193906" y="1932736"/>
            <a:chExt cx="732923" cy="762839"/>
          </a:xfrm>
        </p:grpSpPr>
        <p:pic>
          <p:nvPicPr>
            <p:cNvPr id="14" name="图片 13"/>
            <p:cNvPicPr>
              <a:picLocks noChangeAspect="1"/>
            </p:cNvPicPr>
            <p:nvPr/>
          </p:nvPicPr>
          <p:blipFill>
            <a:blip r:embed="rId5"/>
            <a:stretch>
              <a:fillRect/>
            </a:stretch>
          </p:blipFill>
          <p:spPr>
            <a:xfrm>
              <a:off x="6193906" y="1932736"/>
              <a:ext cx="732923" cy="762839"/>
            </a:xfrm>
            <a:prstGeom prst="rect">
              <a:avLst/>
            </a:prstGeom>
          </p:spPr>
        </p:pic>
        <p:sp>
          <p:nvSpPr>
            <p:cNvPr id="15" name="TextBox 67"/>
            <p:cNvSpPr txBox="1"/>
            <p:nvPr/>
          </p:nvSpPr>
          <p:spPr>
            <a:xfrm>
              <a:off x="6382207" y="2054196"/>
              <a:ext cx="378699" cy="461788"/>
            </a:xfrm>
            <a:prstGeom prst="rect">
              <a:avLst/>
            </a:prstGeom>
            <a:noFill/>
          </p:spPr>
          <p:txBody>
            <a:bodyPr wrap="none" rtlCol="0">
              <a:spAutoFit/>
            </a:bodyPr>
            <a:lstStyle/>
            <a:p>
              <a:pPr marL="0" lvl="1" defTabSz="1218565">
                <a:defRPr/>
              </a:pPr>
              <a:r>
                <a:rPr lang="en-US" sz="2400" b="1" spc="300" dirty="0">
                  <a:solidFill>
                    <a:schemeClr val="bg1"/>
                  </a:solidFill>
                  <a:latin typeface="隶书" panose="02010509060101010101" pitchFamily="49" charset="-122"/>
                  <a:ea typeface="隶书" panose="02010509060101010101" pitchFamily="49" charset="-122"/>
                </a:rPr>
                <a:t>2</a:t>
              </a:r>
            </a:p>
          </p:txBody>
        </p:sp>
      </p:grpSp>
      <p:grpSp>
        <p:nvGrpSpPr>
          <p:cNvPr id="22" name="组合 21"/>
          <p:cNvGrpSpPr/>
          <p:nvPr/>
        </p:nvGrpSpPr>
        <p:grpSpPr>
          <a:xfrm>
            <a:off x="4528883" y="2547296"/>
            <a:ext cx="2699812" cy="712470"/>
            <a:chOff x="2201" y="3190"/>
            <a:chExt cx="3394" cy="1122"/>
          </a:xfrm>
        </p:grpSpPr>
        <p:sp>
          <p:nvSpPr>
            <p:cNvPr id="23" name="TextBox 45"/>
            <p:cNvSpPr txBox="1"/>
            <p:nvPr/>
          </p:nvSpPr>
          <p:spPr>
            <a:xfrm>
              <a:off x="2201" y="3190"/>
              <a:ext cx="3120" cy="663"/>
            </a:xfrm>
            <a:prstGeom prst="rect">
              <a:avLst/>
            </a:prstGeom>
          </p:spPr>
          <p:txBody>
            <a:bodyPr vert="horz" wrap="none" lIns="0" tIns="0" rIns="0" bIns="0" anchor="b" anchorCtr="1">
              <a:normAutofit/>
            </a:bodyPr>
            <a:lstStyle/>
            <a:p>
              <a:r>
                <a:rPr lang="zh-CN" altLang="en-US" sz="2400" kern="900" dirty="0">
                  <a:solidFill>
                    <a:schemeClr val="tx1">
                      <a:lumMod val="75000"/>
                      <a:lumOff val="25000"/>
                    </a:schemeClr>
                  </a:solidFill>
                  <a:latin typeface="迷你简卡通" panose="03000509000000000000" pitchFamily="65" charset="-122"/>
                  <a:ea typeface="迷你简卡通" panose="03000509000000000000" pitchFamily="65" charset="-122"/>
                  <a:cs typeface="+mn-ea"/>
                  <a:sym typeface="+mn-lt"/>
                </a:rPr>
                <a:t>我的资料简述</a:t>
              </a:r>
            </a:p>
          </p:txBody>
        </p:sp>
        <p:sp>
          <p:nvSpPr>
            <p:cNvPr id="24" name="TextBox 46"/>
            <p:cNvSpPr txBox="1"/>
            <p:nvPr/>
          </p:nvSpPr>
          <p:spPr>
            <a:xfrm>
              <a:off x="2618" y="3853"/>
              <a:ext cx="2977" cy="459"/>
            </a:xfrm>
            <a:prstGeom prst="rect">
              <a:avLst/>
            </a:prstGeom>
          </p:spPr>
          <p:txBody>
            <a:bodyPr vert="horz" wrap="square" lIns="0" tIns="0" rIns="0" bIns="0" anchor="t" anchorCtr="1">
              <a:noAutofit/>
            </a:bodyPr>
            <a:lstStyle/>
            <a:p>
              <a:pPr lvl="0"/>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cs typeface="+mn-ea"/>
                  <a:sym typeface="+mn-lt"/>
                </a:rPr>
                <a:t>此部分内容作为文字排版占位显示（建议使用主题字体）</a:t>
              </a:r>
            </a:p>
          </p:txBody>
        </p:sp>
      </p:grpSp>
      <p:grpSp>
        <p:nvGrpSpPr>
          <p:cNvPr id="28" name="组合 27"/>
          <p:cNvGrpSpPr/>
          <p:nvPr/>
        </p:nvGrpSpPr>
        <p:grpSpPr>
          <a:xfrm>
            <a:off x="4567065" y="3932232"/>
            <a:ext cx="2707766" cy="712470"/>
            <a:chOff x="2249" y="3190"/>
            <a:chExt cx="3404" cy="1122"/>
          </a:xfrm>
        </p:grpSpPr>
        <p:sp>
          <p:nvSpPr>
            <p:cNvPr id="29" name="TextBox 45"/>
            <p:cNvSpPr txBox="1"/>
            <p:nvPr/>
          </p:nvSpPr>
          <p:spPr>
            <a:xfrm>
              <a:off x="2249" y="3190"/>
              <a:ext cx="3120" cy="663"/>
            </a:xfrm>
            <a:prstGeom prst="rect">
              <a:avLst/>
            </a:prstGeom>
          </p:spPr>
          <p:txBody>
            <a:bodyPr vert="horz" wrap="none" lIns="0" tIns="0" rIns="0" bIns="0" anchor="b" anchorCtr="1">
              <a:normAutofit/>
            </a:bodyPr>
            <a:lstStyle/>
            <a:p>
              <a:r>
                <a:rPr lang="zh-CN" altLang="en-US" sz="2400" kern="900" dirty="0">
                  <a:solidFill>
                    <a:schemeClr val="tx1">
                      <a:lumMod val="75000"/>
                      <a:lumOff val="25000"/>
                    </a:schemeClr>
                  </a:solidFill>
                  <a:latin typeface="迷你简卡通" panose="03000509000000000000" pitchFamily="65" charset="-122"/>
                  <a:ea typeface="迷你简卡通" panose="03000509000000000000" pitchFamily="65" charset="-122"/>
                  <a:cs typeface="+mn-ea"/>
                  <a:sym typeface="+mn-lt"/>
                </a:rPr>
                <a:t>我的资料简述</a:t>
              </a:r>
            </a:p>
          </p:txBody>
        </p:sp>
        <p:sp>
          <p:nvSpPr>
            <p:cNvPr id="30" name="TextBox 46"/>
            <p:cNvSpPr txBox="1"/>
            <p:nvPr/>
          </p:nvSpPr>
          <p:spPr>
            <a:xfrm>
              <a:off x="2676" y="3853"/>
              <a:ext cx="2977" cy="459"/>
            </a:xfrm>
            <a:prstGeom prst="rect">
              <a:avLst/>
            </a:prstGeom>
          </p:spPr>
          <p:txBody>
            <a:bodyPr vert="horz" wrap="square" lIns="0" tIns="0" rIns="0" bIns="0" anchor="t" anchorCtr="1">
              <a:noAutofit/>
            </a:bodyPr>
            <a:lstStyle/>
            <a:p>
              <a:pPr lvl="0"/>
              <a:r>
                <a:rPr lang="zh-CN" altLang="en-US" sz="1400" dirty="0">
                  <a:solidFill>
                    <a:schemeClr val="tx1">
                      <a:lumMod val="75000"/>
                      <a:lumOff val="25000"/>
                    </a:schemeClr>
                  </a:solidFill>
                  <a:latin typeface="迷你简卡通" panose="03000509000000000000" pitchFamily="65" charset="-122"/>
                  <a:ea typeface="迷你简卡通" panose="03000509000000000000" pitchFamily="65" charset="-122"/>
                  <a:cs typeface="+mn-ea"/>
                  <a:sym typeface="+mn-lt"/>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1+#ppt_w/2"/>
                                          </p:val>
                                        </p:tav>
                                        <p:tav tm="100000">
                                          <p:val>
                                            <p:strVal val="#ppt_x"/>
                                          </p:val>
                                        </p:tav>
                                      </p:tavLst>
                                    </p:anim>
                                    <p:anim calcmode="lin" valueType="num">
                                      <p:cBhvr additive="base">
                                        <p:cTn id="11" dur="75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5" presetClass="entr" presetSubtype="1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par>
                          <p:cTn id="30" fill="hold">
                            <p:stCondLst>
                              <p:cond delay="1500"/>
                            </p:stCondLst>
                            <p:childTnLst>
                              <p:par>
                                <p:cTn id="31" presetID="5" presetClass="entr" presetSubtype="1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33AA1A94-4A7A-4A35-B2FC-945E9136AF5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50.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Picture 1"/>
</p:tagLst>
</file>

<file path=ppt/tags/tag51.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0"/>
</p:tagLst>
</file>

<file path=ppt/tags/tag52.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5"/>
</p:tagLst>
</file>

<file path=ppt/tags/tag53.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Group 38"/>
</p:tagLst>
</file>

<file path=ppt/tags/tag54.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14"/>
</p:tagLst>
</file>

<file path=ppt/tags/tag55.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4"/>
</p:tagLst>
</file>

<file path=ppt/tags/tag56.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27"/>
</p:tagLst>
</file>

<file path=ppt/tags/tag57.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3"/>
</p:tagLst>
</file>

<file path=ppt/tags/tag58.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Rectangle 11"/>
</p:tagLst>
</file>

<file path=ppt/tags/tag59.xml><?xml version="1.0" encoding="utf-8"?>
<p:tagLst xmlns:a="http://schemas.openxmlformats.org/drawingml/2006/main" xmlns:r="http://schemas.openxmlformats.org/officeDocument/2006/relationships" xmlns:p="http://schemas.openxmlformats.org/presentationml/2006/main">
  <p:tag name="MH" val="20170414135255"/>
  <p:tag name="MH_LIBRARY" val="GRAPHIC"/>
  <p:tag name="MH_ORDER" val="Img2"/>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宽屏</PresentationFormat>
  <Paragraphs>75</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方正卡通简体</vt:lpstr>
      <vt:lpstr>方正少儿简体</vt:lpstr>
      <vt:lpstr>华康海报体W12(P)</vt:lpstr>
      <vt:lpstr>隶书</vt:lpstr>
      <vt:lpstr>迷你简卡通</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63</cp:revision>
  <dcterms:created xsi:type="dcterms:W3CDTF">2018-06-21T10:17:00Z</dcterms:created>
  <dcterms:modified xsi:type="dcterms:W3CDTF">2021-01-04T16:02:49Z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