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5.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9" r:id="rId3"/>
    <p:sldId id="259" r:id="rId4"/>
    <p:sldId id="257" r:id="rId5"/>
    <p:sldId id="265" r:id="rId6"/>
    <p:sldId id="267" r:id="rId7"/>
    <p:sldId id="260" r:id="rId8"/>
    <p:sldId id="268" r:id="rId9"/>
    <p:sldId id="269" r:id="rId10"/>
    <p:sldId id="270" r:id="rId11"/>
    <p:sldId id="271" r:id="rId12"/>
    <p:sldId id="261" r:id="rId13"/>
    <p:sldId id="272" r:id="rId14"/>
    <p:sldId id="273" r:id="rId15"/>
    <p:sldId id="262" r:id="rId16"/>
    <p:sldId id="275" r:id="rId17"/>
    <p:sldId id="276" r:id="rId18"/>
    <p:sldId id="277" r:id="rId19"/>
    <p:sldId id="278" r:id="rId20"/>
    <p:sldId id="26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p15:clr>
            <a:srgbClr val="A4A3A4"/>
          </p15:clr>
        </p15:guide>
        <p15:guide id="2" pos="3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D47"/>
    <a:srgbClr val="F4A0AE"/>
    <a:srgbClr val="ED6175"/>
    <a:srgbClr val="F59C1F"/>
    <a:srgbClr val="69B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p:scale>
          <a:sx n="80" d="100"/>
          <a:sy n="80" d="100"/>
        </p:scale>
        <p:origin x="1440" y="912"/>
      </p:cViewPr>
      <p:guideLst>
        <p:guide orient="horz" pos="2138"/>
        <p:guide pos="37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0A249-8412-4734-82BA-0A834A13F79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66C52-3F30-490A-AC5B-38304AA204B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D66C52-3F30-490A-AC5B-38304AA204B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8" name="图片 17" descr="d96cdae5a0650e87737e89fb110d80e5"/>
          <p:cNvPicPr>
            <a:picLocks noChangeAspect="1"/>
          </p:cNvPicPr>
          <p:nvPr userDrawn="1"/>
        </p:nvPicPr>
        <p:blipFill>
          <a:blip r:embed="rId2"/>
          <a:srcRect r="2054"/>
          <a:stretch>
            <a:fillRect/>
          </a:stretch>
        </p:blipFill>
        <p:spPr>
          <a:xfrm>
            <a:off x="4193540" y="2540"/>
            <a:ext cx="7995285" cy="6866255"/>
          </a:xfrm>
          <a:prstGeom prst="rect">
            <a:avLst/>
          </a:prstGeom>
          <a:solidFill>
            <a:srgbClr val="ED6175">
              <a:alpha val="0"/>
            </a:srgbClr>
          </a:solidFill>
        </p:spPr>
      </p:pic>
      <p:pic>
        <p:nvPicPr>
          <p:cNvPr id="8" name="图片 7" descr="d96cdae5a0650e87737e89fb110d80e5"/>
          <p:cNvPicPr>
            <a:picLocks noChangeAspect="1"/>
          </p:cNvPicPr>
          <p:nvPr userDrawn="1"/>
        </p:nvPicPr>
        <p:blipFill>
          <a:blip r:embed="rId2"/>
          <a:srcRect l="6161" t="667" r="43011" b="21"/>
          <a:stretch>
            <a:fillRect/>
          </a:stretch>
        </p:blipFill>
        <p:spPr>
          <a:xfrm>
            <a:off x="-5080" y="3175"/>
            <a:ext cx="4149090" cy="6861175"/>
          </a:xfrm>
          <a:prstGeom prst="rect">
            <a:avLst/>
          </a:prstGeom>
          <a:solidFill>
            <a:srgbClr val="ED6175">
              <a:alpha val="0"/>
            </a:srgbClr>
          </a:solidFill>
        </p:spPr>
      </p:pic>
      <p:grpSp>
        <p:nvGrpSpPr>
          <p:cNvPr id="6" name="组合 5"/>
          <p:cNvGrpSpPr/>
          <p:nvPr userDrawn="1"/>
        </p:nvGrpSpPr>
        <p:grpSpPr>
          <a:xfrm>
            <a:off x="-48895" y="502920"/>
            <a:ext cx="12237720" cy="7417435"/>
            <a:chOff x="-77" y="792"/>
            <a:chExt cx="19272" cy="11681"/>
          </a:xfrm>
        </p:grpSpPr>
        <p:sp>
          <p:nvSpPr>
            <p:cNvPr id="5" name="矩形 4"/>
            <p:cNvSpPr/>
            <p:nvPr/>
          </p:nvSpPr>
          <p:spPr>
            <a:xfrm>
              <a:off x="-77" y="1649"/>
              <a:ext cx="19272" cy="10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88" y="792"/>
              <a:ext cx="17424" cy="9216"/>
            </a:xfrm>
            <a:prstGeom prst="rect">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31C448F-7362-4601-89B9-3894A3678DF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F0854-D2C5-4E43-8924-938875AE90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C448F-7362-4601-89B9-3894A3678DF5}"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F0854-D2C5-4E43-8924-938875AE904C}"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10" Type="http://schemas.openxmlformats.org/officeDocument/2006/relationships/image" Target="../media/image3.png"/><Relationship Id="rId4" Type="http://schemas.openxmlformats.org/officeDocument/2006/relationships/tags" Target="../tags/tag76.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82.xml"/><Relationship Id="rId7"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1.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notesSlide" Target="../notesSlides/notesSlide1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slideLayout" Target="../slideLayouts/slideLayout7.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3.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102.xml"/></Relationships>
</file>

<file path=ppt/slides/_rels/slide15.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slideLayout" Target="../slideLayouts/slideLayout7.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6" Type="http://schemas.openxmlformats.org/officeDocument/2006/relationships/image" Target="../media/image3.pn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image" Target="../media/image1.png"/><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15.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4.xml"/><Relationship Id="rId5" Type="http://schemas.openxmlformats.org/officeDocument/2006/relationships/tags" Target="../tags/tag15.xml"/><Relationship Id="rId10" Type="http://schemas.openxmlformats.org/officeDocument/2006/relationships/slideLayout" Target="../slideLayouts/slideLayout7.xml"/><Relationship Id="rId4" Type="http://schemas.openxmlformats.org/officeDocument/2006/relationships/tags" Target="../tags/tag14.xml"/><Relationship Id="rId9" Type="http://schemas.openxmlformats.org/officeDocument/2006/relationships/tags" Target="../tags/tag19.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notesSlide" Target="../notesSlides/notesSlide5.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7.xml"/><Relationship Id="rId5" Type="http://schemas.openxmlformats.org/officeDocument/2006/relationships/tags" Target="../tags/tag24.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slideLayout" Target="../slideLayouts/slideLayout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image" Target="../media/image3.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notesSlide" Target="../notesSlides/notesSlide6.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1.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notesSlide" Target="../notesSlides/notesSlide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slideLayout" Target="../slideLayouts/slideLayout7.xml"/><Relationship Id="rId5" Type="http://schemas.openxmlformats.org/officeDocument/2006/relationships/tags" Target="../tags/tag4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slideLayout" Target="../slideLayouts/slideLayout7.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image" Target="../media/image3.png"/><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notesSlide" Target="../notesSlides/notesSlide9.xml"/><Relationship Id="rId5" Type="http://schemas.openxmlformats.org/officeDocument/2006/relationships/tags" Target="../tags/tag68.xml"/><Relationship Id="rId10" Type="http://schemas.openxmlformats.org/officeDocument/2006/relationships/slideLayout" Target="../slideLayouts/slideLayout7.xml"/><Relationship Id="rId4" Type="http://schemas.openxmlformats.org/officeDocument/2006/relationships/tags" Target="../tags/tag67.xml"/><Relationship Id="rId9"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d96cdae5a0650e87737e89fb110d80e5"/>
          <p:cNvPicPr>
            <a:picLocks noChangeAspect="1"/>
          </p:cNvPicPr>
          <p:nvPr/>
        </p:nvPicPr>
        <p:blipFill>
          <a:blip r:embed="rId5"/>
          <a:srcRect r="2054"/>
          <a:stretch>
            <a:fillRect/>
          </a:stretch>
        </p:blipFill>
        <p:spPr>
          <a:xfrm>
            <a:off x="4193540" y="-10795"/>
            <a:ext cx="7995285" cy="6850380"/>
          </a:xfrm>
          <a:prstGeom prst="rect">
            <a:avLst/>
          </a:prstGeom>
          <a:solidFill>
            <a:srgbClr val="ED6175"/>
          </a:solidFill>
        </p:spPr>
      </p:pic>
      <p:pic>
        <p:nvPicPr>
          <p:cNvPr id="14" name="图片 13" descr="d96cdae5a0650e87737e89fb110d80e5"/>
          <p:cNvPicPr>
            <a:picLocks noChangeAspect="1"/>
          </p:cNvPicPr>
          <p:nvPr/>
        </p:nvPicPr>
        <p:blipFill>
          <a:blip r:embed="rId5"/>
          <a:srcRect l="6161" t="667" r="-1867" b="21"/>
          <a:stretch>
            <a:fillRect/>
          </a:stretch>
        </p:blipFill>
        <p:spPr>
          <a:xfrm>
            <a:off x="-5080" y="-11430"/>
            <a:ext cx="7812405" cy="6861175"/>
          </a:xfrm>
          <a:prstGeom prst="rect">
            <a:avLst/>
          </a:prstGeom>
          <a:solidFill>
            <a:srgbClr val="ED6175"/>
          </a:solidFill>
        </p:spPr>
      </p:pic>
      <p:pic>
        <p:nvPicPr>
          <p:cNvPr id="2" name="PA_599fa0e0750f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70735" y="-1087965"/>
            <a:ext cx="609600" cy="609600"/>
          </a:xfrm>
          <a:prstGeom prst="rect">
            <a:avLst/>
          </a:prstGeom>
        </p:spPr>
      </p:pic>
      <p:sp>
        <p:nvSpPr>
          <p:cNvPr id="4" name="椭圆 3"/>
          <p:cNvSpPr/>
          <p:nvPr/>
        </p:nvSpPr>
        <p:spPr>
          <a:xfrm>
            <a:off x="2801097" y="222511"/>
            <a:ext cx="6414247" cy="6414247"/>
          </a:xfrm>
          <a:prstGeom prst="ellipse">
            <a:avLst/>
          </a:prstGeom>
          <a:solidFill>
            <a:schemeClr val="bg1"/>
          </a:solidFill>
          <a:ln w="76200">
            <a:solidFill>
              <a:srgbClr val="2F3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175820" y="596077"/>
            <a:ext cx="5664575" cy="5664575"/>
          </a:xfrm>
          <a:prstGeom prst="ellipse">
            <a:avLst/>
          </a:prstGeom>
          <a:solidFill>
            <a:srgbClr val="ED617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071583" y="3890640"/>
            <a:ext cx="3872753" cy="922020"/>
          </a:xfrm>
          <a:prstGeom prst="rect">
            <a:avLst/>
          </a:prstGeom>
          <a:noFill/>
        </p:spPr>
        <p:txBody>
          <a:bodyPr wrap="square" rtlCol="0">
            <a:spAutoFit/>
          </a:bodyPr>
          <a:lstStyle/>
          <a:p>
            <a:r>
              <a:rPr lang="zh-CN" altLang="en-US" sz="5400" dirty="0">
                <a:solidFill>
                  <a:schemeClr val="bg1"/>
                </a:solidFill>
                <a:latin typeface="微软雅黑" panose="020B0503020204020204" pitchFamily="34" charset="-122"/>
                <a:ea typeface="微软雅黑" panose="020B0503020204020204" pitchFamily="34" charset="-122"/>
              </a:rPr>
              <a:t>快乐童年</a:t>
            </a:r>
          </a:p>
        </p:txBody>
      </p:sp>
      <p:sp>
        <p:nvSpPr>
          <p:cNvPr id="11" name="文本框 10"/>
          <p:cNvSpPr txBox="1"/>
          <p:nvPr/>
        </p:nvSpPr>
        <p:spPr>
          <a:xfrm>
            <a:off x="4025240" y="4813970"/>
            <a:ext cx="4210050" cy="461665"/>
          </a:xfrm>
          <a:prstGeom prst="rect">
            <a:avLst/>
          </a:prstGeom>
          <a:noFill/>
        </p:spPr>
        <p:txBody>
          <a:bodyPr wrap="square" rtlCol="0">
            <a:spAutoFit/>
          </a:bodyPr>
          <a:lstStyle/>
          <a:p>
            <a:pPr algn="dist"/>
            <a:r>
              <a:rPr lang="en-US" altLang="zh-CN" sz="2400" dirty="0">
                <a:solidFill>
                  <a:schemeClr val="bg1"/>
                </a:solidFill>
                <a:latin typeface="微软雅黑" panose="020B0503020204020204" pitchFamily="34" charset="-122"/>
                <a:ea typeface="微软雅黑" panose="020B0503020204020204" pitchFamily="34" charset="-122"/>
              </a:rPr>
              <a:t>HAPPYEVERYDAY</a:t>
            </a:r>
          </a:p>
        </p:txBody>
      </p:sp>
      <p:pic>
        <p:nvPicPr>
          <p:cNvPr id="12" name="图片 11" descr="未命名 -1"/>
          <p:cNvPicPr>
            <a:picLocks noChangeAspect="1"/>
          </p:cNvPicPr>
          <p:nvPr/>
        </p:nvPicPr>
        <p:blipFill>
          <a:blip r:embed="rId7"/>
          <a:srcRect l="67879" t="11508" r="1364" b="62962"/>
          <a:stretch>
            <a:fillRect/>
          </a:stretch>
        </p:blipFill>
        <p:spPr>
          <a:xfrm>
            <a:off x="3550920" y="876300"/>
            <a:ext cx="4914265" cy="3328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hold" display="0">
                  <p:stCondLst>
                    <p:cond delay="indefinite"/>
                  </p:stCondLst>
                  <p:endCondLst>
                    <p:cond evt="onStopAudio" delay="0">
                      <p:tgtEl>
                        <p:sldTgt/>
                      </p:tgtEl>
                    </p:cond>
                  </p:endCondLst>
                </p:cTn>
                <p:tgtEl>
                  <p:spTgt spid="2"/>
                </p:tgtEl>
              </p:cMediaNode>
            </p:audio>
          </p:childTnLst>
        </p:cTn>
      </p:par>
    </p:tnLst>
    <p:bldLst>
      <p:bldP spid="4" grpId="0" bldLvl="0" animBg="1"/>
      <p:bldP spid="6" grpId="0" bldLvl="0" animBg="1"/>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库_组合 1"/>
          <p:cNvGrpSpPr/>
          <p:nvPr>
            <p:custDataLst>
              <p:tags r:id="rId1"/>
            </p:custDataLst>
          </p:nvPr>
        </p:nvGrpSpPr>
        <p:grpSpPr>
          <a:xfrm>
            <a:off x="5643091" y="2422899"/>
            <a:ext cx="3985412" cy="2063944"/>
            <a:chOff x="2233969" y="2124726"/>
            <a:chExt cx="2785631" cy="1442608"/>
          </a:xfrm>
        </p:grpSpPr>
        <p:sp>
          <p:nvSpPr>
            <p:cNvPr id="3" name="任意多边形 2"/>
            <p:cNvSpPr/>
            <p:nvPr/>
          </p:nvSpPr>
          <p:spPr>
            <a:xfrm>
              <a:off x="2233969" y="2518191"/>
              <a:ext cx="1438935" cy="1038743"/>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E72D47"/>
                </a:solidFill>
              </a:endParaRPr>
            </a:p>
          </p:txBody>
        </p:sp>
        <p:sp>
          <p:nvSpPr>
            <p:cNvPr id="5" name="任意多边形 4"/>
            <p:cNvSpPr/>
            <p:nvPr/>
          </p:nvSpPr>
          <p:spPr>
            <a:xfrm>
              <a:off x="3580665" y="2124726"/>
              <a:ext cx="1438935" cy="1038743"/>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0850" h="1814312">
                  <a:moveTo>
                    <a:pt x="0" y="163901"/>
                  </a:moveTo>
                  <a:cubicBezTo>
                    <a:pt x="7143" y="775088"/>
                    <a:pt x="-6350" y="1711713"/>
                    <a:pt x="95250" y="1783151"/>
                  </a:cubicBezTo>
                  <a:cubicBezTo>
                    <a:pt x="196850" y="1854589"/>
                    <a:pt x="2774950" y="1787913"/>
                    <a:pt x="2895600" y="1735526"/>
                  </a:cubicBezTo>
                  <a:cubicBezTo>
                    <a:pt x="3016250" y="1683139"/>
                    <a:pt x="3035300" y="202001"/>
                    <a:pt x="2876550" y="97226"/>
                  </a:cubicBezTo>
                  <a:cubicBezTo>
                    <a:pt x="2717800" y="-7549"/>
                    <a:pt x="1258887" y="-47237"/>
                    <a:pt x="57150" y="78176"/>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E72D47"/>
                </a:solidFill>
              </a:endParaRPr>
            </a:p>
          </p:txBody>
        </p:sp>
        <p:grpSp>
          <p:nvGrpSpPr>
            <p:cNvPr id="6" name="组合 5"/>
            <p:cNvGrpSpPr/>
            <p:nvPr/>
          </p:nvGrpSpPr>
          <p:grpSpPr>
            <a:xfrm rot="262778">
              <a:off x="2688430" y="2605767"/>
              <a:ext cx="483912" cy="478355"/>
              <a:chOff x="6576763" y="2324072"/>
              <a:chExt cx="719607" cy="711344"/>
            </a:xfrm>
          </p:grpSpPr>
          <p:sp>
            <p:nvSpPr>
              <p:cNvPr id="7" name="任意多边形 6"/>
              <p:cNvSpPr/>
              <p:nvPr/>
            </p:nvSpPr>
            <p:spPr>
              <a:xfrm>
                <a:off x="6576763" y="2324072"/>
                <a:ext cx="719607" cy="711344"/>
              </a:xfrm>
              <a:custGeom>
                <a:avLst/>
                <a:gdLst>
                  <a:gd name="connsiteX0" fmla="*/ 131889 w 716702"/>
                  <a:gd name="connsiteY0" fmla="*/ 127028 h 711320"/>
                  <a:gd name="connsiteX1" fmla="*/ 144589 w 716702"/>
                  <a:gd name="connsiteY1" fmla="*/ 317528 h 711320"/>
                  <a:gd name="connsiteX2" fmla="*/ 4889 w 716702"/>
                  <a:gd name="connsiteY2" fmla="*/ 508028 h 711320"/>
                  <a:gd name="connsiteX3" fmla="*/ 347789 w 716702"/>
                  <a:gd name="connsiteY3" fmla="*/ 711228 h 711320"/>
                  <a:gd name="connsiteX4" fmla="*/ 716089 w 716702"/>
                  <a:gd name="connsiteY4" fmla="*/ 482628 h 711320"/>
                  <a:gd name="connsiteX5" fmla="*/ 436689 w 716702"/>
                  <a:gd name="connsiteY5" fmla="*/ 279428 h 711320"/>
                  <a:gd name="connsiteX6" fmla="*/ 500189 w 716702"/>
                  <a:gd name="connsiteY6" fmla="*/ 76228 h 711320"/>
                  <a:gd name="connsiteX7" fmla="*/ 347789 w 716702"/>
                  <a:gd name="connsiteY7" fmla="*/ 127028 h 711320"/>
                  <a:gd name="connsiteX8" fmla="*/ 309689 w 716702"/>
                  <a:gd name="connsiteY8" fmla="*/ 28 h 711320"/>
                  <a:gd name="connsiteX9" fmla="*/ 246189 w 716702"/>
                  <a:gd name="connsiteY9" fmla="*/ 139728 h 711320"/>
                  <a:gd name="connsiteX10" fmla="*/ 131889 w 716702"/>
                  <a:gd name="connsiteY10" fmla="*/ 127028 h 711320"/>
                  <a:gd name="connsiteX0-1" fmla="*/ 131889 w 716702"/>
                  <a:gd name="connsiteY0-2" fmla="*/ 127028 h 711320"/>
                  <a:gd name="connsiteX1-3" fmla="*/ 144589 w 716702"/>
                  <a:gd name="connsiteY1-4" fmla="*/ 317528 h 711320"/>
                  <a:gd name="connsiteX2-5" fmla="*/ 4889 w 716702"/>
                  <a:gd name="connsiteY2-6" fmla="*/ 508028 h 711320"/>
                  <a:gd name="connsiteX3-7" fmla="*/ 347789 w 716702"/>
                  <a:gd name="connsiteY3-8" fmla="*/ 711228 h 711320"/>
                  <a:gd name="connsiteX4-9" fmla="*/ 716089 w 716702"/>
                  <a:gd name="connsiteY4-10" fmla="*/ 482628 h 711320"/>
                  <a:gd name="connsiteX5-11" fmla="*/ 436689 w 716702"/>
                  <a:gd name="connsiteY5-12" fmla="*/ 279428 h 711320"/>
                  <a:gd name="connsiteX6-13" fmla="*/ 500189 w 716702"/>
                  <a:gd name="connsiteY6-14" fmla="*/ 76228 h 711320"/>
                  <a:gd name="connsiteX7-15" fmla="*/ 347789 w 716702"/>
                  <a:gd name="connsiteY7-16" fmla="*/ 127028 h 711320"/>
                  <a:gd name="connsiteX8-17" fmla="*/ 309689 w 716702"/>
                  <a:gd name="connsiteY8-18" fmla="*/ 28 h 711320"/>
                  <a:gd name="connsiteX9-19" fmla="*/ 246189 w 716702"/>
                  <a:gd name="connsiteY9-20" fmla="*/ 139728 h 711320"/>
                  <a:gd name="connsiteX10-21" fmla="*/ 131889 w 716702"/>
                  <a:gd name="connsiteY10-22" fmla="*/ 127028 h 711320"/>
                  <a:gd name="connsiteX0-23" fmla="*/ 131889 w 722659"/>
                  <a:gd name="connsiteY0-24" fmla="*/ 127028 h 711320"/>
                  <a:gd name="connsiteX1-25" fmla="*/ 144589 w 722659"/>
                  <a:gd name="connsiteY1-26" fmla="*/ 317528 h 711320"/>
                  <a:gd name="connsiteX2-27" fmla="*/ 4889 w 722659"/>
                  <a:gd name="connsiteY2-28" fmla="*/ 508028 h 711320"/>
                  <a:gd name="connsiteX3-29" fmla="*/ 347789 w 722659"/>
                  <a:gd name="connsiteY3-30" fmla="*/ 711228 h 711320"/>
                  <a:gd name="connsiteX4-31" fmla="*/ 716089 w 722659"/>
                  <a:gd name="connsiteY4-32" fmla="*/ 482628 h 711320"/>
                  <a:gd name="connsiteX5-33" fmla="*/ 436689 w 722659"/>
                  <a:gd name="connsiteY5-34" fmla="*/ 279428 h 711320"/>
                  <a:gd name="connsiteX6-35" fmla="*/ 500189 w 722659"/>
                  <a:gd name="connsiteY6-36" fmla="*/ 76228 h 711320"/>
                  <a:gd name="connsiteX7-37" fmla="*/ 347789 w 722659"/>
                  <a:gd name="connsiteY7-38" fmla="*/ 127028 h 711320"/>
                  <a:gd name="connsiteX8-39" fmla="*/ 309689 w 722659"/>
                  <a:gd name="connsiteY8-40" fmla="*/ 28 h 711320"/>
                  <a:gd name="connsiteX9-41" fmla="*/ 246189 w 722659"/>
                  <a:gd name="connsiteY9-42" fmla="*/ 139728 h 711320"/>
                  <a:gd name="connsiteX10-43" fmla="*/ 131889 w 722659"/>
                  <a:gd name="connsiteY10-44" fmla="*/ 127028 h 711320"/>
                  <a:gd name="connsiteX0-45" fmla="*/ 131889 w 722659"/>
                  <a:gd name="connsiteY0-46" fmla="*/ 127028 h 711320"/>
                  <a:gd name="connsiteX1-47" fmla="*/ 144589 w 722659"/>
                  <a:gd name="connsiteY1-48" fmla="*/ 317528 h 711320"/>
                  <a:gd name="connsiteX2-49" fmla="*/ 4889 w 722659"/>
                  <a:gd name="connsiteY2-50" fmla="*/ 508028 h 711320"/>
                  <a:gd name="connsiteX3-51" fmla="*/ 347789 w 722659"/>
                  <a:gd name="connsiteY3-52" fmla="*/ 711228 h 711320"/>
                  <a:gd name="connsiteX4-53" fmla="*/ 716089 w 722659"/>
                  <a:gd name="connsiteY4-54" fmla="*/ 482628 h 711320"/>
                  <a:gd name="connsiteX5-55" fmla="*/ 436689 w 722659"/>
                  <a:gd name="connsiteY5-56" fmla="*/ 279428 h 711320"/>
                  <a:gd name="connsiteX6-57" fmla="*/ 500189 w 722659"/>
                  <a:gd name="connsiteY6-58" fmla="*/ 76228 h 711320"/>
                  <a:gd name="connsiteX7-59" fmla="*/ 347789 w 722659"/>
                  <a:gd name="connsiteY7-60" fmla="*/ 127028 h 711320"/>
                  <a:gd name="connsiteX8-61" fmla="*/ 309689 w 722659"/>
                  <a:gd name="connsiteY8-62" fmla="*/ 28 h 711320"/>
                  <a:gd name="connsiteX9-63" fmla="*/ 246189 w 722659"/>
                  <a:gd name="connsiteY9-64" fmla="*/ 139728 h 711320"/>
                  <a:gd name="connsiteX10-65" fmla="*/ 131889 w 722659"/>
                  <a:gd name="connsiteY10-66" fmla="*/ 127028 h 711320"/>
                  <a:gd name="connsiteX0-67" fmla="*/ 128837 w 719607"/>
                  <a:gd name="connsiteY0-68" fmla="*/ 127028 h 711344"/>
                  <a:gd name="connsiteX1-69" fmla="*/ 141537 w 719607"/>
                  <a:gd name="connsiteY1-70" fmla="*/ 317528 h 711344"/>
                  <a:gd name="connsiteX2-71" fmla="*/ 1837 w 719607"/>
                  <a:gd name="connsiteY2-72" fmla="*/ 508028 h 711344"/>
                  <a:gd name="connsiteX3-73" fmla="*/ 344737 w 719607"/>
                  <a:gd name="connsiteY3-74" fmla="*/ 711228 h 711344"/>
                  <a:gd name="connsiteX4-75" fmla="*/ 713037 w 719607"/>
                  <a:gd name="connsiteY4-76" fmla="*/ 482628 h 711344"/>
                  <a:gd name="connsiteX5-77" fmla="*/ 433637 w 719607"/>
                  <a:gd name="connsiteY5-78" fmla="*/ 279428 h 711344"/>
                  <a:gd name="connsiteX6-79" fmla="*/ 497137 w 719607"/>
                  <a:gd name="connsiteY6-80" fmla="*/ 76228 h 711344"/>
                  <a:gd name="connsiteX7-81" fmla="*/ 344737 w 719607"/>
                  <a:gd name="connsiteY7-82" fmla="*/ 127028 h 711344"/>
                  <a:gd name="connsiteX8-83" fmla="*/ 306637 w 719607"/>
                  <a:gd name="connsiteY8-84" fmla="*/ 28 h 711344"/>
                  <a:gd name="connsiteX9-85" fmla="*/ 243137 w 719607"/>
                  <a:gd name="connsiteY9-86" fmla="*/ 139728 h 711344"/>
                  <a:gd name="connsiteX10-87" fmla="*/ 128837 w 719607"/>
                  <a:gd name="connsiteY10-88" fmla="*/ 127028 h 711344"/>
                  <a:gd name="connsiteX0-89" fmla="*/ 128837 w 719607"/>
                  <a:gd name="connsiteY0-90" fmla="*/ 127028 h 711344"/>
                  <a:gd name="connsiteX1-91" fmla="*/ 141537 w 719607"/>
                  <a:gd name="connsiteY1-92" fmla="*/ 317528 h 711344"/>
                  <a:gd name="connsiteX2-93" fmla="*/ 1837 w 719607"/>
                  <a:gd name="connsiteY2-94" fmla="*/ 508028 h 711344"/>
                  <a:gd name="connsiteX3-95" fmla="*/ 344737 w 719607"/>
                  <a:gd name="connsiteY3-96" fmla="*/ 711228 h 711344"/>
                  <a:gd name="connsiteX4-97" fmla="*/ 713037 w 719607"/>
                  <a:gd name="connsiteY4-98" fmla="*/ 482628 h 711344"/>
                  <a:gd name="connsiteX5-99" fmla="*/ 433637 w 719607"/>
                  <a:gd name="connsiteY5-100" fmla="*/ 279428 h 711344"/>
                  <a:gd name="connsiteX6-101" fmla="*/ 497137 w 719607"/>
                  <a:gd name="connsiteY6-102" fmla="*/ 76228 h 711344"/>
                  <a:gd name="connsiteX7-103" fmla="*/ 344737 w 719607"/>
                  <a:gd name="connsiteY7-104" fmla="*/ 127028 h 711344"/>
                  <a:gd name="connsiteX8-105" fmla="*/ 306637 w 719607"/>
                  <a:gd name="connsiteY8-106" fmla="*/ 28 h 711344"/>
                  <a:gd name="connsiteX9-107" fmla="*/ 243137 w 719607"/>
                  <a:gd name="connsiteY9-108" fmla="*/ 139728 h 711344"/>
                  <a:gd name="connsiteX10-109" fmla="*/ 128837 w 719607"/>
                  <a:gd name="connsiteY10-110" fmla="*/ 127028 h 711344"/>
                  <a:gd name="connsiteX0-111" fmla="*/ 128837 w 719607"/>
                  <a:gd name="connsiteY0-112" fmla="*/ 127028 h 711344"/>
                  <a:gd name="connsiteX1-113" fmla="*/ 141537 w 719607"/>
                  <a:gd name="connsiteY1-114" fmla="*/ 317528 h 711344"/>
                  <a:gd name="connsiteX2-115" fmla="*/ 1837 w 719607"/>
                  <a:gd name="connsiteY2-116" fmla="*/ 508028 h 711344"/>
                  <a:gd name="connsiteX3-117" fmla="*/ 344737 w 719607"/>
                  <a:gd name="connsiteY3-118" fmla="*/ 711228 h 711344"/>
                  <a:gd name="connsiteX4-119" fmla="*/ 713037 w 719607"/>
                  <a:gd name="connsiteY4-120" fmla="*/ 482628 h 711344"/>
                  <a:gd name="connsiteX5-121" fmla="*/ 433637 w 719607"/>
                  <a:gd name="connsiteY5-122" fmla="*/ 279428 h 711344"/>
                  <a:gd name="connsiteX6-123" fmla="*/ 497137 w 719607"/>
                  <a:gd name="connsiteY6-124" fmla="*/ 76228 h 711344"/>
                  <a:gd name="connsiteX7-125" fmla="*/ 344737 w 719607"/>
                  <a:gd name="connsiteY7-126" fmla="*/ 127028 h 711344"/>
                  <a:gd name="connsiteX8-127" fmla="*/ 306637 w 719607"/>
                  <a:gd name="connsiteY8-128" fmla="*/ 28 h 711344"/>
                  <a:gd name="connsiteX9-129" fmla="*/ 243137 w 719607"/>
                  <a:gd name="connsiteY9-130" fmla="*/ 139728 h 711344"/>
                  <a:gd name="connsiteX10-131" fmla="*/ 128837 w 719607"/>
                  <a:gd name="connsiteY10-132" fmla="*/ 127028 h 711344"/>
                  <a:gd name="connsiteX0-133" fmla="*/ 85501 w 719607"/>
                  <a:gd name="connsiteY0-134" fmla="*/ 127028 h 711344"/>
                  <a:gd name="connsiteX1-135" fmla="*/ 141537 w 719607"/>
                  <a:gd name="connsiteY1-136" fmla="*/ 317528 h 711344"/>
                  <a:gd name="connsiteX2-137" fmla="*/ 1837 w 719607"/>
                  <a:gd name="connsiteY2-138" fmla="*/ 508028 h 711344"/>
                  <a:gd name="connsiteX3-139" fmla="*/ 344737 w 719607"/>
                  <a:gd name="connsiteY3-140" fmla="*/ 711228 h 711344"/>
                  <a:gd name="connsiteX4-141" fmla="*/ 713037 w 719607"/>
                  <a:gd name="connsiteY4-142" fmla="*/ 482628 h 711344"/>
                  <a:gd name="connsiteX5-143" fmla="*/ 433637 w 719607"/>
                  <a:gd name="connsiteY5-144" fmla="*/ 279428 h 711344"/>
                  <a:gd name="connsiteX6-145" fmla="*/ 497137 w 719607"/>
                  <a:gd name="connsiteY6-146" fmla="*/ 76228 h 711344"/>
                  <a:gd name="connsiteX7-147" fmla="*/ 344737 w 719607"/>
                  <a:gd name="connsiteY7-148" fmla="*/ 127028 h 711344"/>
                  <a:gd name="connsiteX8-149" fmla="*/ 306637 w 719607"/>
                  <a:gd name="connsiteY8-150" fmla="*/ 28 h 711344"/>
                  <a:gd name="connsiteX9-151" fmla="*/ 243137 w 719607"/>
                  <a:gd name="connsiteY9-152" fmla="*/ 139728 h 711344"/>
                  <a:gd name="connsiteX10-153" fmla="*/ 85501 w 719607"/>
                  <a:gd name="connsiteY10-154" fmla="*/ 127028 h 711344"/>
                  <a:gd name="connsiteX0-155" fmla="*/ 85501 w 719607"/>
                  <a:gd name="connsiteY0-156" fmla="*/ 127028 h 711344"/>
                  <a:gd name="connsiteX1-157" fmla="*/ 141537 w 719607"/>
                  <a:gd name="connsiteY1-158" fmla="*/ 317528 h 711344"/>
                  <a:gd name="connsiteX2-159" fmla="*/ 1837 w 719607"/>
                  <a:gd name="connsiteY2-160" fmla="*/ 508028 h 711344"/>
                  <a:gd name="connsiteX3-161" fmla="*/ 344737 w 719607"/>
                  <a:gd name="connsiteY3-162" fmla="*/ 711228 h 711344"/>
                  <a:gd name="connsiteX4-163" fmla="*/ 713037 w 719607"/>
                  <a:gd name="connsiteY4-164" fmla="*/ 482628 h 711344"/>
                  <a:gd name="connsiteX5-165" fmla="*/ 433637 w 719607"/>
                  <a:gd name="connsiteY5-166" fmla="*/ 279428 h 711344"/>
                  <a:gd name="connsiteX6-167" fmla="*/ 497137 w 719607"/>
                  <a:gd name="connsiteY6-168" fmla="*/ 76228 h 711344"/>
                  <a:gd name="connsiteX7-169" fmla="*/ 344737 w 719607"/>
                  <a:gd name="connsiteY7-170" fmla="*/ 127028 h 711344"/>
                  <a:gd name="connsiteX8-171" fmla="*/ 306637 w 719607"/>
                  <a:gd name="connsiteY8-172" fmla="*/ 28 h 711344"/>
                  <a:gd name="connsiteX9-173" fmla="*/ 243137 w 719607"/>
                  <a:gd name="connsiteY9-174" fmla="*/ 139728 h 711344"/>
                  <a:gd name="connsiteX10-175" fmla="*/ 85501 w 719607"/>
                  <a:gd name="connsiteY10-176" fmla="*/ 127028 h 711344"/>
                  <a:gd name="connsiteX0-177" fmla="*/ 85501 w 719607"/>
                  <a:gd name="connsiteY0-178" fmla="*/ 127028 h 711344"/>
                  <a:gd name="connsiteX1-179" fmla="*/ 141537 w 719607"/>
                  <a:gd name="connsiteY1-180" fmla="*/ 317528 h 711344"/>
                  <a:gd name="connsiteX2-181" fmla="*/ 1837 w 719607"/>
                  <a:gd name="connsiteY2-182" fmla="*/ 508028 h 711344"/>
                  <a:gd name="connsiteX3-183" fmla="*/ 344737 w 719607"/>
                  <a:gd name="connsiteY3-184" fmla="*/ 711228 h 711344"/>
                  <a:gd name="connsiteX4-185" fmla="*/ 713037 w 719607"/>
                  <a:gd name="connsiteY4-186" fmla="*/ 482628 h 711344"/>
                  <a:gd name="connsiteX5-187" fmla="*/ 433637 w 719607"/>
                  <a:gd name="connsiteY5-188" fmla="*/ 279428 h 711344"/>
                  <a:gd name="connsiteX6-189" fmla="*/ 497137 w 719607"/>
                  <a:gd name="connsiteY6-190" fmla="*/ 76228 h 711344"/>
                  <a:gd name="connsiteX7-191" fmla="*/ 344737 w 719607"/>
                  <a:gd name="connsiteY7-192" fmla="*/ 127028 h 711344"/>
                  <a:gd name="connsiteX8-193" fmla="*/ 306637 w 719607"/>
                  <a:gd name="connsiteY8-194" fmla="*/ 28 h 711344"/>
                  <a:gd name="connsiteX9-195" fmla="*/ 243137 w 719607"/>
                  <a:gd name="connsiteY9-196" fmla="*/ 139728 h 711344"/>
                  <a:gd name="connsiteX10-197" fmla="*/ 85501 w 719607"/>
                  <a:gd name="connsiteY10-198" fmla="*/ 127028 h 711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719607" h="711344">
                    <a:moveTo>
                      <a:pt x="85501" y="127028"/>
                    </a:moveTo>
                    <a:cubicBezTo>
                      <a:pt x="68568" y="156661"/>
                      <a:pt x="155481" y="254028"/>
                      <a:pt x="141537" y="317528"/>
                    </a:cubicBezTo>
                    <a:cubicBezTo>
                      <a:pt x="127593" y="381028"/>
                      <a:pt x="2640" y="412076"/>
                      <a:pt x="1837" y="508028"/>
                    </a:cubicBezTo>
                    <a:cubicBezTo>
                      <a:pt x="1034" y="603980"/>
                      <a:pt x="-42482" y="715461"/>
                      <a:pt x="344737" y="711228"/>
                    </a:cubicBezTo>
                    <a:cubicBezTo>
                      <a:pt x="731956" y="706995"/>
                      <a:pt x="732889" y="623934"/>
                      <a:pt x="713037" y="482628"/>
                    </a:cubicBezTo>
                    <a:cubicBezTo>
                      <a:pt x="693185" y="341322"/>
                      <a:pt x="460952" y="286490"/>
                      <a:pt x="433637" y="279428"/>
                    </a:cubicBezTo>
                    <a:cubicBezTo>
                      <a:pt x="406322" y="272366"/>
                      <a:pt x="511954" y="101628"/>
                      <a:pt x="497137" y="76228"/>
                    </a:cubicBezTo>
                    <a:cubicBezTo>
                      <a:pt x="482320" y="50828"/>
                      <a:pt x="376487" y="139728"/>
                      <a:pt x="344737" y="127028"/>
                    </a:cubicBezTo>
                    <a:cubicBezTo>
                      <a:pt x="312987" y="114328"/>
                      <a:pt x="323570" y="-2089"/>
                      <a:pt x="306637" y="28"/>
                    </a:cubicBezTo>
                    <a:cubicBezTo>
                      <a:pt x="289704" y="2145"/>
                      <a:pt x="240990" y="88225"/>
                      <a:pt x="243137" y="139728"/>
                    </a:cubicBezTo>
                    <a:cubicBezTo>
                      <a:pt x="245284" y="191231"/>
                      <a:pt x="102434" y="97395"/>
                      <a:pt x="85501" y="127028"/>
                    </a:cubicBezTo>
                    <a:close/>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72D47"/>
                  </a:solidFill>
                </a:endParaRPr>
              </a:p>
            </p:txBody>
          </p:sp>
          <p:sp>
            <p:nvSpPr>
              <p:cNvPr id="8" name="任意多边形 7"/>
              <p:cNvSpPr/>
              <p:nvPr/>
            </p:nvSpPr>
            <p:spPr>
              <a:xfrm>
                <a:off x="6743118" y="2591324"/>
                <a:ext cx="277432" cy="48473"/>
              </a:xfrm>
              <a:custGeom>
                <a:avLst/>
                <a:gdLst>
                  <a:gd name="connsiteX0" fmla="*/ 40 w 277432"/>
                  <a:gd name="connsiteY0" fmla="*/ 21867 h 48473"/>
                  <a:gd name="connsiteX1" fmla="*/ 130050 w 277432"/>
                  <a:gd name="connsiteY1" fmla="*/ 30534 h 48473"/>
                  <a:gd name="connsiteX2" fmla="*/ 277394 w 277432"/>
                  <a:gd name="connsiteY2" fmla="*/ 198 h 48473"/>
                  <a:gd name="connsiteX3" fmla="*/ 143051 w 277432"/>
                  <a:gd name="connsiteY3" fmla="*/ 47868 h 48473"/>
                  <a:gd name="connsiteX4" fmla="*/ 40 w 277432"/>
                  <a:gd name="connsiteY4" fmla="*/ 21867 h 4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32" h="48473">
                    <a:moveTo>
                      <a:pt x="40" y="21867"/>
                    </a:moveTo>
                    <a:cubicBezTo>
                      <a:pt x="-2127" y="18978"/>
                      <a:pt x="83824" y="34146"/>
                      <a:pt x="130050" y="30534"/>
                    </a:cubicBezTo>
                    <a:cubicBezTo>
                      <a:pt x="176276" y="26923"/>
                      <a:pt x="275227" y="-2691"/>
                      <a:pt x="277394" y="198"/>
                    </a:cubicBezTo>
                    <a:cubicBezTo>
                      <a:pt x="279561" y="3087"/>
                      <a:pt x="190721" y="42812"/>
                      <a:pt x="143051" y="47868"/>
                    </a:cubicBezTo>
                    <a:cubicBezTo>
                      <a:pt x="95381" y="52924"/>
                      <a:pt x="2207" y="24756"/>
                      <a:pt x="40" y="21867"/>
                    </a:cubicBezTo>
                    <a:close/>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72D47"/>
                  </a:solidFill>
                </a:endParaRPr>
              </a:p>
            </p:txBody>
          </p:sp>
          <p:sp>
            <p:nvSpPr>
              <p:cNvPr id="9" name="任意多边形 8"/>
              <p:cNvSpPr/>
              <p:nvPr/>
            </p:nvSpPr>
            <p:spPr>
              <a:xfrm>
                <a:off x="6772379" y="2737963"/>
                <a:ext cx="330006" cy="169086"/>
              </a:xfrm>
              <a:custGeom>
                <a:avLst/>
                <a:gdLst>
                  <a:gd name="connsiteX0" fmla="*/ 214508 w 331638"/>
                  <a:gd name="connsiteY0" fmla="*/ 0 h 160345"/>
                  <a:gd name="connsiteX1" fmla="*/ 2159 w 331638"/>
                  <a:gd name="connsiteY1" fmla="*/ 43337 h 160345"/>
                  <a:gd name="connsiteX2" fmla="*/ 331516 w 331638"/>
                  <a:gd name="connsiteY2" fmla="*/ 125676 h 160345"/>
                  <a:gd name="connsiteX3" fmla="*/ 32494 w 331638"/>
                  <a:gd name="connsiteY3" fmla="*/ 160345 h 160345"/>
                  <a:gd name="connsiteX0-1" fmla="*/ 269136 w 329928"/>
                  <a:gd name="connsiteY0-2" fmla="*/ 0 h 169012"/>
                  <a:gd name="connsiteX1-3" fmla="*/ 449 w 329928"/>
                  <a:gd name="connsiteY1-4" fmla="*/ 52004 h 169012"/>
                  <a:gd name="connsiteX2-5" fmla="*/ 329806 w 329928"/>
                  <a:gd name="connsiteY2-6" fmla="*/ 134343 h 169012"/>
                  <a:gd name="connsiteX3-7" fmla="*/ 30784 w 329928"/>
                  <a:gd name="connsiteY3-8" fmla="*/ 169012 h 169012"/>
                  <a:gd name="connsiteX0-9" fmla="*/ 269214 w 330006"/>
                  <a:gd name="connsiteY0-10" fmla="*/ 74 h 169086"/>
                  <a:gd name="connsiteX1-11" fmla="*/ 527 w 330006"/>
                  <a:gd name="connsiteY1-12" fmla="*/ 52078 h 169086"/>
                  <a:gd name="connsiteX2-13" fmla="*/ 329884 w 330006"/>
                  <a:gd name="connsiteY2-14" fmla="*/ 134417 h 169086"/>
                  <a:gd name="connsiteX3-15" fmla="*/ 30862 w 330006"/>
                  <a:gd name="connsiteY3-16" fmla="*/ 169086 h 169086"/>
                </a:gdLst>
                <a:ahLst/>
                <a:cxnLst>
                  <a:cxn ang="0">
                    <a:pos x="connsiteX0-1" y="connsiteY0-2"/>
                  </a:cxn>
                  <a:cxn ang="0">
                    <a:pos x="connsiteX1-3" y="connsiteY1-4"/>
                  </a:cxn>
                  <a:cxn ang="0">
                    <a:pos x="connsiteX2-5" y="connsiteY2-6"/>
                  </a:cxn>
                  <a:cxn ang="0">
                    <a:pos x="connsiteX3-7" y="connsiteY3-8"/>
                  </a:cxn>
                </a:cxnLst>
                <a:rect l="l" t="t" r="r" b="b"/>
                <a:pathLst>
                  <a:path w="330006" h="169086">
                    <a:moveTo>
                      <a:pt x="269214" y="74"/>
                    </a:moveTo>
                    <a:cubicBezTo>
                      <a:pt x="127287" y="-1732"/>
                      <a:pt x="-9585" y="29688"/>
                      <a:pt x="527" y="52078"/>
                    </a:cubicBezTo>
                    <a:cubicBezTo>
                      <a:pt x="10639" y="74469"/>
                      <a:pt x="324828" y="114916"/>
                      <a:pt x="329884" y="134417"/>
                    </a:cubicBezTo>
                    <a:cubicBezTo>
                      <a:pt x="334940" y="153918"/>
                      <a:pt x="182901" y="161502"/>
                      <a:pt x="30862" y="169086"/>
                    </a:cubicBezTo>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72D47"/>
                  </a:solidFill>
                </a:endParaRPr>
              </a:p>
            </p:txBody>
          </p:sp>
          <p:sp>
            <p:nvSpPr>
              <p:cNvPr id="10" name="任意多边形 9"/>
              <p:cNvSpPr/>
              <p:nvPr/>
            </p:nvSpPr>
            <p:spPr>
              <a:xfrm>
                <a:off x="6851501" y="2695530"/>
                <a:ext cx="34789" cy="281687"/>
              </a:xfrm>
              <a:custGeom>
                <a:avLst/>
                <a:gdLst>
                  <a:gd name="connsiteX0" fmla="*/ 0 w 34669"/>
                  <a:gd name="connsiteY0" fmla="*/ 0 h 281687"/>
                  <a:gd name="connsiteX1" fmla="*/ 34669 w 34669"/>
                  <a:gd name="connsiteY1" fmla="*/ 281687 h 281687"/>
                  <a:gd name="connsiteX0-1" fmla="*/ 0 w 34730"/>
                  <a:gd name="connsiteY0-2" fmla="*/ 0 h 281687"/>
                  <a:gd name="connsiteX1-3" fmla="*/ 34669 w 34730"/>
                  <a:gd name="connsiteY1-4" fmla="*/ 281687 h 281687"/>
                  <a:gd name="connsiteX0-5" fmla="*/ 0 w 34789"/>
                  <a:gd name="connsiteY0-6" fmla="*/ 0 h 281687"/>
                  <a:gd name="connsiteX1-7" fmla="*/ 34669 w 34789"/>
                  <a:gd name="connsiteY1-8" fmla="*/ 281687 h 281687"/>
                </a:gdLst>
                <a:ahLst/>
                <a:cxnLst>
                  <a:cxn ang="0">
                    <a:pos x="connsiteX0-1" y="connsiteY0-2"/>
                  </a:cxn>
                  <a:cxn ang="0">
                    <a:pos x="connsiteX1-3" y="connsiteY1-4"/>
                  </a:cxn>
                </a:cxnLst>
                <a:rect l="l" t="t" r="r" b="b"/>
                <a:pathLst>
                  <a:path w="34789" h="281687">
                    <a:moveTo>
                      <a:pt x="0" y="0"/>
                    </a:moveTo>
                    <a:cubicBezTo>
                      <a:pt x="24557" y="93896"/>
                      <a:pt x="36114" y="179124"/>
                      <a:pt x="34669" y="281687"/>
                    </a:cubicBezTo>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72D47"/>
                  </a:solidFill>
                </a:endParaRPr>
              </a:p>
            </p:txBody>
          </p:sp>
          <p:sp>
            <p:nvSpPr>
              <p:cNvPr id="11" name="任意多边形 10"/>
              <p:cNvSpPr/>
              <p:nvPr/>
            </p:nvSpPr>
            <p:spPr>
              <a:xfrm>
                <a:off x="6948493" y="2695529"/>
                <a:ext cx="34789" cy="281687"/>
              </a:xfrm>
              <a:custGeom>
                <a:avLst/>
                <a:gdLst>
                  <a:gd name="connsiteX0" fmla="*/ 0 w 34669"/>
                  <a:gd name="connsiteY0" fmla="*/ 0 h 281687"/>
                  <a:gd name="connsiteX1" fmla="*/ 34669 w 34669"/>
                  <a:gd name="connsiteY1" fmla="*/ 281687 h 281687"/>
                  <a:gd name="connsiteX0-1" fmla="*/ 0 w 34730"/>
                  <a:gd name="connsiteY0-2" fmla="*/ 0 h 281687"/>
                  <a:gd name="connsiteX1-3" fmla="*/ 34669 w 34730"/>
                  <a:gd name="connsiteY1-4" fmla="*/ 281687 h 281687"/>
                  <a:gd name="connsiteX0-5" fmla="*/ 0 w 34789"/>
                  <a:gd name="connsiteY0-6" fmla="*/ 0 h 281687"/>
                  <a:gd name="connsiteX1-7" fmla="*/ 34669 w 34789"/>
                  <a:gd name="connsiteY1-8" fmla="*/ 281687 h 281687"/>
                </a:gdLst>
                <a:ahLst/>
                <a:cxnLst>
                  <a:cxn ang="0">
                    <a:pos x="connsiteX0-1" y="connsiteY0-2"/>
                  </a:cxn>
                  <a:cxn ang="0">
                    <a:pos x="connsiteX1-3" y="connsiteY1-4"/>
                  </a:cxn>
                </a:cxnLst>
                <a:rect l="l" t="t" r="r" b="b"/>
                <a:pathLst>
                  <a:path w="34789" h="281687">
                    <a:moveTo>
                      <a:pt x="0" y="0"/>
                    </a:moveTo>
                    <a:cubicBezTo>
                      <a:pt x="24557" y="93896"/>
                      <a:pt x="36114" y="179124"/>
                      <a:pt x="34669" y="281687"/>
                    </a:cubicBezTo>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72D47"/>
                  </a:solidFill>
                </a:endParaRPr>
              </a:p>
            </p:txBody>
          </p:sp>
        </p:grpSp>
        <p:grpSp>
          <p:nvGrpSpPr>
            <p:cNvPr id="12" name="组合 11"/>
            <p:cNvGrpSpPr/>
            <p:nvPr/>
          </p:nvGrpSpPr>
          <p:grpSpPr>
            <a:xfrm rot="212532">
              <a:off x="4067160" y="2247248"/>
              <a:ext cx="420029" cy="454623"/>
              <a:chOff x="7755572" y="2347711"/>
              <a:chExt cx="581604" cy="629505"/>
            </a:xfrm>
          </p:grpSpPr>
          <p:grpSp>
            <p:nvGrpSpPr>
              <p:cNvPr id="13" name="组合 12"/>
              <p:cNvGrpSpPr/>
              <p:nvPr/>
            </p:nvGrpSpPr>
            <p:grpSpPr>
              <a:xfrm>
                <a:off x="8030775" y="2465125"/>
                <a:ext cx="306401" cy="487868"/>
                <a:chOff x="7755572" y="2347711"/>
                <a:chExt cx="395355" cy="629505"/>
              </a:xfrm>
              <a:pattFill prst="dkUpDiag">
                <a:fgClr>
                  <a:schemeClr val="tx2">
                    <a:lumMod val="50000"/>
                  </a:schemeClr>
                </a:fgClr>
                <a:bgClr>
                  <a:schemeClr val="bg1"/>
                </a:bgClr>
              </a:pattFill>
            </p:grpSpPr>
            <p:sp>
              <p:nvSpPr>
                <p:cNvPr id="17" name="任意多边形 16"/>
                <p:cNvSpPr/>
                <p:nvPr/>
              </p:nvSpPr>
              <p:spPr>
                <a:xfrm>
                  <a:off x="7755572" y="2591324"/>
                  <a:ext cx="395355" cy="385892"/>
                </a:xfrm>
                <a:custGeom>
                  <a:avLst/>
                  <a:gdLst>
                    <a:gd name="connsiteX0" fmla="*/ 10765 w 375017"/>
                    <a:gd name="connsiteY0" fmla="*/ 412933 h 470780"/>
                    <a:gd name="connsiteX1" fmla="*/ 10765 w 375017"/>
                    <a:gd name="connsiteY1" fmla="*/ 174583 h 470780"/>
                    <a:gd name="connsiteX2" fmla="*/ 119106 w 375017"/>
                    <a:gd name="connsiteY2" fmla="*/ 5570 h 470780"/>
                    <a:gd name="connsiteX3" fmla="*/ 374791 w 375017"/>
                    <a:gd name="connsiteY3" fmla="*/ 382598 h 470780"/>
                    <a:gd name="connsiteX4" fmla="*/ 71436 w 375017"/>
                    <a:gd name="connsiteY4" fmla="*/ 469271 h 470780"/>
                    <a:gd name="connsiteX5" fmla="*/ 10765 w 375017"/>
                    <a:gd name="connsiteY5" fmla="*/ 412933 h 470780"/>
                    <a:gd name="connsiteX0-1" fmla="*/ 31442 w 395694"/>
                    <a:gd name="connsiteY0-2" fmla="*/ 412933 h 436927"/>
                    <a:gd name="connsiteX1-3" fmla="*/ 31442 w 395694"/>
                    <a:gd name="connsiteY1-4" fmla="*/ 174583 h 436927"/>
                    <a:gd name="connsiteX2-5" fmla="*/ 139783 w 395694"/>
                    <a:gd name="connsiteY2-6" fmla="*/ 5570 h 436927"/>
                    <a:gd name="connsiteX3-7" fmla="*/ 395468 w 395694"/>
                    <a:gd name="connsiteY3-8" fmla="*/ 382598 h 436927"/>
                    <a:gd name="connsiteX4-9" fmla="*/ 31442 w 395694"/>
                    <a:gd name="connsiteY4-10" fmla="*/ 412933 h 436927"/>
                    <a:gd name="connsiteX0-11" fmla="*/ 39269 w 404110"/>
                    <a:gd name="connsiteY0-12" fmla="*/ 367038 h 391032"/>
                    <a:gd name="connsiteX1-13" fmla="*/ 39269 w 404110"/>
                    <a:gd name="connsiteY1-14" fmla="*/ 128688 h 391032"/>
                    <a:gd name="connsiteX2-15" fmla="*/ 299287 w 404110"/>
                    <a:gd name="connsiteY2-16" fmla="*/ 7345 h 391032"/>
                    <a:gd name="connsiteX3-17" fmla="*/ 403295 w 404110"/>
                    <a:gd name="connsiteY3-18" fmla="*/ 336703 h 391032"/>
                    <a:gd name="connsiteX4-19" fmla="*/ 39269 w 404110"/>
                    <a:gd name="connsiteY4-20" fmla="*/ 367038 h 391032"/>
                    <a:gd name="connsiteX0-21" fmla="*/ 37133 w 401964"/>
                    <a:gd name="connsiteY0-22" fmla="*/ 376624 h 404581"/>
                    <a:gd name="connsiteX1-23" fmla="*/ 41467 w 401964"/>
                    <a:gd name="connsiteY1-24" fmla="*/ 81937 h 404581"/>
                    <a:gd name="connsiteX2-25" fmla="*/ 297151 w 401964"/>
                    <a:gd name="connsiteY2-26" fmla="*/ 16931 h 404581"/>
                    <a:gd name="connsiteX3-27" fmla="*/ 401159 w 401964"/>
                    <a:gd name="connsiteY3-28" fmla="*/ 346289 h 404581"/>
                    <a:gd name="connsiteX4-29" fmla="*/ 37133 w 401964"/>
                    <a:gd name="connsiteY4-30" fmla="*/ 376624 h 404581"/>
                    <a:gd name="connsiteX0-31" fmla="*/ 30497 w 395127"/>
                    <a:gd name="connsiteY0-32" fmla="*/ 417254 h 445211"/>
                    <a:gd name="connsiteX1-33" fmla="*/ 34831 w 395127"/>
                    <a:gd name="connsiteY1-34" fmla="*/ 122567 h 445211"/>
                    <a:gd name="connsiteX2-35" fmla="*/ 156172 w 395127"/>
                    <a:gd name="connsiteY2-36" fmla="*/ 5558 h 445211"/>
                    <a:gd name="connsiteX3-37" fmla="*/ 290515 w 395127"/>
                    <a:gd name="connsiteY3-38" fmla="*/ 57561 h 445211"/>
                    <a:gd name="connsiteX4-39" fmla="*/ 394523 w 395127"/>
                    <a:gd name="connsiteY4-40" fmla="*/ 386919 h 445211"/>
                    <a:gd name="connsiteX5-41" fmla="*/ 30497 w 395127"/>
                    <a:gd name="connsiteY5-42" fmla="*/ 417254 h 445211"/>
                    <a:gd name="connsiteX0-43" fmla="*/ 30497 w 395355"/>
                    <a:gd name="connsiteY0-44" fmla="*/ 413690 h 441647"/>
                    <a:gd name="connsiteX1-45" fmla="*/ 34831 w 395355"/>
                    <a:gd name="connsiteY1-46" fmla="*/ 119003 h 441647"/>
                    <a:gd name="connsiteX2-47" fmla="*/ 156172 w 395355"/>
                    <a:gd name="connsiteY2-48" fmla="*/ 1994 h 441647"/>
                    <a:gd name="connsiteX3-49" fmla="*/ 312183 w 395355"/>
                    <a:gd name="connsiteY3-50" fmla="*/ 88666 h 441647"/>
                    <a:gd name="connsiteX4-51" fmla="*/ 394523 w 395355"/>
                    <a:gd name="connsiteY4-52" fmla="*/ 383355 h 441647"/>
                    <a:gd name="connsiteX5-53" fmla="*/ 30497 w 395355"/>
                    <a:gd name="connsiteY5-54" fmla="*/ 413690 h 4416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95355" h="441647">
                      <a:moveTo>
                        <a:pt x="30497" y="413690"/>
                      </a:moveTo>
                      <a:cubicBezTo>
                        <a:pt x="-29452" y="369631"/>
                        <a:pt x="13885" y="187619"/>
                        <a:pt x="34831" y="119003"/>
                      </a:cubicBezTo>
                      <a:cubicBezTo>
                        <a:pt x="55777" y="50387"/>
                        <a:pt x="113558" y="12828"/>
                        <a:pt x="156172" y="1994"/>
                      </a:cubicBezTo>
                      <a:cubicBezTo>
                        <a:pt x="198786" y="-8840"/>
                        <a:pt x="272458" y="25106"/>
                        <a:pt x="312183" y="88666"/>
                      </a:cubicBezTo>
                      <a:cubicBezTo>
                        <a:pt x="351908" y="152226"/>
                        <a:pt x="402468" y="306072"/>
                        <a:pt x="394523" y="383355"/>
                      </a:cubicBezTo>
                      <a:cubicBezTo>
                        <a:pt x="376466" y="451249"/>
                        <a:pt x="90446" y="457749"/>
                        <a:pt x="30497" y="413690"/>
                      </a:cubicBezTo>
                      <a:close/>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72D47"/>
                    </a:solidFill>
                  </a:endParaRPr>
                </a:p>
              </p:txBody>
            </p:sp>
            <p:sp>
              <p:nvSpPr>
                <p:cNvPr id="18" name="椭圆 31"/>
                <p:cNvSpPr/>
                <p:nvPr/>
              </p:nvSpPr>
              <p:spPr>
                <a:xfrm flipH="1">
                  <a:off x="7798320" y="2347711"/>
                  <a:ext cx="269516" cy="24361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rgbClr val="E72D47"/>
                    </a:solidFill>
                  </a:endParaRPr>
                </a:p>
              </p:txBody>
            </p:sp>
          </p:grpSp>
          <p:grpSp>
            <p:nvGrpSpPr>
              <p:cNvPr id="14" name="组合 13"/>
              <p:cNvGrpSpPr/>
              <p:nvPr/>
            </p:nvGrpSpPr>
            <p:grpSpPr>
              <a:xfrm>
                <a:off x="7755572" y="2347711"/>
                <a:ext cx="395355" cy="629505"/>
                <a:chOff x="7755572" y="2347711"/>
                <a:chExt cx="395355" cy="629505"/>
              </a:xfrm>
              <a:solidFill>
                <a:schemeClr val="bg1"/>
              </a:solidFill>
            </p:grpSpPr>
            <p:sp>
              <p:nvSpPr>
                <p:cNvPr id="15" name="任意多边形 14"/>
                <p:cNvSpPr/>
                <p:nvPr/>
              </p:nvSpPr>
              <p:spPr>
                <a:xfrm>
                  <a:off x="7755572" y="2591324"/>
                  <a:ext cx="395355" cy="385892"/>
                </a:xfrm>
                <a:custGeom>
                  <a:avLst/>
                  <a:gdLst>
                    <a:gd name="connsiteX0" fmla="*/ 10765 w 375017"/>
                    <a:gd name="connsiteY0" fmla="*/ 412933 h 470780"/>
                    <a:gd name="connsiteX1" fmla="*/ 10765 w 375017"/>
                    <a:gd name="connsiteY1" fmla="*/ 174583 h 470780"/>
                    <a:gd name="connsiteX2" fmla="*/ 119106 w 375017"/>
                    <a:gd name="connsiteY2" fmla="*/ 5570 h 470780"/>
                    <a:gd name="connsiteX3" fmla="*/ 374791 w 375017"/>
                    <a:gd name="connsiteY3" fmla="*/ 382598 h 470780"/>
                    <a:gd name="connsiteX4" fmla="*/ 71436 w 375017"/>
                    <a:gd name="connsiteY4" fmla="*/ 469271 h 470780"/>
                    <a:gd name="connsiteX5" fmla="*/ 10765 w 375017"/>
                    <a:gd name="connsiteY5" fmla="*/ 412933 h 470780"/>
                    <a:gd name="connsiteX0-1" fmla="*/ 31442 w 395694"/>
                    <a:gd name="connsiteY0-2" fmla="*/ 412933 h 436927"/>
                    <a:gd name="connsiteX1-3" fmla="*/ 31442 w 395694"/>
                    <a:gd name="connsiteY1-4" fmla="*/ 174583 h 436927"/>
                    <a:gd name="connsiteX2-5" fmla="*/ 139783 w 395694"/>
                    <a:gd name="connsiteY2-6" fmla="*/ 5570 h 436927"/>
                    <a:gd name="connsiteX3-7" fmla="*/ 395468 w 395694"/>
                    <a:gd name="connsiteY3-8" fmla="*/ 382598 h 436927"/>
                    <a:gd name="connsiteX4-9" fmla="*/ 31442 w 395694"/>
                    <a:gd name="connsiteY4-10" fmla="*/ 412933 h 436927"/>
                    <a:gd name="connsiteX0-11" fmla="*/ 39269 w 404110"/>
                    <a:gd name="connsiteY0-12" fmla="*/ 367038 h 391032"/>
                    <a:gd name="connsiteX1-13" fmla="*/ 39269 w 404110"/>
                    <a:gd name="connsiteY1-14" fmla="*/ 128688 h 391032"/>
                    <a:gd name="connsiteX2-15" fmla="*/ 299287 w 404110"/>
                    <a:gd name="connsiteY2-16" fmla="*/ 7345 h 391032"/>
                    <a:gd name="connsiteX3-17" fmla="*/ 403295 w 404110"/>
                    <a:gd name="connsiteY3-18" fmla="*/ 336703 h 391032"/>
                    <a:gd name="connsiteX4-19" fmla="*/ 39269 w 404110"/>
                    <a:gd name="connsiteY4-20" fmla="*/ 367038 h 391032"/>
                    <a:gd name="connsiteX0-21" fmla="*/ 37133 w 401964"/>
                    <a:gd name="connsiteY0-22" fmla="*/ 376624 h 404581"/>
                    <a:gd name="connsiteX1-23" fmla="*/ 41467 w 401964"/>
                    <a:gd name="connsiteY1-24" fmla="*/ 81937 h 404581"/>
                    <a:gd name="connsiteX2-25" fmla="*/ 297151 w 401964"/>
                    <a:gd name="connsiteY2-26" fmla="*/ 16931 h 404581"/>
                    <a:gd name="connsiteX3-27" fmla="*/ 401159 w 401964"/>
                    <a:gd name="connsiteY3-28" fmla="*/ 346289 h 404581"/>
                    <a:gd name="connsiteX4-29" fmla="*/ 37133 w 401964"/>
                    <a:gd name="connsiteY4-30" fmla="*/ 376624 h 404581"/>
                    <a:gd name="connsiteX0-31" fmla="*/ 30497 w 395127"/>
                    <a:gd name="connsiteY0-32" fmla="*/ 417254 h 445211"/>
                    <a:gd name="connsiteX1-33" fmla="*/ 34831 w 395127"/>
                    <a:gd name="connsiteY1-34" fmla="*/ 122567 h 445211"/>
                    <a:gd name="connsiteX2-35" fmla="*/ 156172 w 395127"/>
                    <a:gd name="connsiteY2-36" fmla="*/ 5558 h 445211"/>
                    <a:gd name="connsiteX3-37" fmla="*/ 290515 w 395127"/>
                    <a:gd name="connsiteY3-38" fmla="*/ 57561 h 445211"/>
                    <a:gd name="connsiteX4-39" fmla="*/ 394523 w 395127"/>
                    <a:gd name="connsiteY4-40" fmla="*/ 386919 h 445211"/>
                    <a:gd name="connsiteX5-41" fmla="*/ 30497 w 395127"/>
                    <a:gd name="connsiteY5-42" fmla="*/ 417254 h 445211"/>
                    <a:gd name="connsiteX0-43" fmla="*/ 30497 w 395355"/>
                    <a:gd name="connsiteY0-44" fmla="*/ 413690 h 441647"/>
                    <a:gd name="connsiteX1-45" fmla="*/ 34831 w 395355"/>
                    <a:gd name="connsiteY1-46" fmla="*/ 119003 h 441647"/>
                    <a:gd name="connsiteX2-47" fmla="*/ 156172 w 395355"/>
                    <a:gd name="connsiteY2-48" fmla="*/ 1994 h 441647"/>
                    <a:gd name="connsiteX3-49" fmla="*/ 312183 w 395355"/>
                    <a:gd name="connsiteY3-50" fmla="*/ 88666 h 441647"/>
                    <a:gd name="connsiteX4-51" fmla="*/ 394523 w 395355"/>
                    <a:gd name="connsiteY4-52" fmla="*/ 383355 h 441647"/>
                    <a:gd name="connsiteX5-53" fmla="*/ 30497 w 395355"/>
                    <a:gd name="connsiteY5-54" fmla="*/ 413690 h 4416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95355" h="441647">
                      <a:moveTo>
                        <a:pt x="30497" y="413690"/>
                      </a:moveTo>
                      <a:cubicBezTo>
                        <a:pt x="-29452" y="369631"/>
                        <a:pt x="13885" y="187619"/>
                        <a:pt x="34831" y="119003"/>
                      </a:cubicBezTo>
                      <a:cubicBezTo>
                        <a:pt x="55777" y="50387"/>
                        <a:pt x="113558" y="12828"/>
                        <a:pt x="156172" y="1994"/>
                      </a:cubicBezTo>
                      <a:cubicBezTo>
                        <a:pt x="198786" y="-8840"/>
                        <a:pt x="272458" y="25106"/>
                        <a:pt x="312183" y="88666"/>
                      </a:cubicBezTo>
                      <a:cubicBezTo>
                        <a:pt x="351908" y="152226"/>
                        <a:pt x="402468" y="306072"/>
                        <a:pt x="394523" y="383355"/>
                      </a:cubicBezTo>
                      <a:cubicBezTo>
                        <a:pt x="376466" y="451249"/>
                        <a:pt x="90446" y="457749"/>
                        <a:pt x="30497" y="413690"/>
                      </a:cubicBezTo>
                      <a:close/>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E72D47"/>
                    </a:solidFill>
                  </a:endParaRPr>
                </a:p>
              </p:txBody>
            </p:sp>
            <p:sp>
              <p:nvSpPr>
                <p:cNvPr id="16" name="椭圆 31"/>
                <p:cNvSpPr/>
                <p:nvPr/>
              </p:nvSpPr>
              <p:spPr>
                <a:xfrm flipH="1">
                  <a:off x="7798320" y="2347711"/>
                  <a:ext cx="269516" cy="24361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rgbClr val="E72D47"/>
                    </a:solidFill>
                  </a:endParaRPr>
                </a:p>
              </p:txBody>
            </p:sp>
          </p:grpSp>
        </p:grpSp>
        <p:sp>
          <p:nvSpPr>
            <p:cNvPr id="19" name="文本框 18"/>
            <p:cNvSpPr txBox="1"/>
            <p:nvPr/>
          </p:nvSpPr>
          <p:spPr>
            <a:xfrm>
              <a:off x="2404602" y="2986503"/>
              <a:ext cx="1085920" cy="580831"/>
            </a:xfrm>
            <a:prstGeom prst="rect">
              <a:avLst/>
            </a:prstGeom>
            <a:noFill/>
            <a:ln>
              <a:noFill/>
            </a:ln>
          </p:spPr>
          <p:txBody>
            <a:bodyPr wrap="none" rtlCol="0">
              <a:spAutoFit/>
            </a:bodyPr>
            <a:lstStyle/>
            <a:p>
              <a:r>
                <a:rPr lang="en-US" altLang="zh-CN" sz="4800" b="1" dirty="0">
                  <a:solidFill>
                    <a:srgbClr val="E72D47"/>
                  </a:solidFill>
                  <a:latin typeface="方正静蕾简体" panose="02000000000000000000" pitchFamily="2" charset="-122"/>
                  <a:ea typeface="方正静蕾简体" panose="02000000000000000000" pitchFamily="2" charset="-122"/>
                </a:rPr>
                <a:t>75,000</a:t>
              </a:r>
            </a:p>
          </p:txBody>
        </p:sp>
        <p:sp>
          <p:nvSpPr>
            <p:cNvPr id="20" name="文本框 19"/>
            <p:cNvSpPr txBox="1"/>
            <p:nvPr/>
          </p:nvSpPr>
          <p:spPr>
            <a:xfrm>
              <a:off x="3828126" y="2593527"/>
              <a:ext cx="882002" cy="580831"/>
            </a:xfrm>
            <a:prstGeom prst="rect">
              <a:avLst/>
            </a:prstGeom>
            <a:noFill/>
            <a:ln>
              <a:noFill/>
            </a:ln>
          </p:spPr>
          <p:txBody>
            <a:bodyPr wrap="none" rtlCol="0">
              <a:spAutoFit/>
            </a:bodyPr>
            <a:lstStyle/>
            <a:p>
              <a:r>
                <a:rPr lang="en-US" altLang="zh-CN" sz="4800" b="1" dirty="0">
                  <a:solidFill>
                    <a:srgbClr val="E72D47"/>
                  </a:solidFill>
                  <a:latin typeface="方正静蕾简体" panose="02000000000000000000" pitchFamily="2" charset="-122"/>
                  <a:ea typeface="方正静蕾简体" panose="02000000000000000000" pitchFamily="2" charset="-122"/>
                </a:rPr>
                <a:t>3,500</a:t>
              </a:r>
            </a:p>
          </p:txBody>
        </p:sp>
      </p:grpSp>
      <p:sp>
        <p:nvSpPr>
          <p:cNvPr id="21" name="PA_库_文本框 20"/>
          <p:cNvSpPr txBox="1"/>
          <p:nvPr>
            <p:custDataLst>
              <p:tags r:id="rId2"/>
            </p:custDataLst>
          </p:nvPr>
        </p:nvSpPr>
        <p:spPr>
          <a:xfrm>
            <a:off x="1657868" y="4215500"/>
            <a:ext cx="4039899"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请在这里输入文字请在这里输入文字请在这里输入文字请在这里输入文字请在这里输入文字请在这里输入文字请在这里输入文字请在这里输入文</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22" name="PA_库_文本框 21"/>
          <p:cNvSpPr txBox="1"/>
          <p:nvPr>
            <p:custDataLst>
              <p:tags r:id="rId3"/>
            </p:custDataLst>
          </p:nvPr>
        </p:nvSpPr>
        <p:spPr>
          <a:xfrm>
            <a:off x="2370582" y="3665513"/>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关键词</a:t>
            </a:r>
          </a:p>
        </p:txBody>
      </p:sp>
      <p:sp>
        <p:nvSpPr>
          <p:cNvPr id="23" name="PA_库_文本框 22"/>
          <p:cNvSpPr txBox="1"/>
          <p:nvPr>
            <p:custDataLst>
              <p:tags r:id="rId4"/>
            </p:custDataLst>
          </p:nvPr>
        </p:nvSpPr>
        <p:spPr>
          <a:xfrm>
            <a:off x="1657868" y="2410663"/>
            <a:ext cx="4039899"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请在这里输入文字请在这里输入文字请在这里输入文字请在这里输入文字请在这里输入文字请在这里输入文字请在这里输入文字请在这里输入文</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24" name="PA_库_文本框 23"/>
          <p:cNvSpPr txBox="1"/>
          <p:nvPr>
            <p:custDataLst>
              <p:tags r:id="rId5"/>
            </p:custDataLst>
          </p:nvPr>
        </p:nvSpPr>
        <p:spPr>
          <a:xfrm>
            <a:off x="2370582" y="1860676"/>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关键词</a:t>
            </a:r>
          </a:p>
        </p:txBody>
      </p:sp>
      <p:sp>
        <p:nvSpPr>
          <p:cNvPr id="25" name="PA_库_任意多边形 24"/>
          <p:cNvSpPr/>
          <p:nvPr>
            <p:custDataLst>
              <p:tags r:id="rId6"/>
            </p:custDataLst>
          </p:nvPr>
        </p:nvSpPr>
        <p:spPr>
          <a:xfrm>
            <a:off x="1765654" y="1860078"/>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1" fmla="*/ 256195 w 3682147"/>
              <a:gd name="connsiteY0-2" fmla="*/ 48768 h 435235"/>
              <a:gd name="connsiteX1-3" fmla="*/ 2950627 w 3682147"/>
              <a:gd name="connsiteY1-4" fmla="*/ 0 h 435235"/>
              <a:gd name="connsiteX2-5" fmla="*/ 85507 w 3682147"/>
              <a:gd name="connsiteY2-6" fmla="*/ 158496 h 435235"/>
              <a:gd name="connsiteX3-7" fmla="*/ 3170083 w 3682147"/>
              <a:gd name="connsiteY3-8" fmla="*/ 73152 h 435235"/>
              <a:gd name="connsiteX4-9" fmla="*/ 163 w 3682147"/>
              <a:gd name="connsiteY4-10" fmla="*/ 243840 h 435235"/>
              <a:gd name="connsiteX5-11" fmla="*/ 3328579 w 3682147"/>
              <a:gd name="connsiteY5-12" fmla="*/ 158496 h 435235"/>
              <a:gd name="connsiteX6-13" fmla="*/ 12355 w 3682147"/>
              <a:gd name="connsiteY6-14" fmla="*/ 353568 h 435235"/>
              <a:gd name="connsiteX7-15" fmla="*/ 3511459 w 3682147"/>
              <a:gd name="connsiteY7-16" fmla="*/ 256032 h 435235"/>
              <a:gd name="connsiteX8-17" fmla="*/ 216207 w 3682147"/>
              <a:gd name="connsiteY8-18" fmla="*/ 433681 h 435235"/>
              <a:gd name="connsiteX9-19" fmla="*/ 3682147 w 3682147"/>
              <a:gd name="connsiteY9-20" fmla="*/ 329184 h 435235"/>
              <a:gd name="connsiteX0-21" fmla="*/ 256195 w 3682147"/>
              <a:gd name="connsiteY0-22" fmla="*/ 48768 h 401763"/>
              <a:gd name="connsiteX1-23" fmla="*/ 2950627 w 3682147"/>
              <a:gd name="connsiteY1-24" fmla="*/ 0 h 401763"/>
              <a:gd name="connsiteX2-25" fmla="*/ 85507 w 3682147"/>
              <a:gd name="connsiteY2-26" fmla="*/ 158496 h 401763"/>
              <a:gd name="connsiteX3-27" fmla="*/ 3170083 w 3682147"/>
              <a:gd name="connsiteY3-28" fmla="*/ 73152 h 401763"/>
              <a:gd name="connsiteX4-29" fmla="*/ 163 w 3682147"/>
              <a:gd name="connsiteY4-30" fmla="*/ 243840 h 401763"/>
              <a:gd name="connsiteX5-31" fmla="*/ 3328579 w 3682147"/>
              <a:gd name="connsiteY5-32" fmla="*/ 158496 h 401763"/>
              <a:gd name="connsiteX6-33" fmla="*/ 12355 w 3682147"/>
              <a:gd name="connsiteY6-34" fmla="*/ 353568 h 401763"/>
              <a:gd name="connsiteX7-35" fmla="*/ 3511459 w 3682147"/>
              <a:gd name="connsiteY7-36" fmla="*/ 256032 h 401763"/>
              <a:gd name="connsiteX8-37" fmla="*/ 208366 w 3682147"/>
              <a:gd name="connsiteY8-38" fmla="*/ 398876 h 401763"/>
              <a:gd name="connsiteX9-39" fmla="*/ 3682147 w 3682147"/>
              <a:gd name="connsiteY9-40" fmla="*/ 329184 h 4017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rgbClr val="E72D47"/>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_库_任意多边形 25"/>
          <p:cNvSpPr/>
          <p:nvPr>
            <p:custDataLst>
              <p:tags r:id="rId7"/>
            </p:custDataLst>
          </p:nvPr>
        </p:nvSpPr>
        <p:spPr>
          <a:xfrm>
            <a:off x="1765654" y="3671815"/>
            <a:ext cx="551953" cy="413363"/>
          </a:xfrm>
          <a:custGeom>
            <a:avLst/>
            <a:gdLst>
              <a:gd name="connsiteX0" fmla="*/ 256195 w 3682147"/>
              <a:gd name="connsiteY0" fmla="*/ 48768 h 428436"/>
              <a:gd name="connsiteX1" fmla="*/ 2950627 w 3682147"/>
              <a:gd name="connsiteY1" fmla="*/ 0 h 428436"/>
              <a:gd name="connsiteX2" fmla="*/ 85507 w 3682147"/>
              <a:gd name="connsiteY2" fmla="*/ 158496 h 428436"/>
              <a:gd name="connsiteX3" fmla="*/ 3170083 w 3682147"/>
              <a:gd name="connsiteY3" fmla="*/ 73152 h 428436"/>
              <a:gd name="connsiteX4" fmla="*/ 163 w 3682147"/>
              <a:gd name="connsiteY4" fmla="*/ 243840 h 428436"/>
              <a:gd name="connsiteX5" fmla="*/ 3328579 w 3682147"/>
              <a:gd name="connsiteY5" fmla="*/ 158496 h 428436"/>
              <a:gd name="connsiteX6" fmla="*/ 12355 w 3682147"/>
              <a:gd name="connsiteY6" fmla="*/ 353568 h 428436"/>
              <a:gd name="connsiteX7" fmla="*/ 3511459 w 3682147"/>
              <a:gd name="connsiteY7" fmla="*/ 256032 h 428436"/>
              <a:gd name="connsiteX8" fmla="*/ 12355 w 3682147"/>
              <a:gd name="connsiteY8" fmla="*/ 426720 h 428436"/>
              <a:gd name="connsiteX9" fmla="*/ 3682147 w 3682147"/>
              <a:gd name="connsiteY9" fmla="*/ 329184 h 428436"/>
              <a:gd name="connsiteX0-1" fmla="*/ 256195 w 3682147"/>
              <a:gd name="connsiteY0-2" fmla="*/ 48768 h 435235"/>
              <a:gd name="connsiteX1-3" fmla="*/ 2950627 w 3682147"/>
              <a:gd name="connsiteY1-4" fmla="*/ 0 h 435235"/>
              <a:gd name="connsiteX2-5" fmla="*/ 85507 w 3682147"/>
              <a:gd name="connsiteY2-6" fmla="*/ 158496 h 435235"/>
              <a:gd name="connsiteX3-7" fmla="*/ 3170083 w 3682147"/>
              <a:gd name="connsiteY3-8" fmla="*/ 73152 h 435235"/>
              <a:gd name="connsiteX4-9" fmla="*/ 163 w 3682147"/>
              <a:gd name="connsiteY4-10" fmla="*/ 243840 h 435235"/>
              <a:gd name="connsiteX5-11" fmla="*/ 3328579 w 3682147"/>
              <a:gd name="connsiteY5-12" fmla="*/ 158496 h 435235"/>
              <a:gd name="connsiteX6-13" fmla="*/ 12355 w 3682147"/>
              <a:gd name="connsiteY6-14" fmla="*/ 353568 h 435235"/>
              <a:gd name="connsiteX7-15" fmla="*/ 3511459 w 3682147"/>
              <a:gd name="connsiteY7-16" fmla="*/ 256032 h 435235"/>
              <a:gd name="connsiteX8-17" fmla="*/ 216207 w 3682147"/>
              <a:gd name="connsiteY8-18" fmla="*/ 433681 h 435235"/>
              <a:gd name="connsiteX9-19" fmla="*/ 3682147 w 3682147"/>
              <a:gd name="connsiteY9-20" fmla="*/ 329184 h 435235"/>
              <a:gd name="connsiteX0-21" fmla="*/ 256195 w 3682147"/>
              <a:gd name="connsiteY0-22" fmla="*/ 48768 h 401763"/>
              <a:gd name="connsiteX1-23" fmla="*/ 2950627 w 3682147"/>
              <a:gd name="connsiteY1-24" fmla="*/ 0 h 401763"/>
              <a:gd name="connsiteX2-25" fmla="*/ 85507 w 3682147"/>
              <a:gd name="connsiteY2-26" fmla="*/ 158496 h 401763"/>
              <a:gd name="connsiteX3-27" fmla="*/ 3170083 w 3682147"/>
              <a:gd name="connsiteY3-28" fmla="*/ 73152 h 401763"/>
              <a:gd name="connsiteX4-29" fmla="*/ 163 w 3682147"/>
              <a:gd name="connsiteY4-30" fmla="*/ 243840 h 401763"/>
              <a:gd name="connsiteX5-31" fmla="*/ 3328579 w 3682147"/>
              <a:gd name="connsiteY5-32" fmla="*/ 158496 h 401763"/>
              <a:gd name="connsiteX6-33" fmla="*/ 12355 w 3682147"/>
              <a:gd name="connsiteY6-34" fmla="*/ 353568 h 401763"/>
              <a:gd name="connsiteX7-35" fmla="*/ 3511459 w 3682147"/>
              <a:gd name="connsiteY7-36" fmla="*/ 256032 h 401763"/>
              <a:gd name="connsiteX8-37" fmla="*/ 208366 w 3682147"/>
              <a:gd name="connsiteY8-38" fmla="*/ 398876 h 401763"/>
              <a:gd name="connsiteX9-39" fmla="*/ 3682147 w 3682147"/>
              <a:gd name="connsiteY9-40" fmla="*/ 329184 h 4017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682147" h="401763">
                <a:moveTo>
                  <a:pt x="256195" y="48768"/>
                </a:moveTo>
                <a:lnTo>
                  <a:pt x="2950627" y="0"/>
                </a:lnTo>
                <a:cubicBezTo>
                  <a:pt x="2922179" y="18288"/>
                  <a:pt x="48931" y="146304"/>
                  <a:pt x="85507" y="158496"/>
                </a:cubicBezTo>
                <a:cubicBezTo>
                  <a:pt x="122083" y="170688"/>
                  <a:pt x="3184307" y="58928"/>
                  <a:pt x="3170083" y="73152"/>
                </a:cubicBezTo>
                <a:cubicBezTo>
                  <a:pt x="3155859" y="87376"/>
                  <a:pt x="-26253" y="229616"/>
                  <a:pt x="163" y="243840"/>
                </a:cubicBezTo>
                <a:cubicBezTo>
                  <a:pt x="26579" y="258064"/>
                  <a:pt x="3326547" y="140208"/>
                  <a:pt x="3328579" y="158496"/>
                </a:cubicBezTo>
                <a:cubicBezTo>
                  <a:pt x="3330611" y="176784"/>
                  <a:pt x="-18125" y="337312"/>
                  <a:pt x="12355" y="353568"/>
                </a:cubicBezTo>
                <a:cubicBezTo>
                  <a:pt x="42835" y="369824"/>
                  <a:pt x="3478791" y="248481"/>
                  <a:pt x="3511459" y="256032"/>
                </a:cubicBezTo>
                <a:cubicBezTo>
                  <a:pt x="3544128" y="263583"/>
                  <a:pt x="179918" y="386684"/>
                  <a:pt x="208366" y="398876"/>
                </a:cubicBezTo>
                <a:cubicBezTo>
                  <a:pt x="236814" y="411068"/>
                  <a:pt x="1861475" y="384048"/>
                  <a:pt x="3682147" y="329184"/>
                </a:cubicBezTo>
              </a:path>
            </a:pathLst>
          </a:custGeom>
          <a:noFill/>
          <a:ln w="88900">
            <a:solidFill>
              <a:srgbClr val="E72D47"/>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未命名 -1"/>
          <p:cNvPicPr>
            <a:picLocks noChangeAspect="1"/>
          </p:cNvPicPr>
          <p:nvPr/>
        </p:nvPicPr>
        <p:blipFill>
          <a:blip r:embed="rId10"/>
          <a:srcRect l="50909" t="67049" r="31667" b="7615"/>
          <a:stretch>
            <a:fillRect/>
          </a:stretch>
        </p:blipFill>
        <p:spPr>
          <a:xfrm>
            <a:off x="8608695" y="2805430"/>
            <a:ext cx="3103880" cy="368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1000"/>
                                        <p:tgtEl>
                                          <p:spTgt spid="23"/>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1000"/>
                                        <p:tgtEl>
                                          <p:spTgt spid="24"/>
                                        </p:tgtEl>
                                      </p:cBhvr>
                                    </p:animEffect>
                                  </p:childTnLst>
                                </p:cTn>
                              </p:par>
                              <p:par>
                                <p:cTn id="20" presetID="22" presetClass="entr" presetSubtype="8" fill="hold" grpId="0" nodeType="withEffect" nodePh="1">
                                  <p:stCondLst>
                                    <p:cond delay="250"/>
                                  </p:stCondLst>
                                  <p:endCondLst>
                                    <p:cond evt="begin" delay="0">
                                      <p:tn val="20"/>
                                    </p:cond>
                                  </p:endCondLst>
                                  <p:childTnLst>
                                    <p:set>
                                      <p:cBhvr>
                                        <p:cTn id="21" dur="1" fill="hold">
                                          <p:stCondLst>
                                            <p:cond delay="0"/>
                                          </p:stCondLst>
                                        </p:cTn>
                                        <p:tgtEl>
                                          <p:spTgt spid="25">
                                            <p:txEl>
                                              <p:charRg st="4294967295" end="4294967295"/>
                                            </p:txEl>
                                          </p:spTgt>
                                        </p:tgtEl>
                                        <p:attrNameLst>
                                          <p:attrName>style.visibility</p:attrName>
                                        </p:attrNameLst>
                                      </p:cBhvr>
                                      <p:to>
                                        <p:strVal val="visible"/>
                                      </p:to>
                                    </p:set>
                                    <p:animEffect transition="in" filter="wipe(left)">
                                      <p:cBhvr>
                                        <p:cTn id="22" dur="1000"/>
                                        <p:tgtEl>
                                          <p:spTgt spid="25">
                                            <p:txEl>
                                              <p:charRg st="4294967295" end="4294967295"/>
                                            </p:txEl>
                                          </p:spTgt>
                                        </p:tgtEl>
                                      </p:cBhvr>
                                    </p:animEffect>
                                  </p:childTnLst>
                                </p:cTn>
                              </p:par>
                              <p:par>
                                <p:cTn id="23" presetID="22" presetClass="entr" presetSubtype="8" fill="hold" grpId="0" nodeType="withEffect" nodePh="1">
                                  <p:stCondLst>
                                    <p:cond delay="250"/>
                                  </p:stCondLst>
                                  <p:endCondLst>
                                    <p:cond evt="begin" delay="0">
                                      <p:tn val="23"/>
                                    </p:cond>
                                  </p:endCondLst>
                                  <p:childTnLst>
                                    <p:set>
                                      <p:cBhvr>
                                        <p:cTn id="24" dur="1" fill="hold">
                                          <p:stCondLst>
                                            <p:cond delay="0"/>
                                          </p:stCondLst>
                                        </p:cTn>
                                        <p:tgtEl>
                                          <p:spTgt spid="26">
                                            <p:txEl>
                                              <p:charRg st="4294967295" end="4294967295"/>
                                            </p:txEl>
                                          </p:spTgt>
                                        </p:tgtEl>
                                        <p:attrNameLst>
                                          <p:attrName>style.visibility</p:attrName>
                                        </p:attrNameLst>
                                      </p:cBhvr>
                                      <p:to>
                                        <p:strVal val="visible"/>
                                      </p:to>
                                    </p:set>
                                    <p:animEffect transition="in" filter="wipe(left)">
                                      <p:cBhvr>
                                        <p:cTn id="25" dur="1000"/>
                                        <p:tgtEl>
                                          <p:spTgt spid="2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bldLvl="0" animBg="1" autoUpdateAnimBg="0"/>
      <p:bldP spid="23" grpId="0" autoUpdateAnimBg="0"/>
      <p:bldP spid="24" grpId="0" bldLvl="0" animBg="1" autoUpdateAnimBg="0"/>
      <p:bldP spid="25" grpId="0" bldLvl="0" animBg="1" autoUpdateAnimBg="0"/>
      <p:bldP spid="26"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库_文本框 2"/>
          <p:cNvSpPr txBox="1"/>
          <p:nvPr>
            <p:custDataLst>
              <p:tags r:id="rId1"/>
            </p:custDataLst>
          </p:nvPr>
        </p:nvSpPr>
        <p:spPr>
          <a:xfrm>
            <a:off x="2694148" y="3965753"/>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5" name="PA_库_文本框 4"/>
          <p:cNvSpPr txBox="1"/>
          <p:nvPr>
            <p:custDataLst>
              <p:tags r:id="rId2"/>
            </p:custDataLst>
          </p:nvPr>
        </p:nvSpPr>
        <p:spPr>
          <a:xfrm>
            <a:off x="3191184" y="3536023"/>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sp>
        <p:nvSpPr>
          <p:cNvPr id="6" name="PA_库_文本框 5"/>
          <p:cNvSpPr txBox="1"/>
          <p:nvPr>
            <p:custDataLst>
              <p:tags r:id="rId3"/>
            </p:custDataLst>
          </p:nvPr>
        </p:nvSpPr>
        <p:spPr>
          <a:xfrm>
            <a:off x="5041553" y="3965753"/>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7" name="PA_库_文本框 6"/>
          <p:cNvSpPr txBox="1"/>
          <p:nvPr>
            <p:custDataLst>
              <p:tags r:id="rId4"/>
            </p:custDataLst>
          </p:nvPr>
        </p:nvSpPr>
        <p:spPr>
          <a:xfrm>
            <a:off x="5538589" y="3536023"/>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sp>
        <p:nvSpPr>
          <p:cNvPr id="8" name="PA_库_文本框 7"/>
          <p:cNvSpPr txBox="1"/>
          <p:nvPr>
            <p:custDataLst>
              <p:tags r:id="rId5"/>
            </p:custDataLst>
          </p:nvPr>
        </p:nvSpPr>
        <p:spPr>
          <a:xfrm>
            <a:off x="7388958" y="3965753"/>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9" name="PA_库_文本框 8"/>
          <p:cNvSpPr txBox="1"/>
          <p:nvPr>
            <p:custDataLst>
              <p:tags r:id="rId6"/>
            </p:custDataLst>
          </p:nvPr>
        </p:nvSpPr>
        <p:spPr>
          <a:xfrm>
            <a:off x="7885994" y="3536023"/>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pic>
        <p:nvPicPr>
          <p:cNvPr id="10" name="图片 9" descr="未命名 -1"/>
          <p:cNvPicPr>
            <a:picLocks noChangeAspect="1"/>
          </p:cNvPicPr>
          <p:nvPr/>
        </p:nvPicPr>
        <p:blipFill>
          <a:blip r:embed="rId9"/>
          <a:srcRect l="50909" t="67606" b="8544"/>
          <a:stretch>
            <a:fillRect/>
          </a:stretch>
        </p:blipFill>
        <p:spPr>
          <a:xfrm>
            <a:off x="2891155" y="617220"/>
            <a:ext cx="6409055" cy="25406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ppt_x"/>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ppt_x"/>
                                          </p:val>
                                        </p:tav>
                                        <p:tav tm="100000">
                                          <p:val>
                                            <p:strVal val="#ppt_x"/>
                                          </p:val>
                                        </p:tav>
                                      </p:tavLst>
                                    </p:anim>
                                    <p:anim calcmode="lin" valueType="num">
                                      <p:cBhvr additive="base">
                                        <p:cTn id="24" dur="1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ppt_x"/>
                                          </p:val>
                                        </p:tav>
                                        <p:tav tm="100000">
                                          <p:val>
                                            <p:strVal val="#ppt_x"/>
                                          </p:val>
                                        </p:tav>
                                      </p:tavLst>
                                    </p:anim>
                                    <p:anim calcmode="lin" valueType="num">
                                      <p:cBhvr additive="base">
                                        <p:cTn id="2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bldLvl="0" animBg="1" autoUpdateAnimBg="0"/>
      <p:bldP spid="6" grpId="0" autoUpdateAnimBg="0"/>
      <p:bldP spid="7" grpId="0" bldLvl="0" animBg="1" autoUpdateAnimBg="0"/>
      <p:bldP spid="8" grpId="0" autoUpdateAnimBg="0"/>
      <p:bldP spid="9"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080" y="-1270"/>
            <a:ext cx="12193270" cy="6860540"/>
            <a:chOff x="-8" y="-2"/>
            <a:chExt cx="19202" cy="10804"/>
          </a:xfrm>
        </p:grpSpPr>
        <p:pic>
          <p:nvPicPr>
            <p:cNvPr id="8" name="图片 7" descr="d96cdae5a0650e87737e89fb110d80e5"/>
            <p:cNvPicPr>
              <a:picLocks noChangeAspect="1"/>
            </p:cNvPicPr>
            <p:nvPr/>
          </p:nvPicPr>
          <p:blipFill>
            <a:blip r:embed="rId13"/>
            <a:srcRect r="2054"/>
            <a:stretch>
              <a:fillRect/>
            </a:stretch>
          </p:blipFill>
          <p:spPr>
            <a:xfrm>
              <a:off x="6604" y="-1"/>
              <a:ext cx="12591" cy="10788"/>
            </a:xfrm>
            <a:prstGeom prst="rect">
              <a:avLst/>
            </a:prstGeom>
            <a:solidFill>
              <a:srgbClr val="ED6175"/>
            </a:solidFill>
          </p:spPr>
        </p:pic>
        <p:pic>
          <p:nvPicPr>
            <p:cNvPr id="14" name="图片 13" descr="d96cdae5a0650e87737e89fb110d80e5"/>
            <p:cNvPicPr>
              <a:picLocks noChangeAspect="1"/>
            </p:cNvPicPr>
            <p:nvPr/>
          </p:nvPicPr>
          <p:blipFill>
            <a:blip r:embed="rId13"/>
            <a:srcRect l="6161" t="667" r="-1867" b="21"/>
            <a:stretch>
              <a:fillRect/>
            </a:stretch>
          </p:blipFill>
          <p:spPr>
            <a:xfrm>
              <a:off x="-8" y="-2"/>
              <a:ext cx="12303" cy="10805"/>
            </a:xfrm>
            <a:prstGeom prst="rect">
              <a:avLst/>
            </a:prstGeom>
            <a:solidFill>
              <a:srgbClr val="ED6175"/>
            </a:solidFill>
          </p:spPr>
        </p:pic>
        <p:sp>
          <p:nvSpPr>
            <p:cNvPr id="15" name="矩形 14"/>
            <p:cNvSpPr/>
            <p:nvPr/>
          </p:nvSpPr>
          <p:spPr>
            <a:xfrm>
              <a:off x="1597" y="1169"/>
              <a:ext cx="15864" cy="844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PA_库_文本框 15"/>
          <p:cNvSpPr txBox="1"/>
          <p:nvPr>
            <p:custDataLst>
              <p:tags r:id="rId1"/>
            </p:custDataLst>
          </p:nvPr>
        </p:nvSpPr>
        <p:spPr>
          <a:xfrm rot="763435">
            <a:off x="1414332" y="1882204"/>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你</a:t>
            </a:r>
          </a:p>
        </p:txBody>
      </p:sp>
      <p:sp>
        <p:nvSpPr>
          <p:cNvPr id="17" name="PA_库_文本框 16"/>
          <p:cNvSpPr txBox="1"/>
          <p:nvPr>
            <p:custDataLst>
              <p:tags r:id="rId2"/>
            </p:custDataLst>
          </p:nvPr>
        </p:nvSpPr>
        <p:spPr>
          <a:xfrm rot="20921817">
            <a:off x="3300193" y="1536771"/>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猜</a:t>
            </a:r>
          </a:p>
        </p:txBody>
      </p:sp>
      <p:sp>
        <p:nvSpPr>
          <p:cNvPr id="18" name="PA_库_文本框 17"/>
          <p:cNvSpPr txBox="1"/>
          <p:nvPr>
            <p:custDataLst>
              <p:tags r:id="rId3"/>
            </p:custDataLst>
          </p:nvPr>
        </p:nvSpPr>
        <p:spPr>
          <a:xfrm rot="763435">
            <a:off x="2152067" y="3121736"/>
            <a:ext cx="1212191" cy="1323439"/>
          </a:xfrm>
          <a:prstGeom prst="rect">
            <a:avLst/>
          </a:prstGeom>
          <a:noFill/>
        </p:spPr>
        <p:txBody>
          <a:bodyPr wrap="none" rtlCol="0">
            <a:spAutoFit/>
          </a:bodyPr>
          <a:lstStyle/>
          <a:p>
            <a:pPr algn="ctr"/>
            <a:r>
              <a:rPr lang="zh-CN" altLang="en-US" sz="8000" b="1" dirty="0">
                <a:solidFill>
                  <a:srgbClr val="E72D47"/>
                </a:solidFill>
                <a:latin typeface="华康娃娃体W5" panose="040B0509000000000000" pitchFamily="81" charset="-122"/>
                <a:ea typeface="华康娃娃体W5" panose="040B0509000000000000" pitchFamily="81" charset="-122"/>
              </a:rPr>
              <a:t>我</a:t>
            </a:r>
          </a:p>
        </p:txBody>
      </p:sp>
      <p:sp>
        <p:nvSpPr>
          <p:cNvPr id="19" name="PA_库_文本框 18"/>
          <p:cNvSpPr txBox="1"/>
          <p:nvPr>
            <p:custDataLst>
              <p:tags r:id="rId4"/>
            </p:custDataLst>
          </p:nvPr>
        </p:nvSpPr>
        <p:spPr>
          <a:xfrm rot="763435">
            <a:off x="8559190" y="2750916"/>
            <a:ext cx="800220" cy="830997"/>
          </a:xfrm>
          <a:prstGeom prst="rect">
            <a:avLst/>
          </a:prstGeom>
          <a:noFill/>
        </p:spPr>
        <p:txBody>
          <a:bodyPr wrap="none" rtlCol="0">
            <a:spAutoFit/>
          </a:bodyPr>
          <a:lstStyle/>
          <a:p>
            <a:pPr algn="ctr"/>
            <a:r>
              <a:rPr lang="zh-CN" altLang="en-US" sz="4800" b="1" dirty="0">
                <a:solidFill>
                  <a:srgbClr val="E72D47"/>
                </a:solidFill>
                <a:latin typeface="华康娃娃体W5" panose="040B0509000000000000" pitchFamily="81" charset="-122"/>
                <a:ea typeface="华康娃娃体W5" panose="040B0509000000000000" pitchFamily="81" charset="-122"/>
              </a:rPr>
              <a:t>三</a:t>
            </a:r>
          </a:p>
        </p:txBody>
      </p:sp>
      <p:sp>
        <p:nvSpPr>
          <p:cNvPr id="20" name="PA_库_文本框 19"/>
          <p:cNvSpPr txBox="1"/>
          <p:nvPr>
            <p:custDataLst>
              <p:tags r:id="rId5"/>
            </p:custDataLst>
          </p:nvPr>
        </p:nvSpPr>
        <p:spPr>
          <a:xfrm rot="763435">
            <a:off x="8090452" y="4279074"/>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第</a:t>
            </a:r>
          </a:p>
        </p:txBody>
      </p:sp>
      <p:sp>
        <p:nvSpPr>
          <p:cNvPr id="21" name="PA_库_文本框 20"/>
          <p:cNvSpPr txBox="1"/>
          <p:nvPr>
            <p:custDataLst>
              <p:tags r:id="rId6"/>
            </p:custDataLst>
          </p:nvPr>
        </p:nvSpPr>
        <p:spPr>
          <a:xfrm rot="763435">
            <a:off x="9385458" y="2025241"/>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标</a:t>
            </a:r>
          </a:p>
        </p:txBody>
      </p:sp>
      <p:sp>
        <p:nvSpPr>
          <p:cNvPr id="22" name="PA_库_文本框 21"/>
          <p:cNvSpPr txBox="1"/>
          <p:nvPr>
            <p:custDataLst>
              <p:tags r:id="rId7"/>
            </p:custDataLst>
          </p:nvPr>
        </p:nvSpPr>
        <p:spPr>
          <a:xfrm rot="763435">
            <a:off x="9540902" y="3530771"/>
            <a:ext cx="1109599" cy="1200329"/>
          </a:xfrm>
          <a:prstGeom prst="rect">
            <a:avLst/>
          </a:prstGeom>
          <a:noFill/>
        </p:spPr>
        <p:txBody>
          <a:bodyPr wrap="none" rtlCol="0">
            <a:spAutoFit/>
          </a:bodyPr>
          <a:lstStyle/>
          <a:p>
            <a:pPr algn="ctr"/>
            <a:r>
              <a:rPr lang="zh-CN" altLang="en-US" sz="7200" b="1" dirty="0">
                <a:solidFill>
                  <a:srgbClr val="E72D47"/>
                </a:solidFill>
                <a:latin typeface="华康娃娃体W5" panose="040B0509000000000000" pitchFamily="81" charset="-122"/>
                <a:ea typeface="华康娃娃体W5" panose="040B0509000000000000" pitchFamily="81" charset="-122"/>
              </a:rPr>
              <a:t>题</a:t>
            </a:r>
          </a:p>
        </p:txBody>
      </p:sp>
      <p:sp>
        <p:nvSpPr>
          <p:cNvPr id="23" name="PA_库_文本框 22"/>
          <p:cNvSpPr txBox="1"/>
          <p:nvPr>
            <p:custDataLst>
              <p:tags r:id="rId8"/>
            </p:custDataLst>
          </p:nvPr>
        </p:nvSpPr>
        <p:spPr>
          <a:xfrm rot="763435">
            <a:off x="4346916" y="4747354"/>
            <a:ext cx="800219" cy="830997"/>
          </a:xfrm>
          <a:prstGeom prst="rect">
            <a:avLst/>
          </a:prstGeom>
          <a:noFill/>
        </p:spPr>
        <p:txBody>
          <a:bodyPr wrap="none" rtlCol="0">
            <a:spAutoFit/>
          </a:bodyPr>
          <a:lstStyle/>
          <a:p>
            <a:pPr algn="ctr"/>
            <a:r>
              <a:rPr lang="zh-CN" altLang="en-US" sz="4800" b="1" dirty="0">
                <a:solidFill>
                  <a:srgbClr val="E72D47"/>
                </a:solidFill>
                <a:latin typeface="华康娃娃体W5" panose="040B0509000000000000" pitchFamily="81" charset="-122"/>
                <a:ea typeface="华康娃娃体W5" panose="040B0509000000000000" pitchFamily="81" charset="-122"/>
              </a:rPr>
              <a:t>是</a:t>
            </a:r>
          </a:p>
        </p:txBody>
      </p:sp>
      <p:sp>
        <p:nvSpPr>
          <p:cNvPr id="24" name="PA_库_文本框 23"/>
          <p:cNvSpPr txBox="1"/>
          <p:nvPr>
            <p:custDataLst>
              <p:tags r:id="rId9"/>
            </p:custDataLst>
          </p:nvPr>
        </p:nvSpPr>
        <p:spPr>
          <a:xfrm rot="763435">
            <a:off x="5573717" y="4739870"/>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不</a:t>
            </a:r>
          </a:p>
        </p:txBody>
      </p:sp>
      <p:sp>
        <p:nvSpPr>
          <p:cNvPr id="25" name="PA_库_文本框 24"/>
          <p:cNvSpPr txBox="1"/>
          <p:nvPr>
            <p:custDataLst>
              <p:tags r:id="rId10"/>
            </p:custDataLst>
          </p:nvPr>
        </p:nvSpPr>
        <p:spPr>
          <a:xfrm rot="763435">
            <a:off x="6946507" y="4860628"/>
            <a:ext cx="697627" cy="707886"/>
          </a:xfrm>
          <a:prstGeom prst="rect">
            <a:avLst/>
          </a:prstGeom>
          <a:noFill/>
        </p:spPr>
        <p:txBody>
          <a:bodyPr wrap="none" rtlCol="0">
            <a:spAutoFit/>
          </a:bodyPr>
          <a:lstStyle/>
          <a:p>
            <a:pPr algn="ctr"/>
            <a:r>
              <a:rPr lang="zh-CN" altLang="en-US" sz="4000" b="1" dirty="0">
                <a:solidFill>
                  <a:srgbClr val="E72D47"/>
                </a:solidFill>
                <a:latin typeface="华康娃娃体W5" panose="040B0509000000000000" pitchFamily="81" charset="-122"/>
                <a:ea typeface="华康娃娃体W5" panose="040B0509000000000000" pitchFamily="81" charset="-122"/>
              </a:rPr>
              <a:t>是</a:t>
            </a:r>
          </a:p>
        </p:txBody>
      </p:sp>
      <p:pic>
        <p:nvPicPr>
          <p:cNvPr id="2" name="图片 1" descr="未命名 -1"/>
          <p:cNvPicPr>
            <a:picLocks noChangeAspect="1"/>
          </p:cNvPicPr>
          <p:nvPr/>
        </p:nvPicPr>
        <p:blipFill>
          <a:blip r:embed="rId14"/>
          <a:srcRect l="50909" t="67606" b="8544"/>
          <a:stretch>
            <a:fillRect/>
          </a:stretch>
        </p:blipFill>
        <p:spPr>
          <a:xfrm>
            <a:off x="2822575" y="1977390"/>
            <a:ext cx="6463030" cy="2562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4*#ppt_w"/>
                                          </p:val>
                                        </p:tav>
                                        <p:tav tm="100000">
                                          <p:val>
                                            <p:strVal val="#ppt_w"/>
                                          </p:val>
                                        </p:tav>
                                      </p:tavLst>
                                    </p:anim>
                                    <p:anim calcmode="lin" valueType="num">
                                      <p:cBhvr>
                                        <p:cTn id="8" dur="500" fill="hold"/>
                                        <p:tgtEl>
                                          <p:spTgt spid="16"/>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strVal val="4*#ppt_w"/>
                                          </p:val>
                                        </p:tav>
                                        <p:tav tm="100000">
                                          <p:val>
                                            <p:strVal val="#ppt_w"/>
                                          </p:val>
                                        </p:tav>
                                      </p:tavLst>
                                    </p:anim>
                                    <p:anim calcmode="lin" valueType="num">
                                      <p:cBhvr>
                                        <p:cTn id="12" dur="500" fill="hold"/>
                                        <p:tgtEl>
                                          <p:spTgt spid="17"/>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strVal val="4*#ppt_w"/>
                                          </p:val>
                                        </p:tav>
                                        <p:tav tm="100000">
                                          <p:val>
                                            <p:strVal val="#ppt_w"/>
                                          </p:val>
                                        </p:tav>
                                      </p:tavLst>
                                    </p:anim>
                                    <p:anim calcmode="lin" valueType="num">
                                      <p:cBhvr>
                                        <p:cTn id="16" dur="500" fill="hold"/>
                                        <p:tgtEl>
                                          <p:spTgt spid="18"/>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strVal val="4*#ppt_w"/>
                                          </p:val>
                                        </p:tav>
                                        <p:tav tm="100000">
                                          <p:val>
                                            <p:strVal val="#ppt_w"/>
                                          </p:val>
                                        </p:tav>
                                      </p:tavLst>
                                    </p:anim>
                                    <p:anim calcmode="lin" valueType="num">
                                      <p:cBhvr>
                                        <p:cTn id="20" dur="500" fill="hold"/>
                                        <p:tgtEl>
                                          <p:spTgt spid="19"/>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strVal val="4*#ppt_w"/>
                                          </p:val>
                                        </p:tav>
                                        <p:tav tm="100000">
                                          <p:val>
                                            <p:strVal val="#ppt_w"/>
                                          </p:val>
                                        </p:tav>
                                      </p:tavLst>
                                    </p:anim>
                                    <p:anim calcmode="lin" valueType="num">
                                      <p:cBhvr>
                                        <p:cTn id="24" dur="500" fill="hold"/>
                                        <p:tgtEl>
                                          <p:spTgt spid="20"/>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strVal val="4/3*#ppt_w"/>
                                          </p:val>
                                        </p:tav>
                                        <p:tav tm="100000">
                                          <p:val>
                                            <p:strVal val="#ppt_w"/>
                                          </p:val>
                                        </p:tav>
                                      </p:tavLst>
                                    </p:anim>
                                    <p:anim calcmode="lin" valueType="num">
                                      <p:cBhvr>
                                        <p:cTn id="28" dur="500" fill="hold"/>
                                        <p:tgtEl>
                                          <p:spTgt spid="21"/>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4*#ppt_w"/>
                                          </p:val>
                                        </p:tav>
                                        <p:tav tm="100000">
                                          <p:val>
                                            <p:strVal val="#ppt_w"/>
                                          </p:val>
                                        </p:tav>
                                      </p:tavLst>
                                    </p:anim>
                                    <p:anim calcmode="lin" valueType="num">
                                      <p:cBhvr>
                                        <p:cTn id="32" dur="500" fill="hold"/>
                                        <p:tgtEl>
                                          <p:spTgt spid="22"/>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strVal val="4/3*#ppt_w"/>
                                          </p:val>
                                        </p:tav>
                                        <p:tav tm="100000">
                                          <p:val>
                                            <p:strVal val="#ppt_w"/>
                                          </p:val>
                                        </p:tav>
                                      </p:tavLst>
                                    </p:anim>
                                    <p:anim calcmode="lin" valueType="num">
                                      <p:cBhvr>
                                        <p:cTn id="36" dur="500" fill="hold"/>
                                        <p:tgtEl>
                                          <p:spTgt spid="23"/>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strVal val="4/3*#ppt_w"/>
                                          </p:val>
                                        </p:tav>
                                        <p:tav tm="100000">
                                          <p:val>
                                            <p:strVal val="#ppt_w"/>
                                          </p:val>
                                        </p:tav>
                                      </p:tavLst>
                                    </p:anim>
                                    <p:anim calcmode="lin" valueType="num">
                                      <p:cBhvr>
                                        <p:cTn id="40" dur="500" fill="hold"/>
                                        <p:tgtEl>
                                          <p:spTgt spid="24"/>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25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strVal val="4/3*#ppt_w"/>
                                          </p:val>
                                        </p:tav>
                                        <p:tav tm="100000">
                                          <p:val>
                                            <p:strVal val="#ppt_w"/>
                                          </p:val>
                                        </p:tav>
                                      </p:tavLst>
                                    </p:anim>
                                    <p:anim calcmode="lin" valueType="num">
                                      <p:cBhvr>
                                        <p:cTn id="44"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库_组合 2"/>
          <p:cNvGrpSpPr/>
          <p:nvPr>
            <p:custDataLst>
              <p:tags r:id="rId1"/>
            </p:custDataLst>
          </p:nvPr>
        </p:nvGrpSpPr>
        <p:grpSpPr>
          <a:xfrm>
            <a:off x="4473066" y="3888014"/>
            <a:ext cx="3140736" cy="1292787"/>
            <a:chOff x="1701322" y="1879625"/>
            <a:chExt cx="3140736" cy="1292787"/>
          </a:xfrm>
        </p:grpSpPr>
        <p:sp>
          <p:nvSpPr>
            <p:cNvPr id="5" name="文本框 4"/>
            <p:cNvSpPr txBox="1"/>
            <p:nvPr/>
          </p:nvSpPr>
          <p:spPr>
            <a:xfrm>
              <a:off x="1701322" y="2309355"/>
              <a:ext cx="3140736"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6" name="文本框 5"/>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grpSp>
      <p:grpSp>
        <p:nvGrpSpPr>
          <p:cNvPr id="7" name="PA_库_组合 6"/>
          <p:cNvGrpSpPr/>
          <p:nvPr>
            <p:custDataLst>
              <p:tags r:id="rId2"/>
            </p:custDataLst>
          </p:nvPr>
        </p:nvGrpSpPr>
        <p:grpSpPr>
          <a:xfrm>
            <a:off x="7477105" y="2333025"/>
            <a:ext cx="2393045" cy="1599281"/>
            <a:chOff x="1701322" y="1879625"/>
            <a:chExt cx="2393045" cy="1599281"/>
          </a:xfrm>
        </p:grpSpPr>
        <p:sp>
          <p:nvSpPr>
            <p:cNvPr id="8" name="文本框 7"/>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9" name="文本框 8"/>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grpSp>
      <p:grpSp>
        <p:nvGrpSpPr>
          <p:cNvPr id="10" name="PA_库_组合 9"/>
          <p:cNvGrpSpPr/>
          <p:nvPr>
            <p:custDataLst>
              <p:tags r:id="rId3"/>
            </p:custDataLst>
          </p:nvPr>
        </p:nvGrpSpPr>
        <p:grpSpPr>
          <a:xfrm>
            <a:off x="1040133" y="1784450"/>
            <a:ext cx="2393045" cy="1599281"/>
            <a:chOff x="1517428" y="2059914"/>
            <a:chExt cx="2393045" cy="1599281"/>
          </a:xfrm>
        </p:grpSpPr>
        <p:sp>
          <p:nvSpPr>
            <p:cNvPr id="11" name="文本框 10"/>
            <p:cNvSpPr txBox="1"/>
            <p:nvPr/>
          </p:nvSpPr>
          <p:spPr>
            <a:xfrm>
              <a:off x="1517428" y="2489644"/>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12" name="文本框 11"/>
            <p:cNvSpPr txBox="1"/>
            <p:nvPr/>
          </p:nvSpPr>
          <p:spPr>
            <a:xfrm>
              <a:off x="2693469" y="2059914"/>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grpSp>
      <p:pic>
        <p:nvPicPr>
          <p:cNvPr id="15" name="图片 14" descr="未命名 -1"/>
          <p:cNvPicPr>
            <a:picLocks noChangeAspect="1"/>
          </p:cNvPicPr>
          <p:nvPr/>
        </p:nvPicPr>
        <p:blipFill>
          <a:blip r:embed="rId6"/>
          <a:srcRect l="50909" t="67049" r="31667" b="7615"/>
          <a:stretch>
            <a:fillRect/>
          </a:stretch>
        </p:blipFill>
        <p:spPr>
          <a:xfrm>
            <a:off x="3333750" y="1784350"/>
            <a:ext cx="1752600" cy="2078990"/>
          </a:xfrm>
          <a:prstGeom prst="rect">
            <a:avLst/>
          </a:prstGeom>
        </p:spPr>
      </p:pic>
      <p:pic>
        <p:nvPicPr>
          <p:cNvPr id="16" name="图片 15" descr="未命名 -1"/>
          <p:cNvPicPr>
            <a:picLocks noChangeAspect="1"/>
          </p:cNvPicPr>
          <p:nvPr/>
        </p:nvPicPr>
        <p:blipFill>
          <a:blip r:embed="rId6"/>
          <a:srcRect l="68333" t="67049" r="17424" b="7615"/>
          <a:stretch>
            <a:fillRect/>
          </a:stretch>
        </p:blipFill>
        <p:spPr>
          <a:xfrm>
            <a:off x="7795895" y="3932555"/>
            <a:ext cx="1432560" cy="2078990"/>
          </a:xfrm>
          <a:prstGeom prst="rect">
            <a:avLst/>
          </a:prstGeom>
        </p:spPr>
      </p:pic>
      <p:pic>
        <p:nvPicPr>
          <p:cNvPr id="17" name="图片 16" descr="未命名 -1"/>
          <p:cNvPicPr>
            <a:picLocks noChangeAspect="1"/>
          </p:cNvPicPr>
          <p:nvPr/>
        </p:nvPicPr>
        <p:blipFill>
          <a:blip r:embed="rId6"/>
          <a:srcRect l="82879" t="67049" b="7615"/>
          <a:stretch>
            <a:fillRect/>
          </a:stretch>
        </p:blipFill>
        <p:spPr>
          <a:xfrm>
            <a:off x="6236335" y="975995"/>
            <a:ext cx="1722120" cy="2078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库_组合 2"/>
          <p:cNvGrpSpPr/>
          <p:nvPr>
            <p:custDataLst>
              <p:tags r:id="rId1"/>
            </p:custDataLst>
          </p:nvPr>
        </p:nvGrpSpPr>
        <p:grpSpPr>
          <a:xfrm>
            <a:off x="1681444" y="1660964"/>
            <a:ext cx="2393045" cy="1599281"/>
            <a:chOff x="1701322" y="1879625"/>
            <a:chExt cx="2393045" cy="1599281"/>
          </a:xfrm>
        </p:grpSpPr>
        <p:sp>
          <p:nvSpPr>
            <p:cNvPr id="5" name="文本框 4"/>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6" name="文本框 5"/>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grpSp>
      <p:grpSp>
        <p:nvGrpSpPr>
          <p:cNvPr id="7" name="PA_库_组合 6"/>
          <p:cNvGrpSpPr/>
          <p:nvPr>
            <p:custDataLst>
              <p:tags r:id="rId2"/>
            </p:custDataLst>
          </p:nvPr>
        </p:nvGrpSpPr>
        <p:grpSpPr>
          <a:xfrm>
            <a:off x="1681444" y="3710703"/>
            <a:ext cx="2393045" cy="1599281"/>
            <a:chOff x="1701322" y="1879625"/>
            <a:chExt cx="2393045" cy="1599281"/>
          </a:xfrm>
        </p:grpSpPr>
        <p:sp>
          <p:nvSpPr>
            <p:cNvPr id="8" name="文本框 7"/>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9" name="文本框 8"/>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grpSp>
      <p:grpSp>
        <p:nvGrpSpPr>
          <p:cNvPr id="10" name="PA_库_组合 9"/>
          <p:cNvGrpSpPr/>
          <p:nvPr>
            <p:custDataLst>
              <p:tags r:id="rId3"/>
            </p:custDataLst>
          </p:nvPr>
        </p:nvGrpSpPr>
        <p:grpSpPr>
          <a:xfrm>
            <a:off x="8121395" y="1660329"/>
            <a:ext cx="2393045" cy="1599281"/>
            <a:chOff x="1701322" y="1879625"/>
            <a:chExt cx="2393045" cy="1599281"/>
          </a:xfrm>
        </p:grpSpPr>
        <p:sp>
          <p:nvSpPr>
            <p:cNvPr id="11" name="文本框 10"/>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12" name="文本框 11"/>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grpSp>
      <p:grpSp>
        <p:nvGrpSpPr>
          <p:cNvPr id="13" name="PA_库_组合 12"/>
          <p:cNvGrpSpPr/>
          <p:nvPr>
            <p:custDataLst>
              <p:tags r:id="rId4"/>
            </p:custDataLst>
          </p:nvPr>
        </p:nvGrpSpPr>
        <p:grpSpPr>
          <a:xfrm>
            <a:off x="8121395" y="3710068"/>
            <a:ext cx="2393045" cy="1599281"/>
            <a:chOff x="1701322" y="1879625"/>
            <a:chExt cx="2393045" cy="1599281"/>
          </a:xfrm>
        </p:grpSpPr>
        <p:sp>
          <p:nvSpPr>
            <p:cNvPr id="14" name="文本框 13"/>
            <p:cNvSpPr txBox="1"/>
            <p:nvPr/>
          </p:nvSpPr>
          <p:spPr>
            <a:xfrm>
              <a:off x="1701322" y="2309355"/>
              <a:ext cx="2393045" cy="1169551"/>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15" name="文本框 14"/>
            <p:cNvSpPr txBox="1"/>
            <p:nvPr/>
          </p:nvSpPr>
          <p:spPr>
            <a:xfrm>
              <a:off x="1714993" y="1879625"/>
              <a:ext cx="1117614" cy="461665"/>
            </a:xfrm>
            <a:prstGeom prst="rect">
              <a:avLst/>
            </a:prstGeom>
            <a:noFill/>
            <a:effectLst/>
          </p:spPr>
          <p:txBody>
            <a:bodyPr wrap="none" rtlCol="0">
              <a:spAutoFit/>
            </a:bodyPr>
            <a:lstStyle/>
            <a:p>
              <a:r>
                <a:rPr lang="zh-CN" altLang="en-US" sz="2400" dirty="0">
                  <a:solidFill>
                    <a:srgbClr val="E72D47"/>
                  </a:solidFill>
                  <a:latin typeface="华康娃娃体W5" panose="040B0509000000000000" pitchFamily="81" charset="-122"/>
                  <a:ea typeface="华康娃娃体W5" panose="040B0509000000000000" pitchFamily="81" charset="-122"/>
                </a:rPr>
                <a:t>小标题</a:t>
              </a:r>
            </a:p>
          </p:txBody>
        </p:sp>
      </p:grpSp>
      <p:pic>
        <p:nvPicPr>
          <p:cNvPr id="31" name="图片 30" descr="未命名 -1"/>
          <p:cNvPicPr>
            <a:picLocks noChangeAspect="1"/>
          </p:cNvPicPr>
          <p:nvPr/>
        </p:nvPicPr>
        <p:blipFill>
          <a:blip r:embed="rId7"/>
          <a:srcRect l="74697" t="39746" r="6970" b="36217"/>
          <a:stretch>
            <a:fillRect/>
          </a:stretch>
        </p:blipFill>
        <p:spPr>
          <a:xfrm>
            <a:off x="4311650" y="1493520"/>
            <a:ext cx="3568065" cy="3816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080" y="-1270"/>
            <a:ext cx="12193270" cy="6860540"/>
            <a:chOff x="-8" y="-2"/>
            <a:chExt cx="19202" cy="10804"/>
          </a:xfrm>
        </p:grpSpPr>
        <p:pic>
          <p:nvPicPr>
            <p:cNvPr id="8" name="图片 7" descr="d96cdae5a0650e87737e89fb110d80e5"/>
            <p:cNvPicPr>
              <a:picLocks noChangeAspect="1"/>
            </p:cNvPicPr>
            <p:nvPr/>
          </p:nvPicPr>
          <p:blipFill>
            <a:blip r:embed="rId15"/>
            <a:srcRect r="2054"/>
            <a:stretch>
              <a:fillRect/>
            </a:stretch>
          </p:blipFill>
          <p:spPr>
            <a:xfrm>
              <a:off x="6604" y="-1"/>
              <a:ext cx="12591" cy="10788"/>
            </a:xfrm>
            <a:prstGeom prst="rect">
              <a:avLst/>
            </a:prstGeom>
            <a:solidFill>
              <a:srgbClr val="ED6175"/>
            </a:solidFill>
          </p:spPr>
        </p:pic>
        <p:pic>
          <p:nvPicPr>
            <p:cNvPr id="5" name="图片 4" descr="d96cdae5a0650e87737e89fb110d80e5"/>
            <p:cNvPicPr>
              <a:picLocks noChangeAspect="1"/>
            </p:cNvPicPr>
            <p:nvPr/>
          </p:nvPicPr>
          <p:blipFill>
            <a:blip r:embed="rId15"/>
            <a:srcRect l="6161" t="667" r="-1867" b="21"/>
            <a:stretch>
              <a:fillRect/>
            </a:stretch>
          </p:blipFill>
          <p:spPr>
            <a:xfrm>
              <a:off x="-8" y="-2"/>
              <a:ext cx="12303" cy="10805"/>
            </a:xfrm>
            <a:prstGeom prst="rect">
              <a:avLst/>
            </a:prstGeom>
            <a:solidFill>
              <a:srgbClr val="ED6175"/>
            </a:solidFill>
          </p:spPr>
        </p:pic>
        <p:sp>
          <p:nvSpPr>
            <p:cNvPr id="15" name="矩形 14"/>
            <p:cNvSpPr/>
            <p:nvPr/>
          </p:nvSpPr>
          <p:spPr>
            <a:xfrm>
              <a:off x="1597" y="1169"/>
              <a:ext cx="15864" cy="844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PA_库_文本框 15"/>
          <p:cNvSpPr txBox="1"/>
          <p:nvPr>
            <p:custDataLst>
              <p:tags r:id="rId1"/>
            </p:custDataLst>
          </p:nvPr>
        </p:nvSpPr>
        <p:spPr>
          <a:xfrm rot="763435">
            <a:off x="1414332" y="1882204"/>
            <a:ext cx="954108" cy="1015663"/>
          </a:xfrm>
          <a:prstGeom prst="rect">
            <a:avLst/>
          </a:prstGeom>
          <a:noFill/>
        </p:spPr>
        <p:txBody>
          <a:bodyPr wrap="none" rtlCol="0">
            <a:spAutoFit/>
          </a:bodyPr>
          <a:lstStyle/>
          <a:p>
            <a:pPr algn="ctr"/>
            <a:r>
              <a:rPr lang="zh-CN" altLang="en-US" sz="6000" b="1" dirty="0">
                <a:solidFill>
                  <a:srgbClr val="F59C1F"/>
                </a:solidFill>
                <a:latin typeface="华康娃娃体W5" panose="040B0509000000000000" pitchFamily="81" charset="-122"/>
                <a:ea typeface="华康娃娃体W5" panose="040B0509000000000000" pitchFamily="81" charset="-122"/>
              </a:rPr>
              <a:t>你</a:t>
            </a:r>
          </a:p>
        </p:txBody>
      </p:sp>
      <p:sp>
        <p:nvSpPr>
          <p:cNvPr id="17" name="PA_库_文本框 16"/>
          <p:cNvSpPr txBox="1"/>
          <p:nvPr>
            <p:custDataLst>
              <p:tags r:id="rId2"/>
            </p:custDataLst>
          </p:nvPr>
        </p:nvSpPr>
        <p:spPr>
          <a:xfrm rot="20921817">
            <a:off x="3300193" y="1536771"/>
            <a:ext cx="954108" cy="1015663"/>
          </a:xfrm>
          <a:prstGeom prst="rect">
            <a:avLst/>
          </a:prstGeom>
          <a:noFill/>
        </p:spPr>
        <p:txBody>
          <a:bodyPr wrap="none" rtlCol="0">
            <a:spAutoFit/>
          </a:bodyPr>
          <a:lstStyle/>
          <a:p>
            <a:pPr algn="ctr"/>
            <a:r>
              <a:rPr lang="zh-CN" altLang="en-US" sz="6000" b="1" dirty="0">
                <a:solidFill>
                  <a:srgbClr val="F59C1F"/>
                </a:solidFill>
                <a:latin typeface="华康娃娃体W5" panose="040B0509000000000000" pitchFamily="81" charset="-122"/>
                <a:ea typeface="华康娃娃体W5" panose="040B0509000000000000" pitchFamily="81" charset="-122"/>
              </a:rPr>
              <a:t>猜</a:t>
            </a:r>
          </a:p>
        </p:txBody>
      </p:sp>
      <p:sp>
        <p:nvSpPr>
          <p:cNvPr id="18" name="PA_库_文本框 17"/>
          <p:cNvSpPr txBox="1"/>
          <p:nvPr>
            <p:custDataLst>
              <p:tags r:id="rId3"/>
            </p:custDataLst>
          </p:nvPr>
        </p:nvSpPr>
        <p:spPr>
          <a:xfrm rot="763435">
            <a:off x="2152067" y="3121736"/>
            <a:ext cx="1212191" cy="1323439"/>
          </a:xfrm>
          <a:prstGeom prst="rect">
            <a:avLst/>
          </a:prstGeom>
          <a:noFill/>
        </p:spPr>
        <p:txBody>
          <a:bodyPr wrap="none" rtlCol="0">
            <a:spAutoFit/>
          </a:bodyPr>
          <a:lstStyle/>
          <a:p>
            <a:pPr algn="ctr"/>
            <a:r>
              <a:rPr lang="zh-CN" altLang="en-US" sz="8000" b="1" dirty="0">
                <a:solidFill>
                  <a:srgbClr val="E72D47"/>
                </a:solidFill>
                <a:latin typeface="华康娃娃体W5" panose="040B0509000000000000" pitchFamily="81" charset="-122"/>
                <a:ea typeface="华康娃娃体W5" panose="040B0509000000000000" pitchFamily="81" charset="-122"/>
              </a:rPr>
              <a:t>我</a:t>
            </a:r>
          </a:p>
        </p:txBody>
      </p:sp>
      <p:sp>
        <p:nvSpPr>
          <p:cNvPr id="19" name="PA_库_文本框 18"/>
          <p:cNvSpPr txBox="1"/>
          <p:nvPr>
            <p:custDataLst>
              <p:tags r:id="rId4"/>
            </p:custDataLst>
          </p:nvPr>
        </p:nvSpPr>
        <p:spPr>
          <a:xfrm rot="763435">
            <a:off x="8559190" y="2704561"/>
            <a:ext cx="800220" cy="830997"/>
          </a:xfrm>
          <a:prstGeom prst="rect">
            <a:avLst/>
          </a:prstGeom>
          <a:noFill/>
        </p:spPr>
        <p:txBody>
          <a:bodyPr wrap="none" rtlCol="0">
            <a:spAutoFit/>
          </a:bodyPr>
          <a:lstStyle/>
          <a:p>
            <a:pPr algn="ctr"/>
            <a:r>
              <a:rPr lang="zh-CN" altLang="en-US" sz="4800" b="1" dirty="0">
                <a:solidFill>
                  <a:srgbClr val="E72D47"/>
                </a:solidFill>
                <a:latin typeface="华康娃娃体W5" panose="040B0509000000000000" pitchFamily="81" charset="-122"/>
                <a:ea typeface="华康娃娃体W5" panose="040B0509000000000000" pitchFamily="81" charset="-122"/>
              </a:rPr>
              <a:t>四</a:t>
            </a:r>
          </a:p>
        </p:txBody>
      </p:sp>
      <p:sp>
        <p:nvSpPr>
          <p:cNvPr id="20" name="PA_库_文本框 19"/>
          <p:cNvSpPr txBox="1"/>
          <p:nvPr>
            <p:custDataLst>
              <p:tags r:id="rId5"/>
            </p:custDataLst>
          </p:nvPr>
        </p:nvSpPr>
        <p:spPr>
          <a:xfrm rot="763435">
            <a:off x="8367947" y="4257484"/>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第</a:t>
            </a:r>
          </a:p>
        </p:txBody>
      </p:sp>
      <p:sp>
        <p:nvSpPr>
          <p:cNvPr id="21" name="PA_库_文本框 20"/>
          <p:cNvSpPr txBox="1"/>
          <p:nvPr>
            <p:custDataLst>
              <p:tags r:id="rId6"/>
            </p:custDataLst>
          </p:nvPr>
        </p:nvSpPr>
        <p:spPr>
          <a:xfrm rot="763435">
            <a:off x="9385458" y="1978886"/>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标</a:t>
            </a:r>
          </a:p>
        </p:txBody>
      </p:sp>
      <p:sp>
        <p:nvSpPr>
          <p:cNvPr id="22" name="PA_库_文本框 21"/>
          <p:cNvSpPr txBox="1"/>
          <p:nvPr>
            <p:custDataLst>
              <p:tags r:id="rId7"/>
            </p:custDataLst>
          </p:nvPr>
        </p:nvSpPr>
        <p:spPr>
          <a:xfrm rot="763435">
            <a:off x="9540902" y="3484416"/>
            <a:ext cx="1109599" cy="1200329"/>
          </a:xfrm>
          <a:prstGeom prst="rect">
            <a:avLst/>
          </a:prstGeom>
          <a:noFill/>
        </p:spPr>
        <p:txBody>
          <a:bodyPr wrap="none" rtlCol="0">
            <a:spAutoFit/>
          </a:bodyPr>
          <a:lstStyle/>
          <a:p>
            <a:pPr algn="ctr"/>
            <a:r>
              <a:rPr lang="zh-CN" altLang="en-US" sz="7200" b="1" dirty="0">
                <a:solidFill>
                  <a:srgbClr val="E72D47"/>
                </a:solidFill>
                <a:latin typeface="华康娃娃体W5" panose="040B0509000000000000" pitchFamily="81" charset="-122"/>
                <a:ea typeface="华康娃娃体W5" panose="040B0509000000000000" pitchFamily="81" charset="-122"/>
              </a:rPr>
              <a:t>题</a:t>
            </a:r>
          </a:p>
        </p:txBody>
      </p:sp>
      <p:sp>
        <p:nvSpPr>
          <p:cNvPr id="23" name="PA_库_文本框 22"/>
          <p:cNvSpPr txBox="1"/>
          <p:nvPr>
            <p:custDataLst>
              <p:tags r:id="rId8"/>
            </p:custDataLst>
          </p:nvPr>
        </p:nvSpPr>
        <p:spPr>
          <a:xfrm rot="763435">
            <a:off x="4346916" y="4747354"/>
            <a:ext cx="800219" cy="830997"/>
          </a:xfrm>
          <a:prstGeom prst="rect">
            <a:avLst/>
          </a:prstGeom>
          <a:noFill/>
        </p:spPr>
        <p:txBody>
          <a:bodyPr wrap="none" rtlCol="0">
            <a:spAutoFit/>
          </a:bodyPr>
          <a:lstStyle/>
          <a:p>
            <a:pPr algn="ctr"/>
            <a:r>
              <a:rPr lang="zh-CN" altLang="en-US" sz="4800" b="1" dirty="0">
                <a:solidFill>
                  <a:srgbClr val="E72D47"/>
                </a:solidFill>
                <a:latin typeface="华康娃娃体W5" panose="040B0509000000000000" pitchFamily="81" charset="-122"/>
                <a:ea typeface="华康娃娃体W5" panose="040B0509000000000000" pitchFamily="81" charset="-122"/>
              </a:rPr>
              <a:t>是</a:t>
            </a:r>
          </a:p>
        </p:txBody>
      </p:sp>
      <p:sp>
        <p:nvSpPr>
          <p:cNvPr id="24" name="PA_库_文本框 23"/>
          <p:cNvSpPr txBox="1"/>
          <p:nvPr>
            <p:custDataLst>
              <p:tags r:id="rId9"/>
            </p:custDataLst>
          </p:nvPr>
        </p:nvSpPr>
        <p:spPr>
          <a:xfrm rot="763435">
            <a:off x="5573717" y="4739870"/>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不</a:t>
            </a:r>
          </a:p>
        </p:txBody>
      </p:sp>
      <p:sp>
        <p:nvSpPr>
          <p:cNvPr id="25" name="PA_库_文本框 24"/>
          <p:cNvSpPr txBox="1"/>
          <p:nvPr>
            <p:custDataLst>
              <p:tags r:id="rId10"/>
            </p:custDataLst>
          </p:nvPr>
        </p:nvSpPr>
        <p:spPr>
          <a:xfrm rot="763435">
            <a:off x="6946507" y="4860628"/>
            <a:ext cx="697627" cy="707886"/>
          </a:xfrm>
          <a:prstGeom prst="rect">
            <a:avLst/>
          </a:prstGeom>
          <a:noFill/>
        </p:spPr>
        <p:txBody>
          <a:bodyPr wrap="none" rtlCol="0">
            <a:spAutoFit/>
          </a:bodyPr>
          <a:lstStyle/>
          <a:p>
            <a:pPr algn="ctr"/>
            <a:r>
              <a:rPr lang="zh-CN" altLang="en-US" sz="4000" b="1" dirty="0">
                <a:solidFill>
                  <a:srgbClr val="E72D47"/>
                </a:solidFill>
                <a:latin typeface="华康娃娃体W5" panose="040B0509000000000000" pitchFamily="81" charset="-122"/>
                <a:ea typeface="华康娃娃体W5" panose="040B0509000000000000" pitchFamily="81" charset="-122"/>
              </a:rPr>
              <a:t>是</a:t>
            </a:r>
          </a:p>
        </p:txBody>
      </p:sp>
      <p:pic>
        <p:nvPicPr>
          <p:cNvPr id="2" name="图片 1" descr="未命名 -1"/>
          <p:cNvPicPr>
            <a:picLocks noChangeAspect="1"/>
          </p:cNvPicPr>
          <p:nvPr/>
        </p:nvPicPr>
        <p:blipFill>
          <a:blip r:embed="rId16"/>
          <a:srcRect l="50909" t="67606" b="8544"/>
          <a:stretch>
            <a:fillRect/>
          </a:stretch>
        </p:blipFill>
        <p:spPr>
          <a:xfrm>
            <a:off x="2819400" y="2106930"/>
            <a:ext cx="6463030" cy="2562225"/>
          </a:xfrm>
          <a:prstGeom prst="rect">
            <a:avLst/>
          </a:prstGeom>
        </p:spPr>
      </p:pic>
      <p:sp>
        <p:nvSpPr>
          <p:cNvPr id="6" name="PA_库_文本框 15"/>
          <p:cNvSpPr txBox="1"/>
          <p:nvPr>
            <p:custDataLst>
              <p:tags r:id="rId11"/>
            </p:custDataLst>
          </p:nvPr>
        </p:nvSpPr>
        <p:spPr>
          <a:xfrm rot="763435">
            <a:off x="1417507" y="1882839"/>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你</a:t>
            </a:r>
          </a:p>
        </p:txBody>
      </p:sp>
      <p:sp>
        <p:nvSpPr>
          <p:cNvPr id="7" name="PA_库_文本框 16"/>
          <p:cNvSpPr txBox="1"/>
          <p:nvPr>
            <p:custDataLst>
              <p:tags r:id="rId12"/>
            </p:custDataLst>
          </p:nvPr>
        </p:nvSpPr>
        <p:spPr>
          <a:xfrm rot="20921817">
            <a:off x="3303368" y="1537406"/>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猜</a:t>
            </a:r>
          </a:p>
        </p:txBody>
      </p:sp>
      <p:pic>
        <p:nvPicPr>
          <p:cNvPr id="9" name="图片 8" descr="未命名 -1"/>
          <p:cNvPicPr>
            <a:picLocks noChangeAspect="1"/>
          </p:cNvPicPr>
          <p:nvPr/>
        </p:nvPicPr>
        <p:blipFill>
          <a:blip r:embed="rId16"/>
          <a:srcRect l="50909" t="67606" b="8544"/>
          <a:stretch>
            <a:fillRect/>
          </a:stretch>
        </p:blipFill>
        <p:spPr>
          <a:xfrm>
            <a:off x="2822575" y="2107565"/>
            <a:ext cx="6463030" cy="2562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4*#ppt_w"/>
                                          </p:val>
                                        </p:tav>
                                        <p:tav tm="100000">
                                          <p:val>
                                            <p:strVal val="#ppt_w"/>
                                          </p:val>
                                        </p:tav>
                                      </p:tavLst>
                                    </p:anim>
                                    <p:anim calcmode="lin" valueType="num">
                                      <p:cBhvr>
                                        <p:cTn id="8" dur="500" fill="hold"/>
                                        <p:tgtEl>
                                          <p:spTgt spid="16"/>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strVal val="4*#ppt_w"/>
                                          </p:val>
                                        </p:tav>
                                        <p:tav tm="100000">
                                          <p:val>
                                            <p:strVal val="#ppt_w"/>
                                          </p:val>
                                        </p:tav>
                                      </p:tavLst>
                                    </p:anim>
                                    <p:anim calcmode="lin" valueType="num">
                                      <p:cBhvr>
                                        <p:cTn id="12" dur="500" fill="hold"/>
                                        <p:tgtEl>
                                          <p:spTgt spid="17"/>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strVal val="4*#ppt_w"/>
                                          </p:val>
                                        </p:tav>
                                        <p:tav tm="100000">
                                          <p:val>
                                            <p:strVal val="#ppt_w"/>
                                          </p:val>
                                        </p:tav>
                                      </p:tavLst>
                                    </p:anim>
                                    <p:anim calcmode="lin" valueType="num">
                                      <p:cBhvr>
                                        <p:cTn id="16" dur="500" fill="hold"/>
                                        <p:tgtEl>
                                          <p:spTgt spid="18"/>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strVal val="4*#ppt_w"/>
                                          </p:val>
                                        </p:tav>
                                        <p:tav tm="100000">
                                          <p:val>
                                            <p:strVal val="#ppt_w"/>
                                          </p:val>
                                        </p:tav>
                                      </p:tavLst>
                                    </p:anim>
                                    <p:anim calcmode="lin" valueType="num">
                                      <p:cBhvr>
                                        <p:cTn id="20" dur="500" fill="hold"/>
                                        <p:tgtEl>
                                          <p:spTgt spid="19"/>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strVal val="4*#ppt_w"/>
                                          </p:val>
                                        </p:tav>
                                        <p:tav tm="100000">
                                          <p:val>
                                            <p:strVal val="#ppt_w"/>
                                          </p:val>
                                        </p:tav>
                                      </p:tavLst>
                                    </p:anim>
                                    <p:anim calcmode="lin" valueType="num">
                                      <p:cBhvr>
                                        <p:cTn id="24" dur="500" fill="hold"/>
                                        <p:tgtEl>
                                          <p:spTgt spid="20"/>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strVal val="4/3*#ppt_w"/>
                                          </p:val>
                                        </p:tav>
                                        <p:tav tm="100000">
                                          <p:val>
                                            <p:strVal val="#ppt_w"/>
                                          </p:val>
                                        </p:tav>
                                      </p:tavLst>
                                    </p:anim>
                                    <p:anim calcmode="lin" valueType="num">
                                      <p:cBhvr>
                                        <p:cTn id="28" dur="500" fill="hold"/>
                                        <p:tgtEl>
                                          <p:spTgt spid="21"/>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4/3*#ppt_w"/>
                                          </p:val>
                                        </p:tav>
                                        <p:tav tm="100000">
                                          <p:val>
                                            <p:strVal val="#ppt_w"/>
                                          </p:val>
                                        </p:tav>
                                      </p:tavLst>
                                    </p:anim>
                                    <p:anim calcmode="lin" valueType="num">
                                      <p:cBhvr>
                                        <p:cTn id="32" dur="500" fill="hold"/>
                                        <p:tgtEl>
                                          <p:spTgt spid="22"/>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strVal val="4*#ppt_w"/>
                                          </p:val>
                                        </p:tav>
                                        <p:tav tm="100000">
                                          <p:val>
                                            <p:strVal val="#ppt_w"/>
                                          </p:val>
                                        </p:tav>
                                      </p:tavLst>
                                    </p:anim>
                                    <p:anim calcmode="lin" valueType="num">
                                      <p:cBhvr>
                                        <p:cTn id="36" dur="500" fill="hold"/>
                                        <p:tgtEl>
                                          <p:spTgt spid="23"/>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strVal val="4*#ppt_w"/>
                                          </p:val>
                                        </p:tav>
                                        <p:tav tm="100000">
                                          <p:val>
                                            <p:strVal val="#ppt_w"/>
                                          </p:val>
                                        </p:tav>
                                      </p:tavLst>
                                    </p:anim>
                                    <p:anim calcmode="lin" valueType="num">
                                      <p:cBhvr>
                                        <p:cTn id="40" dur="500" fill="hold"/>
                                        <p:tgtEl>
                                          <p:spTgt spid="24"/>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25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strVal val="4/3*#ppt_w"/>
                                          </p:val>
                                        </p:tav>
                                        <p:tav tm="100000">
                                          <p:val>
                                            <p:strVal val="#ppt_w"/>
                                          </p:val>
                                        </p:tav>
                                      </p:tavLst>
                                    </p:anim>
                                    <p:anim calcmode="lin" valueType="num">
                                      <p:cBhvr>
                                        <p:cTn id="44" dur="500" fill="hold"/>
                                        <p:tgtEl>
                                          <p:spTgt spid="25"/>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25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4*#ppt_w"/>
                                          </p:val>
                                        </p:tav>
                                        <p:tav tm="100000">
                                          <p:val>
                                            <p:strVal val="#ppt_w"/>
                                          </p:val>
                                        </p:tav>
                                      </p:tavLst>
                                    </p:anim>
                                    <p:anim calcmode="lin" valueType="num">
                                      <p:cBhvr>
                                        <p:cTn id="48" dur="500" fill="hold"/>
                                        <p:tgtEl>
                                          <p:spTgt spid="6"/>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25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strVal val="4*#ppt_w"/>
                                          </p:val>
                                        </p:tav>
                                        <p:tav tm="100000">
                                          <p:val>
                                            <p:strVal val="#ppt_w"/>
                                          </p:val>
                                        </p:tav>
                                      </p:tavLst>
                                    </p:anim>
                                    <p:anim calcmode="lin" valueType="num">
                                      <p:cBhvr>
                                        <p:cTn id="52"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11"/>
          <p:cNvPicPr>
            <a:picLocks noChangeAspect="1"/>
          </p:cNvPicPr>
          <p:nvPr/>
        </p:nvPicPr>
        <p:blipFill>
          <a:blip r:embed="rId3" cstate="print">
            <a:extLst>
              <a:ext uri="{28A0092B-C50C-407E-A947-70E740481C1C}">
                <a14:useLocalDpi xmlns:a14="http://schemas.microsoft.com/office/drawing/2010/main" val="0"/>
              </a:ext>
            </a:extLst>
          </a:blip>
          <a:srcRect l="13199" r="13199"/>
          <a:stretch>
            <a:fillRect/>
          </a:stretch>
        </p:blipFill>
        <p:spPr>
          <a:xfrm>
            <a:off x="6338224" y="1573309"/>
            <a:ext cx="2341562" cy="2120900"/>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ysClr val="window" lastClr="FFFFFF">
              <a:lumMod val="85000"/>
            </a:sysClr>
          </a:solidFill>
          <a:ln w="38100">
            <a:solidFill>
              <a:srgbClr val="E72D47"/>
            </a:solidFill>
          </a:ln>
        </p:spPr>
      </p:pic>
      <p:pic>
        <p:nvPicPr>
          <p:cNvPr id="5" name="图片占位符 10"/>
          <p:cNvPicPr>
            <a:picLocks noChangeAspect="1"/>
          </p:cNvPicPr>
          <p:nvPr/>
        </p:nvPicPr>
        <p:blipFill>
          <a:blip r:embed="rId4" cstate="print">
            <a:extLst>
              <a:ext uri="{28A0092B-C50C-407E-A947-70E740481C1C}">
                <a14:useLocalDpi xmlns:a14="http://schemas.microsoft.com/office/drawing/2010/main" val="0"/>
              </a:ext>
            </a:extLst>
          </a:blip>
          <a:srcRect l="13199" r="13199"/>
          <a:stretch>
            <a:fillRect/>
          </a:stretch>
        </p:blipFill>
        <p:spPr>
          <a:xfrm>
            <a:off x="3642266" y="944245"/>
            <a:ext cx="2341563" cy="2120900"/>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ysClr val="window" lastClr="FFFFFF">
              <a:lumMod val="85000"/>
            </a:sysClr>
          </a:solidFill>
          <a:ln w="38100">
            <a:solidFill>
              <a:srgbClr val="E72D47"/>
            </a:solidFill>
          </a:ln>
        </p:spPr>
      </p:pic>
      <p:pic>
        <p:nvPicPr>
          <p:cNvPr id="6" name="图片占位符 9"/>
          <p:cNvPicPr>
            <a:picLocks noChangeAspect="1"/>
          </p:cNvPicPr>
          <p:nvPr/>
        </p:nvPicPr>
        <p:blipFill>
          <a:blip r:embed="rId5" cstate="print">
            <a:extLst>
              <a:ext uri="{28A0092B-C50C-407E-A947-70E740481C1C}">
                <a14:useLocalDpi xmlns:a14="http://schemas.microsoft.com/office/drawing/2010/main" val="0"/>
              </a:ext>
            </a:extLst>
          </a:blip>
          <a:srcRect l="13199" r="13199"/>
          <a:stretch>
            <a:fillRect/>
          </a:stretch>
        </p:blipFill>
        <p:spPr>
          <a:xfrm>
            <a:off x="925167" y="1826895"/>
            <a:ext cx="2341563" cy="2120900"/>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ysClr val="window" lastClr="FFFFFF">
              <a:lumMod val="85000"/>
            </a:sysClr>
          </a:solidFill>
          <a:ln w="38100">
            <a:solidFill>
              <a:srgbClr val="E72D47"/>
            </a:solidFill>
          </a:ln>
        </p:spPr>
      </p:pic>
      <p:sp>
        <p:nvSpPr>
          <p:cNvPr id="7" name="矩形 6"/>
          <p:cNvSpPr/>
          <p:nvPr/>
        </p:nvSpPr>
        <p:spPr>
          <a:xfrm>
            <a:off x="805873" y="4200718"/>
            <a:ext cx="2578720" cy="1200329"/>
          </a:xfrm>
          <a:prstGeom prst="rect">
            <a:avLst/>
          </a:prstGeom>
        </p:spPr>
        <p:txBody>
          <a:bodyPr wrap="square">
            <a:spAutoFit/>
          </a:bodyPr>
          <a:lstStyle/>
          <a:p>
            <a:pPr algn="ctr"/>
            <a:r>
              <a:rPr lang="zh-CN" altLang="en-US" dirty="0">
                <a:solidFill>
                  <a:srgbClr val="3E2E1E"/>
                </a:solidFill>
                <a:latin typeface="方正喵呜体" panose="02010600010101010101" pitchFamily="2" charset="-122"/>
                <a:ea typeface="方正喵呜体" panose="02010600010101010101" pitchFamily="2" charset="-122"/>
              </a:rPr>
              <a:t>请在这里输入文字请在这里输入文字请在这里输入文字请在这里输入文字请在</a:t>
            </a:r>
          </a:p>
        </p:txBody>
      </p:sp>
      <p:sp>
        <p:nvSpPr>
          <p:cNvPr id="8" name="矩形 7"/>
          <p:cNvSpPr/>
          <p:nvPr/>
        </p:nvSpPr>
        <p:spPr>
          <a:xfrm>
            <a:off x="3609021" y="3480807"/>
            <a:ext cx="2578720" cy="1200329"/>
          </a:xfrm>
          <a:prstGeom prst="rect">
            <a:avLst/>
          </a:prstGeom>
        </p:spPr>
        <p:txBody>
          <a:bodyPr wrap="square">
            <a:spAutoFit/>
          </a:bodyPr>
          <a:lstStyle/>
          <a:p>
            <a:pPr algn="ctr"/>
            <a:r>
              <a:rPr lang="zh-CN" altLang="en-US" dirty="0">
                <a:solidFill>
                  <a:srgbClr val="3E2E1E"/>
                </a:solidFill>
                <a:latin typeface="方正喵呜体" panose="02010600010101010101" pitchFamily="2" charset="-122"/>
                <a:ea typeface="方正喵呜体" panose="02010600010101010101" pitchFamily="2" charset="-122"/>
              </a:rPr>
              <a:t>请在这里输入文字请在这里输入文字请在这里输入文字请在这里输入文字请在</a:t>
            </a:r>
          </a:p>
        </p:txBody>
      </p:sp>
      <p:sp>
        <p:nvSpPr>
          <p:cNvPr id="9" name="矩形 8"/>
          <p:cNvSpPr/>
          <p:nvPr/>
        </p:nvSpPr>
        <p:spPr>
          <a:xfrm>
            <a:off x="6218922" y="3958510"/>
            <a:ext cx="2578720" cy="1200329"/>
          </a:xfrm>
          <a:prstGeom prst="rect">
            <a:avLst/>
          </a:prstGeom>
        </p:spPr>
        <p:txBody>
          <a:bodyPr wrap="square">
            <a:spAutoFit/>
          </a:bodyPr>
          <a:lstStyle/>
          <a:p>
            <a:pPr algn="ctr"/>
            <a:r>
              <a:rPr lang="zh-CN" altLang="en-US" dirty="0">
                <a:solidFill>
                  <a:srgbClr val="3E2E1E"/>
                </a:solidFill>
                <a:latin typeface="方正喵呜体" panose="02010600010101010101" pitchFamily="2" charset="-122"/>
                <a:ea typeface="方正喵呜体" panose="02010600010101010101" pitchFamily="2" charset="-122"/>
              </a:rPr>
              <a:t>请在这里输入文字请在这里输入文字请在这里输入文字请在这里输入文字请在</a:t>
            </a:r>
          </a:p>
        </p:txBody>
      </p:sp>
      <p:pic>
        <p:nvPicPr>
          <p:cNvPr id="31" name="图片 30" descr="未命名 -1"/>
          <p:cNvPicPr>
            <a:picLocks noChangeAspect="1"/>
          </p:cNvPicPr>
          <p:nvPr/>
        </p:nvPicPr>
        <p:blipFill>
          <a:blip r:embed="rId6"/>
          <a:srcRect l="74697" t="39746" r="6970" b="36217"/>
          <a:stretch>
            <a:fillRect/>
          </a:stretch>
        </p:blipFill>
        <p:spPr>
          <a:xfrm>
            <a:off x="8519160" y="2947035"/>
            <a:ext cx="3211830" cy="3435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14:presetBounceEnd="50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50000">
                                          <p:cBhvr additive="base">
                                            <p:cTn id="13" dur="75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4"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14:presetBounceEnd="5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0000">
                                          <p:cBhvr additive="base">
                                            <p:cTn id="19" dur="75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0-#ppt_w/2"/>
                                              </p:val>
                                            </p:tav>
                                            <p:tav tm="100000">
                                              <p:val>
                                                <p:strVal val="#ppt_x"/>
                                              </p:val>
                                            </p:tav>
                                          </p:tavLst>
                                        </p:anim>
                                        <p:anim calcmode="lin" valueType="num">
                                          <p:cBhvr additive="base">
                                            <p:cTn id="14"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0-#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9"/>
          <p:cNvPicPr>
            <a:picLocks noChangeAspect="1"/>
          </p:cNvPicPr>
          <p:nvPr/>
        </p:nvPicPr>
        <p:blipFill>
          <a:blip r:embed="rId3" cstate="print">
            <a:extLst>
              <a:ext uri="{28A0092B-C50C-407E-A947-70E740481C1C}">
                <a14:useLocalDpi xmlns:a14="http://schemas.microsoft.com/office/drawing/2010/main" val="0"/>
              </a:ext>
            </a:extLst>
          </a:blip>
          <a:srcRect t="3278" b="3278"/>
          <a:stretch>
            <a:fillRect/>
          </a:stretch>
        </p:blipFill>
        <p:spPr>
          <a:xfrm>
            <a:off x="6367783" y="3145196"/>
            <a:ext cx="4564062" cy="2843212"/>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ysClr val="window" lastClr="FFFFFF">
              <a:lumMod val="85000"/>
            </a:sysClr>
          </a:solidFill>
          <a:ln w="38100">
            <a:solidFill>
              <a:srgbClr val="E72D47"/>
            </a:solidFill>
          </a:ln>
        </p:spPr>
      </p:pic>
      <p:pic>
        <p:nvPicPr>
          <p:cNvPr id="5" name="图片占位符 4"/>
          <p:cNvPicPr>
            <a:picLocks noChangeAspect="1"/>
          </p:cNvPicPr>
          <p:nvPr/>
        </p:nvPicPr>
        <p:blipFill>
          <a:blip r:embed="rId4" cstate="print">
            <a:extLst>
              <a:ext uri="{28A0092B-C50C-407E-A947-70E740481C1C}">
                <a14:useLocalDpi xmlns:a14="http://schemas.microsoft.com/office/drawing/2010/main" val="0"/>
              </a:ext>
            </a:extLst>
          </a:blip>
          <a:srcRect t="3278" b="3278"/>
          <a:stretch>
            <a:fillRect/>
          </a:stretch>
        </p:blipFill>
        <p:spPr>
          <a:xfrm>
            <a:off x="1362090" y="927500"/>
            <a:ext cx="4564062" cy="2843212"/>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ysClr val="window" lastClr="FFFFFF">
              <a:lumMod val="85000"/>
            </a:sysClr>
          </a:solidFill>
          <a:ln w="38100">
            <a:solidFill>
              <a:srgbClr val="E72D47"/>
            </a:solidFill>
          </a:ln>
        </p:spPr>
      </p:pic>
      <p:pic>
        <p:nvPicPr>
          <p:cNvPr id="2" name="图片 1" descr="未命名 -1"/>
          <p:cNvPicPr>
            <a:picLocks noChangeAspect="1"/>
          </p:cNvPicPr>
          <p:nvPr/>
        </p:nvPicPr>
        <p:blipFill>
          <a:blip r:embed="rId5"/>
          <a:srcRect l="50909" t="67606" r="16322" b="8544"/>
          <a:stretch>
            <a:fillRect/>
          </a:stretch>
        </p:blipFill>
        <p:spPr>
          <a:xfrm>
            <a:off x="7010400" y="582930"/>
            <a:ext cx="4314190" cy="2562225"/>
          </a:xfrm>
          <a:prstGeom prst="rect">
            <a:avLst/>
          </a:prstGeom>
        </p:spPr>
      </p:pic>
      <p:pic>
        <p:nvPicPr>
          <p:cNvPr id="6" name="图片 5" descr="未命名 -1"/>
          <p:cNvPicPr>
            <a:picLocks noChangeAspect="1"/>
          </p:cNvPicPr>
          <p:nvPr/>
        </p:nvPicPr>
        <p:blipFill>
          <a:blip r:embed="rId5"/>
          <a:srcRect l="83090" t="67606" b="8544"/>
          <a:stretch>
            <a:fillRect/>
          </a:stretch>
        </p:blipFill>
        <p:spPr>
          <a:xfrm>
            <a:off x="2697480" y="3770630"/>
            <a:ext cx="2226310" cy="2562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3000"/>
                                        <p:tgtEl>
                                          <p:spTgt spid="3"/>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6"/>
          <p:cNvPicPr>
            <a:picLocks noChangeAspect="1"/>
          </p:cNvPicPr>
          <p:nvPr/>
        </p:nvPicPr>
        <p:blipFill>
          <a:blip r:embed="rId3" cstate="print">
            <a:extLst>
              <a:ext uri="{28A0092B-C50C-407E-A947-70E740481C1C}">
                <a14:useLocalDpi xmlns:a14="http://schemas.microsoft.com/office/drawing/2010/main" val="0"/>
              </a:ext>
            </a:extLst>
          </a:blip>
          <a:srcRect l="9002" r="9002"/>
          <a:stretch>
            <a:fillRect/>
          </a:stretch>
        </p:blipFill>
        <p:spPr>
          <a:xfrm>
            <a:off x="5983409" y="2155686"/>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ysClr val="window" lastClr="FFFFFF">
              <a:lumMod val="85000"/>
            </a:sysClr>
          </a:solidFill>
          <a:ln w="38100">
            <a:solidFill>
              <a:srgbClr val="E72D47"/>
            </a:solidFill>
          </a:ln>
        </p:spPr>
      </p:pic>
      <p:pic>
        <p:nvPicPr>
          <p:cNvPr id="5" name="图片占位符 10"/>
          <p:cNvPicPr>
            <a:picLocks noChangeAspect="1"/>
          </p:cNvPicPr>
          <p:nvPr/>
        </p:nvPicPr>
        <p:blipFill>
          <a:blip r:embed="rId4" cstate="print">
            <a:extLst>
              <a:ext uri="{28A0092B-C50C-407E-A947-70E740481C1C}">
                <a14:useLocalDpi xmlns:a14="http://schemas.microsoft.com/office/drawing/2010/main" val="0"/>
              </a:ext>
            </a:extLst>
          </a:blip>
          <a:srcRect t="3287" b="3287"/>
          <a:stretch>
            <a:fillRect/>
          </a:stretch>
        </p:blipFill>
        <p:spPr>
          <a:xfrm>
            <a:off x="685595" y="3948430"/>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ysClr val="window" lastClr="FFFFFF">
              <a:lumMod val="85000"/>
            </a:sysClr>
          </a:solidFill>
          <a:ln w="38100">
            <a:solidFill>
              <a:srgbClr val="E72D47"/>
            </a:solidFill>
          </a:ln>
        </p:spPr>
      </p:pic>
      <p:pic>
        <p:nvPicPr>
          <p:cNvPr id="6" name="图片占位符 11"/>
          <p:cNvPicPr>
            <a:picLocks noChangeAspect="1"/>
          </p:cNvPicPr>
          <p:nvPr/>
        </p:nvPicPr>
        <p:blipFill>
          <a:blip r:embed="rId5" cstate="print">
            <a:extLst>
              <a:ext uri="{28A0092B-C50C-407E-A947-70E740481C1C}">
                <a14:useLocalDpi xmlns:a14="http://schemas.microsoft.com/office/drawing/2010/main" val="0"/>
              </a:ext>
            </a:extLst>
          </a:blip>
          <a:srcRect l="13196" r="13196"/>
          <a:stretch>
            <a:fillRect/>
          </a:stretch>
        </p:blipFill>
        <p:spPr>
          <a:xfrm>
            <a:off x="1032348" y="1129479"/>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ysClr val="window" lastClr="FFFFFF">
              <a:lumMod val="85000"/>
            </a:sysClr>
          </a:solidFill>
          <a:ln w="38100">
            <a:solidFill>
              <a:srgbClr val="E72D47"/>
            </a:solidFill>
          </a:ln>
        </p:spPr>
      </p:pic>
      <p:pic>
        <p:nvPicPr>
          <p:cNvPr id="2" name="图片 1" descr="未命名 -1"/>
          <p:cNvPicPr>
            <a:picLocks noChangeAspect="1"/>
          </p:cNvPicPr>
          <p:nvPr/>
        </p:nvPicPr>
        <p:blipFill>
          <a:blip r:embed="rId6"/>
          <a:srcRect l="50909" t="67606" r="32181" b="8544"/>
          <a:stretch>
            <a:fillRect/>
          </a:stretch>
        </p:blipFill>
        <p:spPr>
          <a:xfrm>
            <a:off x="3535045" y="1557655"/>
            <a:ext cx="2226310" cy="2562225"/>
          </a:xfrm>
          <a:prstGeom prst="rect">
            <a:avLst/>
          </a:prstGeom>
        </p:spPr>
      </p:pic>
      <p:pic>
        <p:nvPicPr>
          <p:cNvPr id="7" name="图片 6" descr="未命名 -1"/>
          <p:cNvPicPr>
            <a:picLocks noChangeAspect="1"/>
          </p:cNvPicPr>
          <p:nvPr/>
        </p:nvPicPr>
        <p:blipFill>
          <a:blip r:embed="rId6"/>
          <a:srcRect l="82742" t="67606" b="8544"/>
          <a:stretch>
            <a:fillRect/>
          </a:stretch>
        </p:blipFill>
        <p:spPr>
          <a:xfrm>
            <a:off x="9311640" y="3507105"/>
            <a:ext cx="2272030" cy="2562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3"/>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strVal val="#ppt_w+.3"/>
                                          </p:val>
                                        </p:tav>
                                        <p:tav tm="100000">
                                          <p:val>
                                            <p:strVal val="#ppt_w"/>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11"/>
          <p:cNvPicPr>
            <a:picLocks noChangeAspect="1"/>
          </p:cNvPicPr>
          <p:nvPr/>
        </p:nvPicPr>
        <p:blipFill>
          <a:blip r:embed="rId3" cstate="print">
            <a:extLst>
              <a:ext uri="{28A0092B-C50C-407E-A947-70E740481C1C}">
                <a14:useLocalDpi xmlns:a14="http://schemas.microsoft.com/office/drawing/2010/main" val="0"/>
              </a:ext>
            </a:extLst>
          </a:blip>
          <a:srcRect l="16346" r="16346"/>
          <a:stretch>
            <a:fillRect/>
          </a:stretch>
        </p:blipFill>
        <p:spPr>
          <a:xfrm>
            <a:off x="4279320" y="3816350"/>
            <a:ext cx="1997075" cy="1978025"/>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ysClr val="window" lastClr="FFFFFF">
              <a:lumMod val="85000"/>
            </a:sysClr>
          </a:solidFill>
          <a:ln w="38100">
            <a:solidFill>
              <a:srgbClr val="E72D47"/>
            </a:solidFill>
          </a:ln>
        </p:spPr>
      </p:pic>
      <p:pic>
        <p:nvPicPr>
          <p:cNvPr id="5" name="图片占位符 10"/>
          <p:cNvPicPr>
            <a:picLocks noChangeAspect="1"/>
          </p:cNvPicPr>
          <p:nvPr/>
        </p:nvPicPr>
        <p:blipFill>
          <a:blip r:embed="rId4" cstate="print">
            <a:extLst>
              <a:ext uri="{28A0092B-C50C-407E-A947-70E740481C1C}">
                <a14:useLocalDpi xmlns:a14="http://schemas.microsoft.com/office/drawing/2010/main" val="0"/>
              </a:ext>
            </a:extLst>
          </a:blip>
          <a:srcRect l="16335" r="16335"/>
          <a:stretch>
            <a:fillRect/>
          </a:stretch>
        </p:blipFill>
        <p:spPr>
          <a:xfrm>
            <a:off x="5925558" y="1235710"/>
            <a:ext cx="2436812" cy="2413000"/>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ysClr val="window" lastClr="FFFFFF">
              <a:lumMod val="85000"/>
            </a:sysClr>
          </a:solidFill>
          <a:ln w="38100">
            <a:solidFill>
              <a:srgbClr val="E72D47"/>
            </a:solidFill>
          </a:ln>
        </p:spPr>
      </p:pic>
      <p:pic>
        <p:nvPicPr>
          <p:cNvPr id="6" name="图片占位符 6"/>
          <p:cNvPicPr>
            <a:picLocks noChangeAspect="1"/>
          </p:cNvPicPr>
          <p:nvPr/>
        </p:nvPicPr>
        <p:blipFill>
          <a:blip r:embed="rId5" cstate="print">
            <a:extLst>
              <a:ext uri="{28A0092B-C50C-407E-A947-70E740481C1C}">
                <a14:useLocalDpi xmlns:a14="http://schemas.microsoft.com/office/drawing/2010/main" val="0"/>
              </a:ext>
            </a:extLst>
          </a:blip>
          <a:srcRect l="16360" r="16360"/>
          <a:stretch>
            <a:fillRect/>
          </a:stretch>
        </p:blipFill>
        <p:spPr>
          <a:xfrm>
            <a:off x="1359784" y="1403350"/>
            <a:ext cx="2435225" cy="2413000"/>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ysClr val="window" lastClr="FFFFFF">
              <a:lumMod val="85000"/>
            </a:sysClr>
          </a:solidFill>
          <a:ln w="38100">
            <a:solidFill>
              <a:srgbClr val="E72D47"/>
            </a:solidFill>
          </a:ln>
        </p:spPr>
      </p:pic>
      <p:pic>
        <p:nvPicPr>
          <p:cNvPr id="2" name="图片 1" descr="未命名 -1"/>
          <p:cNvPicPr>
            <a:picLocks noChangeAspect="1"/>
          </p:cNvPicPr>
          <p:nvPr/>
        </p:nvPicPr>
        <p:blipFill>
          <a:blip r:embed="rId6"/>
          <a:srcRect l="69315" t="67606" b="8544"/>
          <a:stretch>
            <a:fillRect/>
          </a:stretch>
        </p:blipFill>
        <p:spPr>
          <a:xfrm>
            <a:off x="7360920" y="3371850"/>
            <a:ext cx="4039870" cy="2562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3"/>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strVal val="#ppt_w+.3"/>
                                          </p:val>
                                        </p:tav>
                                        <p:tav tm="100000">
                                          <p:val>
                                            <p:strVal val="#ppt_w"/>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未命名 -1"/>
          <p:cNvPicPr>
            <a:picLocks noChangeAspect="1"/>
          </p:cNvPicPr>
          <p:nvPr/>
        </p:nvPicPr>
        <p:blipFill>
          <a:blip r:embed="rId3"/>
          <a:srcRect l="74697" t="39746" r="6970" b="36217"/>
          <a:stretch>
            <a:fillRect/>
          </a:stretch>
        </p:blipFill>
        <p:spPr>
          <a:xfrm>
            <a:off x="1905000" y="1520825"/>
            <a:ext cx="3568065" cy="3816350"/>
          </a:xfrm>
          <a:prstGeom prst="rect">
            <a:avLst/>
          </a:prstGeom>
        </p:spPr>
      </p:pic>
      <p:pic>
        <p:nvPicPr>
          <p:cNvPr id="8" name="图片 7" descr="未命名 -1"/>
          <p:cNvPicPr>
            <a:picLocks noChangeAspect="1"/>
          </p:cNvPicPr>
          <p:nvPr/>
        </p:nvPicPr>
        <p:blipFill>
          <a:blip r:embed="rId3"/>
          <a:srcRect l="46667" t="11701" r="32727" b="58691"/>
          <a:stretch>
            <a:fillRect/>
          </a:stretch>
        </p:blipFill>
        <p:spPr>
          <a:xfrm>
            <a:off x="6233160" y="1231265"/>
            <a:ext cx="3749675" cy="43954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d96cdae5a0650e87737e89fb110d80e5"/>
          <p:cNvPicPr>
            <a:picLocks noChangeAspect="1"/>
          </p:cNvPicPr>
          <p:nvPr/>
        </p:nvPicPr>
        <p:blipFill>
          <a:blip r:embed="rId4"/>
          <a:srcRect r="2054"/>
          <a:stretch>
            <a:fillRect/>
          </a:stretch>
        </p:blipFill>
        <p:spPr>
          <a:xfrm>
            <a:off x="4193540" y="-10795"/>
            <a:ext cx="7995285" cy="6850380"/>
          </a:xfrm>
          <a:prstGeom prst="rect">
            <a:avLst/>
          </a:prstGeom>
          <a:solidFill>
            <a:srgbClr val="ED6175"/>
          </a:solidFill>
        </p:spPr>
      </p:pic>
      <p:pic>
        <p:nvPicPr>
          <p:cNvPr id="14" name="图片 13" descr="d96cdae5a0650e87737e89fb110d80e5"/>
          <p:cNvPicPr>
            <a:picLocks noChangeAspect="1"/>
          </p:cNvPicPr>
          <p:nvPr/>
        </p:nvPicPr>
        <p:blipFill>
          <a:blip r:embed="rId4"/>
          <a:srcRect l="6161" t="667" r="-1867" b="21"/>
          <a:stretch>
            <a:fillRect/>
          </a:stretch>
        </p:blipFill>
        <p:spPr>
          <a:xfrm>
            <a:off x="-5080" y="-11430"/>
            <a:ext cx="7812405" cy="6861175"/>
          </a:xfrm>
          <a:prstGeom prst="rect">
            <a:avLst/>
          </a:prstGeom>
          <a:solidFill>
            <a:srgbClr val="ED6175"/>
          </a:solidFill>
        </p:spPr>
      </p:pic>
      <p:sp>
        <p:nvSpPr>
          <p:cNvPr id="4" name="椭圆 3"/>
          <p:cNvSpPr/>
          <p:nvPr/>
        </p:nvSpPr>
        <p:spPr>
          <a:xfrm>
            <a:off x="2801097" y="222511"/>
            <a:ext cx="6414247" cy="6414247"/>
          </a:xfrm>
          <a:prstGeom prst="ellipse">
            <a:avLst/>
          </a:prstGeom>
          <a:solidFill>
            <a:srgbClr val="ED6175"/>
          </a:solidFill>
          <a:ln w="76200">
            <a:solidFill>
              <a:srgbClr val="2F3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未命名 -1"/>
          <p:cNvPicPr>
            <a:picLocks noChangeAspect="1"/>
          </p:cNvPicPr>
          <p:nvPr/>
        </p:nvPicPr>
        <p:blipFill>
          <a:blip r:embed="rId5"/>
          <a:srcRect l="67879" t="11508" r="1364" b="62962"/>
          <a:stretch>
            <a:fillRect/>
          </a:stretch>
        </p:blipFill>
        <p:spPr>
          <a:xfrm>
            <a:off x="3550920" y="264795"/>
            <a:ext cx="4914265" cy="3328035"/>
          </a:xfrm>
          <a:prstGeom prst="rect">
            <a:avLst/>
          </a:prstGeom>
        </p:spPr>
      </p:pic>
      <p:sp>
        <p:nvSpPr>
          <p:cNvPr id="9" name="PA_库_文本框 8"/>
          <p:cNvSpPr txBox="1"/>
          <p:nvPr>
            <p:custDataLst>
              <p:tags r:id="rId1"/>
            </p:custDataLst>
          </p:nvPr>
        </p:nvSpPr>
        <p:spPr>
          <a:xfrm>
            <a:off x="4163898" y="3394727"/>
            <a:ext cx="3688080" cy="2214880"/>
          </a:xfrm>
          <a:prstGeom prst="rect">
            <a:avLst/>
          </a:prstGeom>
          <a:noFill/>
        </p:spPr>
        <p:txBody>
          <a:bodyPr wrap="none" rtlCol="0">
            <a:spAutoFit/>
          </a:bodyPr>
          <a:lstStyle/>
          <a:p>
            <a:pPr algn="ctr"/>
            <a:r>
              <a:rPr lang="zh-CN" altLang="en-US" sz="13800" dirty="0">
                <a:solidFill>
                  <a:schemeClr val="bg1"/>
                </a:solidFill>
                <a:latin typeface="微软雅黑" panose="020B0503020204020204" pitchFamily="34" charset="-122"/>
                <a:ea typeface="微软雅黑" panose="020B0503020204020204" pitchFamily="34" charset="-122"/>
              </a:rPr>
              <a:t>再会</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fltVal val="0"/>
                                          </p:val>
                                        </p:tav>
                                        <p:tav tm="100000">
                                          <p:val>
                                            <p:strVal val="#ppt_h"/>
                                          </p:val>
                                        </p:tav>
                                      </p:tavLst>
                                    </p:anim>
                                    <p:animEffect filter="fade">
                                      <p:cBhvr>
                                        <p:cTn id="12" dur="1500">
                                          <p:stCondLst>
                                            <p:cond delay="0"/>
                                          </p:stCondLst>
                                        </p:cTn>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080" y="-1270"/>
            <a:ext cx="12193270" cy="6860540"/>
            <a:chOff x="-8" y="-2"/>
            <a:chExt cx="19202" cy="10804"/>
          </a:xfrm>
        </p:grpSpPr>
        <p:pic>
          <p:nvPicPr>
            <p:cNvPr id="8" name="图片 7" descr="d96cdae5a0650e87737e89fb110d80e5"/>
            <p:cNvPicPr>
              <a:picLocks noChangeAspect="1"/>
            </p:cNvPicPr>
            <p:nvPr/>
          </p:nvPicPr>
          <p:blipFill>
            <a:blip r:embed="rId13"/>
            <a:srcRect r="2054"/>
            <a:stretch>
              <a:fillRect/>
            </a:stretch>
          </p:blipFill>
          <p:spPr>
            <a:xfrm>
              <a:off x="6604" y="-1"/>
              <a:ext cx="12591" cy="10788"/>
            </a:xfrm>
            <a:prstGeom prst="rect">
              <a:avLst/>
            </a:prstGeom>
            <a:solidFill>
              <a:srgbClr val="ED6175"/>
            </a:solidFill>
          </p:spPr>
        </p:pic>
        <p:pic>
          <p:nvPicPr>
            <p:cNvPr id="14" name="图片 13" descr="d96cdae5a0650e87737e89fb110d80e5"/>
            <p:cNvPicPr>
              <a:picLocks noChangeAspect="1"/>
            </p:cNvPicPr>
            <p:nvPr/>
          </p:nvPicPr>
          <p:blipFill>
            <a:blip r:embed="rId13"/>
            <a:srcRect l="6161" t="667" r="-1867" b="21"/>
            <a:stretch>
              <a:fillRect/>
            </a:stretch>
          </p:blipFill>
          <p:spPr>
            <a:xfrm>
              <a:off x="-8" y="-2"/>
              <a:ext cx="12303" cy="10805"/>
            </a:xfrm>
            <a:prstGeom prst="rect">
              <a:avLst/>
            </a:prstGeom>
            <a:solidFill>
              <a:srgbClr val="ED6175"/>
            </a:solidFill>
          </p:spPr>
        </p:pic>
        <p:sp>
          <p:nvSpPr>
            <p:cNvPr id="15" name="矩形 14"/>
            <p:cNvSpPr/>
            <p:nvPr/>
          </p:nvSpPr>
          <p:spPr>
            <a:xfrm>
              <a:off x="1597" y="1169"/>
              <a:ext cx="15864" cy="844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PA_库_文本框 15"/>
          <p:cNvSpPr txBox="1"/>
          <p:nvPr>
            <p:custDataLst>
              <p:tags r:id="rId1"/>
            </p:custDataLst>
          </p:nvPr>
        </p:nvSpPr>
        <p:spPr>
          <a:xfrm rot="763435">
            <a:off x="1188272" y="1863789"/>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你</a:t>
            </a:r>
          </a:p>
        </p:txBody>
      </p:sp>
      <p:sp>
        <p:nvSpPr>
          <p:cNvPr id="17" name="PA_库_文本框 16"/>
          <p:cNvSpPr txBox="1"/>
          <p:nvPr>
            <p:custDataLst>
              <p:tags r:id="rId2"/>
            </p:custDataLst>
          </p:nvPr>
        </p:nvSpPr>
        <p:spPr>
          <a:xfrm rot="20921817">
            <a:off x="3220818" y="1125291"/>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猜</a:t>
            </a:r>
          </a:p>
        </p:txBody>
      </p:sp>
      <p:sp>
        <p:nvSpPr>
          <p:cNvPr id="18" name="PA_库_文本框 17"/>
          <p:cNvSpPr txBox="1"/>
          <p:nvPr>
            <p:custDataLst>
              <p:tags r:id="rId3"/>
            </p:custDataLst>
          </p:nvPr>
        </p:nvSpPr>
        <p:spPr>
          <a:xfrm rot="763435">
            <a:off x="1664387" y="3516071"/>
            <a:ext cx="1212191" cy="1323439"/>
          </a:xfrm>
          <a:prstGeom prst="rect">
            <a:avLst/>
          </a:prstGeom>
          <a:noFill/>
        </p:spPr>
        <p:txBody>
          <a:bodyPr wrap="none" rtlCol="0">
            <a:spAutoFit/>
          </a:bodyPr>
          <a:lstStyle/>
          <a:p>
            <a:pPr algn="ctr"/>
            <a:r>
              <a:rPr lang="zh-CN" altLang="en-US" sz="8000" b="1" dirty="0">
                <a:solidFill>
                  <a:srgbClr val="E72D47"/>
                </a:solidFill>
                <a:latin typeface="华康娃娃体W5" panose="040B0509000000000000" pitchFamily="81" charset="-122"/>
                <a:ea typeface="华康娃娃体W5" panose="040B0509000000000000" pitchFamily="81" charset="-122"/>
              </a:rPr>
              <a:t>我</a:t>
            </a:r>
          </a:p>
        </p:txBody>
      </p:sp>
      <p:sp>
        <p:nvSpPr>
          <p:cNvPr id="19" name="PA_库_文本框 18"/>
          <p:cNvSpPr txBox="1"/>
          <p:nvPr>
            <p:custDataLst>
              <p:tags r:id="rId4"/>
            </p:custDataLst>
          </p:nvPr>
        </p:nvSpPr>
        <p:spPr>
          <a:xfrm rot="763435">
            <a:off x="10043185" y="4107276"/>
            <a:ext cx="800219" cy="830997"/>
          </a:xfrm>
          <a:prstGeom prst="rect">
            <a:avLst/>
          </a:prstGeom>
          <a:noFill/>
        </p:spPr>
        <p:txBody>
          <a:bodyPr wrap="none" rtlCol="0">
            <a:spAutoFit/>
          </a:bodyPr>
          <a:lstStyle/>
          <a:p>
            <a:pPr algn="ctr"/>
            <a:r>
              <a:rPr lang="zh-CN" altLang="en-US" sz="4800" b="1" dirty="0">
                <a:solidFill>
                  <a:srgbClr val="E72D47"/>
                </a:solidFill>
                <a:latin typeface="华康娃娃体W5" panose="040B0509000000000000" pitchFamily="81" charset="-122"/>
                <a:ea typeface="华康娃娃体W5" panose="040B0509000000000000" pitchFamily="81" charset="-122"/>
              </a:rPr>
              <a:t>一</a:t>
            </a:r>
          </a:p>
        </p:txBody>
      </p:sp>
      <p:sp>
        <p:nvSpPr>
          <p:cNvPr id="21" name="PA_库_文本框 20"/>
          <p:cNvSpPr txBox="1"/>
          <p:nvPr>
            <p:custDataLst>
              <p:tags r:id="rId5"/>
            </p:custDataLst>
          </p:nvPr>
        </p:nvSpPr>
        <p:spPr>
          <a:xfrm rot="763435">
            <a:off x="9568338" y="2920591"/>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标</a:t>
            </a:r>
          </a:p>
        </p:txBody>
      </p:sp>
      <p:sp>
        <p:nvSpPr>
          <p:cNvPr id="20" name="PA_库_文本框 19"/>
          <p:cNvSpPr txBox="1"/>
          <p:nvPr>
            <p:custDataLst>
              <p:tags r:id="rId6"/>
            </p:custDataLst>
          </p:nvPr>
        </p:nvSpPr>
        <p:spPr>
          <a:xfrm rot="763435">
            <a:off x="8414302" y="4456239"/>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第</a:t>
            </a:r>
          </a:p>
        </p:txBody>
      </p:sp>
      <p:sp>
        <p:nvSpPr>
          <p:cNvPr id="22" name="PA_库_文本框 21"/>
          <p:cNvSpPr txBox="1"/>
          <p:nvPr>
            <p:custDataLst>
              <p:tags r:id="rId7"/>
            </p:custDataLst>
          </p:nvPr>
        </p:nvSpPr>
        <p:spPr>
          <a:xfrm rot="763435">
            <a:off x="9979687" y="1366056"/>
            <a:ext cx="1109599" cy="1200329"/>
          </a:xfrm>
          <a:prstGeom prst="rect">
            <a:avLst/>
          </a:prstGeom>
          <a:noFill/>
        </p:spPr>
        <p:txBody>
          <a:bodyPr wrap="none" rtlCol="0">
            <a:spAutoFit/>
          </a:bodyPr>
          <a:lstStyle/>
          <a:p>
            <a:pPr algn="ctr"/>
            <a:r>
              <a:rPr lang="zh-CN" altLang="en-US" sz="7200" b="1" dirty="0">
                <a:solidFill>
                  <a:srgbClr val="E72D47"/>
                </a:solidFill>
                <a:latin typeface="华康娃娃体W5" panose="040B0509000000000000" pitchFamily="81" charset="-122"/>
                <a:ea typeface="华康娃娃体W5" panose="040B0509000000000000" pitchFamily="81" charset="-122"/>
              </a:rPr>
              <a:t>题</a:t>
            </a:r>
          </a:p>
        </p:txBody>
      </p:sp>
      <p:sp>
        <p:nvSpPr>
          <p:cNvPr id="23" name="PA_库_文本框 22"/>
          <p:cNvSpPr txBox="1"/>
          <p:nvPr>
            <p:custDataLst>
              <p:tags r:id="rId8"/>
            </p:custDataLst>
          </p:nvPr>
        </p:nvSpPr>
        <p:spPr>
          <a:xfrm rot="763435">
            <a:off x="3866856" y="4549234"/>
            <a:ext cx="800219" cy="830997"/>
          </a:xfrm>
          <a:prstGeom prst="rect">
            <a:avLst/>
          </a:prstGeom>
          <a:noFill/>
        </p:spPr>
        <p:txBody>
          <a:bodyPr wrap="none" rtlCol="0">
            <a:spAutoFit/>
          </a:bodyPr>
          <a:lstStyle/>
          <a:p>
            <a:pPr algn="ctr"/>
            <a:r>
              <a:rPr lang="zh-CN" altLang="en-US" sz="4800" b="1" dirty="0">
                <a:solidFill>
                  <a:srgbClr val="E72D47"/>
                </a:solidFill>
                <a:latin typeface="华康娃娃体W5" panose="040B0509000000000000" pitchFamily="81" charset="-122"/>
                <a:ea typeface="华康娃娃体W5" panose="040B0509000000000000" pitchFamily="81" charset="-122"/>
              </a:rPr>
              <a:t>是</a:t>
            </a:r>
          </a:p>
        </p:txBody>
      </p:sp>
      <p:sp>
        <p:nvSpPr>
          <p:cNvPr id="24" name="PA_库_文本框 23"/>
          <p:cNvSpPr txBox="1"/>
          <p:nvPr>
            <p:custDataLst>
              <p:tags r:id="rId9"/>
            </p:custDataLst>
          </p:nvPr>
        </p:nvSpPr>
        <p:spPr>
          <a:xfrm rot="763435">
            <a:off x="5093657" y="4541750"/>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不</a:t>
            </a:r>
          </a:p>
        </p:txBody>
      </p:sp>
      <p:sp>
        <p:nvSpPr>
          <p:cNvPr id="25" name="PA_库_文本框 24"/>
          <p:cNvSpPr txBox="1"/>
          <p:nvPr>
            <p:custDataLst>
              <p:tags r:id="rId10"/>
            </p:custDataLst>
          </p:nvPr>
        </p:nvSpPr>
        <p:spPr>
          <a:xfrm rot="763435">
            <a:off x="6466447" y="4662508"/>
            <a:ext cx="697627" cy="707886"/>
          </a:xfrm>
          <a:prstGeom prst="rect">
            <a:avLst/>
          </a:prstGeom>
          <a:noFill/>
        </p:spPr>
        <p:txBody>
          <a:bodyPr wrap="none" rtlCol="0">
            <a:spAutoFit/>
          </a:bodyPr>
          <a:lstStyle/>
          <a:p>
            <a:pPr algn="ctr"/>
            <a:r>
              <a:rPr lang="zh-CN" altLang="en-US" sz="4000" b="1" dirty="0">
                <a:solidFill>
                  <a:srgbClr val="E72D47"/>
                </a:solidFill>
                <a:latin typeface="华康娃娃体W5" panose="040B0509000000000000" pitchFamily="81" charset="-122"/>
                <a:ea typeface="华康娃娃体W5" panose="040B0509000000000000" pitchFamily="81" charset="-122"/>
              </a:rPr>
              <a:t>是</a:t>
            </a:r>
          </a:p>
        </p:txBody>
      </p:sp>
      <p:pic>
        <p:nvPicPr>
          <p:cNvPr id="13" name="图片 12" descr="未命名 -1"/>
          <p:cNvPicPr>
            <a:picLocks noChangeAspect="1"/>
          </p:cNvPicPr>
          <p:nvPr/>
        </p:nvPicPr>
        <p:blipFill>
          <a:blip r:embed="rId14"/>
          <a:srcRect l="67879" t="11508" r="1364" b="62962"/>
          <a:stretch>
            <a:fillRect/>
          </a:stretch>
        </p:blipFill>
        <p:spPr>
          <a:xfrm>
            <a:off x="3780790" y="1233805"/>
            <a:ext cx="4914265" cy="3328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ppt_x</p:attrName>
                                        </p:attrNameLst>
                                      </p:cBhvr>
                                      <p:tavLst>
                                        <p:tav tm="0">
                                          <p:val>
                                            <p:fltVal val="0.5"/>
                                          </p:val>
                                        </p:tav>
                                        <p:tav tm="100000">
                                          <p:val>
                                            <p:strVal val="#ppt_x"/>
                                          </p:val>
                                        </p:tav>
                                      </p:tavLst>
                                    </p:anim>
                                    <p:anim calcmode="lin" valueType="num">
                                      <p:cBhvr>
                                        <p:cTn id="16" dur="500" fill="hold"/>
                                        <p:tgtEl>
                                          <p:spTgt spid="17"/>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ppt_x</p:attrName>
                                        </p:attrNameLst>
                                      </p:cBhvr>
                                      <p:tavLst>
                                        <p:tav tm="0">
                                          <p:val>
                                            <p:fltVal val="0.5"/>
                                          </p:val>
                                        </p:tav>
                                        <p:tav tm="100000">
                                          <p:val>
                                            <p:strVal val="#ppt_x"/>
                                          </p:val>
                                        </p:tav>
                                      </p:tavLst>
                                    </p:anim>
                                    <p:anim calcmode="lin" valueType="num">
                                      <p:cBhvr>
                                        <p:cTn id="22" dur="500" fill="hold"/>
                                        <p:tgtEl>
                                          <p:spTgt spid="18"/>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 calcmode="lin" valueType="num">
                                      <p:cBhvr>
                                        <p:cTn id="27" dur="500" fill="hold"/>
                                        <p:tgtEl>
                                          <p:spTgt spid="19"/>
                                        </p:tgtEl>
                                        <p:attrNameLst>
                                          <p:attrName>ppt_x</p:attrName>
                                        </p:attrNameLst>
                                      </p:cBhvr>
                                      <p:tavLst>
                                        <p:tav tm="0">
                                          <p:val>
                                            <p:fltVal val="0.5"/>
                                          </p:val>
                                        </p:tav>
                                        <p:tav tm="100000">
                                          <p:val>
                                            <p:strVal val="#ppt_x"/>
                                          </p:val>
                                        </p:tav>
                                      </p:tavLst>
                                    </p:anim>
                                    <p:anim calcmode="lin" valueType="num">
                                      <p:cBhvr>
                                        <p:cTn id="28" dur="500" fill="hold"/>
                                        <p:tgtEl>
                                          <p:spTgt spid="1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5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 calcmode="lin" valueType="num">
                                      <p:cBhvr>
                                        <p:cTn id="39" dur="500" fill="hold"/>
                                        <p:tgtEl>
                                          <p:spTgt spid="21"/>
                                        </p:tgtEl>
                                        <p:attrNameLst>
                                          <p:attrName>ppt_x</p:attrName>
                                        </p:attrNameLst>
                                      </p:cBhvr>
                                      <p:tavLst>
                                        <p:tav tm="0">
                                          <p:val>
                                            <p:fltVal val="0.5"/>
                                          </p:val>
                                        </p:tav>
                                        <p:tav tm="100000">
                                          <p:val>
                                            <p:strVal val="#ppt_x"/>
                                          </p:val>
                                        </p:tav>
                                      </p:tavLst>
                                    </p:anim>
                                    <p:anim calcmode="lin" valueType="num">
                                      <p:cBhvr>
                                        <p:cTn id="40" dur="500" fill="hold"/>
                                        <p:tgtEl>
                                          <p:spTgt spid="21"/>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25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25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 calcmode="lin" valueType="num">
                                      <p:cBhvr>
                                        <p:cTn id="51" dur="500" fill="hold"/>
                                        <p:tgtEl>
                                          <p:spTgt spid="23"/>
                                        </p:tgtEl>
                                        <p:attrNameLst>
                                          <p:attrName>ppt_x</p:attrName>
                                        </p:attrNameLst>
                                      </p:cBhvr>
                                      <p:tavLst>
                                        <p:tav tm="0">
                                          <p:val>
                                            <p:fltVal val="0.5"/>
                                          </p:val>
                                        </p:tav>
                                        <p:tav tm="100000">
                                          <p:val>
                                            <p:strVal val="#ppt_x"/>
                                          </p:val>
                                        </p:tav>
                                      </p:tavLst>
                                    </p:anim>
                                    <p:anim calcmode="lin" valueType="num">
                                      <p:cBhvr>
                                        <p:cTn id="52" dur="500" fill="hold"/>
                                        <p:tgtEl>
                                          <p:spTgt spid="23"/>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25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 calcmode="lin" valueType="num">
                                      <p:cBhvr>
                                        <p:cTn id="57" dur="500" fill="hold"/>
                                        <p:tgtEl>
                                          <p:spTgt spid="24"/>
                                        </p:tgtEl>
                                        <p:attrNameLst>
                                          <p:attrName>ppt_x</p:attrName>
                                        </p:attrNameLst>
                                      </p:cBhvr>
                                      <p:tavLst>
                                        <p:tav tm="0">
                                          <p:val>
                                            <p:fltVal val="0.5"/>
                                          </p:val>
                                        </p:tav>
                                        <p:tav tm="100000">
                                          <p:val>
                                            <p:strVal val="#ppt_x"/>
                                          </p:val>
                                        </p:tav>
                                      </p:tavLst>
                                    </p:anim>
                                    <p:anim calcmode="lin" valueType="num">
                                      <p:cBhvr>
                                        <p:cTn id="58" dur="500" fill="hold"/>
                                        <p:tgtEl>
                                          <p:spTgt spid="24"/>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25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 calcmode="lin" valueType="num">
                                      <p:cBhvr>
                                        <p:cTn id="63" dur="500" fill="hold"/>
                                        <p:tgtEl>
                                          <p:spTgt spid="25"/>
                                        </p:tgtEl>
                                        <p:attrNameLst>
                                          <p:attrName>ppt_x</p:attrName>
                                        </p:attrNameLst>
                                      </p:cBhvr>
                                      <p:tavLst>
                                        <p:tav tm="0">
                                          <p:val>
                                            <p:fltVal val="0.5"/>
                                          </p:val>
                                        </p:tav>
                                        <p:tav tm="100000">
                                          <p:val>
                                            <p:strVal val="#ppt_x"/>
                                          </p:val>
                                        </p:tav>
                                      </p:tavLst>
                                    </p:anim>
                                    <p:anim calcmode="lin" valueType="num">
                                      <p:cBhvr>
                                        <p:cTn id="64"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0"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库_椭圆 31"/>
          <p:cNvSpPr/>
          <p:nvPr>
            <p:custDataLst>
              <p:tags r:id="rId1"/>
            </p:custDataLst>
          </p:nvPr>
        </p:nvSpPr>
        <p:spPr>
          <a:xfrm>
            <a:off x="2014991" y="1593789"/>
            <a:ext cx="2054087" cy="20522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95716 w 660223"/>
              <a:gd name="connsiteY0-334" fmla="*/ 93152 h 649715"/>
              <a:gd name="connsiteX1-335" fmla="*/ 410712 w 660223"/>
              <a:gd name="connsiteY1-336" fmla="*/ 10914 h 649715"/>
              <a:gd name="connsiteX2-337" fmla="*/ 659670 w 660223"/>
              <a:gd name="connsiteY2-338" fmla="*/ 333192 h 649715"/>
              <a:gd name="connsiteX3-339" fmla="*/ 331423 w 660223"/>
              <a:gd name="connsiteY3-340" fmla="*/ 649715 h 649715"/>
              <a:gd name="connsiteX4-341" fmla="*/ 3176 w 660223"/>
              <a:gd name="connsiteY4-342" fmla="*/ 333192 h 649715"/>
              <a:gd name="connsiteX5-343" fmla="*/ 62645 w 660223"/>
              <a:gd name="connsiteY5-344" fmla="*/ 130276 h 649715"/>
              <a:gd name="connsiteX0-345" fmla="*/ 95716 w 660562"/>
              <a:gd name="connsiteY0-346" fmla="*/ 95895 h 652458"/>
              <a:gd name="connsiteX1-347" fmla="*/ 410712 w 660562"/>
              <a:gd name="connsiteY1-348" fmla="*/ 13657 h 652458"/>
              <a:gd name="connsiteX2-349" fmla="*/ 659670 w 660562"/>
              <a:gd name="connsiteY2-350" fmla="*/ 335935 h 652458"/>
              <a:gd name="connsiteX3-351" fmla="*/ 331423 w 660562"/>
              <a:gd name="connsiteY3-352" fmla="*/ 652458 h 652458"/>
              <a:gd name="connsiteX4-353" fmla="*/ 3176 w 660562"/>
              <a:gd name="connsiteY4-354" fmla="*/ 335935 h 652458"/>
              <a:gd name="connsiteX5-355" fmla="*/ 62645 w 660562"/>
              <a:gd name="connsiteY5-356" fmla="*/ 133019 h 652458"/>
              <a:gd name="connsiteX0-357" fmla="*/ 95716 w 660562"/>
              <a:gd name="connsiteY0-358" fmla="*/ 97891 h 654454"/>
              <a:gd name="connsiteX1-359" fmla="*/ 410712 w 660562"/>
              <a:gd name="connsiteY1-360" fmla="*/ 15653 h 654454"/>
              <a:gd name="connsiteX2-361" fmla="*/ 659670 w 660562"/>
              <a:gd name="connsiteY2-362" fmla="*/ 337931 h 654454"/>
              <a:gd name="connsiteX3-363" fmla="*/ 331423 w 660562"/>
              <a:gd name="connsiteY3-364" fmla="*/ 654454 h 654454"/>
              <a:gd name="connsiteX4-365" fmla="*/ 3176 w 660562"/>
              <a:gd name="connsiteY4-366" fmla="*/ 337931 h 654454"/>
              <a:gd name="connsiteX5-367" fmla="*/ 62645 w 660562"/>
              <a:gd name="connsiteY5-368" fmla="*/ 135015 h 654454"/>
              <a:gd name="connsiteX0-369" fmla="*/ 95202 w 660048"/>
              <a:gd name="connsiteY0-370" fmla="*/ 97891 h 654454"/>
              <a:gd name="connsiteX1-371" fmla="*/ 410198 w 660048"/>
              <a:gd name="connsiteY1-372" fmla="*/ 15653 h 654454"/>
              <a:gd name="connsiteX2-373" fmla="*/ 659156 w 660048"/>
              <a:gd name="connsiteY2-374" fmla="*/ 337931 h 654454"/>
              <a:gd name="connsiteX3-375" fmla="*/ 330909 w 660048"/>
              <a:gd name="connsiteY3-376" fmla="*/ 654454 h 654454"/>
              <a:gd name="connsiteX4-377" fmla="*/ 2662 w 660048"/>
              <a:gd name="connsiteY4-378" fmla="*/ 337931 h 654454"/>
              <a:gd name="connsiteX5-379" fmla="*/ 62131 w 660048"/>
              <a:gd name="connsiteY5-380" fmla="*/ 135015 h 6544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048" h="654454">
                <a:moveTo>
                  <a:pt x="95202" y="97891"/>
                </a:moveTo>
                <a:cubicBezTo>
                  <a:pt x="156742" y="37389"/>
                  <a:pt x="247885" y="-31546"/>
                  <a:pt x="410198" y="15653"/>
                </a:cubicBezTo>
                <a:cubicBezTo>
                  <a:pt x="572511" y="62852"/>
                  <a:pt x="670524" y="190823"/>
                  <a:pt x="659156" y="337931"/>
                </a:cubicBezTo>
                <a:cubicBezTo>
                  <a:pt x="647788" y="485039"/>
                  <a:pt x="512195" y="654454"/>
                  <a:pt x="330909" y="654454"/>
                </a:cubicBezTo>
                <a:cubicBezTo>
                  <a:pt x="149623" y="654454"/>
                  <a:pt x="14207" y="457755"/>
                  <a:pt x="2662" y="337931"/>
                </a:cubicBezTo>
                <a:cubicBezTo>
                  <a:pt x="-8883" y="218107"/>
                  <a:pt x="18268" y="209829"/>
                  <a:pt x="62131" y="135015"/>
                </a:cubicBezTo>
              </a:path>
            </a:pathLst>
          </a:custGeom>
          <a:pattFill prst="wdUpDiag">
            <a:fgClr>
              <a:srgbClr val="E72D47"/>
            </a:fgClr>
            <a:bgClr>
              <a:schemeClr val="bg1"/>
            </a:bgClr>
          </a:patt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PA_库_椭圆 31"/>
          <p:cNvSpPr/>
          <p:nvPr>
            <p:custDataLst>
              <p:tags r:id="rId2"/>
            </p:custDataLst>
          </p:nvPr>
        </p:nvSpPr>
        <p:spPr>
          <a:xfrm>
            <a:off x="1929672" y="1579709"/>
            <a:ext cx="2046905" cy="20295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95716 w 660223"/>
              <a:gd name="connsiteY0-334" fmla="*/ 93152 h 649715"/>
              <a:gd name="connsiteX1-335" fmla="*/ 410712 w 660223"/>
              <a:gd name="connsiteY1-336" fmla="*/ 10914 h 649715"/>
              <a:gd name="connsiteX2-337" fmla="*/ 659670 w 660223"/>
              <a:gd name="connsiteY2-338" fmla="*/ 333192 h 649715"/>
              <a:gd name="connsiteX3-339" fmla="*/ 331423 w 660223"/>
              <a:gd name="connsiteY3-340" fmla="*/ 649715 h 649715"/>
              <a:gd name="connsiteX4-341" fmla="*/ 3176 w 660223"/>
              <a:gd name="connsiteY4-342" fmla="*/ 333192 h 649715"/>
              <a:gd name="connsiteX5-343" fmla="*/ 62645 w 660223"/>
              <a:gd name="connsiteY5-344" fmla="*/ 130276 h 649715"/>
              <a:gd name="connsiteX0-345" fmla="*/ 95716 w 660562"/>
              <a:gd name="connsiteY0-346" fmla="*/ 95895 h 652458"/>
              <a:gd name="connsiteX1-347" fmla="*/ 410712 w 660562"/>
              <a:gd name="connsiteY1-348" fmla="*/ 13657 h 652458"/>
              <a:gd name="connsiteX2-349" fmla="*/ 659670 w 660562"/>
              <a:gd name="connsiteY2-350" fmla="*/ 335935 h 652458"/>
              <a:gd name="connsiteX3-351" fmla="*/ 331423 w 660562"/>
              <a:gd name="connsiteY3-352" fmla="*/ 652458 h 652458"/>
              <a:gd name="connsiteX4-353" fmla="*/ 3176 w 660562"/>
              <a:gd name="connsiteY4-354" fmla="*/ 335935 h 652458"/>
              <a:gd name="connsiteX5-355" fmla="*/ 62645 w 660562"/>
              <a:gd name="connsiteY5-356" fmla="*/ 133019 h 652458"/>
              <a:gd name="connsiteX0-357" fmla="*/ 95716 w 660562"/>
              <a:gd name="connsiteY0-358" fmla="*/ 97891 h 654454"/>
              <a:gd name="connsiteX1-359" fmla="*/ 410712 w 660562"/>
              <a:gd name="connsiteY1-360" fmla="*/ 15653 h 654454"/>
              <a:gd name="connsiteX2-361" fmla="*/ 659670 w 660562"/>
              <a:gd name="connsiteY2-362" fmla="*/ 337931 h 654454"/>
              <a:gd name="connsiteX3-363" fmla="*/ 331423 w 660562"/>
              <a:gd name="connsiteY3-364" fmla="*/ 654454 h 654454"/>
              <a:gd name="connsiteX4-365" fmla="*/ 3176 w 660562"/>
              <a:gd name="connsiteY4-366" fmla="*/ 337931 h 654454"/>
              <a:gd name="connsiteX5-367" fmla="*/ 62645 w 660562"/>
              <a:gd name="connsiteY5-368" fmla="*/ 135015 h 654454"/>
              <a:gd name="connsiteX0-369" fmla="*/ 95202 w 660048"/>
              <a:gd name="connsiteY0-370" fmla="*/ 97891 h 654454"/>
              <a:gd name="connsiteX1-371" fmla="*/ 410198 w 660048"/>
              <a:gd name="connsiteY1-372" fmla="*/ 15653 h 654454"/>
              <a:gd name="connsiteX2-373" fmla="*/ 659156 w 660048"/>
              <a:gd name="connsiteY2-374" fmla="*/ 337931 h 654454"/>
              <a:gd name="connsiteX3-375" fmla="*/ 330909 w 660048"/>
              <a:gd name="connsiteY3-376" fmla="*/ 654454 h 654454"/>
              <a:gd name="connsiteX4-377" fmla="*/ 2662 w 660048"/>
              <a:gd name="connsiteY4-378" fmla="*/ 337931 h 654454"/>
              <a:gd name="connsiteX5-379" fmla="*/ 62131 w 660048"/>
              <a:gd name="connsiteY5-380" fmla="*/ 135015 h 6544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048" h="654454">
                <a:moveTo>
                  <a:pt x="95202" y="97891"/>
                </a:moveTo>
                <a:cubicBezTo>
                  <a:pt x="156742" y="37389"/>
                  <a:pt x="247885" y="-31546"/>
                  <a:pt x="410198" y="15653"/>
                </a:cubicBezTo>
                <a:cubicBezTo>
                  <a:pt x="572511" y="62852"/>
                  <a:pt x="670524" y="190823"/>
                  <a:pt x="659156" y="337931"/>
                </a:cubicBezTo>
                <a:cubicBezTo>
                  <a:pt x="647788" y="485039"/>
                  <a:pt x="512195" y="654454"/>
                  <a:pt x="330909" y="654454"/>
                </a:cubicBezTo>
                <a:cubicBezTo>
                  <a:pt x="149623" y="654454"/>
                  <a:pt x="14207" y="457755"/>
                  <a:pt x="2662" y="337931"/>
                </a:cubicBezTo>
                <a:cubicBezTo>
                  <a:pt x="-8883" y="218107"/>
                  <a:pt x="18268" y="209829"/>
                  <a:pt x="62131" y="135015"/>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1" name="PA_库_组合 50"/>
          <p:cNvGrpSpPr/>
          <p:nvPr>
            <p:custDataLst>
              <p:tags r:id="rId3"/>
            </p:custDataLst>
          </p:nvPr>
        </p:nvGrpSpPr>
        <p:grpSpPr>
          <a:xfrm>
            <a:off x="1783304" y="4145674"/>
            <a:ext cx="2421723" cy="1100986"/>
            <a:chOff x="1651001" y="4618782"/>
            <a:chExt cx="2421723" cy="1100986"/>
          </a:xfrm>
        </p:grpSpPr>
        <p:sp>
          <p:nvSpPr>
            <p:cNvPr id="52" name="文本框 51"/>
            <p:cNvSpPr txBox="1"/>
            <p:nvPr/>
          </p:nvSpPr>
          <p:spPr>
            <a:xfrm>
              <a:off x="1651001" y="5126016"/>
              <a:ext cx="2421723" cy="593752"/>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53" name="文本框 52"/>
            <p:cNvSpPr txBox="1"/>
            <p:nvPr/>
          </p:nvSpPr>
          <p:spPr>
            <a:xfrm>
              <a:off x="2197883" y="4618782"/>
              <a:ext cx="1112805" cy="461665"/>
            </a:xfrm>
            <a:prstGeom prst="rect">
              <a:avLst/>
            </a:prstGeom>
            <a:noFill/>
            <a:effectLst/>
          </p:spPr>
          <p:txBody>
            <a:bodyPr wrap="none" rtlCol="0">
              <a:spAutoFit/>
            </a:bodyPr>
            <a:lstStyle/>
            <a:p>
              <a:pPr algn="ctr"/>
              <a:r>
                <a:rPr lang="zh-CN" altLang="en-US" sz="2400" b="1" dirty="0">
                  <a:solidFill>
                    <a:srgbClr val="E72D47"/>
                  </a:solidFill>
                  <a:latin typeface="华康娃娃体W5" panose="040B0509000000000000" pitchFamily="81" charset="-122"/>
                  <a:ea typeface="华康娃娃体W5" panose="040B0509000000000000" pitchFamily="81" charset="-122"/>
                </a:rPr>
                <a:t>关键词</a:t>
              </a:r>
            </a:p>
          </p:txBody>
        </p:sp>
      </p:grpSp>
      <p:grpSp>
        <p:nvGrpSpPr>
          <p:cNvPr id="54" name="PA_库_组合 53"/>
          <p:cNvGrpSpPr/>
          <p:nvPr>
            <p:custDataLst>
              <p:tags r:id="rId4"/>
            </p:custDataLst>
          </p:nvPr>
        </p:nvGrpSpPr>
        <p:grpSpPr>
          <a:xfrm>
            <a:off x="4981567" y="4145674"/>
            <a:ext cx="2421723" cy="1100986"/>
            <a:chOff x="1651001" y="4618782"/>
            <a:chExt cx="2421723" cy="1100986"/>
          </a:xfrm>
        </p:grpSpPr>
        <p:sp>
          <p:nvSpPr>
            <p:cNvPr id="55" name="文本框 54"/>
            <p:cNvSpPr txBox="1"/>
            <p:nvPr/>
          </p:nvSpPr>
          <p:spPr>
            <a:xfrm>
              <a:off x="1651001" y="5126016"/>
              <a:ext cx="2421723" cy="593752"/>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56" name="文本框 55"/>
            <p:cNvSpPr txBox="1"/>
            <p:nvPr/>
          </p:nvSpPr>
          <p:spPr>
            <a:xfrm>
              <a:off x="2197883" y="4618782"/>
              <a:ext cx="1112805" cy="461665"/>
            </a:xfrm>
            <a:prstGeom prst="rect">
              <a:avLst/>
            </a:prstGeom>
            <a:noFill/>
            <a:effectLst/>
          </p:spPr>
          <p:txBody>
            <a:bodyPr wrap="none" rtlCol="0">
              <a:spAutoFit/>
            </a:bodyPr>
            <a:lstStyle/>
            <a:p>
              <a:pPr algn="ctr"/>
              <a:r>
                <a:rPr lang="zh-CN" altLang="en-US" sz="2400" b="1" dirty="0">
                  <a:solidFill>
                    <a:srgbClr val="E72D47"/>
                  </a:solidFill>
                  <a:latin typeface="华康娃娃体W5" panose="040B0509000000000000" pitchFamily="81" charset="-122"/>
                  <a:ea typeface="华康娃娃体W5" panose="040B0509000000000000" pitchFamily="81" charset="-122"/>
                </a:rPr>
                <a:t>关键词</a:t>
              </a:r>
            </a:p>
          </p:txBody>
        </p:sp>
      </p:grpSp>
      <p:grpSp>
        <p:nvGrpSpPr>
          <p:cNvPr id="57" name="PA_库_组合 56"/>
          <p:cNvGrpSpPr/>
          <p:nvPr>
            <p:custDataLst>
              <p:tags r:id="rId5"/>
            </p:custDataLst>
          </p:nvPr>
        </p:nvGrpSpPr>
        <p:grpSpPr>
          <a:xfrm>
            <a:off x="8179831" y="4145674"/>
            <a:ext cx="2421723" cy="1100986"/>
            <a:chOff x="1651001" y="4618782"/>
            <a:chExt cx="2421723" cy="1100986"/>
          </a:xfrm>
        </p:grpSpPr>
        <p:sp>
          <p:nvSpPr>
            <p:cNvPr id="58" name="文本框 57"/>
            <p:cNvSpPr txBox="1"/>
            <p:nvPr/>
          </p:nvSpPr>
          <p:spPr>
            <a:xfrm>
              <a:off x="1651001" y="5126016"/>
              <a:ext cx="2421723" cy="593752"/>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59" name="文本框 58"/>
            <p:cNvSpPr txBox="1"/>
            <p:nvPr/>
          </p:nvSpPr>
          <p:spPr>
            <a:xfrm>
              <a:off x="2197883" y="4618782"/>
              <a:ext cx="1112805" cy="461665"/>
            </a:xfrm>
            <a:prstGeom prst="rect">
              <a:avLst/>
            </a:prstGeom>
            <a:noFill/>
            <a:effectLst/>
          </p:spPr>
          <p:txBody>
            <a:bodyPr wrap="none" rtlCol="0">
              <a:spAutoFit/>
            </a:bodyPr>
            <a:lstStyle/>
            <a:p>
              <a:pPr algn="ctr"/>
              <a:r>
                <a:rPr lang="zh-CN" altLang="en-US" sz="2400" b="1" dirty="0">
                  <a:solidFill>
                    <a:srgbClr val="E72D47"/>
                  </a:solidFill>
                  <a:latin typeface="华康娃娃体W5" panose="040B0509000000000000" pitchFamily="81" charset="-122"/>
                  <a:ea typeface="华康娃娃体W5" panose="040B0509000000000000" pitchFamily="81" charset="-122"/>
                </a:rPr>
                <a:t>关键词</a:t>
              </a:r>
            </a:p>
          </p:txBody>
        </p:sp>
      </p:grpSp>
      <p:pic>
        <p:nvPicPr>
          <p:cNvPr id="10" name="图片 9" descr="未命名 -1"/>
          <p:cNvPicPr>
            <a:picLocks noChangeAspect="1"/>
          </p:cNvPicPr>
          <p:nvPr/>
        </p:nvPicPr>
        <p:blipFill>
          <a:blip r:embed="rId12"/>
          <a:srcRect l="50909" t="67049" r="31667" b="7615"/>
          <a:stretch>
            <a:fillRect/>
          </a:stretch>
        </p:blipFill>
        <p:spPr>
          <a:xfrm>
            <a:off x="2014855" y="1555115"/>
            <a:ext cx="1752600" cy="2078990"/>
          </a:xfrm>
          <a:prstGeom prst="rect">
            <a:avLst/>
          </a:prstGeom>
        </p:spPr>
      </p:pic>
      <p:sp>
        <p:nvSpPr>
          <p:cNvPr id="11" name="PA_库_椭圆 31"/>
          <p:cNvSpPr/>
          <p:nvPr>
            <p:custDataLst>
              <p:tags r:id="rId6"/>
            </p:custDataLst>
          </p:nvPr>
        </p:nvSpPr>
        <p:spPr>
          <a:xfrm>
            <a:off x="5165861" y="1593789"/>
            <a:ext cx="2054087" cy="20522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95716 w 660223"/>
              <a:gd name="connsiteY0-334" fmla="*/ 93152 h 649715"/>
              <a:gd name="connsiteX1-335" fmla="*/ 410712 w 660223"/>
              <a:gd name="connsiteY1-336" fmla="*/ 10914 h 649715"/>
              <a:gd name="connsiteX2-337" fmla="*/ 659670 w 660223"/>
              <a:gd name="connsiteY2-338" fmla="*/ 333192 h 649715"/>
              <a:gd name="connsiteX3-339" fmla="*/ 331423 w 660223"/>
              <a:gd name="connsiteY3-340" fmla="*/ 649715 h 649715"/>
              <a:gd name="connsiteX4-341" fmla="*/ 3176 w 660223"/>
              <a:gd name="connsiteY4-342" fmla="*/ 333192 h 649715"/>
              <a:gd name="connsiteX5-343" fmla="*/ 62645 w 660223"/>
              <a:gd name="connsiteY5-344" fmla="*/ 130276 h 649715"/>
              <a:gd name="connsiteX0-345" fmla="*/ 95716 w 660562"/>
              <a:gd name="connsiteY0-346" fmla="*/ 95895 h 652458"/>
              <a:gd name="connsiteX1-347" fmla="*/ 410712 w 660562"/>
              <a:gd name="connsiteY1-348" fmla="*/ 13657 h 652458"/>
              <a:gd name="connsiteX2-349" fmla="*/ 659670 w 660562"/>
              <a:gd name="connsiteY2-350" fmla="*/ 335935 h 652458"/>
              <a:gd name="connsiteX3-351" fmla="*/ 331423 w 660562"/>
              <a:gd name="connsiteY3-352" fmla="*/ 652458 h 652458"/>
              <a:gd name="connsiteX4-353" fmla="*/ 3176 w 660562"/>
              <a:gd name="connsiteY4-354" fmla="*/ 335935 h 652458"/>
              <a:gd name="connsiteX5-355" fmla="*/ 62645 w 660562"/>
              <a:gd name="connsiteY5-356" fmla="*/ 133019 h 652458"/>
              <a:gd name="connsiteX0-357" fmla="*/ 95716 w 660562"/>
              <a:gd name="connsiteY0-358" fmla="*/ 97891 h 654454"/>
              <a:gd name="connsiteX1-359" fmla="*/ 410712 w 660562"/>
              <a:gd name="connsiteY1-360" fmla="*/ 15653 h 654454"/>
              <a:gd name="connsiteX2-361" fmla="*/ 659670 w 660562"/>
              <a:gd name="connsiteY2-362" fmla="*/ 337931 h 654454"/>
              <a:gd name="connsiteX3-363" fmla="*/ 331423 w 660562"/>
              <a:gd name="connsiteY3-364" fmla="*/ 654454 h 654454"/>
              <a:gd name="connsiteX4-365" fmla="*/ 3176 w 660562"/>
              <a:gd name="connsiteY4-366" fmla="*/ 337931 h 654454"/>
              <a:gd name="connsiteX5-367" fmla="*/ 62645 w 660562"/>
              <a:gd name="connsiteY5-368" fmla="*/ 135015 h 654454"/>
              <a:gd name="connsiteX0-369" fmla="*/ 95202 w 660048"/>
              <a:gd name="connsiteY0-370" fmla="*/ 97891 h 654454"/>
              <a:gd name="connsiteX1-371" fmla="*/ 410198 w 660048"/>
              <a:gd name="connsiteY1-372" fmla="*/ 15653 h 654454"/>
              <a:gd name="connsiteX2-373" fmla="*/ 659156 w 660048"/>
              <a:gd name="connsiteY2-374" fmla="*/ 337931 h 654454"/>
              <a:gd name="connsiteX3-375" fmla="*/ 330909 w 660048"/>
              <a:gd name="connsiteY3-376" fmla="*/ 654454 h 654454"/>
              <a:gd name="connsiteX4-377" fmla="*/ 2662 w 660048"/>
              <a:gd name="connsiteY4-378" fmla="*/ 337931 h 654454"/>
              <a:gd name="connsiteX5-379" fmla="*/ 62131 w 660048"/>
              <a:gd name="connsiteY5-380" fmla="*/ 135015 h 6544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048" h="654454">
                <a:moveTo>
                  <a:pt x="95202" y="97891"/>
                </a:moveTo>
                <a:cubicBezTo>
                  <a:pt x="156742" y="37389"/>
                  <a:pt x="247885" y="-31546"/>
                  <a:pt x="410198" y="15653"/>
                </a:cubicBezTo>
                <a:cubicBezTo>
                  <a:pt x="572511" y="62852"/>
                  <a:pt x="670524" y="190823"/>
                  <a:pt x="659156" y="337931"/>
                </a:cubicBezTo>
                <a:cubicBezTo>
                  <a:pt x="647788" y="485039"/>
                  <a:pt x="512195" y="654454"/>
                  <a:pt x="330909" y="654454"/>
                </a:cubicBezTo>
                <a:cubicBezTo>
                  <a:pt x="149623" y="654454"/>
                  <a:pt x="14207" y="457755"/>
                  <a:pt x="2662" y="337931"/>
                </a:cubicBezTo>
                <a:cubicBezTo>
                  <a:pt x="-8883" y="218107"/>
                  <a:pt x="18268" y="209829"/>
                  <a:pt x="62131" y="135015"/>
                </a:cubicBezTo>
              </a:path>
            </a:pathLst>
          </a:custGeom>
          <a:pattFill prst="wdUpDiag">
            <a:fgClr>
              <a:srgbClr val="E72D47"/>
            </a:fgClr>
            <a:bgClr>
              <a:schemeClr val="bg1"/>
            </a:bgClr>
          </a:patt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PA_库_椭圆 31"/>
          <p:cNvSpPr/>
          <p:nvPr>
            <p:custDataLst>
              <p:tags r:id="rId7"/>
            </p:custDataLst>
          </p:nvPr>
        </p:nvSpPr>
        <p:spPr>
          <a:xfrm>
            <a:off x="5080542" y="1579709"/>
            <a:ext cx="2046905" cy="20295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95716 w 660223"/>
              <a:gd name="connsiteY0-334" fmla="*/ 93152 h 649715"/>
              <a:gd name="connsiteX1-335" fmla="*/ 410712 w 660223"/>
              <a:gd name="connsiteY1-336" fmla="*/ 10914 h 649715"/>
              <a:gd name="connsiteX2-337" fmla="*/ 659670 w 660223"/>
              <a:gd name="connsiteY2-338" fmla="*/ 333192 h 649715"/>
              <a:gd name="connsiteX3-339" fmla="*/ 331423 w 660223"/>
              <a:gd name="connsiteY3-340" fmla="*/ 649715 h 649715"/>
              <a:gd name="connsiteX4-341" fmla="*/ 3176 w 660223"/>
              <a:gd name="connsiteY4-342" fmla="*/ 333192 h 649715"/>
              <a:gd name="connsiteX5-343" fmla="*/ 62645 w 660223"/>
              <a:gd name="connsiteY5-344" fmla="*/ 130276 h 649715"/>
              <a:gd name="connsiteX0-345" fmla="*/ 95716 w 660562"/>
              <a:gd name="connsiteY0-346" fmla="*/ 95895 h 652458"/>
              <a:gd name="connsiteX1-347" fmla="*/ 410712 w 660562"/>
              <a:gd name="connsiteY1-348" fmla="*/ 13657 h 652458"/>
              <a:gd name="connsiteX2-349" fmla="*/ 659670 w 660562"/>
              <a:gd name="connsiteY2-350" fmla="*/ 335935 h 652458"/>
              <a:gd name="connsiteX3-351" fmla="*/ 331423 w 660562"/>
              <a:gd name="connsiteY3-352" fmla="*/ 652458 h 652458"/>
              <a:gd name="connsiteX4-353" fmla="*/ 3176 w 660562"/>
              <a:gd name="connsiteY4-354" fmla="*/ 335935 h 652458"/>
              <a:gd name="connsiteX5-355" fmla="*/ 62645 w 660562"/>
              <a:gd name="connsiteY5-356" fmla="*/ 133019 h 652458"/>
              <a:gd name="connsiteX0-357" fmla="*/ 95716 w 660562"/>
              <a:gd name="connsiteY0-358" fmla="*/ 97891 h 654454"/>
              <a:gd name="connsiteX1-359" fmla="*/ 410712 w 660562"/>
              <a:gd name="connsiteY1-360" fmla="*/ 15653 h 654454"/>
              <a:gd name="connsiteX2-361" fmla="*/ 659670 w 660562"/>
              <a:gd name="connsiteY2-362" fmla="*/ 337931 h 654454"/>
              <a:gd name="connsiteX3-363" fmla="*/ 331423 w 660562"/>
              <a:gd name="connsiteY3-364" fmla="*/ 654454 h 654454"/>
              <a:gd name="connsiteX4-365" fmla="*/ 3176 w 660562"/>
              <a:gd name="connsiteY4-366" fmla="*/ 337931 h 654454"/>
              <a:gd name="connsiteX5-367" fmla="*/ 62645 w 660562"/>
              <a:gd name="connsiteY5-368" fmla="*/ 135015 h 654454"/>
              <a:gd name="connsiteX0-369" fmla="*/ 95202 w 660048"/>
              <a:gd name="connsiteY0-370" fmla="*/ 97891 h 654454"/>
              <a:gd name="connsiteX1-371" fmla="*/ 410198 w 660048"/>
              <a:gd name="connsiteY1-372" fmla="*/ 15653 h 654454"/>
              <a:gd name="connsiteX2-373" fmla="*/ 659156 w 660048"/>
              <a:gd name="connsiteY2-374" fmla="*/ 337931 h 654454"/>
              <a:gd name="connsiteX3-375" fmla="*/ 330909 w 660048"/>
              <a:gd name="connsiteY3-376" fmla="*/ 654454 h 654454"/>
              <a:gd name="connsiteX4-377" fmla="*/ 2662 w 660048"/>
              <a:gd name="connsiteY4-378" fmla="*/ 337931 h 654454"/>
              <a:gd name="connsiteX5-379" fmla="*/ 62131 w 660048"/>
              <a:gd name="connsiteY5-380" fmla="*/ 135015 h 6544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048" h="654454">
                <a:moveTo>
                  <a:pt x="95202" y="97891"/>
                </a:moveTo>
                <a:cubicBezTo>
                  <a:pt x="156742" y="37389"/>
                  <a:pt x="247885" y="-31546"/>
                  <a:pt x="410198" y="15653"/>
                </a:cubicBezTo>
                <a:cubicBezTo>
                  <a:pt x="572511" y="62852"/>
                  <a:pt x="670524" y="190823"/>
                  <a:pt x="659156" y="337931"/>
                </a:cubicBezTo>
                <a:cubicBezTo>
                  <a:pt x="647788" y="485039"/>
                  <a:pt x="512195" y="654454"/>
                  <a:pt x="330909" y="654454"/>
                </a:cubicBezTo>
                <a:cubicBezTo>
                  <a:pt x="149623" y="654454"/>
                  <a:pt x="14207" y="457755"/>
                  <a:pt x="2662" y="337931"/>
                </a:cubicBezTo>
                <a:cubicBezTo>
                  <a:pt x="-8883" y="218107"/>
                  <a:pt x="18268" y="209829"/>
                  <a:pt x="62131" y="135015"/>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PA_库_椭圆 31"/>
          <p:cNvSpPr/>
          <p:nvPr>
            <p:custDataLst>
              <p:tags r:id="rId8"/>
            </p:custDataLst>
          </p:nvPr>
        </p:nvSpPr>
        <p:spPr>
          <a:xfrm>
            <a:off x="8364356" y="1593789"/>
            <a:ext cx="2054087" cy="20522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95716 w 660223"/>
              <a:gd name="connsiteY0-334" fmla="*/ 93152 h 649715"/>
              <a:gd name="connsiteX1-335" fmla="*/ 410712 w 660223"/>
              <a:gd name="connsiteY1-336" fmla="*/ 10914 h 649715"/>
              <a:gd name="connsiteX2-337" fmla="*/ 659670 w 660223"/>
              <a:gd name="connsiteY2-338" fmla="*/ 333192 h 649715"/>
              <a:gd name="connsiteX3-339" fmla="*/ 331423 w 660223"/>
              <a:gd name="connsiteY3-340" fmla="*/ 649715 h 649715"/>
              <a:gd name="connsiteX4-341" fmla="*/ 3176 w 660223"/>
              <a:gd name="connsiteY4-342" fmla="*/ 333192 h 649715"/>
              <a:gd name="connsiteX5-343" fmla="*/ 62645 w 660223"/>
              <a:gd name="connsiteY5-344" fmla="*/ 130276 h 649715"/>
              <a:gd name="connsiteX0-345" fmla="*/ 95716 w 660562"/>
              <a:gd name="connsiteY0-346" fmla="*/ 95895 h 652458"/>
              <a:gd name="connsiteX1-347" fmla="*/ 410712 w 660562"/>
              <a:gd name="connsiteY1-348" fmla="*/ 13657 h 652458"/>
              <a:gd name="connsiteX2-349" fmla="*/ 659670 w 660562"/>
              <a:gd name="connsiteY2-350" fmla="*/ 335935 h 652458"/>
              <a:gd name="connsiteX3-351" fmla="*/ 331423 w 660562"/>
              <a:gd name="connsiteY3-352" fmla="*/ 652458 h 652458"/>
              <a:gd name="connsiteX4-353" fmla="*/ 3176 w 660562"/>
              <a:gd name="connsiteY4-354" fmla="*/ 335935 h 652458"/>
              <a:gd name="connsiteX5-355" fmla="*/ 62645 w 660562"/>
              <a:gd name="connsiteY5-356" fmla="*/ 133019 h 652458"/>
              <a:gd name="connsiteX0-357" fmla="*/ 95716 w 660562"/>
              <a:gd name="connsiteY0-358" fmla="*/ 97891 h 654454"/>
              <a:gd name="connsiteX1-359" fmla="*/ 410712 w 660562"/>
              <a:gd name="connsiteY1-360" fmla="*/ 15653 h 654454"/>
              <a:gd name="connsiteX2-361" fmla="*/ 659670 w 660562"/>
              <a:gd name="connsiteY2-362" fmla="*/ 337931 h 654454"/>
              <a:gd name="connsiteX3-363" fmla="*/ 331423 w 660562"/>
              <a:gd name="connsiteY3-364" fmla="*/ 654454 h 654454"/>
              <a:gd name="connsiteX4-365" fmla="*/ 3176 w 660562"/>
              <a:gd name="connsiteY4-366" fmla="*/ 337931 h 654454"/>
              <a:gd name="connsiteX5-367" fmla="*/ 62645 w 660562"/>
              <a:gd name="connsiteY5-368" fmla="*/ 135015 h 654454"/>
              <a:gd name="connsiteX0-369" fmla="*/ 95202 w 660048"/>
              <a:gd name="connsiteY0-370" fmla="*/ 97891 h 654454"/>
              <a:gd name="connsiteX1-371" fmla="*/ 410198 w 660048"/>
              <a:gd name="connsiteY1-372" fmla="*/ 15653 h 654454"/>
              <a:gd name="connsiteX2-373" fmla="*/ 659156 w 660048"/>
              <a:gd name="connsiteY2-374" fmla="*/ 337931 h 654454"/>
              <a:gd name="connsiteX3-375" fmla="*/ 330909 w 660048"/>
              <a:gd name="connsiteY3-376" fmla="*/ 654454 h 654454"/>
              <a:gd name="connsiteX4-377" fmla="*/ 2662 w 660048"/>
              <a:gd name="connsiteY4-378" fmla="*/ 337931 h 654454"/>
              <a:gd name="connsiteX5-379" fmla="*/ 62131 w 660048"/>
              <a:gd name="connsiteY5-380" fmla="*/ 135015 h 6544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048" h="654454">
                <a:moveTo>
                  <a:pt x="95202" y="97891"/>
                </a:moveTo>
                <a:cubicBezTo>
                  <a:pt x="156742" y="37389"/>
                  <a:pt x="247885" y="-31546"/>
                  <a:pt x="410198" y="15653"/>
                </a:cubicBezTo>
                <a:cubicBezTo>
                  <a:pt x="572511" y="62852"/>
                  <a:pt x="670524" y="190823"/>
                  <a:pt x="659156" y="337931"/>
                </a:cubicBezTo>
                <a:cubicBezTo>
                  <a:pt x="647788" y="485039"/>
                  <a:pt x="512195" y="654454"/>
                  <a:pt x="330909" y="654454"/>
                </a:cubicBezTo>
                <a:cubicBezTo>
                  <a:pt x="149623" y="654454"/>
                  <a:pt x="14207" y="457755"/>
                  <a:pt x="2662" y="337931"/>
                </a:cubicBezTo>
                <a:cubicBezTo>
                  <a:pt x="-8883" y="218107"/>
                  <a:pt x="18268" y="209829"/>
                  <a:pt x="62131" y="135015"/>
                </a:cubicBezTo>
              </a:path>
            </a:pathLst>
          </a:custGeom>
          <a:pattFill prst="wdUpDiag">
            <a:fgClr>
              <a:srgbClr val="E72D47"/>
            </a:fgClr>
            <a:bgClr>
              <a:schemeClr val="bg1"/>
            </a:bgClr>
          </a:patt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PA_库_椭圆 31"/>
          <p:cNvSpPr/>
          <p:nvPr>
            <p:custDataLst>
              <p:tags r:id="rId9"/>
            </p:custDataLst>
          </p:nvPr>
        </p:nvSpPr>
        <p:spPr>
          <a:xfrm>
            <a:off x="8279037" y="1579709"/>
            <a:ext cx="2046905" cy="20295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95716 w 660223"/>
              <a:gd name="connsiteY0-334" fmla="*/ 93152 h 649715"/>
              <a:gd name="connsiteX1-335" fmla="*/ 410712 w 660223"/>
              <a:gd name="connsiteY1-336" fmla="*/ 10914 h 649715"/>
              <a:gd name="connsiteX2-337" fmla="*/ 659670 w 660223"/>
              <a:gd name="connsiteY2-338" fmla="*/ 333192 h 649715"/>
              <a:gd name="connsiteX3-339" fmla="*/ 331423 w 660223"/>
              <a:gd name="connsiteY3-340" fmla="*/ 649715 h 649715"/>
              <a:gd name="connsiteX4-341" fmla="*/ 3176 w 660223"/>
              <a:gd name="connsiteY4-342" fmla="*/ 333192 h 649715"/>
              <a:gd name="connsiteX5-343" fmla="*/ 62645 w 660223"/>
              <a:gd name="connsiteY5-344" fmla="*/ 130276 h 649715"/>
              <a:gd name="connsiteX0-345" fmla="*/ 95716 w 660562"/>
              <a:gd name="connsiteY0-346" fmla="*/ 95895 h 652458"/>
              <a:gd name="connsiteX1-347" fmla="*/ 410712 w 660562"/>
              <a:gd name="connsiteY1-348" fmla="*/ 13657 h 652458"/>
              <a:gd name="connsiteX2-349" fmla="*/ 659670 w 660562"/>
              <a:gd name="connsiteY2-350" fmla="*/ 335935 h 652458"/>
              <a:gd name="connsiteX3-351" fmla="*/ 331423 w 660562"/>
              <a:gd name="connsiteY3-352" fmla="*/ 652458 h 652458"/>
              <a:gd name="connsiteX4-353" fmla="*/ 3176 w 660562"/>
              <a:gd name="connsiteY4-354" fmla="*/ 335935 h 652458"/>
              <a:gd name="connsiteX5-355" fmla="*/ 62645 w 660562"/>
              <a:gd name="connsiteY5-356" fmla="*/ 133019 h 652458"/>
              <a:gd name="connsiteX0-357" fmla="*/ 95716 w 660562"/>
              <a:gd name="connsiteY0-358" fmla="*/ 97891 h 654454"/>
              <a:gd name="connsiteX1-359" fmla="*/ 410712 w 660562"/>
              <a:gd name="connsiteY1-360" fmla="*/ 15653 h 654454"/>
              <a:gd name="connsiteX2-361" fmla="*/ 659670 w 660562"/>
              <a:gd name="connsiteY2-362" fmla="*/ 337931 h 654454"/>
              <a:gd name="connsiteX3-363" fmla="*/ 331423 w 660562"/>
              <a:gd name="connsiteY3-364" fmla="*/ 654454 h 654454"/>
              <a:gd name="connsiteX4-365" fmla="*/ 3176 w 660562"/>
              <a:gd name="connsiteY4-366" fmla="*/ 337931 h 654454"/>
              <a:gd name="connsiteX5-367" fmla="*/ 62645 w 660562"/>
              <a:gd name="connsiteY5-368" fmla="*/ 135015 h 654454"/>
              <a:gd name="connsiteX0-369" fmla="*/ 95202 w 660048"/>
              <a:gd name="connsiteY0-370" fmla="*/ 97891 h 654454"/>
              <a:gd name="connsiteX1-371" fmla="*/ 410198 w 660048"/>
              <a:gd name="connsiteY1-372" fmla="*/ 15653 h 654454"/>
              <a:gd name="connsiteX2-373" fmla="*/ 659156 w 660048"/>
              <a:gd name="connsiteY2-374" fmla="*/ 337931 h 654454"/>
              <a:gd name="connsiteX3-375" fmla="*/ 330909 w 660048"/>
              <a:gd name="connsiteY3-376" fmla="*/ 654454 h 654454"/>
              <a:gd name="connsiteX4-377" fmla="*/ 2662 w 660048"/>
              <a:gd name="connsiteY4-378" fmla="*/ 337931 h 654454"/>
              <a:gd name="connsiteX5-379" fmla="*/ 62131 w 660048"/>
              <a:gd name="connsiteY5-380" fmla="*/ 135015 h 6544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048" h="654454">
                <a:moveTo>
                  <a:pt x="95202" y="97891"/>
                </a:moveTo>
                <a:cubicBezTo>
                  <a:pt x="156742" y="37389"/>
                  <a:pt x="247885" y="-31546"/>
                  <a:pt x="410198" y="15653"/>
                </a:cubicBezTo>
                <a:cubicBezTo>
                  <a:pt x="572511" y="62852"/>
                  <a:pt x="670524" y="190823"/>
                  <a:pt x="659156" y="337931"/>
                </a:cubicBezTo>
                <a:cubicBezTo>
                  <a:pt x="647788" y="485039"/>
                  <a:pt x="512195" y="654454"/>
                  <a:pt x="330909" y="654454"/>
                </a:cubicBezTo>
                <a:cubicBezTo>
                  <a:pt x="149623" y="654454"/>
                  <a:pt x="14207" y="457755"/>
                  <a:pt x="2662" y="337931"/>
                </a:cubicBezTo>
                <a:cubicBezTo>
                  <a:pt x="-8883" y="218107"/>
                  <a:pt x="18268" y="209829"/>
                  <a:pt x="62131" y="135015"/>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5" name="图片 14" descr="未命名 -1"/>
          <p:cNvPicPr>
            <a:picLocks noChangeAspect="1"/>
          </p:cNvPicPr>
          <p:nvPr/>
        </p:nvPicPr>
        <p:blipFill>
          <a:blip r:embed="rId12"/>
          <a:srcRect l="68333" t="67049" r="17424" b="7615"/>
          <a:stretch>
            <a:fillRect/>
          </a:stretch>
        </p:blipFill>
        <p:spPr>
          <a:xfrm>
            <a:off x="5387975" y="1567180"/>
            <a:ext cx="1432560" cy="2078990"/>
          </a:xfrm>
          <a:prstGeom prst="rect">
            <a:avLst/>
          </a:prstGeom>
        </p:spPr>
      </p:pic>
      <p:pic>
        <p:nvPicPr>
          <p:cNvPr id="16" name="图片 15" descr="未命名 -1"/>
          <p:cNvPicPr>
            <a:picLocks noChangeAspect="1"/>
          </p:cNvPicPr>
          <p:nvPr/>
        </p:nvPicPr>
        <p:blipFill>
          <a:blip r:embed="rId12"/>
          <a:srcRect l="82879" t="67049" b="7615"/>
          <a:stretch>
            <a:fillRect/>
          </a:stretch>
        </p:blipFill>
        <p:spPr>
          <a:xfrm>
            <a:off x="8507095" y="1580515"/>
            <a:ext cx="1722120" cy="2078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250"/>
                                  </p:stCondLst>
                                  <p:endCondLst>
                                    <p:cond evt="begin" delay="0">
                                      <p:tn val="5"/>
                                    </p:cond>
                                  </p:endCondLst>
                                  <p:childTnLst>
                                    <p:set>
                                      <p:cBhvr>
                                        <p:cTn id="6" dur="1" fill="hold">
                                          <p:stCondLst>
                                            <p:cond delay="0"/>
                                          </p:stCondLst>
                                        </p:cTn>
                                        <p:tgtEl>
                                          <p:spTgt spid="3">
                                            <p:txEl>
                                              <p:charRg st="4294967295" end="4294967295"/>
                                            </p:txEl>
                                          </p:spTgt>
                                        </p:tgtEl>
                                        <p:attrNameLst>
                                          <p:attrName>style.visibility</p:attrName>
                                        </p:attrNameLst>
                                      </p:cBhvr>
                                      <p:to>
                                        <p:strVal val="visible"/>
                                      </p:to>
                                    </p:set>
                                    <p:animEffect transition="in" filter="wipe(left)">
                                      <p:cBhvr>
                                        <p:cTn id="7" dur="1000"/>
                                        <p:tgtEl>
                                          <p:spTgt spid="3">
                                            <p:txEl>
                                              <p:charRg st="4294967295" end="4294967295"/>
                                            </p:txEl>
                                          </p:spTgt>
                                        </p:tgtEl>
                                      </p:cBhvr>
                                    </p:animEffect>
                                  </p:childTnLst>
                                </p:cTn>
                              </p:par>
                              <p:par>
                                <p:cTn id="8" presetID="22" presetClass="entr" presetSubtype="8" fill="hold" grpId="0" nodeType="withEffect" nodePh="1">
                                  <p:stCondLst>
                                    <p:cond delay="250"/>
                                  </p:stCondLst>
                                  <p:endCondLst>
                                    <p:cond evt="begin" delay="0">
                                      <p:tn val="8"/>
                                    </p:cond>
                                  </p:endCondLst>
                                  <p:childTnLst>
                                    <p:set>
                                      <p:cBhvr>
                                        <p:cTn id="9" dur="1" fill="hold">
                                          <p:stCondLst>
                                            <p:cond delay="0"/>
                                          </p:stCondLst>
                                        </p:cTn>
                                        <p:tgtEl>
                                          <p:spTgt spid="7">
                                            <p:txEl>
                                              <p:charRg st="4294967295" end="4294967295"/>
                                            </p:txEl>
                                          </p:spTgt>
                                        </p:tgtEl>
                                        <p:attrNameLst>
                                          <p:attrName>style.visibility</p:attrName>
                                        </p:attrNameLst>
                                      </p:cBhvr>
                                      <p:to>
                                        <p:strVal val="visible"/>
                                      </p:to>
                                    </p:set>
                                    <p:animEffect transition="in" filter="wipe(left)">
                                      <p:cBhvr>
                                        <p:cTn id="10" dur="1000"/>
                                        <p:tgtEl>
                                          <p:spTgt spid="7">
                                            <p:txEl>
                                              <p:charRg st="4294967295" end="4294967295"/>
                                            </p:txEl>
                                          </p:spTgt>
                                        </p:tgtEl>
                                      </p:cBhvr>
                                    </p:animEffect>
                                  </p:childTnLst>
                                </p:cTn>
                              </p:par>
                              <p:par>
                                <p:cTn id="11" presetID="22" presetClass="entr" presetSubtype="8" fill="hold" nodeType="withEffect">
                                  <p:stCondLst>
                                    <p:cond delay="25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1000"/>
                                        <p:tgtEl>
                                          <p:spTgt spid="51"/>
                                        </p:tgtEl>
                                      </p:cBhvr>
                                    </p:animEffect>
                                  </p:childTnLst>
                                </p:cTn>
                              </p:par>
                              <p:par>
                                <p:cTn id="14" presetID="22" presetClass="entr" presetSubtype="8" fill="hold" nodeType="withEffect">
                                  <p:stCondLst>
                                    <p:cond delay="25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1000"/>
                                        <p:tgtEl>
                                          <p:spTgt spid="54"/>
                                        </p:tgtEl>
                                      </p:cBhvr>
                                    </p:animEffect>
                                  </p:childTnLst>
                                </p:cTn>
                              </p:par>
                              <p:par>
                                <p:cTn id="17" presetID="22" presetClass="entr" presetSubtype="8" fill="hold" nodeType="withEffect">
                                  <p:stCondLst>
                                    <p:cond delay="25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1000"/>
                                        <p:tgtEl>
                                          <p:spTgt spid="57"/>
                                        </p:tgtEl>
                                      </p:cBhvr>
                                    </p:animEffect>
                                  </p:childTnLst>
                                </p:cTn>
                              </p:par>
                              <p:par>
                                <p:cTn id="20" presetID="22" presetClass="entr" presetSubtype="8" fill="hold" grpId="0" nodeType="withEffect" nodePh="1">
                                  <p:stCondLst>
                                    <p:cond delay="250"/>
                                  </p:stCondLst>
                                  <p:endCondLst>
                                    <p:cond evt="begin" delay="0">
                                      <p:tn val="20"/>
                                    </p:cond>
                                  </p:endCondLst>
                                  <p:childTnLst>
                                    <p:set>
                                      <p:cBhvr>
                                        <p:cTn id="21" dur="1" fill="hold">
                                          <p:stCondLst>
                                            <p:cond delay="0"/>
                                          </p:stCondLst>
                                        </p:cTn>
                                        <p:tgtEl>
                                          <p:spTgt spid="11">
                                            <p:txEl>
                                              <p:charRg st="4294967295" end="4294967295"/>
                                            </p:txEl>
                                          </p:spTgt>
                                        </p:tgtEl>
                                        <p:attrNameLst>
                                          <p:attrName>style.visibility</p:attrName>
                                        </p:attrNameLst>
                                      </p:cBhvr>
                                      <p:to>
                                        <p:strVal val="visible"/>
                                      </p:to>
                                    </p:set>
                                    <p:animEffect transition="in" filter="wipe(left)">
                                      <p:cBhvr>
                                        <p:cTn id="22" dur="1000"/>
                                        <p:tgtEl>
                                          <p:spTgt spid="11">
                                            <p:txEl>
                                              <p:charRg st="4294967295" end="4294967295"/>
                                            </p:txEl>
                                          </p:spTgt>
                                        </p:tgtEl>
                                      </p:cBhvr>
                                    </p:animEffect>
                                  </p:childTnLst>
                                </p:cTn>
                              </p:par>
                              <p:par>
                                <p:cTn id="23" presetID="22" presetClass="entr" presetSubtype="8" fill="hold" grpId="0" nodeType="withEffect" nodePh="1">
                                  <p:stCondLst>
                                    <p:cond delay="250"/>
                                  </p:stCondLst>
                                  <p:endCondLst>
                                    <p:cond evt="begin" delay="0">
                                      <p:tn val="23"/>
                                    </p:cond>
                                  </p:endCondLst>
                                  <p:childTnLst>
                                    <p:set>
                                      <p:cBhvr>
                                        <p:cTn id="24" dur="1" fill="hold">
                                          <p:stCondLst>
                                            <p:cond delay="0"/>
                                          </p:stCondLst>
                                        </p:cTn>
                                        <p:tgtEl>
                                          <p:spTgt spid="12">
                                            <p:txEl>
                                              <p:charRg st="4294967295" end="4294967295"/>
                                            </p:txEl>
                                          </p:spTgt>
                                        </p:tgtEl>
                                        <p:attrNameLst>
                                          <p:attrName>style.visibility</p:attrName>
                                        </p:attrNameLst>
                                      </p:cBhvr>
                                      <p:to>
                                        <p:strVal val="visible"/>
                                      </p:to>
                                    </p:set>
                                    <p:animEffect transition="in" filter="wipe(left)">
                                      <p:cBhvr>
                                        <p:cTn id="25" dur="1000"/>
                                        <p:tgtEl>
                                          <p:spTgt spid="12">
                                            <p:txEl>
                                              <p:charRg st="4294967295" end="4294967295"/>
                                            </p:txEl>
                                          </p:spTgt>
                                        </p:tgtEl>
                                      </p:cBhvr>
                                    </p:animEffect>
                                  </p:childTnLst>
                                </p:cTn>
                              </p:par>
                              <p:par>
                                <p:cTn id="26" presetID="22" presetClass="entr" presetSubtype="8" fill="hold" grpId="0" nodeType="withEffect" nodePh="1">
                                  <p:stCondLst>
                                    <p:cond delay="250"/>
                                  </p:stCondLst>
                                  <p:endCondLst>
                                    <p:cond evt="begin" delay="0">
                                      <p:tn val="26"/>
                                    </p:cond>
                                  </p:endCondLst>
                                  <p:childTnLst>
                                    <p:set>
                                      <p:cBhvr>
                                        <p:cTn id="27" dur="1" fill="hold">
                                          <p:stCondLst>
                                            <p:cond delay="0"/>
                                          </p:stCondLst>
                                        </p:cTn>
                                        <p:tgtEl>
                                          <p:spTgt spid="13">
                                            <p:txEl>
                                              <p:charRg st="4294967295" end="4294967295"/>
                                            </p:txEl>
                                          </p:spTgt>
                                        </p:tgtEl>
                                        <p:attrNameLst>
                                          <p:attrName>style.visibility</p:attrName>
                                        </p:attrNameLst>
                                      </p:cBhvr>
                                      <p:to>
                                        <p:strVal val="visible"/>
                                      </p:to>
                                    </p:set>
                                    <p:animEffect transition="in" filter="wipe(left)">
                                      <p:cBhvr>
                                        <p:cTn id="28" dur="1000"/>
                                        <p:tgtEl>
                                          <p:spTgt spid="13">
                                            <p:txEl>
                                              <p:charRg st="4294967295" end="4294967295"/>
                                            </p:txEl>
                                          </p:spTgt>
                                        </p:tgtEl>
                                      </p:cBhvr>
                                    </p:animEffect>
                                  </p:childTnLst>
                                </p:cTn>
                              </p:par>
                              <p:par>
                                <p:cTn id="29" presetID="22" presetClass="entr" presetSubtype="8" fill="hold" grpId="0" nodeType="withEffect" nodePh="1">
                                  <p:stCondLst>
                                    <p:cond delay="250"/>
                                  </p:stCondLst>
                                  <p:endCondLst>
                                    <p:cond evt="begin" delay="0">
                                      <p:tn val="29"/>
                                    </p:cond>
                                  </p:endCondLst>
                                  <p:childTnLst>
                                    <p:set>
                                      <p:cBhvr>
                                        <p:cTn id="30"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31" dur="1000"/>
                                        <p:tgtEl>
                                          <p:spTgt spid="1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7" grpId="0" bldLvl="0" animBg="1" autoUpdateAnimBg="0"/>
      <p:bldP spid="11" grpId="0" bldLvl="0" animBg="1" autoUpdateAnimBg="0"/>
      <p:bldP spid="12" grpId="0" bldLvl="0" animBg="1" autoUpdateAnimBg="0"/>
      <p:bldP spid="13" grpId="0" bldLvl="0" animBg="1" autoUpdateAnimBg="0"/>
      <p:bldP spid="14"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A_库_任意多边形 63"/>
          <p:cNvSpPr/>
          <p:nvPr>
            <p:custDataLst>
              <p:tags r:id="rId1"/>
            </p:custDataLst>
          </p:nvPr>
        </p:nvSpPr>
        <p:spPr>
          <a:xfrm rot="16200000" flipV="1">
            <a:off x="3659345" y="827078"/>
            <a:ext cx="1962819" cy="2656966"/>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1" fmla="*/ 189606 w 1785392"/>
              <a:gd name="connsiteY0-2" fmla="*/ 476029 h 1041897"/>
              <a:gd name="connsiteX1-3" fmla="*/ 0 w 1785392"/>
              <a:gd name="connsiteY1-4" fmla="*/ 658909 h 1041897"/>
              <a:gd name="connsiteX2-5" fmla="*/ 301214 w 1785392"/>
              <a:gd name="connsiteY2-6" fmla="*/ 691182 h 1041897"/>
              <a:gd name="connsiteX3-7" fmla="*/ 473336 w 1785392"/>
              <a:gd name="connsiteY3-8" fmla="*/ 1013911 h 1041897"/>
              <a:gd name="connsiteX4-9" fmla="*/ 1215614 w 1785392"/>
              <a:gd name="connsiteY4-10" fmla="*/ 1003153 h 1041897"/>
              <a:gd name="connsiteX5-11" fmla="*/ 1721223 w 1785392"/>
              <a:gd name="connsiteY5-12" fmla="*/ 820273 h 1041897"/>
              <a:gd name="connsiteX6-13" fmla="*/ 1624405 w 1785392"/>
              <a:gd name="connsiteY6-14" fmla="*/ 77996 h 1041897"/>
              <a:gd name="connsiteX7-15" fmla="*/ 333487 w 1785392"/>
              <a:gd name="connsiteY7-16" fmla="*/ 67238 h 1041897"/>
              <a:gd name="connsiteX8-17" fmla="*/ 189606 w 1785392"/>
              <a:gd name="connsiteY8-18" fmla="*/ 476029 h 1041897"/>
              <a:gd name="connsiteX0-19" fmla="*/ 189606 w 1785392"/>
              <a:gd name="connsiteY0-20" fmla="*/ 476029 h 1041897"/>
              <a:gd name="connsiteX1-21" fmla="*/ 0 w 1785392"/>
              <a:gd name="connsiteY1-22" fmla="*/ 658909 h 1041897"/>
              <a:gd name="connsiteX2-23" fmla="*/ 301214 w 1785392"/>
              <a:gd name="connsiteY2-24" fmla="*/ 691182 h 1041897"/>
              <a:gd name="connsiteX3-25" fmla="*/ 473336 w 1785392"/>
              <a:gd name="connsiteY3-26" fmla="*/ 1013911 h 1041897"/>
              <a:gd name="connsiteX4-27" fmla="*/ 1215614 w 1785392"/>
              <a:gd name="connsiteY4-28" fmla="*/ 1003153 h 1041897"/>
              <a:gd name="connsiteX5-29" fmla="*/ 1721223 w 1785392"/>
              <a:gd name="connsiteY5-30" fmla="*/ 820273 h 1041897"/>
              <a:gd name="connsiteX6-31" fmla="*/ 1624405 w 1785392"/>
              <a:gd name="connsiteY6-32" fmla="*/ 77996 h 1041897"/>
              <a:gd name="connsiteX7-33" fmla="*/ 333487 w 1785392"/>
              <a:gd name="connsiteY7-34" fmla="*/ 67238 h 1041897"/>
              <a:gd name="connsiteX8-35" fmla="*/ 189606 w 1785392"/>
              <a:gd name="connsiteY8-36" fmla="*/ 476029 h 1041897"/>
              <a:gd name="connsiteX0-37" fmla="*/ 154346 w 1785392"/>
              <a:gd name="connsiteY0-38" fmla="*/ 486089 h 1042432"/>
              <a:gd name="connsiteX1-39" fmla="*/ 0 w 1785392"/>
              <a:gd name="connsiteY1-40" fmla="*/ 659444 h 1042432"/>
              <a:gd name="connsiteX2-41" fmla="*/ 301214 w 1785392"/>
              <a:gd name="connsiteY2-42" fmla="*/ 691717 h 1042432"/>
              <a:gd name="connsiteX3-43" fmla="*/ 473336 w 1785392"/>
              <a:gd name="connsiteY3-44" fmla="*/ 1014446 h 1042432"/>
              <a:gd name="connsiteX4-45" fmla="*/ 1215614 w 1785392"/>
              <a:gd name="connsiteY4-46" fmla="*/ 1003688 h 1042432"/>
              <a:gd name="connsiteX5-47" fmla="*/ 1721223 w 1785392"/>
              <a:gd name="connsiteY5-48" fmla="*/ 820808 h 1042432"/>
              <a:gd name="connsiteX6-49" fmla="*/ 1624405 w 1785392"/>
              <a:gd name="connsiteY6-50" fmla="*/ 78531 h 1042432"/>
              <a:gd name="connsiteX7-51" fmla="*/ 333487 w 1785392"/>
              <a:gd name="connsiteY7-52" fmla="*/ 67773 h 1042432"/>
              <a:gd name="connsiteX8-53" fmla="*/ 154346 w 1785392"/>
              <a:gd name="connsiteY8-54" fmla="*/ 486089 h 1042432"/>
              <a:gd name="connsiteX0-55" fmla="*/ 154346 w 1785392"/>
              <a:gd name="connsiteY0-56" fmla="*/ 486089 h 1042432"/>
              <a:gd name="connsiteX1-57" fmla="*/ 0 w 1785392"/>
              <a:gd name="connsiteY1-58" fmla="*/ 659444 h 1042432"/>
              <a:gd name="connsiteX2-59" fmla="*/ 301214 w 1785392"/>
              <a:gd name="connsiteY2-60" fmla="*/ 691717 h 1042432"/>
              <a:gd name="connsiteX3-61" fmla="*/ 473336 w 1785392"/>
              <a:gd name="connsiteY3-62" fmla="*/ 1014446 h 1042432"/>
              <a:gd name="connsiteX4-63" fmla="*/ 1215614 w 1785392"/>
              <a:gd name="connsiteY4-64" fmla="*/ 1003688 h 1042432"/>
              <a:gd name="connsiteX5-65" fmla="*/ 1721223 w 1785392"/>
              <a:gd name="connsiteY5-66" fmla="*/ 820808 h 1042432"/>
              <a:gd name="connsiteX6-67" fmla="*/ 1624405 w 1785392"/>
              <a:gd name="connsiteY6-68" fmla="*/ 78531 h 1042432"/>
              <a:gd name="connsiteX7-69" fmla="*/ 333487 w 1785392"/>
              <a:gd name="connsiteY7-70" fmla="*/ 67773 h 1042432"/>
              <a:gd name="connsiteX8-71" fmla="*/ 154346 w 1785392"/>
              <a:gd name="connsiteY8-72" fmla="*/ 486089 h 1042432"/>
              <a:gd name="connsiteX0-73" fmla="*/ 154346 w 1785392"/>
              <a:gd name="connsiteY0-74" fmla="*/ 486089 h 1041051"/>
              <a:gd name="connsiteX1-75" fmla="*/ 0 w 1785392"/>
              <a:gd name="connsiteY1-76" fmla="*/ 659444 h 1041051"/>
              <a:gd name="connsiteX2-77" fmla="*/ 213064 w 1785392"/>
              <a:gd name="connsiteY2-78" fmla="*/ 710767 h 1041051"/>
              <a:gd name="connsiteX3-79" fmla="*/ 473336 w 1785392"/>
              <a:gd name="connsiteY3-80" fmla="*/ 1014446 h 1041051"/>
              <a:gd name="connsiteX4-81" fmla="*/ 1215614 w 1785392"/>
              <a:gd name="connsiteY4-82" fmla="*/ 1003688 h 1041051"/>
              <a:gd name="connsiteX5-83" fmla="*/ 1721223 w 1785392"/>
              <a:gd name="connsiteY5-84" fmla="*/ 820808 h 1041051"/>
              <a:gd name="connsiteX6-85" fmla="*/ 1624405 w 1785392"/>
              <a:gd name="connsiteY6-86" fmla="*/ 78531 h 1041051"/>
              <a:gd name="connsiteX7-87" fmla="*/ 333487 w 1785392"/>
              <a:gd name="connsiteY7-88" fmla="*/ 67773 h 1041051"/>
              <a:gd name="connsiteX8-89" fmla="*/ 154346 w 1785392"/>
              <a:gd name="connsiteY8-90" fmla="*/ 486089 h 1041051"/>
              <a:gd name="connsiteX0-91" fmla="*/ 154346 w 1785392"/>
              <a:gd name="connsiteY0-92" fmla="*/ 486089 h 1034605"/>
              <a:gd name="connsiteX1-93" fmla="*/ 0 w 1785392"/>
              <a:gd name="connsiteY1-94" fmla="*/ 659444 h 1034605"/>
              <a:gd name="connsiteX2-95" fmla="*/ 213064 w 1785392"/>
              <a:gd name="connsiteY2-96" fmla="*/ 710767 h 1034605"/>
              <a:gd name="connsiteX3-97" fmla="*/ 363148 w 1785392"/>
              <a:gd name="connsiteY3-98" fmla="*/ 1004921 h 1034605"/>
              <a:gd name="connsiteX4-99" fmla="*/ 1215614 w 1785392"/>
              <a:gd name="connsiteY4-100" fmla="*/ 1003688 h 1034605"/>
              <a:gd name="connsiteX5-101" fmla="*/ 1721223 w 1785392"/>
              <a:gd name="connsiteY5-102" fmla="*/ 820808 h 1034605"/>
              <a:gd name="connsiteX6-103" fmla="*/ 1624405 w 1785392"/>
              <a:gd name="connsiteY6-104" fmla="*/ 78531 h 1034605"/>
              <a:gd name="connsiteX7-105" fmla="*/ 333487 w 1785392"/>
              <a:gd name="connsiteY7-106" fmla="*/ 67773 h 1034605"/>
              <a:gd name="connsiteX8-107" fmla="*/ 154346 w 1785392"/>
              <a:gd name="connsiteY8-108" fmla="*/ 486089 h 1034605"/>
              <a:gd name="connsiteX0-109" fmla="*/ 154346 w 1785392"/>
              <a:gd name="connsiteY0-110" fmla="*/ 486089 h 1027938"/>
              <a:gd name="connsiteX1-111" fmla="*/ 0 w 1785392"/>
              <a:gd name="connsiteY1-112" fmla="*/ 659444 h 1027938"/>
              <a:gd name="connsiteX2-113" fmla="*/ 224967 w 1785392"/>
              <a:gd name="connsiteY2-114" fmla="*/ 810042 h 1027938"/>
              <a:gd name="connsiteX3-115" fmla="*/ 363148 w 1785392"/>
              <a:gd name="connsiteY3-116" fmla="*/ 1004921 h 1027938"/>
              <a:gd name="connsiteX4-117" fmla="*/ 1215614 w 1785392"/>
              <a:gd name="connsiteY4-118" fmla="*/ 1003688 h 1027938"/>
              <a:gd name="connsiteX5-119" fmla="*/ 1721223 w 1785392"/>
              <a:gd name="connsiteY5-120" fmla="*/ 820808 h 1027938"/>
              <a:gd name="connsiteX6-121" fmla="*/ 1624405 w 1785392"/>
              <a:gd name="connsiteY6-122" fmla="*/ 78531 h 1027938"/>
              <a:gd name="connsiteX7-123" fmla="*/ 333487 w 1785392"/>
              <a:gd name="connsiteY7-124" fmla="*/ 67773 h 1027938"/>
              <a:gd name="connsiteX8-125" fmla="*/ 154346 w 1785392"/>
              <a:gd name="connsiteY8-126" fmla="*/ 486089 h 1027938"/>
              <a:gd name="connsiteX0-127" fmla="*/ 309088 w 1940134"/>
              <a:gd name="connsiteY0-128" fmla="*/ 486089 h 1027938"/>
              <a:gd name="connsiteX1-129" fmla="*/ 0 w 1940134"/>
              <a:gd name="connsiteY1-130" fmla="*/ 805744 h 1027938"/>
              <a:gd name="connsiteX2-131" fmla="*/ 379709 w 1940134"/>
              <a:gd name="connsiteY2-132" fmla="*/ 810042 h 1027938"/>
              <a:gd name="connsiteX3-133" fmla="*/ 517890 w 1940134"/>
              <a:gd name="connsiteY3-134" fmla="*/ 1004921 h 1027938"/>
              <a:gd name="connsiteX4-135" fmla="*/ 1370356 w 1940134"/>
              <a:gd name="connsiteY4-136" fmla="*/ 1003688 h 1027938"/>
              <a:gd name="connsiteX5-137" fmla="*/ 1875965 w 1940134"/>
              <a:gd name="connsiteY5-138" fmla="*/ 820808 h 1027938"/>
              <a:gd name="connsiteX6-139" fmla="*/ 1779147 w 1940134"/>
              <a:gd name="connsiteY6-140" fmla="*/ 78531 h 1027938"/>
              <a:gd name="connsiteX7-141" fmla="*/ 488229 w 1940134"/>
              <a:gd name="connsiteY7-142" fmla="*/ 67773 h 1027938"/>
              <a:gd name="connsiteX8-143" fmla="*/ 309088 w 1940134"/>
              <a:gd name="connsiteY8-144" fmla="*/ 486089 h 1027938"/>
              <a:gd name="connsiteX0-145" fmla="*/ 285282 w 1916328"/>
              <a:gd name="connsiteY0-146" fmla="*/ 486089 h 1027938"/>
              <a:gd name="connsiteX1-147" fmla="*/ 0 w 1916328"/>
              <a:gd name="connsiteY1-148" fmla="*/ 863219 h 1027938"/>
              <a:gd name="connsiteX2-149" fmla="*/ 355903 w 1916328"/>
              <a:gd name="connsiteY2-150" fmla="*/ 810042 h 1027938"/>
              <a:gd name="connsiteX3-151" fmla="*/ 494084 w 1916328"/>
              <a:gd name="connsiteY3-152" fmla="*/ 1004921 h 1027938"/>
              <a:gd name="connsiteX4-153" fmla="*/ 1346550 w 1916328"/>
              <a:gd name="connsiteY4-154" fmla="*/ 1003688 h 1027938"/>
              <a:gd name="connsiteX5-155" fmla="*/ 1852159 w 1916328"/>
              <a:gd name="connsiteY5-156" fmla="*/ 820808 h 1027938"/>
              <a:gd name="connsiteX6-157" fmla="*/ 1755341 w 1916328"/>
              <a:gd name="connsiteY6-158" fmla="*/ 78531 h 1027938"/>
              <a:gd name="connsiteX7-159" fmla="*/ 464423 w 1916328"/>
              <a:gd name="connsiteY7-160" fmla="*/ 67773 h 1027938"/>
              <a:gd name="connsiteX8-161" fmla="*/ 285282 w 1916328"/>
              <a:gd name="connsiteY8-162" fmla="*/ 486089 h 1027938"/>
              <a:gd name="connsiteX0-163" fmla="*/ 285282 w 1916328"/>
              <a:gd name="connsiteY0-164" fmla="*/ 490809 h 1032658"/>
              <a:gd name="connsiteX1-165" fmla="*/ 0 w 1916328"/>
              <a:gd name="connsiteY1-166" fmla="*/ 867939 h 1032658"/>
              <a:gd name="connsiteX2-167" fmla="*/ 355903 w 1916328"/>
              <a:gd name="connsiteY2-168" fmla="*/ 814762 h 1032658"/>
              <a:gd name="connsiteX3-169" fmla="*/ 494084 w 1916328"/>
              <a:gd name="connsiteY3-170" fmla="*/ 1009641 h 1032658"/>
              <a:gd name="connsiteX4-171" fmla="*/ 1346550 w 1916328"/>
              <a:gd name="connsiteY4-172" fmla="*/ 1008408 h 1032658"/>
              <a:gd name="connsiteX5-173" fmla="*/ 1852159 w 1916328"/>
              <a:gd name="connsiteY5-174" fmla="*/ 825528 h 1032658"/>
              <a:gd name="connsiteX6-175" fmla="*/ 1755341 w 1916328"/>
              <a:gd name="connsiteY6-176" fmla="*/ 83251 h 1032658"/>
              <a:gd name="connsiteX7-177" fmla="*/ 547745 w 1916328"/>
              <a:gd name="connsiteY7-178" fmla="*/ 62043 h 1032658"/>
              <a:gd name="connsiteX8-179" fmla="*/ 285282 w 1916328"/>
              <a:gd name="connsiteY8-180" fmla="*/ 490809 h 10326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16328" h="1032658">
                <a:moveTo>
                  <a:pt x="285282" y="490809"/>
                </a:moveTo>
                <a:lnTo>
                  <a:pt x="0" y="867939"/>
                </a:lnTo>
                <a:cubicBezTo>
                  <a:pt x="71021" y="885047"/>
                  <a:pt x="284882" y="797654"/>
                  <a:pt x="355903" y="814762"/>
                </a:cubicBezTo>
                <a:cubicBezTo>
                  <a:pt x="413277" y="922338"/>
                  <a:pt x="328976" y="977367"/>
                  <a:pt x="494084" y="1009641"/>
                </a:cubicBezTo>
                <a:cubicBezTo>
                  <a:pt x="659192" y="1041915"/>
                  <a:pt x="1120204" y="1039094"/>
                  <a:pt x="1346550" y="1008408"/>
                </a:cubicBezTo>
                <a:cubicBezTo>
                  <a:pt x="1572896" y="977723"/>
                  <a:pt x="1784027" y="979721"/>
                  <a:pt x="1852159" y="825528"/>
                </a:cubicBezTo>
                <a:cubicBezTo>
                  <a:pt x="1920291" y="671335"/>
                  <a:pt x="1986630" y="208757"/>
                  <a:pt x="1755341" y="83251"/>
                </a:cubicBezTo>
                <a:cubicBezTo>
                  <a:pt x="1524052" y="-42255"/>
                  <a:pt x="792755" y="-5883"/>
                  <a:pt x="547745" y="62043"/>
                </a:cubicBezTo>
                <a:cubicBezTo>
                  <a:pt x="302735" y="129969"/>
                  <a:pt x="266977" y="294257"/>
                  <a:pt x="285282" y="490809"/>
                </a:cubicBezTo>
                <a:close/>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PA_库_文本框 64"/>
          <p:cNvSpPr txBox="1"/>
          <p:nvPr>
            <p:custDataLst>
              <p:tags r:id="rId2"/>
            </p:custDataLst>
          </p:nvPr>
        </p:nvSpPr>
        <p:spPr>
          <a:xfrm>
            <a:off x="3609539" y="1513784"/>
            <a:ext cx="2225869" cy="880306"/>
          </a:xfrm>
          <a:prstGeom prst="rect">
            <a:avLst/>
          </a:prstGeom>
          <a:noFill/>
        </p:spPr>
        <p:txBody>
          <a:bodyPr wrap="square" rtlCol="0">
            <a:spAutoFit/>
          </a:bodyPr>
          <a:lstStyle/>
          <a:p>
            <a:pPr>
              <a:lnSpc>
                <a:spcPct val="125000"/>
              </a:lnSpc>
            </a:pPr>
            <a:r>
              <a:rPr lang="zh-CN" altLang="en-US" sz="2200" dirty="0">
                <a:solidFill>
                  <a:schemeClr val="accent1">
                    <a:lumMod val="50000"/>
                  </a:schemeClr>
                </a:solidFill>
                <a:latin typeface="华康娃娃体W5" panose="040B0509000000000000" pitchFamily="81" charset="-122"/>
                <a:ea typeface="华康娃娃体W5" panose="040B0509000000000000" pitchFamily="81" charset="-122"/>
              </a:rPr>
              <a:t>这里输入你要具体探讨的的问题</a:t>
            </a:r>
            <a:endParaRPr lang="en-US" altLang="zh-CN" sz="2200" dirty="0">
              <a:solidFill>
                <a:schemeClr val="accent1">
                  <a:lumMod val="50000"/>
                </a:schemeClr>
              </a:solidFill>
              <a:latin typeface="华康娃娃体W5" panose="040B0509000000000000" pitchFamily="81" charset="-122"/>
              <a:ea typeface="华康娃娃体W5" panose="040B0509000000000000" pitchFamily="81" charset="-122"/>
            </a:endParaRPr>
          </a:p>
        </p:txBody>
      </p:sp>
      <p:sp>
        <p:nvSpPr>
          <p:cNvPr id="101" name="PA_库_任意多边形 100"/>
          <p:cNvSpPr/>
          <p:nvPr>
            <p:custDataLst>
              <p:tags r:id="rId3"/>
            </p:custDataLst>
          </p:nvPr>
        </p:nvSpPr>
        <p:spPr>
          <a:xfrm flipH="1">
            <a:off x="5969238" y="1471431"/>
            <a:ext cx="3029981" cy="4044786"/>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1" fmla="*/ 189606 w 1785392"/>
              <a:gd name="connsiteY0-2" fmla="*/ 476029 h 1041897"/>
              <a:gd name="connsiteX1-3" fmla="*/ 0 w 1785392"/>
              <a:gd name="connsiteY1-4" fmla="*/ 658909 h 1041897"/>
              <a:gd name="connsiteX2-5" fmla="*/ 301214 w 1785392"/>
              <a:gd name="connsiteY2-6" fmla="*/ 691182 h 1041897"/>
              <a:gd name="connsiteX3-7" fmla="*/ 473336 w 1785392"/>
              <a:gd name="connsiteY3-8" fmla="*/ 1013911 h 1041897"/>
              <a:gd name="connsiteX4-9" fmla="*/ 1215614 w 1785392"/>
              <a:gd name="connsiteY4-10" fmla="*/ 1003153 h 1041897"/>
              <a:gd name="connsiteX5-11" fmla="*/ 1721223 w 1785392"/>
              <a:gd name="connsiteY5-12" fmla="*/ 820273 h 1041897"/>
              <a:gd name="connsiteX6-13" fmla="*/ 1624405 w 1785392"/>
              <a:gd name="connsiteY6-14" fmla="*/ 77996 h 1041897"/>
              <a:gd name="connsiteX7-15" fmla="*/ 333487 w 1785392"/>
              <a:gd name="connsiteY7-16" fmla="*/ 67238 h 1041897"/>
              <a:gd name="connsiteX8-17" fmla="*/ 189606 w 1785392"/>
              <a:gd name="connsiteY8-18" fmla="*/ 476029 h 1041897"/>
              <a:gd name="connsiteX0-19" fmla="*/ 189606 w 1785392"/>
              <a:gd name="connsiteY0-20" fmla="*/ 476029 h 1041897"/>
              <a:gd name="connsiteX1-21" fmla="*/ 0 w 1785392"/>
              <a:gd name="connsiteY1-22" fmla="*/ 658909 h 1041897"/>
              <a:gd name="connsiteX2-23" fmla="*/ 301214 w 1785392"/>
              <a:gd name="connsiteY2-24" fmla="*/ 691182 h 1041897"/>
              <a:gd name="connsiteX3-25" fmla="*/ 473336 w 1785392"/>
              <a:gd name="connsiteY3-26" fmla="*/ 1013911 h 1041897"/>
              <a:gd name="connsiteX4-27" fmla="*/ 1215614 w 1785392"/>
              <a:gd name="connsiteY4-28" fmla="*/ 1003153 h 1041897"/>
              <a:gd name="connsiteX5-29" fmla="*/ 1721223 w 1785392"/>
              <a:gd name="connsiteY5-30" fmla="*/ 820273 h 1041897"/>
              <a:gd name="connsiteX6-31" fmla="*/ 1624405 w 1785392"/>
              <a:gd name="connsiteY6-32" fmla="*/ 77996 h 1041897"/>
              <a:gd name="connsiteX7-33" fmla="*/ 333487 w 1785392"/>
              <a:gd name="connsiteY7-34" fmla="*/ 67238 h 1041897"/>
              <a:gd name="connsiteX8-35" fmla="*/ 189606 w 1785392"/>
              <a:gd name="connsiteY8-36" fmla="*/ 476029 h 1041897"/>
              <a:gd name="connsiteX0-37" fmla="*/ 154346 w 1785392"/>
              <a:gd name="connsiteY0-38" fmla="*/ 486089 h 1042432"/>
              <a:gd name="connsiteX1-39" fmla="*/ 0 w 1785392"/>
              <a:gd name="connsiteY1-40" fmla="*/ 659444 h 1042432"/>
              <a:gd name="connsiteX2-41" fmla="*/ 301214 w 1785392"/>
              <a:gd name="connsiteY2-42" fmla="*/ 691717 h 1042432"/>
              <a:gd name="connsiteX3-43" fmla="*/ 473336 w 1785392"/>
              <a:gd name="connsiteY3-44" fmla="*/ 1014446 h 1042432"/>
              <a:gd name="connsiteX4-45" fmla="*/ 1215614 w 1785392"/>
              <a:gd name="connsiteY4-46" fmla="*/ 1003688 h 1042432"/>
              <a:gd name="connsiteX5-47" fmla="*/ 1721223 w 1785392"/>
              <a:gd name="connsiteY5-48" fmla="*/ 820808 h 1042432"/>
              <a:gd name="connsiteX6-49" fmla="*/ 1624405 w 1785392"/>
              <a:gd name="connsiteY6-50" fmla="*/ 78531 h 1042432"/>
              <a:gd name="connsiteX7-51" fmla="*/ 333487 w 1785392"/>
              <a:gd name="connsiteY7-52" fmla="*/ 67773 h 1042432"/>
              <a:gd name="connsiteX8-53" fmla="*/ 154346 w 1785392"/>
              <a:gd name="connsiteY8-54" fmla="*/ 486089 h 1042432"/>
              <a:gd name="connsiteX0-55" fmla="*/ 154346 w 1785392"/>
              <a:gd name="connsiteY0-56" fmla="*/ 486089 h 1042432"/>
              <a:gd name="connsiteX1-57" fmla="*/ 0 w 1785392"/>
              <a:gd name="connsiteY1-58" fmla="*/ 659444 h 1042432"/>
              <a:gd name="connsiteX2-59" fmla="*/ 301214 w 1785392"/>
              <a:gd name="connsiteY2-60" fmla="*/ 691717 h 1042432"/>
              <a:gd name="connsiteX3-61" fmla="*/ 473336 w 1785392"/>
              <a:gd name="connsiteY3-62" fmla="*/ 1014446 h 1042432"/>
              <a:gd name="connsiteX4-63" fmla="*/ 1215614 w 1785392"/>
              <a:gd name="connsiteY4-64" fmla="*/ 1003688 h 1042432"/>
              <a:gd name="connsiteX5-65" fmla="*/ 1721223 w 1785392"/>
              <a:gd name="connsiteY5-66" fmla="*/ 820808 h 1042432"/>
              <a:gd name="connsiteX6-67" fmla="*/ 1624405 w 1785392"/>
              <a:gd name="connsiteY6-68" fmla="*/ 78531 h 1042432"/>
              <a:gd name="connsiteX7-69" fmla="*/ 333487 w 1785392"/>
              <a:gd name="connsiteY7-70" fmla="*/ 67773 h 1042432"/>
              <a:gd name="connsiteX8-71" fmla="*/ 154346 w 1785392"/>
              <a:gd name="connsiteY8-72" fmla="*/ 486089 h 1042432"/>
              <a:gd name="connsiteX0-73" fmla="*/ 154346 w 1785392"/>
              <a:gd name="connsiteY0-74" fmla="*/ 486089 h 1041051"/>
              <a:gd name="connsiteX1-75" fmla="*/ 0 w 1785392"/>
              <a:gd name="connsiteY1-76" fmla="*/ 659444 h 1041051"/>
              <a:gd name="connsiteX2-77" fmla="*/ 213064 w 1785392"/>
              <a:gd name="connsiteY2-78" fmla="*/ 710767 h 1041051"/>
              <a:gd name="connsiteX3-79" fmla="*/ 473336 w 1785392"/>
              <a:gd name="connsiteY3-80" fmla="*/ 1014446 h 1041051"/>
              <a:gd name="connsiteX4-81" fmla="*/ 1215614 w 1785392"/>
              <a:gd name="connsiteY4-82" fmla="*/ 1003688 h 1041051"/>
              <a:gd name="connsiteX5-83" fmla="*/ 1721223 w 1785392"/>
              <a:gd name="connsiteY5-84" fmla="*/ 820808 h 1041051"/>
              <a:gd name="connsiteX6-85" fmla="*/ 1624405 w 1785392"/>
              <a:gd name="connsiteY6-86" fmla="*/ 78531 h 1041051"/>
              <a:gd name="connsiteX7-87" fmla="*/ 333487 w 1785392"/>
              <a:gd name="connsiteY7-88" fmla="*/ 67773 h 1041051"/>
              <a:gd name="connsiteX8-89" fmla="*/ 154346 w 1785392"/>
              <a:gd name="connsiteY8-90" fmla="*/ 486089 h 1041051"/>
              <a:gd name="connsiteX0-91" fmla="*/ 154346 w 1785392"/>
              <a:gd name="connsiteY0-92" fmla="*/ 486089 h 1034605"/>
              <a:gd name="connsiteX1-93" fmla="*/ 0 w 1785392"/>
              <a:gd name="connsiteY1-94" fmla="*/ 659444 h 1034605"/>
              <a:gd name="connsiteX2-95" fmla="*/ 213064 w 1785392"/>
              <a:gd name="connsiteY2-96" fmla="*/ 710767 h 1034605"/>
              <a:gd name="connsiteX3-97" fmla="*/ 363148 w 1785392"/>
              <a:gd name="connsiteY3-98" fmla="*/ 1004921 h 1034605"/>
              <a:gd name="connsiteX4-99" fmla="*/ 1215614 w 1785392"/>
              <a:gd name="connsiteY4-100" fmla="*/ 1003688 h 1034605"/>
              <a:gd name="connsiteX5-101" fmla="*/ 1721223 w 1785392"/>
              <a:gd name="connsiteY5-102" fmla="*/ 820808 h 1034605"/>
              <a:gd name="connsiteX6-103" fmla="*/ 1624405 w 1785392"/>
              <a:gd name="connsiteY6-104" fmla="*/ 78531 h 1034605"/>
              <a:gd name="connsiteX7-105" fmla="*/ 333487 w 1785392"/>
              <a:gd name="connsiteY7-106" fmla="*/ 67773 h 1034605"/>
              <a:gd name="connsiteX8-107" fmla="*/ 154346 w 1785392"/>
              <a:gd name="connsiteY8-108" fmla="*/ 486089 h 1034605"/>
              <a:gd name="connsiteX0-109" fmla="*/ 154346 w 1785392"/>
              <a:gd name="connsiteY0-110" fmla="*/ 486089 h 1027938"/>
              <a:gd name="connsiteX1-111" fmla="*/ 0 w 1785392"/>
              <a:gd name="connsiteY1-112" fmla="*/ 659444 h 1027938"/>
              <a:gd name="connsiteX2-113" fmla="*/ 224967 w 1785392"/>
              <a:gd name="connsiteY2-114" fmla="*/ 810042 h 1027938"/>
              <a:gd name="connsiteX3-115" fmla="*/ 363148 w 1785392"/>
              <a:gd name="connsiteY3-116" fmla="*/ 1004921 h 1027938"/>
              <a:gd name="connsiteX4-117" fmla="*/ 1215614 w 1785392"/>
              <a:gd name="connsiteY4-118" fmla="*/ 1003688 h 1027938"/>
              <a:gd name="connsiteX5-119" fmla="*/ 1721223 w 1785392"/>
              <a:gd name="connsiteY5-120" fmla="*/ 820808 h 1027938"/>
              <a:gd name="connsiteX6-121" fmla="*/ 1624405 w 1785392"/>
              <a:gd name="connsiteY6-122" fmla="*/ 78531 h 1027938"/>
              <a:gd name="connsiteX7-123" fmla="*/ 333487 w 1785392"/>
              <a:gd name="connsiteY7-124" fmla="*/ 67773 h 1027938"/>
              <a:gd name="connsiteX8-125" fmla="*/ 154346 w 1785392"/>
              <a:gd name="connsiteY8-126" fmla="*/ 486089 h 1027938"/>
              <a:gd name="connsiteX0-127" fmla="*/ 309088 w 1940134"/>
              <a:gd name="connsiteY0-128" fmla="*/ 486089 h 1027938"/>
              <a:gd name="connsiteX1-129" fmla="*/ 0 w 1940134"/>
              <a:gd name="connsiteY1-130" fmla="*/ 805744 h 1027938"/>
              <a:gd name="connsiteX2-131" fmla="*/ 379709 w 1940134"/>
              <a:gd name="connsiteY2-132" fmla="*/ 810042 h 1027938"/>
              <a:gd name="connsiteX3-133" fmla="*/ 517890 w 1940134"/>
              <a:gd name="connsiteY3-134" fmla="*/ 1004921 h 1027938"/>
              <a:gd name="connsiteX4-135" fmla="*/ 1370356 w 1940134"/>
              <a:gd name="connsiteY4-136" fmla="*/ 1003688 h 1027938"/>
              <a:gd name="connsiteX5-137" fmla="*/ 1875965 w 1940134"/>
              <a:gd name="connsiteY5-138" fmla="*/ 820808 h 1027938"/>
              <a:gd name="connsiteX6-139" fmla="*/ 1779147 w 1940134"/>
              <a:gd name="connsiteY6-140" fmla="*/ 78531 h 1027938"/>
              <a:gd name="connsiteX7-141" fmla="*/ 488229 w 1940134"/>
              <a:gd name="connsiteY7-142" fmla="*/ 67773 h 1027938"/>
              <a:gd name="connsiteX8-143" fmla="*/ 309088 w 1940134"/>
              <a:gd name="connsiteY8-144" fmla="*/ 486089 h 1027938"/>
              <a:gd name="connsiteX0-145" fmla="*/ 285282 w 1916328"/>
              <a:gd name="connsiteY0-146" fmla="*/ 486089 h 1027938"/>
              <a:gd name="connsiteX1-147" fmla="*/ 0 w 1916328"/>
              <a:gd name="connsiteY1-148" fmla="*/ 863219 h 1027938"/>
              <a:gd name="connsiteX2-149" fmla="*/ 355903 w 1916328"/>
              <a:gd name="connsiteY2-150" fmla="*/ 810042 h 1027938"/>
              <a:gd name="connsiteX3-151" fmla="*/ 494084 w 1916328"/>
              <a:gd name="connsiteY3-152" fmla="*/ 1004921 h 1027938"/>
              <a:gd name="connsiteX4-153" fmla="*/ 1346550 w 1916328"/>
              <a:gd name="connsiteY4-154" fmla="*/ 1003688 h 1027938"/>
              <a:gd name="connsiteX5-155" fmla="*/ 1852159 w 1916328"/>
              <a:gd name="connsiteY5-156" fmla="*/ 820808 h 1027938"/>
              <a:gd name="connsiteX6-157" fmla="*/ 1755341 w 1916328"/>
              <a:gd name="connsiteY6-158" fmla="*/ 78531 h 1027938"/>
              <a:gd name="connsiteX7-159" fmla="*/ 464423 w 1916328"/>
              <a:gd name="connsiteY7-160" fmla="*/ 67773 h 1027938"/>
              <a:gd name="connsiteX8-161" fmla="*/ 285282 w 1916328"/>
              <a:gd name="connsiteY8-162" fmla="*/ 486089 h 1027938"/>
              <a:gd name="connsiteX0-163" fmla="*/ 285282 w 1916328"/>
              <a:gd name="connsiteY0-164" fmla="*/ 490809 h 1032658"/>
              <a:gd name="connsiteX1-165" fmla="*/ 0 w 1916328"/>
              <a:gd name="connsiteY1-166" fmla="*/ 867939 h 1032658"/>
              <a:gd name="connsiteX2-167" fmla="*/ 355903 w 1916328"/>
              <a:gd name="connsiteY2-168" fmla="*/ 814762 h 1032658"/>
              <a:gd name="connsiteX3-169" fmla="*/ 494084 w 1916328"/>
              <a:gd name="connsiteY3-170" fmla="*/ 1009641 h 1032658"/>
              <a:gd name="connsiteX4-171" fmla="*/ 1346550 w 1916328"/>
              <a:gd name="connsiteY4-172" fmla="*/ 1008408 h 1032658"/>
              <a:gd name="connsiteX5-173" fmla="*/ 1852159 w 1916328"/>
              <a:gd name="connsiteY5-174" fmla="*/ 825528 h 1032658"/>
              <a:gd name="connsiteX6-175" fmla="*/ 1755341 w 1916328"/>
              <a:gd name="connsiteY6-176" fmla="*/ 83251 h 1032658"/>
              <a:gd name="connsiteX7-177" fmla="*/ 547745 w 1916328"/>
              <a:gd name="connsiteY7-178" fmla="*/ 62043 h 1032658"/>
              <a:gd name="connsiteX8-179" fmla="*/ 285282 w 1916328"/>
              <a:gd name="connsiteY8-180" fmla="*/ 490809 h 1032658"/>
              <a:gd name="connsiteX0-181" fmla="*/ 319860 w 1950906"/>
              <a:gd name="connsiteY0-182" fmla="*/ 490809 h 1032658"/>
              <a:gd name="connsiteX1-183" fmla="*/ 0 w 1950906"/>
              <a:gd name="connsiteY1-184" fmla="*/ 711969 h 1032658"/>
              <a:gd name="connsiteX2-185" fmla="*/ 390481 w 1950906"/>
              <a:gd name="connsiteY2-186" fmla="*/ 814762 h 1032658"/>
              <a:gd name="connsiteX3-187" fmla="*/ 528662 w 1950906"/>
              <a:gd name="connsiteY3-188" fmla="*/ 1009641 h 1032658"/>
              <a:gd name="connsiteX4-189" fmla="*/ 1381128 w 1950906"/>
              <a:gd name="connsiteY4-190" fmla="*/ 1008408 h 1032658"/>
              <a:gd name="connsiteX5-191" fmla="*/ 1886737 w 1950906"/>
              <a:gd name="connsiteY5-192" fmla="*/ 825528 h 1032658"/>
              <a:gd name="connsiteX6-193" fmla="*/ 1789919 w 1950906"/>
              <a:gd name="connsiteY6-194" fmla="*/ 83251 h 1032658"/>
              <a:gd name="connsiteX7-195" fmla="*/ 582323 w 1950906"/>
              <a:gd name="connsiteY7-196" fmla="*/ 62043 h 1032658"/>
              <a:gd name="connsiteX8-197" fmla="*/ 319860 w 1950906"/>
              <a:gd name="connsiteY8-198" fmla="*/ 490809 h 1032658"/>
              <a:gd name="connsiteX0-199" fmla="*/ 319860 w 1950906"/>
              <a:gd name="connsiteY0-200" fmla="*/ 490809 h 1032658"/>
              <a:gd name="connsiteX1-201" fmla="*/ 0 w 1950906"/>
              <a:gd name="connsiteY1-202" fmla="*/ 711969 h 1032658"/>
              <a:gd name="connsiteX2-203" fmla="*/ 390481 w 1950906"/>
              <a:gd name="connsiteY2-204" fmla="*/ 814762 h 1032658"/>
              <a:gd name="connsiteX3-205" fmla="*/ 528662 w 1950906"/>
              <a:gd name="connsiteY3-206" fmla="*/ 1009641 h 1032658"/>
              <a:gd name="connsiteX4-207" fmla="*/ 1381128 w 1950906"/>
              <a:gd name="connsiteY4-208" fmla="*/ 1008408 h 1032658"/>
              <a:gd name="connsiteX5-209" fmla="*/ 1886737 w 1950906"/>
              <a:gd name="connsiteY5-210" fmla="*/ 825528 h 1032658"/>
              <a:gd name="connsiteX6-211" fmla="*/ 1789919 w 1950906"/>
              <a:gd name="connsiteY6-212" fmla="*/ 83251 h 1032658"/>
              <a:gd name="connsiteX7-213" fmla="*/ 582323 w 1950906"/>
              <a:gd name="connsiteY7-214" fmla="*/ 62043 h 1032658"/>
              <a:gd name="connsiteX8-215" fmla="*/ 319860 w 1950906"/>
              <a:gd name="connsiteY8-216" fmla="*/ 490809 h 1032658"/>
              <a:gd name="connsiteX0-217" fmla="*/ 311215 w 1950906"/>
              <a:gd name="connsiteY0-218" fmla="*/ 548524 h 1035965"/>
              <a:gd name="connsiteX1-219" fmla="*/ 0 w 1950906"/>
              <a:gd name="connsiteY1-220" fmla="*/ 715276 h 1035965"/>
              <a:gd name="connsiteX2-221" fmla="*/ 390481 w 1950906"/>
              <a:gd name="connsiteY2-222" fmla="*/ 818069 h 1035965"/>
              <a:gd name="connsiteX3-223" fmla="*/ 528662 w 1950906"/>
              <a:gd name="connsiteY3-224" fmla="*/ 1012948 h 1035965"/>
              <a:gd name="connsiteX4-225" fmla="*/ 1381128 w 1950906"/>
              <a:gd name="connsiteY4-226" fmla="*/ 1011715 h 1035965"/>
              <a:gd name="connsiteX5-227" fmla="*/ 1886737 w 1950906"/>
              <a:gd name="connsiteY5-228" fmla="*/ 828835 h 1035965"/>
              <a:gd name="connsiteX6-229" fmla="*/ 1789919 w 1950906"/>
              <a:gd name="connsiteY6-230" fmla="*/ 86558 h 1035965"/>
              <a:gd name="connsiteX7-231" fmla="*/ 582323 w 1950906"/>
              <a:gd name="connsiteY7-232" fmla="*/ 65350 h 1035965"/>
              <a:gd name="connsiteX8-233" fmla="*/ 311215 w 1950906"/>
              <a:gd name="connsiteY8-234" fmla="*/ 548524 h 1035965"/>
              <a:gd name="connsiteX0-235" fmla="*/ 311215 w 1950906"/>
              <a:gd name="connsiteY0-236" fmla="*/ 548524 h 1035965"/>
              <a:gd name="connsiteX1-237" fmla="*/ 0 w 1950906"/>
              <a:gd name="connsiteY1-238" fmla="*/ 715276 h 1035965"/>
              <a:gd name="connsiteX2-239" fmla="*/ 390481 w 1950906"/>
              <a:gd name="connsiteY2-240" fmla="*/ 818069 h 1035965"/>
              <a:gd name="connsiteX3-241" fmla="*/ 528662 w 1950906"/>
              <a:gd name="connsiteY3-242" fmla="*/ 1012948 h 1035965"/>
              <a:gd name="connsiteX4-243" fmla="*/ 1381128 w 1950906"/>
              <a:gd name="connsiteY4-244" fmla="*/ 1011715 h 1035965"/>
              <a:gd name="connsiteX5-245" fmla="*/ 1886737 w 1950906"/>
              <a:gd name="connsiteY5-246" fmla="*/ 828835 h 1035965"/>
              <a:gd name="connsiteX6-247" fmla="*/ 1789919 w 1950906"/>
              <a:gd name="connsiteY6-248" fmla="*/ 86558 h 1035965"/>
              <a:gd name="connsiteX7-249" fmla="*/ 582323 w 1950906"/>
              <a:gd name="connsiteY7-250" fmla="*/ 65350 h 1035965"/>
              <a:gd name="connsiteX8-251" fmla="*/ 311215 w 1950906"/>
              <a:gd name="connsiteY8-252" fmla="*/ 548524 h 1035965"/>
              <a:gd name="connsiteX0-253" fmla="*/ 311215 w 1945849"/>
              <a:gd name="connsiteY0-254" fmla="*/ 548524 h 1052633"/>
              <a:gd name="connsiteX1-255" fmla="*/ 0 w 1945849"/>
              <a:gd name="connsiteY1-256" fmla="*/ 715276 h 1052633"/>
              <a:gd name="connsiteX2-257" fmla="*/ 390481 w 1945849"/>
              <a:gd name="connsiteY2-258" fmla="*/ 818069 h 1052633"/>
              <a:gd name="connsiteX3-259" fmla="*/ 528662 w 1945849"/>
              <a:gd name="connsiteY3-260" fmla="*/ 1012948 h 1052633"/>
              <a:gd name="connsiteX4-261" fmla="*/ 1458929 w 1945849"/>
              <a:gd name="connsiteY4-262" fmla="*/ 1037106 h 1052633"/>
              <a:gd name="connsiteX5-263" fmla="*/ 1886737 w 1945849"/>
              <a:gd name="connsiteY5-264" fmla="*/ 828835 h 1052633"/>
              <a:gd name="connsiteX6-265" fmla="*/ 1789919 w 1945849"/>
              <a:gd name="connsiteY6-266" fmla="*/ 86558 h 1052633"/>
              <a:gd name="connsiteX7-267" fmla="*/ 582323 w 1945849"/>
              <a:gd name="connsiteY7-268" fmla="*/ 65350 h 1052633"/>
              <a:gd name="connsiteX8-269" fmla="*/ 311215 w 1945849"/>
              <a:gd name="connsiteY8-270" fmla="*/ 548524 h 1052633"/>
              <a:gd name="connsiteX0-271" fmla="*/ 311587 w 1946221"/>
              <a:gd name="connsiteY0-272" fmla="*/ 548524 h 1052633"/>
              <a:gd name="connsiteX1-273" fmla="*/ 372 w 1946221"/>
              <a:gd name="connsiteY1-274" fmla="*/ 715276 h 1052633"/>
              <a:gd name="connsiteX2-275" fmla="*/ 390853 w 1946221"/>
              <a:gd name="connsiteY2-276" fmla="*/ 818069 h 1052633"/>
              <a:gd name="connsiteX3-277" fmla="*/ 529034 w 1946221"/>
              <a:gd name="connsiteY3-278" fmla="*/ 1012948 h 1052633"/>
              <a:gd name="connsiteX4-279" fmla="*/ 1459301 w 1946221"/>
              <a:gd name="connsiteY4-280" fmla="*/ 1037106 h 1052633"/>
              <a:gd name="connsiteX5-281" fmla="*/ 1887109 w 1946221"/>
              <a:gd name="connsiteY5-282" fmla="*/ 828835 h 1052633"/>
              <a:gd name="connsiteX6-283" fmla="*/ 1790291 w 1946221"/>
              <a:gd name="connsiteY6-284" fmla="*/ 86558 h 1052633"/>
              <a:gd name="connsiteX7-285" fmla="*/ 582695 w 1946221"/>
              <a:gd name="connsiteY7-286" fmla="*/ 65350 h 1052633"/>
              <a:gd name="connsiteX8-287" fmla="*/ 311587 w 1946221"/>
              <a:gd name="connsiteY8-288" fmla="*/ 548524 h 1052633"/>
              <a:gd name="connsiteX0-289" fmla="*/ 311215 w 1945849"/>
              <a:gd name="connsiteY0-290" fmla="*/ 548524 h 1052633"/>
              <a:gd name="connsiteX1-291" fmla="*/ 0 w 1945849"/>
              <a:gd name="connsiteY1-292" fmla="*/ 715276 h 1052633"/>
              <a:gd name="connsiteX2-293" fmla="*/ 390481 w 1945849"/>
              <a:gd name="connsiteY2-294" fmla="*/ 818069 h 1052633"/>
              <a:gd name="connsiteX3-295" fmla="*/ 528662 w 1945849"/>
              <a:gd name="connsiteY3-296" fmla="*/ 1012948 h 1052633"/>
              <a:gd name="connsiteX4-297" fmla="*/ 1458929 w 1945849"/>
              <a:gd name="connsiteY4-298" fmla="*/ 1037106 h 1052633"/>
              <a:gd name="connsiteX5-299" fmla="*/ 1886737 w 1945849"/>
              <a:gd name="connsiteY5-300" fmla="*/ 828835 h 1052633"/>
              <a:gd name="connsiteX6-301" fmla="*/ 1789919 w 1945849"/>
              <a:gd name="connsiteY6-302" fmla="*/ 86558 h 1052633"/>
              <a:gd name="connsiteX7-303" fmla="*/ 582323 w 1945849"/>
              <a:gd name="connsiteY7-304" fmla="*/ 65350 h 1052633"/>
              <a:gd name="connsiteX8-305" fmla="*/ 311215 w 1945849"/>
              <a:gd name="connsiteY8-306" fmla="*/ 548524 h 1052633"/>
              <a:gd name="connsiteX0-307" fmla="*/ 311215 w 1945849"/>
              <a:gd name="connsiteY0-308" fmla="*/ 506192 h 1050200"/>
              <a:gd name="connsiteX1-309" fmla="*/ 0 w 1945849"/>
              <a:gd name="connsiteY1-310" fmla="*/ 712843 h 1050200"/>
              <a:gd name="connsiteX2-311" fmla="*/ 390481 w 1945849"/>
              <a:gd name="connsiteY2-312" fmla="*/ 815636 h 1050200"/>
              <a:gd name="connsiteX3-313" fmla="*/ 528662 w 1945849"/>
              <a:gd name="connsiteY3-314" fmla="*/ 1010515 h 1050200"/>
              <a:gd name="connsiteX4-315" fmla="*/ 1458929 w 1945849"/>
              <a:gd name="connsiteY4-316" fmla="*/ 1034673 h 1050200"/>
              <a:gd name="connsiteX5-317" fmla="*/ 1886737 w 1945849"/>
              <a:gd name="connsiteY5-318" fmla="*/ 826402 h 1050200"/>
              <a:gd name="connsiteX6-319" fmla="*/ 1789919 w 1945849"/>
              <a:gd name="connsiteY6-320" fmla="*/ 84125 h 1050200"/>
              <a:gd name="connsiteX7-321" fmla="*/ 582323 w 1945849"/>
              <a:gd name="connsiteY7-322" fmla="*/ 62917 h 1050200"/>
              <a:gd name="connsiteX8-323" fmla="*/ 311215 w 1945849"/>
              <a:gd name="connsiteY8-324" fmla="*/ 506192 h 1050200"/>
              <a:gd name="connsiteX0-325" fmla="*/ 311215 w 1945849"/>
              <a:gd name="connsiteY0-326" fmla="*/ 506192 h 1050200"/>
              <a:gd name="connsiteX1-327" fmla="*/ 0 w 1945849"/>
              <a:gd name="connsiteY1-328" fmla="*/ 712843 h 1050200"/>
              <a:gd name="connsiteX2-329" fmla="*/ 390481 w 1945849"/>
              <a:gd name="connsiteY2-330" fmla="*/ 815636 h 1050200"/>
              <a:gd name="connsiteX3-331" fmla="*/ 528662 w 1945849"/>
              <a:gd name="connsiteY3-332" fmla="*/ 1010515 h 1050200"/>
              <a:gd name="connsiteX4-333" fmla="*/ 1458929 w 1945849"/>
              <a:gd name="connsiteY4-334" fmla="*/ 1034673 h 1050200"/>
              <a:gd name="connsiteX5-335" fmla="*/ 1886737 w 1945849"/>
              <a:gd name="connsiteY5-336" fmla="*/ 826402 h 1050200"/>
              <a:gd name="connsiteX6-337" fmla="*/ 1789919 w 1945849"/>
              <a:gd name="connsiteY6-338" fmla="*/ 84125 h 1050200"/>
              <a:gd name="connsiteX7-339" fmla="*/ 582323 w 1945849"/>
              <a:gd name="connsiteY7-340" fmla="*/ 62917 h 1050200"/>
              <a:gd name="connsiteX8-341" fmla="*/ 311215 w 1945849"/>
              <a:gd name="connsiteY8-342" fmla="*/ 506192 h 1050200"/>
              <a:gd name="connsiteX0-343" fmla="*/ 311215 w 1945849"/>
              <a:gd name="connsiteY0-344" fmla="*/ 506192 h 1050200"/>
              <a:gd name="connsiteX1-345" fmla="*/ 0 w 1945849"/>
              <a:gd name="connsiteY1-346" fmla="*/ 712843 h 1050200"/>
              <a:gd name="connsiteX2-347" fmla="*/ 390481 w 1945849"/>
              <a:gd name="connsiteY2-348" fmla="*/ 815636 h 1050200"/>
              <a:gd name="connsiteX3-349" fmla="*/ 528662 w 1945849"/>
              <a:gd name="connsiteY3-350" fmla="*/ 1010515 h 1050200"/>
              <a:gd name="connsiteX4-351" fmla="*/ 1458929 w 1945849"/>
              <a:gd name="connsiteY4-352" fmla="*/ 1034673 h 1050200"/>
              <a:gd name="connsiteX5-353" fmla="*/ 1886737 w 1945849"/>
              <a:gd name="connsiteY5-354" fmla="*/ 826402 h 1050200"/>
              <a:gd name="connsiteX6-355" fmla="*/ 1789919 w 1945849"/>
              <a:gd name="connsiteY6-356" fmla="*/ 84125 h 1050200"/>
              <a:gd name="connsiteX7-357" fmla="*/ 582323 w 1945849"/>
              <a:gd name="connsiteY7-358" fmla="*/ 62917 h 1050200"/>
              <a:gd name="connsiteX8-359" fmla="*/ 311215 w 1945849"/>
              <a:gd name="connsiteY8-360" fmla="*/ 506192 h 1050200"/>
              <a:gd name="connsiteX0-361" fmla="*/ 311215 w 1945849"/>
              <a:gd name="connsiteY0-362" fmla="*/ 506192 h 1050200"/>
              <a:gd name="connsiteX1-363" fmla="*/ 0 w 1945849"/>
              <a:gd name="connsiteY1-364" fmla="*/ 712843 h 1050200"/>
              <a:gd name="connsiteX2-365" fmla="*/ 390481 w 1945849"/>
              <a:gd name="connsiteY2-366" fmla="*/ 815636 h 1050200"/>
              <a:gd name="connsiteX3-367" fmla="*/ 528662 w 1945849"/>
              <a:gd name="connsiteY3-368" fmla="*/ 1010515 h 1050200"/>
              <a:gd name="connsiteX4-369" fmla="*/ 1458929 w 1945849"/>
              <a:gd name="connsiteY4-370" fmla="*/ 1034673 h 1050200"/>
              <a:gd name="connsiteX5-371" fmla="*/ 1886737 w 1945849"/>
              <a:gd name="connsiteY5-372" fmla="*/ 826402 h 1050200"/>
              <a:gd name="connsiteX6-373" fmla="*/ 1789919 w 1945849"/>
              <a:gd name="connsiteY6-374" fmla="*/ 84125 h 1050200"/>
              <a:gd name="connsiteX7-375" fmla="*/ 582323 w 1945849"/>
              <a:gd name="connsiteY7-376" fmla="*/ 62917 h 1050200"/>
              <a:gd name="connsiteX8-377" fmla="*/ 311215 w 1945849"/>
              <a:gd name="connsiteY8-378" fmla="*/ 506192 h 1050200"/>
              <a:gd name="connsiteX0-379" fmla="*/ 311215 w 1945849"/>
              <a:gd name="connsiteY0-380" fmla="*/ 506192 h 1049086"/>
              <a:gd name="connsiteX1-381" fmla="*/ 0 w 1945849"/>
              <a:gd name="connsiteY1-382" fmla="*/ 712843 h 1049086"/>
              <a:gd name="connsiteX2-383" fmla="*/ 399125 w 1945849"/>
              <a:gd name="connsiteY2-384" fmla="*/ 844654 h 1049086"/>
              <a:gd name="connsiteX3-385" fmla="*/ 528662 w 1945849"/>
              <a:gd name="connsiteY3-386" fmla="*/ 1010515 h 1049086"/>
              <a:gd name="connsiteX4-387" fmla="*/ 1458929 w 1945849"/>
              <a:gd name="connsiteY4-388" fmla="*/ 1034673 h 1049086"/>
              <a:gd name="connsiteX5-389" fmla="*/ 1886737 w 1945849"/>
              <a:gd name="connsiteY5-390" fmla="*/ 826402 h 1049086"/>
              <a:gd name="connsiteX6-391" fmla="*/ 1789919 w 1945849"/>
              <a:gd name="connsiteY6-392" fmla="*/ 84125 h 1049086"/>
              <a:gd name="connsiteX7-393" fmla="*/ 582323 w 1945849"/>
              <a:gd name="connsiteY7-394" fmla="*/ 62917 h 1049086"/>
              <a:gd name="connsiteX8-395" fmla="*/ 311215 w 1945849"/>
              <a:gd name="connsiteY8-396" fmla="*/ 506192 h 1049086"/>
              <a:gd name="connsiteX0-397" fmla="*/ 311215 w 1945849"/>
              <a:gd name="connsiteY0-398" fmla="*/ 506192 h 1058297"/>
              <a:gd name="connsiteX1-399" fmla="*/ 0 w 1945849"/>
              <a:gd name="connsiteY1-400" fmla="*/ 712843 h 1058297"/>
              <a:gd name="connsiteX2-401" fmla="*/ 399125 w 1945849"/>
              <a:gd name="connsiteY2-402" fmla="*/ 844654 h 1058297"/>
              <a:gd name="connsiteX3-403" fmla="*/ 563240 w 1945849"/>
              <a:gd name="connsiteY3-404" fmla="*/ 1032278 h 1058297"/>
              <a:gd name="connsiteX4-405" fmla="*/ 1458929 w 1945849"/>
              <a:gd name="connsiteY4-406" fmla="*/ 1034673 h 1058297"/>
              <a:gd name="connsiteX5-407" fmla="*/ 1886737 w 1945849"/>
              <a:gd name="connsiteY5-408" fmla="*/ 826402 h 1058297"/>
              <a:gd name="connsiteX6-409" fmla="*/ 1789919 w 1945849"/>
              <a:gd name="connsiteY6-410" fmla="*/ 84125 h 1058297"/>
              <a:gd name="connsiteX7-411" fmla="*/ 582323 w 1945849"/>
              <a:gd name="connsiteY7-412" fmla="*/ 62917 h 1058297"/>
              <a:gd name="connsiteX8-413" fmla="*/ 311215 w 1945849"/>
              <a:gd name="connsiteY8-414" fmla="*/ 506192 h 1058297"/>
              <a:gd name="connsiteX0-415" fmla="*/ 311215 w 1945849"/>
              <a:gd name="connsiteY0-416" fmla="*/ 506192 h 1058297"/>
              <a:gd name="connsiteX1-417" fmla="*/ 0 w 1945849"/>
              <a:gd name="connsiteY1-418" fmla="*/ 712843 h 1058297"/>
              <a:gd name="connsiteX2-419" fmla="*/ 347259 w 1945849"/>
              <a:gd name="connsiteY2-420" fmla="*/ 844654 h 1058297"/>
              <a:gd name="connsiteX3-421" fmla="*/ 563240 w 1945849"/>
              <a:gd name="connsiteY3-422" fmla="*/ 1032278 h 1058297"/>
              <a:gd name="connsiteX4-423" fmla="*/ 1458929 w 1945849"/>
              <a:gd name="connsiteY4-424" fmla="*/ 1034673 h 1058297"/>
              <a:gd name="connsiteX5-425" fmla="*/ 1886737 w 1945849"/>
              <a:gd name="connsiteY5-426" fmla="*/ 826402 h 1058297"/>
              <a:gd name="connsiteX6-427" fmla="*/ 1789919 w 1945849"/>
              <a:gd name="connsiteY6-428" fmla="*/ 84125 h 1058297"/>
              <a:gd name="connsiteX7-429" fmla="*/ 582323 w 1945849"/>
              <a:gd name="connsiteY7-430" fmla="*/ 62917 h 1058297"/>
              <a:gd name="connsiteX8-431" fmla="*/ 311215 w 1945849"/>
              <a:gd name="connsiteY8-432" fmla="*/ 506192 h 1058297"/>
              <a:gd name="connsiteX0-433" fmla="*/ 311215 w 1945849"/>
              <a:gd name="connsiteY0-434" fmla="*/ 506192 h 1059378"/>
              <a:gd name="connsiteX1-435" fmla="*/ 0 w 1945849"/>
              <a:gd name="connsiteY1-436" fmla="*/ 712843 h 1059378"/>
              <a:gd name="connsiteX2-437" fmla="*/ 355904 w 1945849"/>
              <a:gd name="connsiteY2-438" fmla="*/ 826518 h 1059378"/>
              <a:gd name="connsiteX3-439" fmla="*/ 563240 w 1945849"/>
              <a:gd name="connsiteY3-440" fmla="*/ 1032278 h 1059378"/>
              <a:gd name="connsiteX4-441" fmla="*/ 1458929 w 1945849"/>
              <a:gd name="connsiteY4-442" fmla="*/ 1034673 h 1059378"/>
              <a:gd name="connsiteX5-443" fmla="*/ 1886737 w 1945849"/>
              <a:gd name="connsiteY5-444" fmla="*/ 826402 h 1059378"/>
              <a:gd name="connsiteX6-445" fmla="*/ 1789919 w 1945849"/>
              <a:gd name="connsiteY6-446" fmla="*/ 84125 h 1059378"/>
              <a:gd name="connsiteX7-447" fmla="*/ 582323 w 1945849"/>
              <a:gd name="connsiteY7-448" fmla="*/ 62917 h 1059378"/>
              <a:gd name="connsiteX8-449" fmla="*/ 311215 w 1945849"/>
              <a:gd name="connsiteY8-450" fmla="*/ 506192 h 1059378"/>
              <a:gd name="connsiteX0-451" fmla="*/ 311215 w 1945849"/>
              <a:gd name="connsiteY0-452" fmla="*/ 506192 h 1059378"/>
              <a:gd name="connsiteX1-453" fmla="*/ 0 w 1945849"/>
              <a:gd name="connsiteY1-454" fmla="*/ 712843 h 1059378"/>
              <a:gd name="connsiteX2-455" fmla="*/ 355904 w 1945849"/>
              <a:gd name="connsiteY2-456" fmla="*/ 826518 h 1059378"/>
              <a:gd name="connsiteX3-457" fmla="*/ 563240 w 1945849"/>
              <a:gd name="connsiteY3-458" fmla="*/ 1032278 h 1059378"/>
              <a:gd name="connsiteX4-459" fmla="*/ 1458929 w 1945849"/>
              <a:gd name="connsiteY4-460" fmla="*/ 1034673 h 1059378"/>
              <a:gd name="connsiteX5-461" fmla="*/ 1886737 w 1945849"/>
              <a:gd name="connsiteY5-462" fmla="*/ 826402 h 1059378"/>
              <a:gd name="connsiteX6-463" fmla="*/ 1789919 w 1945849"/>
              <a:gd name="connsiteY6-464" fmla="*/ 84125 h 1059378"/>
              <a:gd name="connsiteX7-465" fmla="*/ 582323 w 1945849"/>
              <a:gd name="connsiteY7-466" fmla="*/ 62917 h 1059378"/>
              <a:gd name="connsiteX8-467" fmla="*/ 311215 w 1945849"/>
              <a:gd name="connsiteY8-468" fmla="*/ 506192 h 1059378"/>
              <a:gd name="connsiteX0-469" fmla="*/ 311215 w 1960359"/>
              <a:gd name="connsiteY0-470" fmla="*/ 506192 h 1056644"/>
              <a:gd name="connsiteX1-471" fmla="*/ 0 w 1960359"/>
              <a:gd name="connsiteY1-472" fmla="*/ 712843 h 1056644"/>
              <a:gd name="connsiteX2-473" fmla="*/ 355904 w 1960359"/>
              <a:gd name="connsiteY2-474" fmla="*/ 826518 h 1056644"/>
              <a:gd name="connsiteX3-475" fmla="*/ 563240 w 1960359"/>
              <a:gd name="connsiteY3-476" fmla="*/ 1032278 h 1056644"/>
              <a:gd name="connsiteX4-477" fmla="*/ 1458929 w 1960359"/>
              <a:gd name="connsiteY4-478" fmla="*/ 1034673 h 1056644"/>
              <a:gd name="connsiteX5-479" fmla="*/ 1912671 w 1960359"/>
              <a:gd name="connsiteY5-480" fmla="*/ 869929 h 1056644"/>
              <a:gd name="connsiteX6-481" fmla="*/ 1789919 w 1960359"/>
              <a:gd name="connsiteY6-482" fmla="*/ 84125 h 1056644"/>
              <a:gd name="connsiteX7-483" fmla="*/ 582323 w 1960359"/>
              <a:gd name="connsiteY7-484" fmla="*/ 62917 h 1056644"/>
              <a:gd name="connsiteX8-485" fmla="*/ 311215 w 1960359"/>
              <a:gd name="connsiteY8-486" fmla="*/ 506192 h 1056644"/>
              <a:gd name="connsiteX0-487" fmla="*/ 311215 w 1960359"/>
              <a:gd name="connsiteY0-488" fmla="*/ 506192 h 1056644"/>
              <a:gd name="connsiteX1-489" fmla="*/ 0 w 1960359"/>
              <a:gd name="connsiteY1-490" fmla="*/ 712843 h 1056644"/>
              <a:gd name="connsiteX2-491" fmla="*/ 355904 w 1960359"/>
              <a:gd name="connsiteY2-492" fmla="*/ 826518 h 1056644"/>
              <a:gd name="connsiteX3-493" fmla="*/ 563240 w 1960359"/>
              <a:gd name="connsiteY3-494" fmla="*/ 1032278 h 1056644"/>
              <a:gd name="connsiteX4-495" fmla="*/ 1458929 w 1960359"/>
              <a:gd name="connsiteY4-496" fmla="*/ 1034673 h 1056644"/>
              <a:gd name="connsiteX5-497" fmla="*/ 1912671 w 1960359"/>
              <a:gd name="connsiteY5-498" fmla="*/ 869929 h 1056644"/>
              <a:gd name="connsiteX6-499" fmla="*/ 1789919 w 1960359"/>
              <a:gd name="connsiteY6-500" fmla="*/ 84125 h 1056644"/>
              <a:gd name="connsiteX7-501" fmla="*/ 582323 w 1960359"/>
              <a:gd name="connsiteY7-502" fmla="*/ 62917 h 1056644"/>
              <a:gd name="connsiteX8-503" fmla="*/ 311215 w 1960359"/>
              <a:gd name="connsiteY8-504" fmla="*/ 506192 h 1056644"/>
              <a:gd name="connsiteX0-505" fmla="*/ 311215 w 1960359"/>
              <a:gd name="connsiteY0-506" fmla="*/ 506192 h 1052884"/>
              <a:gd name="connsiteX1-507" fmla="*/ 0 w 1960359"/>
              <a:gd name="connsiteY1-508" fmla="*/ 712843 h 1052884"/>
              <a:gd name="connsiteX2-509" fmla="*/ 355904 w 1960359"/>
              <a:gd name="connsiteY2-510" fmla="*/ 826518 h 1052884"/>
              <a:gd name="connsiteX3-511" fmla="*/ 563240 w 1960359"/>
              <a:gd name="connsiteY3-512" fmla="*/ 1032278 h 1052884"/>
              <a:gd name="connsiteX4-513" fmla="*/ 1458929 w 1960359"/>
              <a:gd name="connsiteY4-514" fmla="*/ 1034673 h 1052884"/>
              <a:gd name="connsiteX5-515" fmla="*/ 1912671 w 1960359"/>
              <a:gd name="connsiteY5-516" fmla="*/ 869929 h 1052884"/>
              <a:gd name="connsiteX6-517" fmla="*/ 1789919 w 1960359"/>
              <a:gd name="connsiteY6-518" fmla="*/ 84125 h 1052884"/>
              <a:gd name="connsiteX7-519" fmla="*/ 582323 w 1960359"/>
              <a:gd name="connsiteY7-520" fmla="*/ 62917 h 1052884"/>
              <a:gd name="connsiteX8-521" fmla="*/ 311215 w 1960359"/>
              <a:gd name="connsiteY8-522" fmla="*/ 506192 h 1052884"/>
              <a:gd name="connsiteX0-523" fmla="*/ 311215 w 1959161"/>
              <a:gd name="connsiteY0-524" fmla="*/ 506192 h 1058742"/>
              <a:gd name="connsiteX1-525" fmla="*/ 0 w 1959161"/>
              <a:gd name="connsiteY1-526" fmla="*/ 712843 h 1058742"/>
              <a:gd name="connsiteX2-527" fmla="*/ 355904 w 1959161"/>
              <a:gd name="connsiteY2-528" fmla="*/ 826518 h 1058742"/>
              <a:gd name="connsiteX3-529" fmla="*/ 563240 w 1959161"/>
              <a:gd name="connsiteY3-530" fmla="*/ 1032278 h 1058742"/>
              <a:gd name="connsiteX4-531" fmla="*/ 1476218 w 1959161"/>
              <a:gd name="connsiteY4-532" fmla="*/ 1045555 h 1058742"/>
              <a:gd name="connsiteX5-533" fmla="*/ 1912671 w 1959161"/>
              <a:gd name="connsiteY5-534" fmla="*/ 869929 h 1058742"/>
              <a:gd name="connsiteX6-535" fmla="*/ 1789919 w 1959161"/>
              <a:gd name="connsiteY6-536" fmla="*/ 84125 h 1058742"/>
              <a:gd name="connsiteX7-537" fmla="*/ 582323 w 1959161"/>
              <a:gd name="connsiteY7-538" fmla="*/ 62917 h 1058742"/>
              <a:gd name="connsiteX8-539" fmla="*/ 311215 w 1959161"/>
              <a:gd name="connsiteY8-540" fmla="*/ 506192 h 105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59161" h="1058742">
                <a:moveTo>
                  <a:pt x="311215" y="506192"/>
                </a:moveTo>
                <a:cubicBezTo>
                  <a:pt x="329520" y="702744"/>
                  <a:pt x="211546" y="642528"/>
                  <a:pt x="0" y="712843"/>
                </a:cubicBezTo>
                <a:cubicBezTo>
                  <a:pt x="36443" y="744460"/>
                  <a:pt x="262031" y="773279"/>
                  <a:pt x="355904" y="826518"/>
                </a:cubicBezTo>
                <a:cubicBezTo>
                  <a:pt x="449777" y="879757"/>
                  <a:pt x="376521" y="995772"/>
                  <a:pt x="563240" y="1032278"/>
                </a:cubicBezTo>
                <a:cubicBezTo>
                  <a:pt x="749959" y="1068784"/>
                  <a:pt x="1234024" y="1061731"/>
                  <a:pt x="1476218" y="1045555"/>
                </a:cubicBezTo>
                <a:cubicBezTo>
                  <a:pt x="1718412" y="1029379"/>
                  <a:pt x="1860388" y="1030167"/>
                  <a:pt x="1912671" y="869929"/>
                </a:cubicBezTo>
                <a:cubicBezTo>
                  <a:pt x="1964954" y="709691"/>
                  <a:pt x="2021208" y="209631"/>
                  <a:pt x="1789919" y="84125"/>
                </a:cubicBezTo>
                <a:cubicBezTo>
                  <a:pt x="1558630" y="-41381"/>
                  <a:pt x="828774" y="-7427"/>
                  <a:pt x="582323" y="62917"/>
                </a:cubicBezTo>
                <a:cubicBezTo>
                  <a:pt x="335872" y="133261"/>
                  <a:pt x="292910" y="309640"/>
                  <a:pt x="311215" y="506192"/>
                </a:cubicBezTo>
                <a:close/>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 name="PA_库_文本框 101"/>
          <p:cNvSpPr txBox="1"/>
          <p:nvPr>
            <p:custDataLst>
              <p:tags r:id="rId4"/>
            </p:custDataLst>
          </p:nvPr>
        </p:nvSpPr>
        <p:spPr>
          <a:xfrm>
            <a:off x="6393800" y="2020679"/>
            <a:ext cx="1632828" cy="132343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latin typeface="华康娃娃体W5" panose="040B0509000000000000" pitchFamily="81" charset="-122"/>
                <a:ea typeface="华康娃娃体W5" panose="040B0509000000000000" pitchFamily="81" charset="-122"/>
              </a:rPr>
              <a:t>请在这里输入文字请在这里输入文字请在这里输入文字请在这里</a:t>
            </a:r>
          </a:p>
        </p:txBody>
      </p:sp>
      <p:sp>
        <p:nvSpPr>
          <p:cNvPr id="103" name="PA_库_文本框 102"/>
          <p:cNvSpPr txBox="1"/>
          <p:nvPr>
            <p:custDataLst>
              <p:tags r:id="rId5"/>
            </p:custDataLst>
          </p:nvPr>
        </p:nvSpPr>
        <p:spPr>
          <a:xfrm>
            <a:off x="6393800" y="3678996"/>
            <a:ext cx="1632828" cy="132343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latin typeface="华康娃娃体W5" panose="040B0509000000000000" pitchFamily="81" charset="-122"/>
                <a:ea typeface="华康娃娃体W5" panose="040B0509000000000000" pitchFamily="81" charset="-122"/>
              </a:rPr>
              <a:t>请在这里输入文字请在这里输入文字请在这里输入文字请在这里</a:t>
            </a:r>
          </a:p>
        </p:txBody>
      </p:sp>
      <p:pic>
        <p:nvPicPr>
          <p:cNvPr id="2" name="图片 1" descr="未命名 -1"/>
          <p:cNvPicPr>
            <a:picLocks noChangeAspect="1"/>
          </p:cNvPicPr>
          <p:nvPr/>
        </p:nvPicPr>
        <p:blipFill>
          <a:blip r:embed="rId8"/>
          <a:srcRect l="50909" t="67049" r="31667" b="7615"/>
          <a:stretch>
            <a:fillRect/>
          </a:stretch>
        </p:blipFill>
        <p:spPr>
          <a:xfrm>
            <a:off x="8218170" y="1318895"/>
            <a:ext cx="3103880" cy="3683000"/>
          </a:xfrm>
          <a:prstGeom prst="rect">
            <a:avLst/>
          </a:prstGeom>
        </p:spPr>
      </p:pic>
      <p:pic>
        <p:nvPicPr>
          <p:cNvPr id="16" name="图片 15" descr="未命名 -1"/>
          <p:cNvPicPr>
            <a:picLocks noChangeAspect="1"/>
          </p:cNvPicPr>
          <p:nvPr/>
        </p:nvPicPr>
        <p:blipFill>
          <a:blip r:embed="rId8"/>
          <a:srcRect l="82879" t="67049" b="7615"/>
          <a:stretch>
            <a:fillRect/>
          </a:stretch>
        </p:blipFill>
        <p:spPr>
          <a:xfrm>
            <a:off x="1085215" y="2353945"/>
            <a:ext cx="3291840" cy="3973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250"/>
                                  </p:stCondLst>
                                  <p:endCondLst>
                                    <p:cond evt="begin" delay="0">
                                      <p:tn val="5"/>
                                    </p:cond>
                                  </p:endCondLst>
                                  <p:childTnLst>
                                    <p:set>
                                      <p:cBhvr>
                                        <p:cTn id="6" dur="1" fill="hold">
                                          <p:stCondLst>
                                            <p:cond delay="0"/>
                                          </p:stCondLst>
                                        </p:cTn>
                                        <p:tgtEl>
                                          <p:spTgt spid="64">
                                            <p:txEl>
                                              <p:charRg st="4294967295" end="4294967295"/>
                                            </p:txEl>
                                          </p:spTgt>
                                        </p:tgtEl>
                                        <p:attrNameLst>
                                          <p:attrName>style.visibility</p:attrName>
                                        </p:attrNameLst>
                                      </p:cBhvr>
                                      <p:to>
                                        <p:strVal val="visible"/>
                                      </p:to>
                                    </p:set>
                                    <p:animEffect transition="in" filter="wipe(left)">
                                      <p:cBhvr>
                                        <p:cTn id="7" dur="1000"/>
                                        <p:tgtEl>
                                          <p:spTgt spid="64">
                                            <p:txEl>
                                              <p:charRg st="4294967295" end="4294967295"/>
                                            </p:tx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1000"/>
                                        <p:tgtEl>
                                          <p:spTgt spid="65"/>
                                        </p:tgtEl>
                                      </p:cBhvr>
                                    </p:animEffect>
                                  </p:childTnLst>
                                </p:cTn>
                              </p:par>
                              <p:par>
                                <p:cTn id="11" presetID="22" presetClass="entr" presetSubtype="2" fill="hold" grpId="0" nodeType="withEffect" nodePh="1">
                                  <p:stCondLst>
                                    <p:cond delay="250"/>
                                  </p:stCondLst>
                                  <p:endCondLst>
                                    <p:cond evt="begin" delay="0">
                                      <p:tn val="11"/>
                                    </p:cond>
                                  </p:endCondLst>
                                  <p:childTnLst>
                                    <p:set>
                                      <p:cBhvr>
                                        <p:cTn id="12" dur="1" fill="hold">
                                          <p:stCondLst>
                                            <p:cond delay="0"/>
                                          </p:stCondLst>
                                        </p:cTn>
                                        <p:tgtEl>
                                          <p:spTgt spid="101">
                                            <p:txEl>
                                              <p:charRg st="4294967295" end="4294967295"/>
                                            </p:txEl>
                                          </p:spTgt>
                                        </p:tgtEl>
                                        <p:attrNameLst>
                                          <p:attrName>style.visibility</p:attrName>
                                        </p:attrNameLst>
                                      </p:cBhvr>
                                      <p:to>
                                        <p:strVal val="visible"/>
                                      </p:to>
                                    </p:set>
                                    <p:animEffect transition="in" filter="wipe(right)">
                                      <p:cBhvr>
                                        <p:cTn id="13" dur="1000"/>
                                        <p:tgtEl>
                                          <p:spTgt spid="101">
                                            <p:txEl>
                                              <p:charRg st="4294967295" end="4294967295"/>
                                            </p:txEl>
                                          </p:spTgt>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102"/>
                                        </p:tgtEl>
                                        <p:attrNameLst>
                                          <p:attrName>style.visibility</p:attrName>
                                        </p:attrNameLst>
                                      </p:cBhvr>
                                      <p:to>
                                        <p:strVal val="visible"/>
                                      </p:to>
                                    </p:set>
                                    <p:animEffect transition="in" filter="wipe(right)">
                                      <p:cBhvr>
                                        <p:cTn id="16" dur="1000"/>
                                        <p:tgtEl>
                                          <p:spTgt spid="102"/>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103"/>
                                        </p:tgtEl>
                                        <p:attrNameLst>
                                          <p:attrName>style.visibility</p:attrName>
                                        </p:attrNameLst>
                                      </p:cBhvr>
                                      <p:to>
                                        <p:strVal val="visible"/>
                                      </p:to>
                                    </p:set>
                                    <p:animEffect transition="in" filter="wipe(right)">
                                      <p:cBhvr>
                                        <p:cTn id="19"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autoUpdateAnimBg="0"/>
      <p:bldP spid="65" grpId="0" autoUpdateAnimBg="0"/>
      <p:bldP spid="101" grpId="0" bldLvl="0" animBg="1" autoUpdateAnimBg="0"/>
      <p:bldP spid="102" grpId="0" autoUpdateAnimBg="0"/>
      <p:bldP spid="10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库_椭圆 6"/>
          <p:cNvSpPr/>
          <p:nvPr>
            <p:custDataLst>
              <p:tags r:id="rId1"/>
            </p:custDataLst>
          </p:nvPr>
        </p:nvSpPr>
        <p:spPr>
          <a:xfrm>
            <a:off x="3493567" y="2590243"/>
            <a:ext cx="4560811" cy="1677869"/>
          </a:xfrm>
          <a:custGeom>
            <a:avLst/>
            <a:gdLst>
              <a:gd name="connsiteX0" fmla="*/ 0 w 5316582"/>
              <a:gd name="connsiteY0" fmla="*/ 2658291 h 5316582"/>
              <a:gd name="connsiteX1" fmla="*/ 2658291 w 5316582"/>
              <a:gd name="connsiteY1" fmla="*/ 0 h 5316582"/>
              <a:gd name="connsiteX2" fmla="*/ 5316582 w 5316582"/>
              <a:gd name="connsiteY2" fmla="*/ 2658291 h 5316582"/>
              <a:gd name="connsiteX3" fmla="*/ 2658291 w 5316582"/>
              <a:gd name="connsiteY3" fmla="*/ 5316582 h 5316582"/>
              <a:gd name="connsiteX4" fmla="*/ 0 w 5316582"/>
              <a:gd name="connsiteY4" fmla="*/ 2658291 h 5316582"/>
              <a:gd name="connsiteX0-1" fmla="*/ 2658291 w 5316582"/>
              <a:gd name="connsiteY0-2" fmla="*/ 5316582 h 5408022"/>
              <a:gd name="connsiteX1-3" fmla="*/ 0 w 5316582"/>
              <a:gd name="connsiteY1-4" fmla="*/ 2658291 h 5408022"/>
              <a:gd name="connsiteX2-5" fmla="*/ 2658291 w 5316582"/>
              <a:gd name="connsiteY2-6" fmla="*/ 0 h 5408022"/>
              <a:gd name="connsiteX3-7" fmla="*/ 5316582 w 5316582"/>
              <a:gd name="connsiteY3-8" fmla="*/ 2658291 h 5408022"/>
              <a:gd name="connsiteX4-9" fmla="*/ 2749731 w 5316582"/>
              <a:gd name="connsiteY4-10" fmla="*/ 5408022 h 5408022"/>
              <a:gd name="connsiteX0-11" fmla="*/ 2658291 w 5316582"/>
              <a:gd name="connsiteY0-12" fmla="*/ 5316582 h 5316582"/>
              <a:gd name="connsiteX1-13" fmla="*/ 0 w 5316582"/>
              <a:gd name="connsiteY1-14" fmla="*/ 2658291 h 5316582"/>
              <a:gd name="connsiteX2-15" fmla="*/ 2658291 w 5316582"/>
              <a:gd name="connsiteY2-16" fmla="*/ 0 h 5316582"/>
              <a:gd name="connsiteX3-17" fmla="*/ 5316582 w 5316582"/>
              <a:gd name="connsiteY3-18" fmla="*/ 2658291 h 5316582"/>
              <a:gd name="connsiteX0-19" fmla="*/ 0 w 5316582"/>
              <a:gd name="connsiteY0-20" fmla="*/ 2658291 h 2658291"/>
              <a:gd name="connsiteX1-21" fmla="*/ 2658291 w 5316582"/>
              <a:gd name="connsiteY1-22" fmla="*/ 0 h 2658291"/>
              <a:gd name="connsiteX2-23" fmla="*/ 5316582 w 5316582"/>
              <a:gd name="connsiteY2-24" fmla="*/ 2658291 h 2658291"/>
            </a:gdLst>
            <a:ahLst/>
            <a:cxnLst>
              <a:cxn ang="0">
                <a:pos x="connsiteX0-1" y="connsiteY0-2"/>
              </a:cxn>
              <a:cxn ang="0">
                <a:pos x="connsiteX1-3" y="connsiteY1-4"/>
              </a:cxn>
              <a:cxn ang="0">
                <a:pos x="connsiteX2-5" y="connsiteY2-6"/>
              </a:cxn>
            </a:cxnLst>
            <a:rect l="l" t="t" r="r" b="b"/>
            <a:pathLst>
              <a:path w="5316582" h="2658291">
                <a:moveTo>
                  <a:pt x="0" y="2658291"/>
                </a:moveTo>
                <a:cubicBezTo>
                  <a:pt x="0" y="1190157"/>
                  <a:pt x="1190157" y="0"/>
                  <a:pt x="2658291" y="0"/>
                </a:cubicBezTo>
                <a:cubicBezTo>
                  <a:pt x="4126425" y="0"/>
                  <a:pt x="5316582" y="1190157"/>
                  <a:pt x="5316582" y="2658291"/>
                </a:cubicBezTo>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PA_库_椭圆 31"/>
          <p:cNvSpPr/>
          <p:nvPr>
            <p:custDataLst>
              <p:tags r:id="rId2"/>
            </p:custDataLst>
          </p:nvPr>
        </p:nvSpPr>
        <p:spPr>
          <a:xfrm flipH="1">
            <a:off x="3480620" y="3111815"/>
            <a:ext cx="691259" cy="62482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PA_库_文本框 5"/>
          <p:cNvSpPr txBox="1"/>
          <p:nvPr>
            <p:custDataLst>
              <p:tags r:id="rId3"/>
            </p:custDataLst>
          </p:nvPr>
        </p:nvSpPr>
        <p:spPr>
          <a:xfrm>
            <a:off x="1103753" y="3519193"/>
            <a:ext cx="2140437"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7" name="PA_库_文本框 6"/>
          <p:cNvSpPr txBox="1"/>
          <p:nvPr>
            <p:custDataLst>
              <p:tags r:id="rId4"/>
            </p:custDataLst>
          </p:nvPr>
        </p:nvSpPr>
        <p:spPr>
          <a:xfrm>
            <a:off x="1931509" y="3057791"/>
            <a:ext cx="1143262" cy="523220"/>
          </a:xfrm>
          <a:prstGeom prst="rect">
            <a:avLst/>
          </a:prstGeom>
          <a:noFill/>
        </p:spPr>
        <p:txBody>
          <a:bodyPr wrap="none" rtlCol="0">
            <a:spAutoFit/>
          </a:bodyPr>
          <a:lstStyle/>
          <a:p>
            <a:r>
              <a:rPr lang="en-US" altLang="zh-CN" sz="2800" b="1" dirty="0">
                <a:solidFill>
                  <a:srgbClr val="E72D47"/>
                </a:solidFill>
                <a:latin typeface="方正静蕾简体" panose="02000000000000000000" pitchFamily="2" charset="-122"/>
                <a:ea typeface="方正静蕾简体" panose="02000000000000000000" pitchFamily="2" charset="-122"/>
              </a:rPr>
              <a:t>Strength</a:t>
            </a:r>
          </a:p>
        </p:txBody>
      </p:sp>
      <p:sp>
        <p:nvSpPr>
          <p:cNvPr id="8" name="PA_库_文本框 7"/>
          <p:cNvSpPr txBox="1"/>
          <p:nvPr>
            <p:custDataLst>
              <p:tags r:id="rId5"/>
            </p:custDataLst>
          </p:nvPr>
        </p:nvSpPr>
        <p:spPr>
          <a:xfrm>
            <a:off x="2349866" y="1529482"/>
            <a:ext cx="2140437"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9" name="PA_库_文本框 8"/>
          <p:cNvSpPr txBox="1"/>
          <p:nvPr>
            <p:custDataLst>
              <p:tags r:id="rId6"/>
            </p:custDataLst>
          </p:nvPr>
        </p:nvSpPr>
        <p:spPr>
          <a:xfrm>
            <a:off x="3074531" y="1072525"/>
            <a:ext cx="1415772" cy="523220"/>
          </a:xfrm>
          <a:prstGeom prst="rect">
            <a:avLst/>
          </a:prstGeom>
          <a:noFill/>
        </p:spPr>
        <p:txBody>
          <a:bodyPr wrap="none" rtlCol="0">
            <a:spAutoFit/>
          </a:bodyPr>
          <a:lstStyle/>
          <a:p>
            <a:r>
              <a:rPr lang="en-US" altLang="zh-CN" sz="2800" b="1" dirty="0">
                <a:solidFill>
                  <a:srgbClr val="E72D47"/>
                </a:solidFill>
                <a:latin typeface="方正静蕾简体" panose="02000000000000000000" pitchFamily="2" charset="-122"/>
                <a:ea typeface="方正静蕾简体" panose="02000000000000000000" pitchFamily="2" charset="-122"/>
              </a:rPr>
              <a:t>Weaknesses</a:t>
            </a:r>
          </a:p>
        </p:txBody>
      </p:sp>
      <p:sp>
        <p:nvSpPr>
          <p:cNvPr id="10" name="PA_库_文本框 9"/>
          <p:cNvSpPr txBox="1"/>
          <p:nvPr>
            <p:custDataLst>
              <p:tags r:id="rId7"/>
            </p:custDataLst>
          </p:nvPr>
        </p:nvSpPr>
        <p:spPr>
          <a:xfrm>
            <a:off x="8394530" y="3519193"/>
            <a:ext cx="2140437"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11" name="PA_库_文本框 10"/>
          <p:cNvSpPr txBox="1"/>
          <p:nvPr>
            <p:custDataLst>
              <p:tags r:id="rId8"/>
            </p:custDataLst>
          </p:nvPr>
        </p:nvSpPr>
        <p:spPr>
          <a:xfrm>
            <a:off x="8394530" y="3057528"/>
            <a:ext cx="1035861" cy="523220"/>
          </a:xfrm>
          <a:prstGeom prst="rect">
            <a:avLst/>
          </a:prstGeom>
          <a:noFill/>
        </p:spPr>
        <p:txBody>
          <a:bodyPr wrap="none" rtlCol="0">
            <a:spAutoFit/>
          </a:bodyPr>
          <a:lstStyle/>
          <a:p>
            <a:r>
              <a:rPr lang="en-US" altLang="zh-CN" sz="2800" b="1" dirty="0">
                <a:solidFill>
                  <a:srgbClr val="E72D47"/>
                </a:solidFill>
                <a:latin typeface="方正静蕾简体" panose="02000000000000000000" pitchFamily="2" charset="-122"/>
                <a:ea typeface="方正静蕾简体" panose="02000000000000000000" pitchFamily="2" charset="-122"/>
              </a:rPr>
              <a:t>Threats</a:t>
            </a:r>
          </a:p>
        </p:txBody>
      </p:sp>
      <p:sp>
        <p:nvSpPr>
          <p:cNvPr id="12" name="PA_库_文本框 11"/>
          <p:cNvSpPr txBox="1"/>
          <p:nvPr>
            <p:custDataLst>
              <p:tags r:id="rId9"/>
            </p:custDataLst>
          </p:nvPr>
        </p:nvSpPr>
        <p:spPr>
          <a:xfrm>
            <a:off x="7053577" y="1547661"/>
            <a:ext cx="2140437"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13" name="PA_库_文本框 12"/>
          <p:cNvSpPr txBox="1"/>
          <p:nvPr>
            <p:custDataLst>
              <p:tags r:id="rId10"/>
            </p:custDataLst>
          </p:nvPr>
        </p:nvSpPr>
        <p:spPr>
          <a:xfrm>
            <a:off x="7053577" y="1085996"/>
            <a:ext cx="1707519" cy="523220"/>
          </a:xfrm>
          <a:prstGeom prst="rect">
            <a:avLst/>
          </a:prstGeom>
          <a:noFill/>
        </p:spPr>
        <p:txBody>
          <a:bodyPr wrap="none" rtlCol="0">
            <a:spAutoFit/>
          </a:bodyPr>
          <a:lstStyle/>
          <a:p>
            <a:r>
              <a:rPr lang="en-US" altLang="zh-CN" sz="2800" b="1" dirty="0">
                <a:solidFill>
                  <a:srgbClr val="E72D47"/>
                </a:solidFill>
                <a:latin typeface="方正静蕾简体" panose="02000000000000000000" pitchFamily="2" charset="-122"/>
                <a:ea typeface="方正静蕾简体" panose="02000000000000000000" pitchFamily="2" charset="-122"/>
              </a:rPr>
              <a:t>Opportunities</a:t>
            </a:r>
          </a:p>
        </p:txBody>
      </p:sp>
      <p:sp>
        <p:nvSpPr>
          <p:cNvPr id="14" name="PA_库_椭圆 31"/>
          <p:cNvSpPr/>
          <p:nvPr>
            <p:custDataLst>
              <p:tags r:id="rId11"/>
            </p:custDataLst>
          </p:nvPr>
        </p:nvSpPr>
        <p:spPr>
          <a:xfrm flipH="1">
            <a:off x="7361146" y="3111815"/>
            <a:ext cx="691259" cy="62482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PA_库_椭圆 31"/>
          <p:cNvSpPr/>
          <p:nvPr>
            <p:custDataLst>
              <p:tags r:id="rId12"/>
            </p:custDataLst>
          </p:nvPr>
        </p:nvSpPr>
        <p:spPr>
          <a:xfrm flipH="1">
            <a:off x="4703001" y="2314345"/>
            <a:ext cx="691259" cy="62482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PA_库_椭圆 31"/>
          <p:cNvSpPr/>
          <p:nvPr>
            <p:custDataLst>
              <p:tags r:id="rId13"/>
            </p:custDataLst>
          </p:nvPr>
        </p:nvSpPr>
        <p:spPr>
          <a:xfrm flipH="1">
            <a:off x="6175542" y="2318201"/>
            <a:ext cx="691259" cy="62482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33071 w 665431"/>
              <a:gd name="connsiteY0-334" fmla="*/ 64927 h 653852"/>
              <a:gd name="connsiteX1-335" fmla="*/ 415705 w 665431"/>
              <a:gd name="connsiteY1-336" fmla="*/ 15051 h 653852"/>
              <a:gd name="connsiteX2-337" fmla="*/ 664663 w 665431"/>
              <a:gd name="connsiteY2-338" fmla="*/ 337329 h 653852"/>
              <a:gd name="connsiteX3-339" fmla="*/ 336416 w 665431"/>
              <a:gd name="connsiteY3-340" fmla="*/ 653852 h 653852"/>
              <a:gd name="connsiteX4-341" fmla="*/ 8169 w 665431"/>
              <a:gd name="connsiteY4-342" fmla="*/ 337329 h 653852"/>
              <a:gd name="connsiteX5-343" fmla="*/ 117402 w 665431"/>
              <a:gd name="connsiteY5-344" fmla="*/ 53548 h 653852"/>
              <a:gd name="connsiteX0-345" fmla="*/ 156601 w 688961"/>
              <a:gd name="connsiteY0-346" fmla="*/ 64927 h 654319"/>
              <a:gd name="connsiteX1-347" fmla="*/ 439235 w 688961"/>
              <a:gd name="connsiteY1-348" fmla="*/ 15051 h 654319"/>
              <a:gd name="connsiteX2-349" fmla="*/ 688193 w 688961"/>
              <a:gd name="connsiteY2-350" fmla="*/ 337329 h 654319"/>
              <a:gd name="connsiteX3-351" fmla="*/ 359946 w 688961"/>
              <a:gd name="connsiteY3-352" fmla="*/ 653852 h 654319"/>
              <a:gd name="connsiteX4-353" fmla="*/ 6817 w 688961"/>
              <a:gd name="connsiteY4-354" fmla="*/ 399533 h 654319"/>
              <a:gd name="connsiteX5-355" fmla="*/ 140932 w 688961"/>
              <a:gd name="connsiteY5-356" fmla="*/ 53548 h 654319"/>
              <a:gd name="connsiteX0-357" fmla="*/ 156601 w 688961"/>
              <a:gd name="connsiteY0-358" fmla="*/ 64927 h 654612"/>
              <a:gd name="connsiteX1-359" fmla="*/ 439235 w 688961"/>
              <a:gd name="connsiteY1-360" fmla="*/ 15051 h 654612"/>
              <a:gd name="connsiteX2-361" fmla="*/ 688193 w 688961"/>
              <a:gd name="connsiteY2-362" fmla="*/ 337329 h 654612"/>
              <a:gd name="connsiteX3-363" fmla="*/ 359946 w 688961"/>
              <a:gd name="connsiteY3-364" fmla="*/ 653852 h 654612"/>
              <a:gd name="connsiteX4-365" fmla="*/ 6817 w 688961"/>
              <a:gd name="connsiteY4-366" fmla="*/ 399533 h 654612"/>
              <a:gd name="connsiteX5-367" fmla="*/ 140932 w 688961"/>
              <a:gd name="connsiteY5-368" fmla="*/ 53548 h 654612"/>
              <a:gd name="connsiteX0-369" fmla="*/ 156601 w 688961"/>
              <a:gd name="connsiteY0-370" fmla="*/ 64927 h 653870"/>
              <a:gd name="connsiteX1-371" fmla="*/ 439235 w 688961"/>
              <a:gd name="connsiteY1-372" fmla="*/ 15051 h 653870"/>
              <a:gd name="connsiteX2-373" fmla="*/ 688193 w 688961"/>
              <a:gd name="connsiteY2-374" fmla="*/ 337329 h 653870"/>
              <a:gd name="connsiteX3-375" fmla="*/ 359946 w 688961"/>
              <a:gd name="connsiteY3-376" fmla="*/ 653852 h 653870"/>
              <a:gd name="connsiteX4-377" fmla="*/ 6817 w 688961"/>
              <a:gd name="connsiteY4-378" fmla="*/ 399533 h 653870"/>
              <a:gd name="connsiteX5-379" fmla="*/ 140932 w 688961"/>
              <a:gd name="connsiteY5-380" fmla="*/ 53548 h 653870"/>
              <a:gd name="connsiteX0-381" fmla="*/ 156907 w 689370"/>
              <a:gd name="connsiteY0-382" fmla="*/ 64927 h 635207"/>
              <a:gd name="connsiteX1-383" fmla="*/ 439541 w 689370"/>
              <a:gd name="connsiteY1-384" fmla="*/ 15051 h 635207"/>
              <a:gd name="connsiteX2-385" fmla="*/ 688499 w 689370"/>
              <a:gd name="connsiteY2-386" fmla="*/ 337329 h 635207"/>
              <a:gd name="connsiteX3-387" fmla="*/ 366473 w 689370"/>
              <a:gd name="connsiteY3-388" fmla="*/ 635191 h 635207"/>
              <a:gd name="connsiteX4-389" fmla="*/ 7123 w 689370"/>
              <a:gd name="connsiteY4-390" fmla="*/ 399533 h 635207"/>
              <a:gd name="connsiteX5-391" fmla="*/ 141238 w 689370"/>
              <a:gd name="connsiteY5-392" fmla="*/ 53548 h 635207"/>
              <a:gd name="connsiteX0-393" fmla="*/ 156907 w 690324"/>
              <a:gd name="connsiteY0-394" fmla="*/ 64927 h 635215"/>
              <a:gd name="connsiteX1-395" fmla="*/ 439541 w 690324"/>
              <a:gd name="connsiteY1-396" fmla="*/ 15051 h 635215"/>
              <a:gd name="connsiteX2-397" fmla="*/ 688499 w 690324"/>
              <a:gd name="connsiteY2-398" fmla="*/ 337329 h 635215"/>
              <a:gd name="connsiteX3-399" fmla="*/ 366473 w 690324"/>
              <a:gd name="connsiteY3-400" fmla="*/ 635191 h 635215"/>
              <a:gd name="connsiteX4-401" fmla="*/ 7123 w 690324"/>
              <a:gd name="connsiteY4-402" fmla="*/ 399533 h 635215"/>
              <a:gd name="connsiteX5-403" fmla="*/ 141238 w 690324"/>
              <a:gd name="connsiteY5-404" fmla="*/ 53548 h 635215"/>
              <a:gd name="connsiteX0-405" fmla="*/ 156907 w 690324"/>
              <a:gd name="connsiteY0-406" fmla="*/ 64927 h 635215"/>
              <a:gd name="connsiteX1-407" fmla="*/ 439541 w 690324"/>
              <a:gd name="connsiteY1-408" fmla="*/ 15051 h 635215"/>
              <a:gd name="connsiteX2-409" fmla="*/ 688499 w 690324"/>
              <a:gd name="connsiteY2-410" fmla="*/ 337329 h 635215"/>
              <a:gd name="connsiteX3-411" fmla="*/ 366473 w 690324"/>
              <a:gd name="connsiteY3-412" fmla="*/ 635191 h 635215"/>
              <a:gd name="connsiteX4-413" fmla="*/ 7123 w 690324"/>
              <a:gd name="connsiteY4-414" fmla="*/ 399533 h 635215"/>
              <a:gd name="connsiteX5-415" fmla="*/ 141238 w 690324"/>
              <a:gd name="connsiteY5-416" fmla="*/ 53548 h 635215"/>
              <a:gd name="connsiteX0-417" fmla="*/ 157842 w 691259"/>
              <a:gd name="connsiteY0-418" fmla="*/ 64927 h 635215"/>
              <a:gd name="connsiteX1-419" fmla="*/ 440476 w 691259"/>
              <a:gd name="connsiteY1-420" fmla="*/ 15051 h 635215"/>
              <a:gd name="connsiteX2-421" fmla="*/ 689434 w 691259"/>
              <a:gd name="connsiteY2-422" fmla="*/ 337329 h 635215"/>
              <a:gd name="connsiteX3-423" fmla="*/ 367408 w 691259"/>
              <a:gd name="connsiteY3-424" fmla="*/ 635191 h 635215"/>
              <a:gd name="connsiteX4-425" fmla="*/ 8058 w 691259"/>
              <a:gd name="connsiteY4-426" fmla="*/ 399533 h 635215"/>
              <a:gd name="connsiteX5-427" fmla="*/ 142173 w 691259"/>
              <a:gd name="connsiteY5-428" fmla="*/ 53548 h 635215"/>
              <a:gd name="connsiteX0-429" fmla="*/ 157842 w 691259"/>
              <a:gd name="connsiteY0-430" fmla="*/ 54534 h 624822"/>
              <a:gd name="connsiteX1-431" fmla="*/ 440476 w 691259"/>
              <a:gd name="connsiteY1-432" fmla="*/ 4658 h 624822"/>
              <a:gd name="connsiteX2-433" fmla="*/ 689434 w 691259"/>
              <a:gd name="connsiteY2-434" fmla="*/ 326936 h 624822"/>
              <a:gd name="connsiteX3-435" fmla="*/ 367408 w 691259"/>
              <a:gd name="connsiteY3-436" fmla="*/ 624798 h 624822"/>
              <a:gd name="connsiteX4-437" fmla="*/ 8058 w 691259"/>
              <a:gd name="connsiteY4-438" fmla="*/ 389140 h 624822"/>
              <a:gd name="connsiteX5-439" fmla="*/ 142173 w 691259"/>
              <a:gd name="connsiteY5-440" fmla="*/ 43155 h 6248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PA_库_文本框 16"/>
          <p:cNvSpPr txBox="1"/>
          <p:nvPr>
            <p:custDataLst>
              <p:tags r:id="rId14"/>
            </p:custDataLst>
          </p:nvPr>
        </p:nvSpPr>
        <p:spPr>
          <a:xfrm>
            <a:off x="3560603" y="2883460"/>
            <a:ext cx="476412" cy="1015663"/>
          </a:xfrm>
          <a:prstGeom prst="rect">
            <a:avLst/>
          </a:prstGeom>
          <a:noFill/>
        </p:spPr>
        <p:txBody>
          <a:bodyPr wrap="none" rtlCol="0">
            <a:spAutoFit/>
          </a:bodyPr>
          <a:lstStyle/>
          <a:p>
            <a:r>
              <a:rPr lang="en-US" altLang="zh-CN" sz="6000" b="1" dirty="0">
                <a:solidFill>
                  <a:srgbClr val="E72D47"/>
                </a:solidFill>
                <a:latin typeface="方正静蕾简体" panose="02000000000000000000" pitchFamily="2" charset="-122"/>
                <a:ea typeface="方正静蕾简体" panose="02000000000000000000" pitchFamily="2" charset="-122"/>
              </a:rPr>
              <a:t>S</a:t>
            </a:r>
          </a:p>
        </p:txBody>
      </p:sp>
      <p:sp>
        <p:nvSpPr>
          <p:cNvPr id="18" name="PA_库_文本框 17"/>
          <p:cNvSpPr txBox="1"/>
          <p:nvPr>
            <p:custDataLst>
              <p:tags r:id="rId15"/>
            </p:custDataLst>
          </p:nvPr>
        </p:nvSpPr>
        <p:spPr>
          <a:xfrm>
            <a:off x="4789837" y="2099256"/>
            <a:ext cx="551754" cy="1015663"/>
          </a:xfrm>
          <a:prstGeom prst="rect">
            <a:avLst/>
          </a:prstGeom>
          <a:noFill/>
        </p:spPr>
        <p:txBody>
          <a:bodyPr wrap="none" rtlCol="0">
            <a:spAutoFit/>
          </a:bodyPr>
          <a:lstStyle/>
          <a:p>
            <a:r>
              <a:rPr lang="en-US" altLang="zh-CN" sz="6000" b="1" dirty="0">
                <a:solidFill>
                  <a:srgbClr val="E72D47"/>
                </a:solidFill>
                <a:latin typeface="方正静蕾简体" panose="02000000000000000000" pitchFamily="2" charset="-122"/>
                <a:ea typeface="方正静蕾简体" panose="02000000000000000000" pitchFamily="2" charset="-122"/>
              </a:rPr>
              <a:t>W</a:t>
            </a:r>
          </a:p>
        </p:txBody>
      </p:sp>
      <p:sp>
        <p:nvSpPr>
          <p:cNvPr id="19" name="PA_库_文本框 18"/>
          <p:cNvSpPr txBox="1"/>
          <p:nvPr>
            <p:custDataLst>
              <p:tags r:id="rId16"/>
            </p:custDataLst>
          </p:nvPr>
        </p:nvSpPr>
        <p:spPr>
          <a:xfrm>
            <a:off x="6290726" y="2111375"/>
            <a:ext cx="500458" cy="1015663"/>
          </a:xfrm>
          <a:prstGeom prst="rect">
            <a:avLst/>
          </a:prstGeom>
          <a:noFill/>
        </p:spPr>
        <p:txBody>
          <a:bodyPr wrap="none" rtlCol="0">
            <a:spAutoFit/>
          </a:bodyPr>
          <a:lstStyle/>
          <a:p>
            <a:r>
              <a:rPr lang="en-US" altLang="zh-CN" sz="6000" b="1" dirty="0">
                <a:solidFill>
                  <a:srgbClr val="E72D47"/>
                </a:solidFill>
                <a:latin typeface="方正静蕾简体" panose="02000000000000000000" pitchFamily="2" charset="-122"/>
                <a:ea typeface="方正静蕾简体" panose="02000000000000000000" pitchFamily="2" charset="-122"/>
              </a:rPr>
              <a:t>0</a:t>
            </a:r>
          </a:p>
        </p:txBody>
      </p:sp>
      <p:sp>
        <p:nvSpPr>
          <p:cNvPr id="20" name="PA_库_文本框 19"/>
          <p:cNvSpPr txBox="1"/>
          <p:nvPr>
            <p:custDataLst>
              <p:tags r:id="rId17"/>
            </p:custDataLst>
          </p:nvPr>
        </p:nvSpPr>
        <p:spPr>
          <a:xfrm>
            <a:off x="7444912" y="2933572"/>
            <a:ext cx="511679" cy="1015663"/>
          </a:xfrm>
          <a:prstGeom prst="rect">
            <a:avLst/>
          </a:prstGeom>
          <a:noFill/>
        </p:spPr>
        <p:txBody>
          <a:bodyPr wrap="none" rtlCol="0">
            <a:spAutoFit/>
          </a:bodyPr>
          <a:lstStyle/>
          <a:p>
            <a:r>
              <a:rPr lang="en-US" altLang="zh-CN" sz="6000" b="1" dirty="0">
                <a:solidFill>
                  <a:srgbClr val="E72D47"/>
                </a:solidFill>
                <a:latin typeface="方正静蕾简体" panose="02000000000000000000" pitchFamily="2" charset="-122"/>
                <a:ea typeface="方正静蕾简体" panose="02000000000000000000" pitchFamily="2" charset="-122"/>
              </a:rPr>
              <a:t>T</a:t>
            </a:r>
          </a:p>
        </p:txBody>
      </p:sp>
      <p:pic>
        <p:nvPicPr>
          <p:cNvPr id="21" name="图片 20" descr="未命名 -1"/>
          <p:cNvPicPr>
            <a:picLocks noChangeAspect="1"/>
          </p:cNvPicPr>
          <p:nvPr/>
        </p:nvPicPr>
        <p:blipFill>
          <a:blip r:embed="rId20"/>
          <a:srcRect l="50909" t="67049" r="31667" b="7615"/>
          <a:stretch>
            <a:fillRect/>
          </a:stretch>
        </p:blipFill>
        <p:spPr>
          <a:xfrm>
            <a:off x="6033770" y="3898900"/>
            <a:ext cx="2223770" cy="2638425"/>
          </a:xfrm>
          <a:prstGeom prst="rect">
            <a:avLst/>
          </a:prstGeom>
        </p:spPr>
      </p:pic>
      <p:pic>
        <p:nvPicPr>
          <p:cNvPr id="22" name="图片 21" descr="未命名 -1"/>
          <p:cNvPicPr>
            <a:picLocks noChangeAspect="1"/>
          </p:cNvPicPr>
          <p:nvPr/>
        </p:nvPicPr>
        <p:blipFill>
          <a:blip r:embed="rId20"/>
          <a:srcRect l="68333" t="67049" r="17424" b="7615"/>
          <a:stretch>
            <a:fillRect/>
          </a:stretch>
        </p:blipFill>
        <p:spPr>
          <a:xfrm>
            <a:off x="3250565" y="4008120"/>
            <a:ext cx="1668145" cy="2420620"/>
          </a:xfrm>
          <a:prstGeom prst="rect">
            <a:avLst/>
          </a:prstGeom>
        </p:spPr>
      </p:pic>
      <p:pic>
        <p:nvPicPr>
          <p:cNvPr id="23" name="图片 22" descr="未命名 -1"/>
          <p:cNvPicPr>
            <a:picLocks noChangeAspect="1"/>
          </p:cNvPicPr>
          <p:nvPr/>
        </p:nvPicPr>
        <p:blipFill>
          <a:blip r:embed="rId20"/>
          <a:srcRect l="82879" t="67049" b="7615"/>
          <a:stretch>
            <a:fillRect/>
          </a:stretch>
        </p:blipFill>
        <p:spPr>
          <a:xfrm>
            <a:off x="4862195" y="3736340"/>
            <a:ext cx="1929130" cy="2329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250"/>
                                  </p:stCondLst>
                                  <p:endCondLst>
                                    <p:cond evt="begin" delay="0">
                                      <p:tn val="5"/>
                                    </p:cond>
                                  </p:endCondLst>
                                  <p:childTnLst>
                                    <p:set>
                                      <p:cBhvr>
                                        <p:cTn id="6" dur="1" fill="hold">
                                          <p:stCondLst>
                                            <p:cond delay="0"/>
                                          </p:stCondLst>
                                        </p:cTn>
                                        <p:tgtEl>
                                          <p:spTgt spid="3">
                                            <p:txEl>
                                              <p:charRg st="4294967295" end="4294967295"/>
                                            </p:txEl>
                                          </p:spTgt>
                                        </p:tgtEl>
                                        <p:attrNameLst>
                                          <p:attrName>style.visibility</p:attrName>
                                        </p:attrNameLst>
                                      </p:cBhvr>
                                      <p:to>
                                        <p:strVal val="visible"/>
                                      </p:to>
                                    </p:set>
                                    <p:animEffect transition="in" filter="wipe(left)">
                                      <p:cBhvr>
                                        <p:cTn id="7" dur="1000"/>
                                        <p:tgtEl>
                                          <p:spTgt spid="3">
                                            <p:txEl>
                                              <p:charRg st="4294967295" end="4294967295"/>
                                            </p:txEl>
                                          </p:spTgt>
                                        </p:tgtEl>
                                      </p:cBhvr>
                                    </p:animEffect>
                                  </p:childTnLst>
                                </p:cTn>
                              </p:par>
                              <p:par>
                                <p:cTn id="8" presetID="22" presetClass="entr" presetSubtype="8" fill="hold" grpId="0" nodeType="withEffect" nodePh="1">
                                  <p:stCondLst>
                                    <p:cond delay="250"/>
                                  </p:stCondLst>
                                  <p:endCondLst>
                                    <p:cond evt="begin" delay="0">
                                      <p:tn val="8"/>
                                    </p:cond>
                                  </p:endCondLst>
                                  <p:childTnLst>
                                    <p:set>
                                      <p:cBhvr>
                                        <p:cTn id="9" dur="1" fill="hold">
                                          <p:stCondLst>
                                            <p:cond delay="0"/>
                                          </p:stCondLst>
                                        </p:cTn>
                                        <p:tgtEl>
                                          <p:spTgt spid="5">
                                            <p:txEl>
                                              <p:charRg st="4294967295" end="4294967295"/>
                                            </p:txEl>
                                          </p:spTgt>
                                        </p:tgtEl>
                                        <p:attrNameLst>
                                          <p:attrName>style.visibility</p:attrName>
                                        </p:attrNameLst>
                                      </p:cBhvr>
                                      <p:to>
                                        <p:strVal val="visible"/>
                                      </p:to>
                                    </p:set>
                                    <p:animEffect transition="in" filter="wipe(left)">
                                      <p:cBhvr>
                                        <p:cTn id="10" dur="1000"/>
                                        <p:tgtEl>
                                          <p:spTgt spid="5">
                                            <p:txEl>
                                              <p:charRg st="4294967295" end="4294967295"/>
                                            </p:txEl>
                                          </p:spTgt>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1000"/>
                                        <p:tgtEl>
                                          <p:spTgt spid="13"/>
                                        </p:tgtEl>
                                      </p:cBhvr>
                                    </p:animEffect>
                                  </p:childTnLst>
                                </p:cTn>
                              </p:par>
                              <p:par>
                                <p:cTn id="35" presetID="22" presetClass="entr" presetSubtype="8" fill="hold" grpId="0" nodeType="withEffect" nodePh="1">
                                  <p:stCondLst>
                                    <p:cond delay="250"/>
                                  </p:stCondLst>
                                  <p:endCondLst>
                                    <p:cond evt="begin" delay="0">
                                      <p:tn val="35"/>
                                    </p:cond>
                                  </p:endCondLst>
                                  <p:childTnLst>
                                    <p:set>
                                      <p:cBhvr>
                                        <p:cTn id="36"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37" dur="1000"/>
                                        <p:tgtEl>
                                          <p:spTgt spid="14">
                                            <p:txEl>
                                              <p:charRg st="4294967295" end="4294967295"/>
                                            </p:txEl>
                                          </p:spTgt>
                                        </p:tgtEl>
                                      </p:cBhvr>
                                    </p:animEffect>
                                  </p:childTnLst>
                                </p:cTn>
                              </p:par>
                              <p:par>
                                <p:cTn id="38" presetID="22" presetClass="entr" presetSubtype="8" fill="hold" grpId="0" nodeType="withEffect" nodePh="1">
                                  <p:stCondLst>
                                    <p:cond delay="250"/>
                                  </p:stCondLst>
                                  <p:endCondLst>
                                    <p:cond evt="begin" delay="0">
                                      <p:tn val="38"/>
                                    </p:cond>
                                  </p:endCondLst>
                                  <p:childTnLst>
                                    <p:set>
                                      <p:cBhvr>
                                        <p:cTn id="39" dur="1" fill="hold">
                                          <p:stCondLst>
                                            <p:cond delay="0"/>
                                          </p:stCondLst>
                                        </p:cTn>
                                        <p:tgtEl>
                                          <p:spTgt spid="15">
                                            <p:txEl>
                                              <p:charRg st="4294967295" end="4294967295"/>
                                            </p:txEl>
                                          </p:spTgt>
                                        </p:tgtEl>
                                        <p:attrNameLst>
                                          <p:attrName>style.visibility</p:attrName>
                                        </p:attrNameLst>
                                      </p:cBhvr>
                                      <p:to>
                                        <p:strVal val="visible"/>
                                      </p:to>
                                    </p:set>
                                    <p:animEffect transition="in" filter="wipe(left)">
                                      <p:cBhvr>
                                        <p:cTn id="40" dur="1000"/>
                                        <p:tgtEl>
                                          <p:spTgt spid="15">
                                            <p:txEl>
                                              <p:charRg st="4294967295" end="4294967295"/>
                                            </p:txEl>
                                          </p:spTgt>
                                        </p:tgtEl>
                                      </p:cBhvr>
                                    </p:animEffect>
                                  </p:childTnLst>
                                </p:cTn>
                              </p:par>
                              <p:par>
                                <p:cTn id="41" presetID="22" presetClass="entr" presetSubtype="8" fill="hold" grpId="0" nodeType="withEffect" nodePh="1">
                                  <p:stCondLst>
                                    <p:cond delay="250"/>
                                  </p:stCondLst>
                                  <p:endCondLst>
                                    <p:cond evt="begin" delay="0">
                                      <p:tn val="41"/>
                                    </p:cond>
                                  </p:endCondLst>
                                  <p:childTnLst>
                                    <p:set>
                                      <p:cBhvr>
                                        <p:cTn id="42" dur="1" fill="hold">
                                          <p:stCondLst>
                                            <p:cond delay="0"/>
                                          </p:stCondLst>
                                        </p:cTn>
                                        <p:tgtEl>
                                          <p:spTgt spid="16">
                                            <p:txEl>
                                              <p:charRg st="4294967295" end="4294967295"/>
                                            </p:txEl>
                                          </p:spTgt>
                                        </p:tgtEl>
                                        <p:attrNameLst>
                                          <p:attrName>style.visibility</p:attrName>
                                        </p:attrNameLst>
                                      </p:cBhvr>
                                      <p:to>
                                        <p:strVal val="visible"/>
                                      </p:to>
                                    </p:set>
                                    <p:animEffect transition="in" filter="wipe(left)">
                                      <p:cBhvr>
                                        <p:cTn id="43" dur="1000"/>
                                        <p:tgtEl>
                                          <p:spTgt spid="16">
                                            <p:txEl>
                                              <p:charRg st="4294967295" end="4294967295"/>
                                            </p:txEl>
                                          </p:spTgt>
                                        </p:tgtEl>
                                      </p:cBhvr>
                                    </p:animEffect>
                                  </p:childTnLst>
                                </p:cTn>
                              </p:par>
                              <p:par>
                                <p:cTn id="44" presetID="22" presetClass="entr" presetSubtype="8" fill="hold" grpId="0" nodeType="withEffect">
                                  <p:stCondLst>
                                    <p:cond delay="25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par>
                                <p:cTn id="47" presetID="22" presetClass="entr" presetSubtype="8"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1000"/>
                                        <p:tgtEl>
                                          <p:spTgt spid="18"/>
                                        </p:tgtEl>
                                      </p:cBhvr>
                                    </p:animEffect>
                                  </p:childTnLst>
                                </p:cTn>
                              </p:par>
                              <p:par>
                                <p:cTn id="50" presetID="22" presetClass="entr" presetSubtype="8" fill="hold" grpId="0" nodeType="with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1000"/>
                                        <p:tgtEl>
                                          <p:spTgt spid="19"/>
                                        </p:tgtEl>
                                      </p:cBhvr>
                                    </p:animEffect>
                                  </p:childTnLst>
                                </p:cTn>
                              </p:par>
                              <p:par>
                                <p:cTn id="53" presetID="22" presetClass="entr" presetSubtype="8"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5" grpId="0" bldLvl="0" animBg="1"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bldLvl="0" animBg="1" autoUpdateAnimBg="0"/>
      <p:bldP spid="15" grpId="0" bldLvl="0" animBg="1" autoUpdateAnimBg="0"/>
      <p:bldP spid="16" grpId="0" bldLvl="0" animBg="1" autoUpdateAnimBg="0"/>
      <p:bldP spid="17" grpId="0" autoUpdateAnimBg="0"/>
      <p:bldP spid="18" grpId="0" autoUpdateAnimBg="0"/>
      <p:bldP spid="19" grpId="0" autoUpdateAnimBg="0"/>
      <p:bldP spid="2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080" y="-1270"/>
            <a:ext cx="12193270" cy="6860540"/>
            <a:chOff x="-8" y="-2"/>
            <a:chExt cx="19202" cy="10804"/>
          </a:xfrm>
        </p:grpSpPr>
        <p:pic>
          <p:nvPicPr>
            <p:cNvPr id="8" name="图片 7" descr="d96cdae5a0650e87737e89fb110d80e5"/>
            <p:cNvPicPr>
              <a:picLocks noChangeAspect="1"/>
            </p:cNvPicPr>
            <p:nvPr/>
          </p:nvPicPr>
          <p:blipFill>
            <a:blip r:embed="rId13"/>
            <a:srcRect r="2054"/>
            <a:stretch>
              <a:fillRect/>
            </a:stretch>
          </p:blipFill>
          <p:spPr>
            <a:xfrm>
              <a:off x="6604" y="-1"/>
              <a:ext cx="12591" cy="10788"/>
            </a:xfrm>
            <a:prstGeom prst="rect">
              <a:avLst/>
            </a:prstGeom>
            <a:solidFill>
              <a:srgbClr val="ED6175"/>
            </a:solidFill>
          </p:spPr>
        </p:pic>
        <p:pic>
          <p:nvPicPr>
            <p:cNvPr id="14" name="图片 13" descr="d96cdae5a0650e87737e89fb110d80e5"/>
            <p:cNvPicPr>
              <a:picLocks noChangeAspect="1"/>
            </p:cNvPicPr>
            <p:nvPr/>
          </p:nvPicPr>
          <p:blipFill>
            <a:blip r:embed="rId13"/>
            <a:srcRect l="6161" t="667" r="-1867" b="21"/>
            <a:stretch>
              <a:fillRect/>
            </a:stretch>
          </p:blipFill>
          <p:spPr>
            <a:xfrm>
              <a:off x="-8" y="-2"/>
              <a:ext cx="12303" cy="10805"/>
            </a:xfrm>
            <a:prstGeom prst="rect">
              <a:avLst/>
            </a:prstGeom>
            <a:solidFill>
              <a:srgbClr val="ED6175"/>
            </a:solidFill>
          </p:spPr>
        </p:pic>
        <p:sp>
          <p:nvSpPr>
            <p:cNvPr id="15" name="矩形 14"/>
            <p:cNvSpPr/>
            <p:nvPr/>
          </p:nvSpPr>
          <p:spPr>
            <a:xfrm>
              <a:off x="1597" y="1169"/>
              <a:ext cx="15864" cy="844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PA_库_文本框 15"/>
          <p:cNvSpPr txBox="1"/>
          <p:nvPr>
            <p:custDataLst>
              <p:tags r:id="rId1"/>
            </p:custDataLst>
          </p:nvPr>
        </p:nvSpPr>
        <p:spPr>
          <a:xfrm rot="763435">
            <a:off x="743772" y="1684084"/>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你</a:t>
            </a:r>
          </a:p>
        </p:txBody>
      </p:sp>
      <p:sp>
        <p:nvSpPr>
          <p:cNvPr id="17" name="PA_库_文本框 16"/>
          <p:cNvSpPr txBox="1"/>
          <p:nvPr>
            <p:custDataLst>
              <p:tags r:id="rId2"/>
            </p:custDataLst>
          </p:nvPr>
        </p:nvSpPr>
        <p:spPr>
          <a:xfrm rot="20921817">
            <a:off x="2629633" y="1338651"/>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猜</a:t>
            </a:r>
          </a:p>
        </p:txBody>
      </p:sp>
      <p:sp>
        <p:nvSpPr>
          <p:cNvPr id="18" name="PA_库_文本框 17"/>
          <p:cNvSpPr txBox="1"/>
          <p:nvPr>
            <p:custDataLst>
              <p:tags r:id="rId3"/>
            </p:custDataLst>
          </p:nvPr>
        </p:nvSpPr>
        <p:spPr>
          <a:xfrm rot="763435">
            <a:off x="1481507" y="2923616"/>
            <a:ext cx="1212191" cy="1323439"/>
          </a:xfrm>
          <a:prstGeom prst="rect">
            <a:avLst/>
          </a:prstGeom>
          <a:noFill/>
        </p:spPr>
        <p:txBody>
          <a:bodyPr wrap="none" rtlCol="0">
            <a:spAutoFit/>
          </a:bodyPr>
          <a:lstStyle/>
          <a:p>
            <a:pPr algn="ctr"/>
            <a:r>
              <a:rPr lang="zh-CN" altLang="en-US" sz="8000" b="1" dirty="0">
                <a:solidFill>
                  <a:srgbClr val="E72D47"/>
                </a:solidFill>
                <a:latin typeface="华康娃娃体W5" panose="040B0509000000000000" pitchFamily="81" charset="-122"/>
                <a:ea typeface="华康娃娃体W5" panose="040B0509000000000000" pitchFamily="81" charset="-122"/>
              </a:rPr>
              <a:t>我</a:t>
            </a:r>
          </a:p>
        </p:txBody>
      </p:sp>
      <p:sp>
        <p:nvSpPr>
          <p:cNvPr id="19" name="PA_库_文本框 18"/>
          <p:cNvSpPr txBox="1"/>
          <p:nvPr>
            <p:custDataLst>
              <p:tags r:id="rId4"/>
            </p:custDataLst>
          </p:nvPr>
        </p:nvSpPr>
        <p:spPr>
          <a:xfrm rot="763435">
            <a:off x="9067190" y="4441921"/>
            <a:ext cx="800220" cy="830997"/>
          </a:xfrm>
          <a:prstGeom prst="rect">
            <a:avLst/>
          </a:prstGeom>
          <a:noFill/>
        </p:spPr>
        <p:txBody>
          <a:bodyPr wrap="none" rtlCol="0">
            <a:spAutoFit/>
          </a:bodyPr>
          <a:lstStyle/>
          <a:p>
            <a:pPr algn="ctr"/>
            <a:r>
              <a:rPr lang="zh-CN" altLang="en-US" sz="4800" b="1" dirty="0">
                <a:solidFill>
                  <a:srgbClr val="E72D47"/>
                </a:solidFill>
                <a:latin typeface="华康娃娃体W5" panose="040B0509000000000000" pitchFamily="81" charset="-122"/>
                <a:ea typeface="华康娃娃体W5" panose="040B0509000000000000" pitchFamily="81" charset="-122"/>
              </a:rPr>
              <a:t>二</a:t>
            </a:r>
          </a:p>
        </p:txBody>
      </p:sp>
      <p:sp>
        <p:nvSpPr>
          <p:cNvPr id="20" name="PA_库_文本框 19"/>
          <p:cNvSpPr txBox="1"/>
          <p:nvPr>
            <p:custDataLst>
              <p:tags r:id="rId5"/>
            </p:custDataLst>
          </p:nvPr>
        </p:nvSpPr>
        <p:spPr>
          <a:xfrm rot="763435">
            <a:off x="6977297" y="3847909"/>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第</a:t>
            </a:r>
          </a:p>
        </p:txBody>
      </p:sp>
      <p:sp>
        <p:nvSpPr>
          <p:cNvPr id="21" name="PA_库_文本框 20"/>
          <p:cNvSpPr txBox="1"/>
          <p:nvPr>
            <p:custDataLst>
              <p:tags r:id="rId6"/>
            </p:custDataLst>
          </p:nvPr>
        </p:nvSpPr>
        <p:spPr>
          <a:xfrm rot="763435">
            <a:off x="9690258" y="1978886"/>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标</a:t>
            </a:r>
          </a:p>
        </p:txBody>
      </p:sp>
      <p:sp>
        <p:nvSpPr>
          <p:cNvPr id="22" name="PA_库_文本框 21"/>
          <p:cNvSpPr txBox="1"/>
          <p:nvPr>
            <p:custDataLst>
              <p:tags r:id="rId7"/>
            </p:custDataLst>
          </p:nvPr>
        </p:nvSpPr>
        <p:spPr>
          <a:xfrm rot="763435">
            <a:off x="9845702" y="3484416"/>
            <a:ext cx="1109599" cy="1200329"/>
          </a:xfrm>
          <a:prstGeom prst="rect">
            <a:avLst/>
          </a:prstGeom>
          <a:noFill/>
        </p:spPr>
        <p:txBody>
          <a:bodyPr wrap="none" rtlCol="0">
            <a:spAutoFit/>
          </a:bodyPr>
          <a:lstStyle/>
          <a:p>
            <a:pPr algn="ctr"/>
            <a:r>
              <a:rPr lang="zh-CN" altLang="en-US" sz="7200" b="1" dirty="0">
                <a:solidFill>
                  <a:srgbClr val="E72D47"/>
                </a:solidFill>
                <a:latin typeface="华康娃娃体W5" panose="040B0509000000000000" pitchFamily="81" charset="-122"/>
                <a:ea typeface="华康娃娃体W5" panose="040B0509000000000000" pitchFamily="81" charset="-122"/>
              </a:rPr>
              <a:t>题</a:t>
            </a:r>
          </a:p>
        </p:txBody>
      </p:sp>
      <p:sp>
        <p:nvSpPr>
          <p:cNvPr id="23" name="PA_库_文本框 22"/>
          <p:cNvSpPr txBox="1"/>
          <p:nvPr>
            <p:custDataLst>
              <p:tags r:id="rId8"/>
            </p:custDataLst>
          </p:nvPr>
        </p:nvSpPr>
        <p:spPr>
          <a:xfrm rot="763435">
            <a:off x="4346916" y="4747354"/>
            <a:ext cx="800219" cy="830997"/>
          </a:xfrm>
          <a:prstGeom prst="rect">
            <a:avLst/>
          </a:prstGeom>
          <a:noFill/>
        </p:spPr>
        <p:txBody>
          <a:bodyPr wrap="none" rtlCol="0">
            <a:spAutoFit/>
          </a:bodyPr>
          <a:lstStyle/>
          <a:p>
            <a:pPr algn="ctr"/>
            <a:r>
              <a:rPr lang="zh-CN" altLang="en-US" sz="4800" b="1" dirty="0">
                <a:solidFill>
                  <a:srgbClr val="E72D47"/>
                </a:solidFill>
                <a:latin typeface="华康娃娃体W5" panose="040B0509000000000000" pitchFamily="81" charset="-122"/>
                <a:ea typeface="华康娃娃体W5" panose="040B0509000000000000" pitchFamily="81" charset="-122"/>
              </a:rPr>
              <a:t>是</a:t>
            </a:r>
          </a:p>
        </p:txBody>
      </p:sp>
      <p:sp>
        <p:nvSpPr>
          <p:cNvPr id="24" name="PA_库_文本框 23"/>
          <p:cNvSpPr txBox="1"/>
          <p:nvPr>
            <p:custDataLst>
              <p:tags r:id="rId9"/>
            </p:custDataLst>
          </p:nvPr>
        </p:nvSpPr>
        <p:spPr>
          <a:xfrm rot="763435">
            <a:off x="5573717" y="4739870"/>
            <a:ext cx="954108" cy="1015663"/>
          </a:xfrm>
          <a:prstGeom prst="rect">
            <a:avLst/>
          </a:prstGeom>
          <a:noFill/>
        </p:spPr>
        <p:txBody>
          <a:bodyPr wrap="none" rtlCol="0">
            <a:spAutoFit/>
          </a:bodyPr>
          <a:lstStyle/>
          <a:p>
            <a:pPr algn="ctr"/>
            <a:r>
              <a:rPr lang="zh-CN" altLang="en-US" sz="6000" b="1" dirty="0">
                <a:solidFill>
                  <a:srgbClr val="E72D47"/>
                </a:solidFill>
                <a:latin typeface="华康娃娃体W5" panose="040B0509000000000000" pitchFamily="81" charset="-122"/>
                <a:ea typeface="华康娃娃体W5" panose="040B0509000000000000" pitchFamily="81" charset="-122"/>
              </a:rPr>
              <a:t>不</a:t>
            </a:r>
          </a:p>
        </p:txBody>
      </p:sp>
      <p:sp>
        <p:nvSpPr>
          <p:cNvPr id="25" name="PA_库_文本框 24"/>
          <p:cNvSpPr txBox="1"/>
          <p:nvPr>
            <p:custDataLst>
              <p:tags r:id="rId10"/>
            </p:custDataLst>
          </p:nvPr>
        </p:nvSpPr>
        <p:spPr>
          <a:xfrm rot="763435">
            <a:off x="6946507" y="4860628"/>
            <a:ext cx="697627" cy="707886"/>
          </a:xfrm>
          <a:prstGeom prst="rect">
            <a:avLst/>
          </a:prstGeom>
          <a:noFill/>
        </p:spPr>
        <p:txBody>
          <a:bodyPr wrap="none" rtlCol="0">
            <a:spAutoFit/>
          </a:bodyPr>
          <a:lstStyle/>
          <a:p>
            <a:pPr algn="ctr"/>
            <a:r>
              <a:rPr lang="zh-CN" altLang="en-US" sz="4000" b="1" dirty="0">
                <a:solidFill>
                  <a:srgbClr val="E72D47"/>
                </a:solidFill>
                <a:latin typeface="华康娃娃体W5" panose="040B0509000000000000" pitchFamily="81" charset="-122"/>
                <a:ea typeface="华康娃娃体W5" panose="040B0509000000000000" pitchFamily="81" charset="-122"/>
              </a:rPr>
              <a:t>是</a:t>
            </a:r>
          </a:p>
        </p:txBody>
      </p:sp>
      <p:pic>
        <p:nvPicPr>
          <p:cNvPr id="2" name="图片 1" descr="未命名 -1"/>
          <p:cNvPicPr>
            <a:picLocks noChangeAspect="1"/>
          </p:cNvPicPr>
          <p:nvPr/>
        </p:nvPicPr>
        <p:blipFill>
          <a:blip r:embed="rId14"/>
          <a:srcRect l="50909" t="67606" b="8544"/>
          <a:stretch>
            <a:fillRect/>
          </a:stretch>
        </p:blipFill>
        <p:spPr>
          <a:xfrm>
            <a:off x="2242820" y="1901825"/>
            <a:ext cx="7705725" cy="3054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4*#ppt_w"/>
                                          </p:val>
                                        </p:tav>
                                        <p:tav tm="100000">
                                          <p:val>
                                            <p:strVal val="#ppt_w"/>
                                          </p:val>
                                        </p:tav>
                                      </p:tavLst>
                                    </p:anim>
                                    <p:anim calcmode="lin" valueType="num">
                                      <p:cBhvr>
                                        <p:cTn id="8" dur="500" fill="hold"/>
                                        <p:tgtEl>
                                          <p:spTgt spid="16"/>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strVal val="4*#ppt_w"/>
                                          </p:val>
                                        </p:tav>
                                        <p:tav tm="100000">
                                          <p:val>
                                            <p:strVal val="#ppt_w"/>
                                          </p:val>
                                        </p:tav>
                                      </p:tavLst>
                                    </p:anim>
                                    <p:anim calcmode="lin" valueType="num">
                                      <p:cBhvr>
                                        <p:cTn id="12" dur="500" fill="hold"/>
                                        <p:tgtEl>
                                          <p:spTgt spid="17"/>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strVal val="4*#ppt_w"/>
                                          </p:val>
                                        </p:tav>
                                        <p:tav tm="100000">
                                          <p:val>
                                            <p:strVal val="#ppt_w"/>
                                          </p:val>
                                        </p:tav>
                                      </p:tavLst>
                                    </p:anim>
                                    <p:anim calcmode="lin" valueType="num">
                                      <p:cBhvr>
                                        <p:cTn id="16" dur="500" fill="hold"/>
                                        <p:tgtEl>
                                          <p:spTgt spid="18"/>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strVal val="4*#ppt_w"/>
                                          </p:val>
                                        </p:tav>
                                        <p:tav tm="100000">
                                          <p:val>
                                            <p:strVal val="#ppt_w"/>
                                          </p:val>
                                        </p:tav>
                                      </p:tavLst>
                                    </p:anim>
                                    <p:anim calcmode="lin" valueType="num">
                                      <p:cBhvr>
                                        <p:cTn id="20" dur="500" fill="hold"/>
                                        <p:tgtEl>
                                          <p:spTgt spid="19"/>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strVal val="4*#ppt_w"/>
                                          </p:val>
                                        </p:tav>
                                        <p:tav tm="100000">
                                          <p:val>
                                            <p:strVal val="#ppt_w"/>
                                          </p:val>
                                        </p:tav>
                                      </p:tavLst>
                                    </p:anim>
                                    <p:anim calcmode="lin" valueType="num">
                                      <p:cBhvr>
                                        <p:cTn id="24" dur="500" fill="hold"/>
                                        <p:tgtEl>
                                          <p:spTgt spid="20"/>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strVal val="4*#ppt_w"/>
                                          </p:val>
                                        </p:tav>
                                        <p:tav tm="100000">
                                          <p:val>
                                            <p:strVal val="#ppt_w"/>
                                          </p:val>
                                        </p:tav>
                                      </p:tavLst>
                                    </p:anim>
                                    <p:anim calcmode="lin" valueType="num">
                                      <p:cBhvr>
                                        <p:cTn id="28" dur="500" fill="hold"/>
                                        <p:tgtEl>
                                          <p:spTgt spid="21"/>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4*#ppt_w"/>
                                          </p:val>
                                        </p:tav>
                                        <p:tav tm="100000">
                                          <p:val>
                                            <p:strVal val="#ppt_w"/>
                                          </p:val>
                                        </p:tav>
                                      </p:tavLst>
                                    </p:anim>
                                    <p:anim calcmode="lin" valueType="num">
                                      <p:cBhvr>
                                        <p:cTn id="32" dur="500" fill="hold"/>
                                        <p:tgtEl>
                                          <p:spTgt spid="22"/>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25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strVal val="4*#ppt_w"/>
                                          </p:val>
                                        </p:tav>
                                        <p:tav tm="100000">
                                          <p:val>
                                            <p:strVal val="#ppt_w"/>
                                          </p:val>
                                        </p:tav>
                                      </p:tavLst>
                                    </p:anim>
                                    <p:anim calcmode="lin" valueType="num">
                                      <p:cBhvr>
                                        <p:cTn id="36" dur="500" fill="hold"/>
                                        <p:tgtEl>
                                          <p:spTgt spid="23"/>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strVal val="4*#ppt_w"/>
                                          </p:val>
                                        </p:tav>
                                        <p:tav tm="100000">
                                          <p:val>
                                            <p:strVal val="#ppt_w"/>
                                          </p:val>
                                        </p:tav>
                                      </p:tavLst>
                                    </p:anim>
                                    <p:anim calcmode="lin" valueType="num">
                                      <p:cBhvr>
                                        <p:cTn id="40" dur="500" fill="hold"/>
                                        <p:tgtEl>
                                          <p:spTgt spid="24"/>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25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strVal val="4/3*#ppt_w"/>
                                          </p:val>
                                        </p:tav>
                                        <p:tav tm="100000">
                                          <p:val>
                                            <p:strVal val="#ppt_w"/>
                                          </p:val>
                                        </p:tav>
                                      </p:tavLst>
                                    </p:anim>
                                    <p:anim calcmode="lin" valueType="num">
                                      <p:cBhvr>
                                        <p:cTn id="44"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库_文本框 35"/>
          <p:cNvSpPr txBox="1"/>
          <p:nvPr>
            <p:custDataLst>
              <p:tags r:id="rId1"/>
            </p:custDataLst>
          </p:nvPr>
        </p:nvSpPr>
        <p:spPr>
          <a:xfrm>
            <a:off x="5527115" y="3000124"/>
            <a:ext cx="806631" cy="461665"/>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r>
              <a:rPr lang="zh-CN" altLang="en-US" sz="2400" dirty="0">
                <a:solidFill>
                  <a:srgbClr val="E72D47"/>
                </a:solidFill>
                <a:latin typeface="华康娃娃体W5" panose="040B0509000000000000" pitchFamily="81" charset="-122"/>
                <a:ea typeface="华康娃娃体W5" panose="040B0509000000000000" pitchFamily="81" charset="-122"/>
              </a:rPr>
              <a:t>文字</a:t>
            </a:r>
          </a:p>
        </p:txBody>
      </p:sp>
      <p:sp>
        <p:nvSpPr>
          <p:cNvPr id="37" name="PA_库_文本框 36"/>
          <p:cNvSpPr txBox="1"/>
          <p:nvPr>
            <p:custDataLst>
              <p:tags r:id="rId2"/>
            </p:custDataLst>
          </p:nvPr>
        </p:nvSpPr>
        <p:spPr>
          <a:xfrm>
            <a:off x="4599143" y="1881814"/>
            <a:ext cx="2798859"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38" name="PA_库_文本框 37"/>
          <p:cNvSpPr txBox="1"/>
          <p:nvPr>
            <p:custDataLst>
              <p:tags r:id="rId3"/>
            </p:custDataLst>
          </p:nvPr>
        </p:nvSpPr>
        <p:spPr>
          <a:xfrm>
            <a:off x="5283749" y="1408677"/>
            <a:ext cx="1266693"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r>
              <a:rPr lang="zh-CN" altLang="en-US" dirty="0">
                <a:solidFill>
                  <a:srgbClr val="E72D47"/>
                </a:solidFill>
                <a:latin typeface="华康娃娃体W5" panose="040B0509000000000000" pitchFamily="81" charset="-122"/>
                <a:ea typeface="华康娃娃体W5" panose="040B0509000000000000" pitchFamily="81" charset="-122"/>
              </a:rPr>
              <a:t>小标题</a:t>
            </a:r>
          </a:p>
        </p:txBody>
      </p:sp>
      <p:sp>
        <p:nvSpPr>
          <p:cNvPr id="39" name="PA_库_文本框 38"/>
          <p:cNvSpPr txBox="1"/>
          <p:nvPr>
            <p:custDataLst>
              <p:tags r:id="rId4"/>
            </p:custDataLst>
          </p:nvPr>
        </p:nvSpPr>
        <p:spPr>
          <a:xfrm>
            <a:off x="1262930" y="2296217"/>
            <a:ext cx="2798859"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40" name="PA_库_文本框 39"/>
          <p:cNvSpPr txBox="1"/>
          <p:nvPr>
            <p:custDataLst>
              <p:tags r:id="rId5"/>
            </p:custDataLst>
          </p:nvPr>
        </p:nvSpPr>
        <p:spPr>
          <a:xfrm>
            <a:off x="2029013" y="1823080"/>
            <a:ext cx="1266693" cy="523220"/>
          </a:xfrm>
          <a:prstGeom prst="rect">
            <a:avLst/>
          </a:prstGeom>
          <a:noFill/>
        </p:spPr>
        <p:txBody>
          <a:bodyPr wrap="none" rtlCol="0">
            <a:spAutoFit/>
          </a:bodyPr>
          <a:lstStyle/>
          <a:p>
            <a:pPr algn="ctr"/>
            <a:r>
              <a:rPr lang="zh-CN" altLang="en-US" sz="2800" dirty="0">
                <a:solidFill>
                  <a:srgbClr val="E72D47"/>
                </a:solidFill>
                <a:latin typeface="华康娃娃体W5" panose="040B0509000000000000" pitchFamily="81" charset="-122"/>
                <a:ea typeface="华康娃娃体W5" panose="040B0509000000000000" pitchFamily="81" charset="-122"/>
              </a:rPr>
              <a:t>小标题</a:t>
            </a:r>
          </a:p>
        </p:txBody>
      </p:sp>
      <p:sp>
        <p:nvSpPr>
          <p:cNvPr id="41" name="PA_库_文本框 40"/>
          <p:cNvSpPr txBox="1"/>
          <p:nvPr>
            <p:custDataLst>
              <p:tags r:id="rId6"/>
            </p:custDataLst>
          </p:nvPr>
        </p:nvSpPr>
        <p:spPr>
          <a:xfrm>
            <a:off x="7845185" y="2292642"/>
            <a:ext cx="2798859" cy="863057"/>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42" name="PA_库_文本框 41"/>
          <p:cNvSpPr txBox="1"/>
          <p:nvPr>
            <p:custDataLst>
              <p:tags r:id="rId7"/>
            </p:custDataLst>
          </p:nvPr>
        </p:nvSpPr>
        <p:spPr>
          <a:xfrm>
            <a:off x="8611268" y="1819505"/>
            <a:ext cx="1266693" cy="523220"/>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r>
              <a:rPr lang="zh-CN" altLang="en-US" dirty="0">
                <a:solidFill>
                  <a:srgbClr val="E72D47"/>
                </a:solidFill>
                <a:latin typeface="华康娃娃体W5" panose="040B0509000000000000" pitchFamily="81" charset="-122"/>
                <a:ea typeface="华康娃娃体W5" panose="040B0509000000000000" pitchFamily="81" charset="-122"/>
              </a:rPr>
              <a:t>小标题</a:t>
            </a:r>
          </a:p>
        </p:txBody>
      </p:sp>
      <p:sp>
        <p:nvSpPr>
          <p:cNvPr id="43" name="PA_库_任意多边形 42"/>
          <p:cNvSpPr/>
          <p:nvPr>
            <p:custDataLst>
              <p:tags r:id="rId8"/>
            </p:custDataLst>
          </p:nvPr>
        </p:nvSpPr>
        <p:spPr>
          <a:xfrm rot="16200000" flipV="1">
            <a:off x="7151584" y="3143055"/>
            <a:ext cx="799237" cy="1150280"/>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1" fmla="*/ 189606 w 1785392"/>
              <a:gd name="connsiteY0-2" fmla="*/ 476029 h 1041897"/>
              <a:gd name="connsiteX1-3" fmla="*/ 0 w 1785392"/>
              <a:gd name="connsiteY1-4" fmla="*/ 658909 h 1041897"/>
              <a:gd name="connsiteX2-5" fmla="*/ 301214 w 1785392"/>
              <a:gd name="connsiteY2-6" fmla="*/ 691182 h 1041897"/>
              <a:gd name="connsiteX3-7" fmla="*/ 473336 w 1785392"/>
              <a:gd name="connsiteY3-8" fmla="*/ 1013911 h 1041897"/>
              <a:gd name="connsiteX4-9" fmla="*/ 1215614 w 1785392"/>
              <a:gd name="connsiteY4-10" fmla="*/ 1003153 h 1041897"/>
              <a:gd name="connsiteX5-11" fmla="*/ 1721223 w 1785392"/>
              <a:gd name="connsiteY5-12" fmla="*/ 820273 h 1041897"/>
              <a:gd name="connsiteX6-13" fmla="*/ 1624405 w 1785392"/>
              <a:gd name="connsiteY6-14" fmla="*/ 77996 h 1041897"/>
              <a:gd name="connsiteX7-15" fmla="*/ 333487 w 1785392"/>
              <a:gd name="connsiteY7-16" fmla="*/ 67238 h 1041897"/>
              <a:gd name="connsiteX8-17" fmla="*/ 189606 w 1785392"/>
              <a:gd name="connsiteY8-18" fmla="*/ 476029 h 1041897"/>
              <a:gd name="connsiteX0-19" fmla="*/ 189606 w 1785392"/>
              <a:gd name="connsiteY0-20" fmla="*/ 476029 h 1041897"/>
              <a:gd name="connsiteX1-21" fmla="*/ 0 w 1785392"/>
              <a:gd name="connsiteY1-22" fmla="*/ 658909 h 1041897"/>
              <a:gd name="connsiteX2-23" fmla="*/ 301214 w 1785392"/>
              <a:gd name="connsiteY2-24" fmla="*/ 691182 h 1041897"/>
              <a:gd name="connsiteX3-25" fmla="*/ 473336 w 1785392"/>
              <a:gd name="connsiteY3-26" fmla="*/ 1013911 h 1041897"/>
              <a:gd name="connsiteX4-27" fmla="*/ 1215614 w 1785392"/>
              <a:gd name="connsiteY4-28" fmla="*/ 1003153 h 1041897"/>
              <a:gd name="connsiteX5-29" fmla="*/ 1721223 w 1785392"/>
              <a:gd name="connsiteY5-30" fmla="*/ 820273 h 1041897"/>
              <a:gd name="connsiteX6-31" fmla="*/ 1624405 w 1785392"/>
              <a:gd name="connsiteY6-32" fmla="*/ 77996 h 1041897"/>
              <a:gd name="connsiteX7-33" fmla="*/ 333487 w 1785392"/>
              <a:gd name="connsiteY7-34" fmla="*/ 67238 h 1041897"/>
              <a:gd name="connsiteX8-35" fmla="*/ 189606 w 1785392"/>
              <a:gd name="connsiteY8-36" fmla="*/ 476029 h 1041897"/>
              <a:gd name="connsiteX0-37" fmla="*/ 154346 w 1785392"/>
              <a:gd name="connsiteY0-38" fmla="*/ 486089 h 1042432"/>
              <a:gd name="connsiteX1-39" fmla="*/ 0 w 1785392"/>
              <a:gd name="connsiteY1-40" fmla="*/ 659444 h 1042432"/>
              <a:gd name="connsiteX2-41" fmla="*/ 301214 w 1785392"/>
              <a:gd name="connsiteY2-42" fmla="*/ 691717 h 1042432"/>
              <a:gd name="connsiteX3-43" fmla="*/ 473336 w 1785392"/>
              <a:gd name="connsiteY3-44" fmla="*/ 1014446 h 1042432"/>
              <a:gd name="connsiteX4-45" fmla="*/ 1215614 w 1785392"/>
              <a:gd name="connsiteY4-46" fmla="*/ 1003688 h 1042432"/>
              <a:gd name="connsiteX5-47" fmla="*/ 1721223 w 1785392"/>
              <a:gd name="connsiteY5-48" fmla="*/ 820808 h 1042432"/>
              <a:gd name="connsiteX6-49" fmla="*/ 1624405 w 1785392"/>
              <a:gd name="connsiteY6-50" fmla="*/ 78531 h 1042432"/>
              <a:gd name="connsiteX7-51" fmla="*/ 333487 w 1785392"/>
              <a:gd name="connsiteY7-52" fmla="*/ 67773 h 1042432"/>
              <a:gd name="connsiteX8-53" fmla="*/ 154346 w 1785392"/>
              <a:gd name="connsiteY8-54" fmla="*/ 486089 h 1042432"/>
              <a:gd name="connsiteX0-55" fmla="*/ 154346 w 1785392"/>
              <a:gd name="connsiteY0-56" fmla="*/ 486089 h 1042432"/>
              <a:gd name="connsiteX1-57" fmla="*/ 0 w 1785392"/>
              <a:gd name="connsiteY1-58" fmla="*/ 659444 h 1042432"/>
              <a:gd name="connsiteX2-59" fmla="*/ 301214 w 1785392"/>
              <a:gd name="connsiteY2-60" fmla="*/ 691717 h 1042432"/>
              <a:gd name="connsiteX3-61" fmla="*/ 473336 w 1785392"/>
              <a:gd name="connsiteY3-62" fmla="*/ 1014446 h 1042432"/>
              <a:gd name="connsiteX4-63" fmla="*/ 1215614 w 1785392"/>
              <a:gd name="connsiteY4-64" fmla="*/ 1003688 h 1042432"/>
              <a:gd name="connsiteX5-65" fmla="*/ 1721223 w 1785392"/>
              <a:gd name="connsiteY5-66" fmla="*/ 820808 h 1042432"/>
              <a:gd name="connsiteX6-67" fmla="*/ 1624405 w 1785392"/>
              <a:gd name="connsiteY6-68" fmla="*/ 78531 h 1042432"/>
              <a:gd name="connsiteX7-69" fmla="*/ 333487 w 1785392"/>
              <a:gd name="connsiteY7-70" fmla="*/ 67773 h 1042432"/>
              <a:gd name="connsiteX8-71" fmla="*/ 154346 w 1785392"/>
              <a:gd name="connsiteY8-72" fmla="*/ 486089 h 1042432"/>
              <a:gd name="connsiteX0-73" fmla="*/ 154346 w 1785392"/>
              <a:gd name="connsiteY0-74" fmla="*/ 486089 h 1041051"/>
              <a:gd name="connsiteX1-75" fmla="*/ 0 w 1785392"/>
              <a:gd name="connsiteY1-76" fmla="*/ 659444 h 1041051"/>
              <a:gd name="connsiteX2-77" fmla="*/ 213064 w 1785392"/>
              <a:gd name="connsiteY2-78" fmla="*/ 710767 h 1041051"/>
              <a:gd name="connsiteX3-79" fmla="*/ 473336 w 1785392"/>
              <a:gd name="connsiteY3-80" fmla="*/ 1014446 h 1041051"/>
              <a:gd name="connsiteX4-81" fmla="*/ 1215614 w 1785392"/>
              <a:gd name="connsiteY4-82" fmla="*/ 1003688 h 1041051"/>
              <a:gd name="connsiteX5-83" fmla="*/ 1721223 w 1785392"/>
              <a:gd name="connsiteY5-84" fmla="*/ 820808 h 1041051"/>
              <a:gd name="connsiteX6-85" fmla="*/ 1624405 w 1785392"/>
              <a:gd name="connsiteY6-86" fmla="*/ 78531 h 1041051"/>
              <a:gd name="connsiteX7-87" fmla="*/ 333487 w 1785392"/>
              <a:gd name="connsiteY7-88" fmla="*/ 67773 h 1041051"/>
              <a:gd name="connsiteX8-89" fmla="*/ 154346 w 1785392"/>
              <a:gd name="connsiteY8-90" fmla="*/ 486089 h 1041051"/>
              <a:gd name="connsiteX0-91" fmla="*/ 154346 w 1785392"/>
              <a:gd name="connsiteY0-92" fmla="*/ 486089 h 1034605"/>
              <a:gd name="connsiteX1-93" fmla="*/ 0 w 1785392"/>
              <a:gd name="connsiteY1-94" fmla="*/ 659444 h 1034605"/>
              <a:gd name="connsiteX2-95" fmla="*/ 213064 w 1785392"/>
              <a:gd name="connsiteY2-96" fmla="*/ 710767 h 1034605"/>
              <a:gd name="connsiteX3-97" fmla="*/ 363148 w 1785392"/>
              <a:gd name="connsiteY3-98" fmla="*/ 1004921 h 1034605"/>
              <a:gd name="connsiteX4-99" fmla="*/ 1215614 w 1785392"/>
              <a:gd name="connsiteY4-100" fmla="*/ 1003688 h 1034605"/>
              <a:gd name="connsiteX5-101" fmla="*/ 1721223 w 1785392"/>
              <a:gd name="connsiteY5-102" fmla="*/ 820808 h 1034605"/>
              <a:gd name="connsiteX6-103" fmla="*/ 1624405 w 1785392"/>
              <a:gd name="connsiteY6-104" fmla="*/ 78531 h 1034605"/>
              <a:gd name="connsiteX7-105" fmla="*/ 333487 w 1785392"/>
              <a:gd name="connsiteY7-106" fmla="*/ 67773 h 1034605"/>
              <a:gd name="connsiteX8-107" fmla="*/ 154346 w 1785392"/>
              <a:gd name="connsiteY8-108" fmla="*/ 486089 h 1034605"/>
              <a:gd name="connsiteX0-109" fmla="*/ 154346 w 1785392"/>
              <a:gd name="connsiteY0-110" fmla="*/ 486089 h 1027938"/>
              <a:gd name="connsiteX1-111" fmla="*/ 0 w 1785392"/>
              <a:gd name="connsiteY1-112" fmla="*/ 659444 h 1027938"/>
              <a:gd name="connsiteX2-113" fmla="*/ 224967 w 1785392"/>
              <a:gd name="connsiteY2-114" fmla="*/ 810042 h 1027938"/>
              <a:gd name="connsiteX3-115" fmla="*/ 363148 w 1785392"/>
              <a:gd name="connsiteY3-116" fmla="*/ 1004921 h 1027938"/>
              <a:gd name="connsiteX4-117" fmla="*/ 1215614 w 1785392"/>
              <a:gd name="connsiteY4-118" fmla="*/ 1003688 h 1027938"/>
              <a:gd name="connsiteX5-119" fmla="*/ 1721223 w 1785392"/>
              <a:gd name="connsiteY5-120" fmla="*/ 820808 h 1027938"/>
              <a:gd name="connsiteX6-121" fmla="*/ 1624405 w 1785392"/>
              <a:gd name="connsiteY6-122" fmla="*/ 78531 h 1027938"/>
              <a:gd name="connsiteX7-123" fmla="*/ 333487 w 1785392"/>
              <a:gd name="connsiteY7-124" fmla="*/ 67773 h 1027938"/>
              <a:gd name="connsiteX8-125" fmla="*/ 154346 w 1785392"/>
              <a:gd name="connsiteY8-126" fmla="*/ 486089 h 1027938"/>
              <a:gd name="connsiteX0-127" fmla="*/ 309088 w 1940134"/>
              <a:gd name="connsiteY0-128" fmla="*/ 486089 h 1027938"/>
              <a:gd name="connsiteX1-129" fmla="*/ 0 w 1940134"/>
              <a:gd name="connsiteY1-130" fmla="*/ 805744 h 1027938"/>
              <a:gd name="connsiteX2-131" fmla="*/ 379709 w 1940134"/>
              <a:gd name="connsiteY2-132" fmla="*/ 810042 h 1027938"/>
              <a:gd name="connsiteX3-133" fmla="*/ 517890 w 1940134"/>
              <a:gd name="connsiteY3-134" fmla="*/ 1004921 h 1027938"/>
              <a:gd name="connsiteX4-135" fmla="*/ 1370356 w 1940134"/>
              <a:gd name="connsiteY4-136" fmla="*/ 1003688 h 1027938"/>
              <a:gd name="connsiteX5-137" fmla="*/ 1875965 w 1940134"/>
              <a:gd name="connsiteY5-138" fmla="*/ 820808 h 1027938"/>
              <a:gd name="connsiteX6-139" fmla="*/ 1779147 w 1940134"/>
              <a:gd name="connsiteY6-140" fmla="*/ 78531 h 1027938"/>
              <a:gd name="connsiteX7-141" fmla="*/ 488229 w 1940134"/>
              <a:gd name="connsiteY7-142" fmla="*/ 67773 h 1027938"/>
              <a:gd name="connsiteX8-143" fmla="*/ 309088 w 1940134"/>
              <a:gd name="connsiteY8-144" fmla="*/ 486089 h 1027938"/>
              <a:gd name="connsiteX0-145" fmla="*/ 285282 w 1916328"/>
              <a:gd name="connsiteY0-146" fmla="*/ 486089 h 1027938"/>
              <a:gd name="connsiteX1-147" fmla="*/ 0 w 1916328"/>
              <a:gd name="connsiteY1-148" fmla="*/ 863219 h 1027938"/>
              <a:gd name="connsiteX2-149" fmla="*/ 355903 w 1916328"/>
              <a:gd name="connsiteY2-150" fmla="*/ 810042 h 1027938"/>
              <a:gd name="connsiteX3-151" fmla="*/ 494084 w 1916328"/>
              <a:gd name="connsiteY3-152" fmla="*/ 1004921 h 1027938"/>
              <a:gd name="connsiteX4-153" fmla="*/ 1346550 w 1916328"/>
              <a:gd name="connsiteY4-154" fmla="*/ 1003688 h 1027938"/>
              <a:gd name="connsiteX5-155" fmla="*/ 1852159 w 1916328"/>
              <a:gd name="connsiteY5-156" fmla="*/ 820808 h 1027938"/>
              <a:gd name="connsiteX6-157" fmla="*/ 1755341 w 1916328"/>
              <a:gd name="connsiteY6-158" fmla="*/ 78531 h 1027938"/>
              <a:gd name="connsiteX7-159" fmla="*/ 464423 w 1916328"/>
              <a:gd name="connsiteY7-160" fmla="*/ 67773 h 1027938"/>
              <a:gd name="connsiteX8-161" fmla="*/ 285282 w 1916328"/>
              <a:gd name="connsiteY8-162" fmla="*/ 486089 h 1027938"/>
              <a:gd name="connsiteX0-163" fmla="*/ 285282 w 1916328"/>
              <a:gd name="connsiteY0-164" fmla="*/ 490809 h 1032658"/>
              <a:gd name="connsiteX1-165" fmla="*/ 0 w 1916328"/>
              <a:gd name="connsiteY1-166" fmla="*/ 867939 h 1032658"/>
              <a:gd name="connsiteX2-167" fmla="*/ 355903 w 1916328"/>
              <a:gd name="connsiteY2-168" fmla="*/ 814762 h 1032658"/>
              <a:gd name="connsiteX3-169" fmla="*/ 494084 w 1916328"/>
              <a:gd name="connsiteY3-170" fmla="*/ 1009641 h 1032658"/>
              <a:gd name="connsiteX4-171" fmla="*/ 1346550 w 1916328"/>
              <a:gd name="connsiteY4-172" fmla="*/ 1008408 h 1032658"/>
              <a:gd name="connsiteX5-173" fmla="*/ 1852159 w 1916328"/>
              <a:gd name="connsiteY5-174" fmla="*/ 825528 h 1032658"/>
              <a:gd name="connsiteX6-175" fmla="*/ 1755341 w 1916328"/>
              <a:gd name="connsiteY6-176" fmla="*/ 83251 h 1032658"/>
              <a:gd name="connsiteX7-177" fmla="*/ 547745 w 1916328"/>
              <a:gd name="connsiteY7-178" fmla="*/ 62043 h 1032658"/>
              <a:gd name="connsiteX8-179" fmla="*/ 285282 w 1916328"/>
              <a:gd name="connsiteY8-180" fmla="*/ 490809 h 1032658"/>
              <a:gd name="connsiteX0-181" fmla="*/ 285282 w 1916328"/>
              <a:gd name="connsiteY0-182" fmla="*/ 490809 h 1037553"/>
              <a:gd name="connsiteX1-183" fmla="*/ 0 w 1916328"/>
              <a:gd name="connsiteY1-184" fmla="*/ 867939 h 1037553"/>
              <a:gd name="connsiteX2-185" fmla="*/ 371758 w 1916328"/>
              <a:gd name="connsiteY2-186" fmla="*/ 741255 h 1037553"/>
              <a:gd name="connsiteX3-187" fmla="*/ 494084 w 1916328"/>
              <a:gd name="connsiteY3-188" fmla="*/ 1009641 h 1037553"/>
              <a:gd name="connsiteX4-189" fmla="*/ 1346550 w 1916328"/>
              <a:gd name="connsiteY4-190" fmla="*/ 1008408 h 1037553"/>
              <a:gd name="connsiteX5-191" fmla="*/ 1852159 w 1916328"/>
              <a:gd name="connsiteY5-192" fmla="*/ 825528 h 1037553"/>
              <a:gd name="connsiteX6-193" fmla="*/ 1755341 w 1916328"/>
              <a:gd name="connsiteY6-194" fmla="*/ 83251 h 1037553"/>
              <a:gd name="connsiteX7-195" fmla="*/ 547745 w 1916328"/>
              <a:gd name="connsiteY7-196" fmla="*/ 62043 h 1037553"/>
              <a:gd name="connsiteX8-197" fmla="*/ 285282 w 1916328"/>
              <a:gd name="connsiteY8-198" fmla="*/ 490809 h 1037553"/>
              <a:gd name="connsiteX0-199" fmla="*/ 285282 w 1916328"/>
              <a:gd name="connsiteY0-200" fmla="*/ 490809 h 1036354"/>
              <a:gd name="connsiteX1-201" fmla="*/ 0 w 1916328"/>
              <a:gd name="connsiteY1-202" fmla="*/ 867939 h 1036354"/>
              <a:gd name="connsiteX2-203" fmla="*/ 355903 w 1916328"/>
              <a:gd name="connsiteY2-204" fmla="*/ 758897 h 1036354"/>
              <a:gd name="connsiteX3-205" fmla="*/ 494084 w 1916328"/>
              <a:gd name="connsiteY3-206" fmla="*/ 1009641 h 1036354"/>
              <a:gd name="connsiteX4-207" fmla="*/ 1346550 w 1916328"/>
              <a:gd name="connsiteY4-208" fmla="*/ 1008408 h 1036354"/>
              <a:gd name="connsiteX5-209" fmla="*/ 1852159 w 1916328"/>
              <a:gd name="connsiteY5-210" fmla="*/ 825528 h 1036354"/>
              <a:gd name="connsiteX6-211" fmla="*/ 1755341 w 1916328"/>
              <a:gd name="connsiteY6-212" fmla="*/ 83251 h 1036354"/>
              <a:gd name="connsiteX7-213" fmla="*/ 547745 w 1916328"/>
              <a:gd name="connsiteY7-214" fmla="*/ 62043 h 1036354"/>
              <a:gd name="connsiteX8-215" fmla="*/ 285282 w 1916328"/>
              <a:gd name="connsiteY8-216" fmla="*/ 490809 h 1036354"/>
              <a:gd name="connsiteX0-217" fmla="*/ 301138 w 1932184"/>
              <a:gd name="connsiteY0-218" fmla="*/ 490809 h 1036354"/>
              <a:gd name="connsiteX1-219" fmla="*/ 1 w 1932184"/>
              <a:gd name="connsiteY1-220" fmla="*/ 779729 h 1036354"/>
              <a:gd name="connsiteX2-221" fmla="*/ 371759 w 1932184"/>
              <a:gd name="connsiteY2-222" fmla="*/ 758897 h 1036354"/>
              <a:gd name="connsiteX3-223" fmla="*/ 509940 w 1932184"/>
              <a:gd name="connsiteY3-224" fmla="*/ 1009641 h 1036354"/>
              <a:gd name="connsiteX4-225" fmla="*/ 1362406 w 1932184"/>
              <a:gd name="connsiteY4-226" fmla="*/ 1008408 h 1036354"/>
              <a:gd name="connsiteX5-227" fmla="*/ 1868015 w 1932184"/>
              <a:gd name="connsiteY5-228" fmla="*/ 825528 h 1036354"/>
              <a:gd name="connsiteX6-229" fmla="*/ 1771197 w 1932184"/>
              <a:gd name="connsiteY6-230" fmla="*/ 83251 h 1036354"/>
              <a:gd name="connsiteX7-231" fmla="*/ 563601 w 1932184"/>
              <a:gd name="connsiteY7-232" fmla="*/ 62043 h 1036354"/>
              <a:gd name="connsiteX8-233" fmla="*/ 301138 w 1932184"/>
              <a:gd name="connsiteY8-234" fmla="*/ 490809 h 1036354"/>
              <a:gd name="connsiteX0-235" fmla="*/ 309066 w 1940112"/>
              <a:gd name="connsiteY0-236" fmla="*/ 490809 h 1036354"/>
              <a:gd name="connsiteX1-237" fmla="*/ -1 w 1940112"/>
              <a:gd name="connsiteY1-238" fmla="*/ 800310 h 1036354"/>
              <a:gd name="connsiteX2-239" fmla="*/ 379687 w 1940112"/>
              <a:gd name="connsiteY2-240" fmla="*/ 758897 h 1036354"/>
              <a:gd name="connsiteX3-241" fmla="*/ 517868 w 1940112"/>
              <a:gd name="connsiteY3-242" fmla="*/ 1009641 h 1036354"/>
              <a:gd name="connsiteX4-243" fmla="*/ 1370334 w 1940112"/>
              <a:gd name="connsiteY4-244" fmla="*/ 1008408 h 1036354"/>
              <a:gd name="connsiteX5-245" fmla="*/ 1875943 w 1940112"/>
              <a:gd name="connsiteY5-246" fmla="*/ 825528 h 1036354"/>
              <a:gd name="connsiteX6-247" fmla="*/ 1779125 w 1940112"/>
              <a:gd name="connsiteY6-248" fmla="*/ 83251 h 1036354"/>
              <a:gd name="connsiteX7-249" fmla="*/ 571529 w 1940112"/>
              <a:gd name="connsiteY7-250" fmla="*/ 62043 h 1036354"/>
              <a:gd name="connsiteX8-251" fmla="*/ 309066 w 1940112"/>
              <a:gd name="connsiteY8-252" fmla="*/ 490809 h 1036354"/>
              <a:gd name="connsiteX0-253" fmla="*/ 332847 w 1940112"/>
              <a:gd name="connsiteY0-254" fmla="*/ 478345 h 1035652"/>
              <a:gd name="connsiteX1-255" fmla="*/ -1 w 1940112"/>
              <a:gd name="connsiteY1-256" fmla="*/ 799608 h 1035652"/>
              <a:gd name="connsiteX2-257" fmla="*/ 379687 w 1940112"/>
              <a:gd name="connsiteY2-258" fmla="*/ 758195 h 1035652"/>
              <a:gd name="connsiteX3-259" fmla="*/ 517868 w 1940112"/>
              <a:gd name="connsiteY3-260" fmla="*/ 1008939 h 1035652"/>
              <a:gd name="connsiteX4-261" fmla="*/ 1370334 w 1940112"/>
              <a:gd name="connsiteY4-262" fmla="*/ 1007706 h 1035652"/>
              <a:gd name="connsiteX5-263" fmla="*/ 1875943 w 1940112"/>
              <a:gd name="connsiteY5-264" fmla="*/ 824826 h 1035652"/>
              <a:gd name="connsiteX6-265" fmla="*/ 1779125 w 1940112"/>
              <a:gd name="connsiteY6-266" fmla="*/ 82549 h 1035652"/>
              <a:gd name="connsiteX7-267" fmla="*/ 571529 w 1940112"/>
              <a:gd name="connsiteY7-268" fmla="*/ 61341 h 1035652"/>
              <a:gd name="connsiteX8-269" fmla="*/ 332847 w 1940112"/>
              <a:gd name="connsiteY8-270" fmla="*/ 478345 h 1035652"/>
              <a:gd name="connsiteX0-271" fmla="*/ 332847 w 1940112"/>
              <a:gd name="connsiteY0-272" fmla="*/ 478345 h 1035652"/>
              <a:gd name="connsiteX1-273" fmla="*/ -1 w 1940112"/>
              <a:gd name="connsiteY1-274" fmla="*/ 799608 h 1035652"/>
              <a:gd name="connsiteX2-275" fmla="*/ 379687 w 1940112"/>
              <a:gd name="connsiteY2-276" fmla="*/ 758195 h 1035652"/>
              <a:gd name="connsiteX3-277" fmla="*/ 517868 w 1940112"/>
              <a:gd name="connsiteY3-278" fmla="*/ 1008939 h 1035652"/>
              <a:gd name="connsiteX4-279" fmla="*/ 1370334 w 1940112"/>
              <a:gd name="connsiteY4-280" fmla="*/ 1007706 h 1035652"/>
              <a:gd name="connsiteX5-281" fmla="*/ 1875943 w 1940112"/>
              <a:gd name="connsiteY5-282" fmla="*/ 824826 h 1035652"/>
              <a:gd name="connsiteX6-283" fmla="*/ 1779125 w 1940112"/>
              <a:gd name="connsiteY6-284" fmla="*/ 82549 h 1035652"/>
              <a:gd name="connsiteX7-285" fmla="*/ 571529 w 1940112"/>
              <a:gd name="connsiteY7-286" fmla="*/ 61341 h 1035652"/>
              <a:gd name="connsiteX8-287" fmla="*/ 332847 w 1940112"/>
              <a:gd name="connsiteY8-288" fmla="*/ 478345 h 1035652"/>
              <a:gd name="connsiteX0-289" fmla="*/ 332847 w 1940112"/>
              <a:gd name="connsiteY0-290" fmla="*/ 478345 h 1035652"/>
              <a:gd name="connsiteX1-291" fmla="*/ -1 w 1940112"/>
              <a:gd name="connsiteY1-292" fmla="*/ 799608 h 1035652"/>
              <a:gd name="connsiteX2-293" fmla="*/ 379687 w 1940112"/>
              <a:gd name="connsiteY2-294" fmla="*/ 758195 h 1035652"/>
              <a:gd name="connsiteX3-295" fmla="*/ 517868 w 1940112"/>
              <a:gd name="connsiteY3-296" fmla="*/ 1008939 h 1035652"/>
              <a:gd name="connsiteX4-297" fmla="*/ 1370334 w 1940112"/>
              <a:gd name="connsiteY4-298" fmla="*/ 1007706 h 1035652"/>
              <a:gd name="connsiteX5-299" fmla="*/ 1875943 w 1940112"/>
              <a:gd name="connsiteY5-300" fmla="*/ 824826 h 1035652"/>
              <a:gd name="connsiteX6-301" fmla="*/ 1779125 w 1940112"/>
              <a:gd name="connsiteY6-302" fmla="*/ 82549 h 1035652"/>
              <a:gd name="connsiteX7-303" fmla="*/ 571529 w 1940112"/>
              <a:gd name="connsiteY7-304" fmla="*/ 61341 h 1035652"/>
              <a:gd name="connsiteX8-305" fmla="*/ 332847 w 1940112"/>
              <a:gd name="connsiteY8-306" fmla="*/ 478345 h 10356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40112" h="1035652">
                <a:moveTo>
                  <a:pt x="332847" y="478345"/>
                </a:moveTo>
                <a:lnTo>
                  <a:pt x="-1" y="799608"/>
                </a:lnTo>
                <a:cubicBezTo>
                  <a:pt x="213712" y="781433"/>
                  <a:pt x="308666" y="741087"/>
                  <a:pt x="379687" y="758195"/>
                </a:cubicBezTo>
                <a:cubicBezTo>
                  <a:pt x="437061" y="865771"/>
                  <a:pt x="352760" y="967354"/>
                  <a:pt x="517868" y="1008939"/>
                </a:cubicBezTo>
                <a:cubicBezTo>
                  <a:pt x="682976" y="1050524"/>
                  <a:pt x="1143988" y="1038392"/>
                  <a:pt x="1370334" y="1007706"/>
                </a:cubicBezTo>
                <a:cubicBezTo>
                  <a:pt x="1596680" y="977021"/>
                  <a:pt x="1807811" y="979019"/>
                  <a:pt x="1875943" y="824826"/>
                </a:cubicBezTo>
                <a:cubicBezTo>
                  <a:pt x="1944075" y="670633"/>
                  <a:pt x="2010414" y="208055"/>
                  <a:pt x="1779125" y="82549"/>
                </a:cubicBezTo>
                <a:cubicBezTo>
                  <a:pt x="1547836" y="-42957"/>
                  <a:pt x="812575" y="-4625"/>
                  <a:pt x="571529" y="61341"/>
                </a:cubicBezTo>
                <a:cubicBezTo>
                  <a:pt x="330483" y="127307"/>
                  <a:pt x="354177" y="261210"/>
                  <a:pt x="332847" y="478345"/>
                </a:cubicBezTo>
                <a:close/>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PA_库_任意多边形 43"/>
          <p:cNvSpPr/>
          <p:nvPr>
            <p:custDataLst>
              <p:tags r:id="rId9"/>
            </p:custDataLst>
          </p:nvPr>
        </p:nvSpPr>
        <p:spPr>
          <a:xfrm rot="5400000" flipH="1" flipV="1">
            <a:off x="3902674" y="3154606"/>
            <a:ext cx="789439" cy="1146955"/>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1" fmla="*/ 189606 w 1785392"/>
              <a:gd name="connsiteY0-2" fmla="*/ 476029 h 1041897"/>
              <a:gd name="connsiteX1-3" fmla="*/ 0 w 1785392"/>
              <a:gd name="connsiteY1-4" fmla="*/ 658909 h 1041897"/>
              <a:gd name="connsiteX2-5" fmla="*/ 301214 w 1785392"/>
              <a:gd name="connsiteY2-6" fmla="*/ 691182 h 1041897"/>
              <a:gd name="connsiteX3-7" fmla="*/ 473336 w 1785392"/>
              <a:gd name="connsiteY3-8" fmla="*/ 1013911 h 1041897"/>
              <a:gd name="connsiteX4-9" fmla="*/ 1215614 w 1785392"/>
              <a:gd name="connsiteY4-10" fmla="*/ 1003153 h 1041897"/>
              <a:gd name="connsiteX5-11" fmla="*/ 1721223 w 1785392"/>
              <a:gd name="connsiteY5-12" fmla="*/ 820273 h 1041897"/>
              <a:gd name="connsiteX6-13" fmla="*/ 1624405 w 1785392"/>
              <a:gd name="connsiteY6-14" fmla="*/ 77996 h 1041897"/>
              <a:gd name="connsiteX7-15" fmla="*/ 333487 w 1785392"/>
              <a:gd name="connsiteY7-16" fmla="*/ 67238 h 1041897"/>
              <a:gd name="connsiteX8-17" fmla="*/ 189606 w 1785392"/>
              <a:gd name="connsiteY8-18" fmla="*/ 476029 h 1041897"/>
              <a:gd name="connsiteX0-19" fmla="*/ 189606 w 1785392"/>
              <a:gd name="connsiteY0-20" fmla="*/ 476029 h 1041897"/>
              <a:gd name="connsiteX1-21" fmla="*/ 0 w 1785392"/>
              <a:gd name="connsiteY1-22" fmla="*/ 658909 h 1041897"/>
              <a:gd name="connsiteX2-23" fmla="*/ 301214 w 1785392"/>
              <a:gd name="connsiteY2-24" fmla="*/ 691182 h 1041897"/>
              <a:gd name="connsiteX3-25" fmla="*/ 473336 w 1785392"/>
              <a:gd name="connsiteY3-26" fmla="*/ 1013911 h 1041897"/>
              <a:gd name="connsiteX4-27" fmla="*/ 1215614 w 1785392"/>
              <a:gd name="connsiteY4-28" fmla="*/ 1003153 h 1041897"/>
              <a:gd name="connsiteX5-29" fmla="*/ 1721223 w 1785392"/>
              <a:gd name="connsiteY5-30" fmla="*/ 820273 h 1041897"/>
              <a:gd name="connsiteX6-31" fmla="*/ 1624405 w 1785392"/>
              <a:gd name="connsiteY6-32" fmla="*/ 77996 h 1041897"/>
              <a:gd name="connsiteX7-33" fmla="*/ 333487 w 1785392"/>
              <a:gd name="connsiteY7-34" fmla="*/ 67238 h 1041897"/>
              <a:gd name="connsiteX8-35" fmla="*/ 189606 w 1785392"/>
              <a:gd name="connsiteY8-36" fmla="*/ 476029 h 1041897"/>
              <a:gd name="connsiteX0-37" fmla="*/ 154346 w 1785392"/>
              <a:gd name="connsiteY0-38" fmla="*/ 486089 h 1042432"/>
              <a:gd name="connsiteX1-39" fmla="*/ 0 w 1785392"/>
              <a:gd name="connsiteY1-40" fmla="*/ 659444 h 1042432"/>
              <a:gd name="connsiteX2-41" fmla="*/ 301214 w 1785392"/>
              <a:gd name="connsiteY2-42" fmla="*/ 691717 h 1042432"/>
              <a:gd name="connsiteX3-43" fmla="*/ 473336 w 1785392"/>
              <a:gd name="connsiteY3-44" fmla="*/ 1014446 h 1042432"/>
              <a:gd name="connsiteX4-45" fmla="*/ 1215614 w 1785392"/>
              <a:gd name="connsiteY4-46" fmla="*/ 1003688 h 1042432"/>
              <a:gd name="connsiteX5-47" fmla="*/ 1721223 w 1785392"/>
              <a:gd name="connsiteY5-48" fmla="*/ 820808 h 1042432"/>
              <a:gd name="connsiteX6-49" fmla="*/ 1624405 w 1785392"/>
              <a:gd name="connsiteY6-50" fmla="*/ 78531 h 1042432"/>
              <a:gd name="connsiteX7-51" fmla="*/ 333487 w 1785392"/>
              <a:gd name="connsiteY7-52" fmla="*/ 67773 h 1042432"/>
              <a:gd name="connsiteX8-53" fmla="*/ 154346 w 1785392"/>
              <a:gd name="connsiteY8-54" fmla="*/ 486089 h 1042432"/>
              <a:gd name="connsiteX0-55" fmla="*/ 154346 w 1785392"/>
              <a:gd name="connsiteY0-56" fmla="*/ 486089 h 1042432"/>
              <a:gd name="connsiteX1-57" fmla="*/ 0 w 1785392"/>
              <a:gd name="connsiteY1-58" fmla="*/ 659444 h 1042432"/>
              <a:gd name="connsiteX2-59" fmla="*/ 301214 w 1785392"/>
              <a:gd name="connsiteY2-60" fmla="*/ 691717 h 1042432"/>
              <a:gd name="connsiteX3-61" fmla="*/ 473336 w 1785392"/>
              <a:gd name="connsiteY3-62" fmla="*/ 1014446 h 1042432"/>
              <a:gd name="connsiteX4-63" fmla="*/ 1215614 w 1785392"/>
              <a:gd name="connsiteY4-64" fmla="*/ 1003688 h 1042432"/>
              <a:gd name="connsiteX5-65" fmla="*/ 1721223 w 1785392"/>
              <a:gd name="connsiteY5-66" fmla="*/ 820808 h 1042432"/>
              <a:gd name="connsiteX6-67" fmla="*/ 1624405 w 1785392"/>
              <a:gd name="connsiteY6-68" fmla="*/ 78531 h 1042432"/>
              <a:gd name="connsiteX7-69" fmla="*/ 333487 w 1785392"/>
              <a:gd name="connsiteY7-70" fmla="*/ 67773 h 1042432"/>
              <a:gd name="connsiteX8-71" fmla="*/ 154346 w 1785392"/>
              <a:gd name="connsiteY8-72" fmla="*/ 486089 h 1042432"/>
              <a:gd name="connsiteX0-73" fmla="*/ 154346 w 1785392"/>
              <a:gd name="connsiteY0-74" fmla="*/ 486089 h 1041051"/>
              <a:gd name="connsiteX1-75" fmla="*/ 0 w 1785392"/>
              <a:gd name="connsiteY1-76" fmla="*/ 659444 h 1041051"/>
              <a:gd name="connsiteX2-77" fmla="*/ 213064 w 1785392"/>
              <a:gd name="connsiteY2-78" fmla="*/ 710767 h 1041051"/>
              <a:gd name="connsiteX3-79" fmla="*/ 473336 w 1785392"/>
              <a:gd name="connsiteY3-80" fmla="*/ 1014446 h 1041051"/>
              <a:gd name="connsiteX4-81" fmla="*/ 1215614 w 1785392"/>
              <a:gd name="connsiteY4-82" fmla="*/ 1003688 h 1041051"/>
              <a:gd name="connsiteX5-83" fmla="*/ 1721223 w 1785392"/>
              <a:gd name="connsiteY5-84" fmla="*/ 820808 h 1041051"/>
              <a:gd name="connsiteX6-85" fmla="*/ 1624405 w 1785392"/>
              <a:gd name="connsiteY6-86" fmla="*/ 78531 h 1041051"/>
              <a:gd name="connsiteX7-87" fmla="*/ 333487 w 1785392"/>
              <a:gd name="connsiteY7-88" fmla="*/ 67773 h 1041051"/>
              <a:gd name="connsiteX8-89" fmla="*/ 154346 w 1785392"/>
              <a:gd name="connsiteY8-90" fmla="*/ 486089 h 1041051"/>
              <a:gd name="connsiteX0-91" fmla="*/ 154346 w 1785392"/>
              <a:gd name="connsiteY0-92" fmla="*/ 486089 h 1034605"/>
              <a:gd name="connsiteX1-93" fmla="*/ 0 w 1785392"/>
              <a:gd name="connsiteY1-94" fmla="*/ 659444 h 1034605"/>
              <a:gd name="connsiteX2-95" fmla="*/ 213064 w 1785392"/>
              <a:gd name="connsiteY2-96" fmla="*/ 710767 h 1034605"/>
              <a:gd name="connsiteX3-97" fmla="*/ 363148 w 1785392"/>
              <a:gd name="connsiteY3-98" fmla="*/ 1004921 h 1034605"/>
              <a:gd name="connsiteX4-99" fmla="*/ 1215614 w 1785392"/>
              <a:gd name="connsiteY4-100" fmla="*/ 1003688 h 1034605"/>
              <a:gd name="connsiteX5-101" fmla="*/ 1721223 w 1785392"/>
              <a:gd name="connsiteY5-102" fmla="*/ 820808 h 1034605"/>
              <a:gd name="connsiteX6-103" fmla="*/ 1624405 w 1785392"/>
              <a:gd name="connsiteY6-104" fmla="*/ 78531 h 1034605"/>
              <a:gd name="connsiteX7-105" fmla="*/ 333487 w 1785392"/>
              <a:gd name="connsiteY7-106" fmla="*/ 67773 h 1034605"/>
              <a:gd name="connsiteX8-107" fmla="*/ 154346 w 1785392"/>
              <a:gd name="connsiteY8-108" fmla="*/ 486089 h 1034605"/>
              <a:gd name="connsiteX0-109" fmla="*/ 154346 w 1785392"/>
              <a:gd name="connsiteY0-110" fmla="*/ 486089 h 1027938"/>
              <a:gd name="connsiteX1-111" fmla="*/ 0 w 1785392"/>
              <a:gd name="connsiteY1-112" fmla="*/ 659444 h 1027938"/>
              <a:gd name="connsiteX2-113" fmla="*/ 224967 w 1785392"/>
              <a:gd name="connsiteY2-114" fmla="*/ 810042 h 1027938"/>
              <a:gd name="connsiteX3-115" fmla="*/ 363148 w 1785392"/>
              <a:gd name="connsiteY3-116" fmla="*/ 1004921 h 1027938"/>
              <a:gd name="connsiteX4-117" fmla="*/ 1215614 w 1785392"/>
              <a:gd name="connsiteY4-118" fmla="*/ 1003688 h 1027938"/>
              <a:gd name="connsiteX5-119" fmla="*/ 1721223 w 1785392"/>
              <a:gd name="connsiteY5-120" fmla="*/ 820808 h 1027938"/>
              <a:gd name="connsiteX6-121" fmla="*/ 1624405 w 1785392"/>
              <a:gd name="connsiteY6-122" fmla="*/ 78531 h 1027938"/>
              <a:gd name="connsiteX7-123" fmla="*/ 333487 w 1785392"/>
              <a:gd name="connsiteY7-124" fmla="*/ 67773 h 1027938"/>
              <a:gd name="connsiteX8-125" fmla="*/ 154346 w 1785392"/>
              <a:gd name="connsiteY8-126" fmla="*/ 486089 h 1027938"/>
              <a:gd name="connsiteX0-127" fmla="*/ 309088 w 1940134"/>
              <a:gd name="connsiteY0-128" fmla="*/ 486089 h 1027938"/>
              <a:gd name="connsiteX1-129" fmla="*/ 0 w 1940134"/>
              <a:gd name="connsiteY1-130" fmla="*/ 805744 h 1027938"/>
              <a:gd name="connsiteX2-131" fmla="*/ 379709 w 1940134"/>
              <a:gd name="connsiteY2-132" fmla="*/ 810042 h 1027938"/>
              <a:gd name="connsiteX3-133" fmla="*/ 517890 w 1940134"/>
              <a:gd name="connsiteY3-134" fmla="*/ 1004921 h 1027938"/>
              <a:gd name="connsiteX4-135" fmla="*/ 1370356 w 1940134"/>
              <a:gd name="connsiteY4-136" fmla="*/ 1003688 h 1027938"/>
              <a:gd name="connsiteX5-137" fmla="*/ 1875965 w 1940134"/>
              <a:gd name="connsiteY5-138" fmla="*/ 820808 h 1027938"/>
              <a:gd name="connsiteX6-139" fmla="*/ 1779147 w 1940134"/>
              <a:gd name="connsiteY6-140" fmla="*/ 78531 h 1027938"/>
              <a:gd name="connsiteX7-141" fmla="*/ 488229 w 1940134"/>
              <a:gd name="connsiteY7-142" fmla="*/ 67773 h 1027938"/>
              <a:gd name="connsiteX8-143" fmla="*/ 309088 w 1940134"/>
              <a:gd name="connsiteY8-144" fmla="*/ 486089 h 1027938"/>
              <a:gd name="connsiteX0-145" fmla="*/ 285282 w 1916328"/>
              <a:gd name="connsiteY0-146" fmla="*/ 486089 h 1027938"/>
              <a:gd name="connsiteX1-147" fmla="*/ 0 w 1916328"/>
              <a:gd name="connsiteY1-148" fmla="*/ 863219 h 1027938"/>
              <a:gd name="connsiteX2-149" fmla="*/ 355903 w 1916328"/>
              <a:gd name="connsiteY2-150" fmla="*/ 810042 h 1027938"/>
              <a:gd name="connsiteX3-151" fmla="*/ 494084 w 1916328"/>
              <a:gd name="connsiteY3-152" fmla="*/ 1004921 h 1027938"/>
              <a:gd name="connsiteX4-153" fmla="*/ 1346550 w 1916328"/>
              <a:gd name="connsiteY4-154" fmla="*/ 1003688 h 1027938"/>
              <a:gd name="connsiteX5-155" fmla="*/ 1852159 w 1916328"/>
              <a:gd name="connsiteY5-156" fmla="*/ 820808 h 1027938"/>
              <a:gd name="connsiteX6-157" fmla="*/ 1755341 w 1916328"/>
              <a:gd name="connsiteY6-158" fmla="*/ 78531 h 1027938"/>
              <a:gd name="connsiteX7-159" fmla="*/ 464423 w 1916328"/>
              <a:gd name="connsiteY7-160" fmla="*/ 67773 h 1027938"/>
              <a:gd name="connsiteX8-161" fmla="*/ 285282 w 1916328"/>
              <a:gd name="connsiteY8-162" fmla="*/ 486089 h 1027938"/>
              <a:gd name="connsiteX0-163" fmla="*/ 285282 w 1916328"/>
              <a:gd name="connsiteY0-164" fmla="*/ 490809 h 1032658"/>
              <a:gd name="connsiteX1-165" fmla="*/ 0 w 1916328"/>
              <a:gd name="connsiteY1-166" fmla="*/ 867939 h 1032658"/>
              <a:gd name="connsiteX2-167" fmla="*/ 355903 w 1916328"/>
              <a:gd name="connsiteY2-168" fmla="*/ 814762 h 1032658"/>
              <a:gd name="connsiteX3-169" fmla="*/ 494084 w 1916328"/>
              <a:gd name="connsiteY3-170" fmla="*/ 1009641 h 1032658"/>
              <a:gd name="connsiteX4-171" fmla="*/ 1346550 w 1916328"/>
              <a:gd name="connsiteY4-172" fmla="*/ 1008408 h 1032658"/>
              <a:gd name="connsiteX5-173" fmla="*/ 1852159 w 1916328"/>
              <a:gd name="connsiteY5-174" fmla="*/ 825528 h 1032658"/>
              <a:gd name="connsiteX6-175" fmla="*/ 1755341 w 1916328"/>
              <a:gd name="connsiteY6-176" fmla="*/ 83251 h 1032658"/>
              <a:gd name="connsiteX7-177" fmla="*/ 547745 w 1916328"/>
              <a:gd name="connsiteY7-178" fmla="*/ 62043 h 1032658"/>
              <a:gd name="connsiteX8-179" fmla="*/ 285282 w 1916328"/>
              <a:gd name="connsiteY8-180" fmla="*/ 490809 h 10326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16328" h="1032658">
                <a:moveTo>
                  <a:pt x="285282" y="490809"/>
                </a:moveTo>
                <a:lnTo>
                  <a:pt x="0" y="867939"/>
                </a:lnTo>
                <a:cubicBezTo>
                  <a:pt x="71021" y="885047"/>
                  <a:pt x="284882" y="797654"/>
                  <a:pt x="355903" y="814762"/>
                </a:cubicBezTo>
                <a:cubicBezTo>
                  <a:pt x="413277" y="922338"/>
                  <a:pt x="328976" y="977367"/>
                  <a:pt x="494084" y="1009641"/>
                </a:cubicBezTo>
                <a:cubicBezTo>
                  <a:pt x="659192" y="1041915"/>
                  <a:pt x="1120204" y="1039094"/>
                  <a:pt x="1346550" y="1008408"/>
                </a:cubicBezTo>
                <a:cubicBezTo>
                  <a:pt x="1572896" y="977723"/>
                  <a:pt x="1784027" y="979721"/>
                  <a:pt x="1852159" y="825528"/>
                </a:cubicBezTo>
                <a:cubicBezTo>
                  <a:pt x="1920291" y="671335"/>
                  <a:pt x="1986630" y="208757"/>
                  <a:pt x="1755341" y="83251"/>
                </a:cubicBezTo>
                <a:cubicBezTo>
                  <a:pt x="1524052" y="-42255"/>
                  <a:pt x="792755" y="-5883"/>
                  <a:pt x="547745" y="62043"/>
                </a:cubicBezTo>
                <a:cubicBezTo>
                  <a:pt x="302735" y="129969"/>
                  <a:pt x="266977" y="294257"/>
                  <a:pt x="285282" y="490809"/>
                </a:cubicBezTo>
                <a:close/>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PA_库_文本框 44"/>
          <p:cNvSpPr txBox="1"/>
          <p:nvPr>
            <p:custDataLst>
              <p:tags r:id="rId10"/>
            </p:custDataLst>
          </p:nvPr>
        </p:nvSpPr>
        <p:spPr>
          <a:xfrm>
            <a:off x="3889557" y="3451686"/>
            <a:ext cx="806631" cy="461665"/>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r>
              <a:rPr lang="zh-CN" altLang="en-US" sz="2400" dirty="0">
                <a:solidFill>
                  <a:srgbClr val="E72D47"/>
                </a:solidFill>
                <a:latin typeface="华康娃娃体W5" panose="040B0509000000000000" pitchFamily="81" charset="-122"/>
                <a:ea typeface="华康娃娃体W5" panose="040B0509000000000000" pitchFamily="81" charset="-122"/>
              </a:rPr>
              <a:t>文字</a:t>
            </a:r>
          </a:p>
        </p:txBody>
      </p:sp>
      <p:sp>
        <p:nvSpPr>
          <p:cNvPr id="46" name="PA_库_任意多边形 45"/>
          <p:cNvSpPr/>
          <p:nvPr>
            <p:custDataLst>
              <p:tags r:id="rId11"/>
            </p:custDataLst>
          </p:nvPr>
        </p:nvSpPr>
        <p:spPr>
          <a:xfrm rot="16200000" flipV="1">
            <a:off x="5488953" y="2714980"/>
            <a:ext cx="823388" cy="1170998"/>
          </a:xfrm>
          <a:custGeom>
            <a:avLst/>
            <a:gdLst>
              <a:gd name="connsiteX0" fmla="*/ 268941 w 1785392"/>
              <a:gd name="connsiteY0" fmla="*/ 475427 h 1041295"/>
              <a:gd name="connsiteX1" fmla="*/ 0 w 1785392"/>
              <a:gd name="connsiteY1" fmla="*/ 658307 h 1041295"/>
              <a:gd name="connsiteX2" fmla="*/ 301214 w 1785392"/>
              <a:gd name="connsiteY2" fmla="*/ 690580 h 1041295"/>
              <a:gd name="connsiteX3" fmla="*/ 473336 w 1785392"/>
              <a:gd name="connsiteY3" fmla="*/ 1013309 h 1041295"/>
              <a:gd name="connsiteX4" fmla="*/ 1215614 w 1785392"/>
              <a:gd name="connsiteY4" fmla="*/ 1002551 h 1041295"/>
              <a:gd name="connsiteX5" fmla="*/ 1721223 w 1785392"/>
              <a:gd name="connsiteY5" fmla="*/ 819671 h 1041295"/>
              <a:gd name="connsiteX6" fmla="*/ 1624405 w 1785392"/>
              <a:gd name="connsiteY6" fmla="*/ 77394 h 1041295"/>
              <a:gd name="connsiteX7" fmla="*/ 333487 w 1785392"/>
              <a:gd name="connsiteY7" fmla="*/ 66636 h 1041295"/>
              <a:gd name="connsiteX8" fmla="*/ 268941 w 1785392"/>
              <a:gd name="connsiteY8" fmla="*/ 475427 h 1041295"/>
              <a:gd name="connsiteX0-1" fmla="*/ 189606 w 1785392"/>
              <a:gd name="connsiteY0-2" fmla="*/ 476029 h 1041897"/>
              <a:gd name="connsiteX1-3" fmla="*/ 0 w 1785392"/>
              <a:gd name="connsiteY1-4" fmla="*/ 658909 h 1041897"/>
              <a:gd name="connsiteX2-5" fmla="*/ 301214 w 1785392"/>
              <a:gd name="connsiteY2-6" fmla="*/ 691182 h 1041897"/>
              <a:gd name="connsiteX3-7" fmla="*/ 473336 w 1785392"/>
              <a:gd name="connsiteY3-8" fmla="*/ 1013911 h 1041897"/>
              <a:gd name="connsiteX4-9" fmla="*/ 1215614 w 1785392"/>
              <a:gd name="connsiteY4-10" fmla="*/ 1003153 h 1041897"/>
              <a:gd name="connsiteX5-11" fmla="*/ 1721223 w 1785392"/>
              <a:gd name="connsiteY5-12" fmla="*/ 820273 h 1041897"/>
              <a:gd name="connsiteX6-13" fmla="*/ 1624405 w 1785392"/>
              <a:gd name="connsiteY6-14" fmla="*/ 77996 h 1041897"/>
              <a:gd name="connsiteX7-15" fmla="*/ 333487 w 1785392"/>
              <a:gd name="connsiteY7-16" fmla="*/ 67238 h 1041897"/>
              <a:gd name="connsiteX8-17" fmla="*/ 189606 w 1785392"/>
              <a:gd name="connsiteY8-18" fmla="*/ 476029 h 1041897"/>
              <a:gd name="connsiteX0-19" fmla="*/ 189606 w 1785392"/>
              <a:gd name="connsiteY0-20" fmla="*/ 476029 h 1041897"/>
              <a:gd name="connsiteX1-21" fmla="*/ 0 w 1785392"/>
              <a:gd name="connsiteY1-22" fmla="*/ 658909 h 1041897"/>
              <a:gd name="connsiteX2-23" fmla="*/ 301214 w 1785392"/>
              <a:gd name="connsiteY2-24" fmla="*/ 691182 h 1041897"/>
              <a:gd name="connsiteX3-25" fmla="*/ 473336 w 1785392"/>
              <a:gd name="connsiteY3-26" fmla="*/ 1013911 h 1041897"/>
              <a:gd name="connsiteX4-27" fmla="*/ 1215614 w 1785392"/>
              <a:gd name="connsiteY4-28" fmla="*/ 1003153 h 1041897"/>
              <a:gd name="connsiteX5-29" fmla="*/ 1721223 w 1785392"/>
              <a:gd name="connsiteY5-30" fmla="*/ 820273 h 1041897"/>
              <a:gd name="connsiteX6-31" fmla="*/ 1624405 w 1785392"/>
              <a:gd name="connsiteY6-32" fmla="*/ 77996 h 1041897"/>
              <a:gd name="connsiteX7-33" fmla="*/ 333487 w 1785392"/>
              <a:gd name="connsiteY7-34" fmla="*/ 67238 h 1041897"/>
              <a:gd name="connsiteX8-35" fmla="*/ 189606 w 1785392"/>
              <a:gd name="connsiteY8-36" fmla="*/ 476029 h 1041897"/>
              <a:gd name="connsiteX0-37" fmla="*/ 154346 w 1785392"/>
              <a:gd name="connsiteY0-38" fmla="*/ 486089 h 1042432"/>
              <a:gd name="connsiteX1-39" fmla="*/ 0 w 1785392"/>
              <a:gd name="connsiteY1-40" fmla="*/ 659444 h 1042432"/>
              <a:gd name="connsiteX2-41" fmla="*/ 301214 w 1785392"/>
              <a:gd name="connsiteY2-42" fmla="*/ 691717 h 1042432"/>
              <a:gd name="connsiteX3-43" fmla="*/ 473336 w 1785392"/>
              <a:gd name="connsiteY3-44" fmla="*/ 1014446 h 1042432"/>
              <a:gd name="connsiteX4-45" fmla="*/ 1215614 w 1785392"/>
              <a:gd name="connsiteY4-46" fmla="*/ 1003688 h 1042432"/>
              <a:gd name="connsiteX5-47" fmla="*/ 1721223 w 1785392"/>
              <a:gd name="connsiteY5-48" fmla="*/ 820808 h 1042432"/>
              <a:gd name="connsiteX6-49" fmla="*/ 1624405 w 1785392"/>
              <a:gd name="connsiteY6-50" fmla="*/ 78531 h 1042432"/>
              <a:gd name="connsiteX7-51" fmla="*/ 333487 w 1785392"/>
              <a:gd name="connsiteY7-52" fmla="*/ 67773 h 1042432"/>
              <a:gd name="connsiteX8-53" fmla="*/ 154346 w 1785392"/>
              <a:gd name="connsiteY8-54" fmla="*/ 486089 h 1042432"/>
              <a:gd name="connsiteX0-55" fmla="*/ 154346 w 1785392"/>
              <a:gd name="connsiteY0-56" fmla="*/ 486089 h 1042432"/>
              <a:gd name="connsiteX1-57" fmla="*/ 0 w 1785392"/>
              <a:gd name="connsiteY1-58" fmla="*/ 659444 h 1042432"/>
              <a:gd name="connsiteX2-59" fmla="*/ 301214 w 1785392"/>
              <a:gd name="connsiteY2-60" fmla="*/ 691717 h 1042432"/>
              <a:gd name="connsiteX3-61" fmla="*/ 473336 w 1785392"/>
              <a:gd name="connsiteY3-62" fmla="*/ 1014446 h 1042432"/>
              <a:gd name="connsiteX4-63" fmla="*/ 1215614 w 1785392"/>
              <a:gd name="connsiteY4-64" fmla="*/ 1003688 h 1042432"/>
              <a:gd name="connsiteX5-65" fmla="*/ 1721223 w 1785392"/>
              <a:gd name="connsiteY5-66" fmla="*/ 820808 h 1042432"/>
              <a:gd name="connsiteX6-67" fmla="*/ 1624405 w 1785392"/>
              <a:gd name="connsiteY6-68" fmla="*/ 78531 h 1042432"/>
              <a:gd name="connsiteX7-69" fmla="*/ 333487 w 1785392"/>
              <a:gd name="connsiteY7-70" fmla="*/ 67773 h 1042432"/>
              <a:gd name="connsiteX8-71" fmla="*/ 154346 w 1785392"/>
              <a:gd name="connsiteY8-72" fmla="*/ 486089 h 1042432"/>
              <a:gd name="connsiteX0-73" fmla="*/ 154346 w 1785392"/>
              <a:gd name="connsiteY0-74" fmla="*/ 486089 h 1041051"/>
              <a:gd name="connsiteX1-75" fmla="*/ 0 w 1785392"/>
              <a:gd name="connsiteY1-76" fmla="*/ 659444 h 1041051"/>
              <a:gd name="connsiteX2-77" fmla="*/ 213064 w 1785392"/>
              <a:gd name="connsiteY2-78" fmla="*/ 710767 h 1041051"/>
              <a:gd name="connsiteX3-79" fmla="*/ 473336 w 1785392"/>
              <a:gd name="connsiteY3-80" fmla="*/ 1014446 h 1041051"/>
              <a:gd name="connsiteX4-81" fmla="*/ 1215614 w 1785392"/>
              <a:gd name="connsiteY4-82" fmla="*/ 1003688 h 1041051"/>
              <a:gd name="connsiteX5-83" fmla="*/ 1721223 w 1785392"/>
              <a:gd name="connsiteY5-84" fmla="*/ 820808 h 1041051"/>
              <a:gd name="connsiteX6-85" fmla="*/ 1624405 w 1785392"/>
              <a:gd name="connsiteY6-86" fmla="*/ 78531 h 1041051"/>
              <a:gd name="connsiteX7-87" fmla="*/ 333487 w 1785392"/>
              <a:gd name="connsiteY7-88" fmla="*/ 67773 h 1041051"/>
              <a:gd name="connsiteX8-89" fmla="*/ 154346 w 1785392"/>
              <a:gd name="connsiteY8-90" fmla="*/ 486089 h 1041051"/>
              <a:gd name="connsiteX0-91" fmla="*/ 154346 w 1785392"/>
              <a:gd name="connsiteY0-92" fmla="*/ 486089 h 1034605"/>
              <a:gd name="connsiteX1-93" fmla="*/ 0 w 1785392"/>
              <a:gd name="connsiteY1-94" fmla="*/ 659444 h 1034605"/>
              <a:gd name="connsiteX2-95" fmla="*/ 213064 w 1785392"/>
              <a:gd name="connsiteY2-96" fmla="*/ 710767 h 1034605"/>
              <a:gd name="connsiteX3-97" fmla="*/ 363148 w 1785392"/>
              <a:gd name="connsiteY3-98" fmla="*/ 1004921 h 1034605"/>
              <a:gd name="connsiteX4-99" fmla="*/ 1215614 w 1785392"/>
              <a:gd name="connsiteY4-100" fmla="*/ 1003688 h 1034605"/>
              <a:gd name="connsiteX5-101" fmla="*/ 1721223 w 1785392"/>
              <a:gd name="connsiteY5-102" fmla="*/ 820808 h 1034605"/>
              <a:gd name="connsiteX6-103" fmla="*/ 1624405 w 1785392"/>
              <a:gd name="connsiteY6-104" fmla="*/ 78531 h 1034605"/>
              <a:gd name="connsiteX7-105" fmla="*/ 333487 w 1785392"/>
              <a:gd name="connsiteY7-106" fmla="*/ 67773 h 1034605"/>
              <a:gd name="connsiteX8-107" fmla="*/ 154346 w 1785392"/>
              <a:gd name="connsiteY8-108" fmla="*/ 486089 h 1034605"/>
              <a:gd name="connsiteX0-109" fmla="*/ 154346 w 1785392"/>
              <a:gd name="connsiteY0-110" fmla="*/ 486089 h 1027938"/>
              <a:gd name="connsiteX1-111" fmla="*/ 0 w 1785392"/>
              <a:gd name="connsiteY1-112" fmla="*/ 659444 h 1027938"/>
              <a:gd name="connsiteX2-113" fmla="*/ 224967 w 1785392"/>
              <a:gd name="connsiteY2-114" fmla="*/ 810042 h 1027938"/>
              <a:gd name="connsiteX3-115" fmla="*/ 363148 w 1785392"/>
              <a:gd name="connsiteY3-116" fmla="*/ 1004921 h 1027938"/>
              <a:gd name="connsiteX4-117" fmla="*/ 1215614 w 1785392"/>
              <a:gd name="connsiteY4-118" fmla="*/ 1003688 h 1027938"/>
              <a:gd name="connsiteX5-119" fmla="*/ 1721223 w 1785392"/>
              <a:gd name="connsiteY5-120" fmla="*/ 820808 h 1027938"/>
              <a:gd name="connsiteX6-121" fmla="*/ 1624405 w 1785392"/>
              <a:gd name="connsiteY6-122" fmla="*/ 78531 h 1027938"/>
              <a:gd name="connsiteX7-123" fmla="*/ 333487 w 1785392"/>
              <a:gd name="connsiteY7-124" fmla="*/ 67773 h 1027938"/>
              <a:gd name="connsiteX8-125" fmla="*/ 154346 w 1785392"/>
              <a:gd name="connsiteY8-126" fmla="*/ 486089 h 1027938"/>
              <a:gd name="connsiteX0-127" fmla="*/ 309088 w 1940134"/>
              <a:gd name="connsiteY0-128" fmla="*/ 486089 h 1027938"/>
              <a:gd name="connsiteX1-129" fmla="*/ 0 w 1940134"/>
              <a:gd name="connsiteY1-130" fmla="*/ 805744 h 1027938"/>
              <a:gd name="connsiteX2-131" fmla="*/ 379709 w 1940134"/>
              <a:gd name="connsiteY2-132" fmla="*/ 810042 h 1027938"/>
              <a:gd name="connsiteX3-133" fmla="*/ 517890 w 1940134"/>
              <a:gd name="connsiteY3-134" fmla="*/ 1004921 h 1027938"/>
              <a:gd name="connsiteX4-135" fmla="*/ 1370356 w 1940134"/>
              <a:gd name="connsiteY4-136" fmla="*/ 1003688 h 1027938"/>
              <a:gd name="connsiteX5-137" fmla="*/ 1875965 w 1940134"/>
              <a:gd name="connsiteY5-138" fmla="*/ 820808 h 1027938"/>
              <a:gd name="connsiteX6-139" fmla="*/ 1779147 w 1940134"/>
              <a:gd name="connsiteY6-140" fmla="*/ 78531 h 1027938"/>
              <a:gd name="connsiteX7-141" fmla="*/ 488229 w 1940134"/>
              <a:gd name="connsiteY7-142" fmla="*/ 67773 h 1027938"/>
              <a:gd name="connsiteX8-143" fmla="*/ 309088 w 1940134"/>
              <a:gd name="connsiteY8-144" fmla="*/ 486089 h 1027938"/>
              <a:gd name="connsiteX0-145" fmla="*/ 285282 w 1916328"/>
              <a:gd name="connsiteY0-146" fmla="*/ 486089 h 1027938"/>
              <a:gd name="connsiteX1-147" fmla="*/ 0 w 1916328"/>
              <a:gd name="connsiteY1-148" fmla="*/ 863219 h 1027938"/>
              <a:gd name="connsiteX2-149" fmla="*/ 355903 w 1916328"/>
              <a:gd name="connsiteY2-150" fmla="*/ 810042 h 1027938"/>
              <a:gd name="connsiteX3-151" fmla="*/ 494084 w 1916328"/>
              <a:gd name="connsiteY3-152" fmla="*/ 1004921 h 1027938"/>
              <a:gd name="connsiteX4-153" fmla="*/ 1346550 w 1916328"/>
              <a:gd name="connsiteY4-154" fmla="*/ 1003688 h 1027938"/>
              <a:gd name="connsiteX5-155" fmla="*/ 1852159 w 1916328"/>
              <a:gd name="connsiteY5-156" fmla="*/ 820808 h 1027938"/>
              <a:gd name="connsiteX6-157" fmla="*/ 1755341 w 1916328"/>
              <a:gd name="connsiteY6-158" fmla="*/ 78531 h 1027938"/>
              <a:gd name="connsiteX7-159" fmla="*/ 464423 w 1916328"/>
              <a:gd name="connsiteY7-160" fmla="*/ 67773 h 1027938"/>
              <a:gd name="connsiteX8-161" fmla="*/ 285282 w 1916328"/>
              <a:gd name="connsiteY8-162" fmla="*/ 486089 h 1027938"/>
              <a:gd name="connsiteX0-163" fmla="*/ 285282 w 1916328"/>
              <a:gd name="connsiteY0-164" fmla="*/ 490809 h 1032658"/>
              <a:gd name="connsiteX1-165" fmla="*/ 0 w 1916328"/>
              <a:gd name="connsiteY1-166" fmla="*/ 867939 h 1032658"/>
              <a:gd name="connsiteX2-167" fmla="*/ 355903 w 1916328"/>
              <a:gd name="connsiteY2-168" fmla="*/ 814762 h 1032658"/>
              <a:gd name="connsiteX3-169" fmla="*/ 494084 w 1916328"/>
              <a:gd name="connsiteY3-170" fmla="*/ 1009641 h 1032658"/>
              <a:gd name="connsiteX4-171" fmla="*/ 1346550 w 1916328"/>
              <a:gd name="connsiteY4-172" fmla="*/ 1008408 h 1032658"/>
              <a:gd name="connsiteX5-173" fmla="*/ 1852159 w 1916328"/>
              <a:gd name="connsiteY5-174" fmla="*/ 825528 h 1032658"/>
              <a:gd name="connsiteX6-175" fmla="*/ 1755341 w 1916328"/>
              <a:gd name="connsiteY6-176" fmla="*/ 83251 h 1032658"/>
              <a:gd name="connsiteX7-177" fmla="*/ 547745 w 1916328"/>
              <a:gd name="connsiteY7-178" fmla="*/ 62043 h 1032658"/>
              <a:gd name="connsiteX8-179" fmla="*/ 285282 w 1916328"/>
              <a:gd name="connsiteY8-180" fmla="*/ 490809 h 1032658"/>
              <a:gd name="connsiteX0-181" fmla="*/ 364555 w 1995601"/>
              <a:gd name="connsiteY0-182" fmla="*/ 490809 h 1032658"/>
              <a:gd name="connsiteX1-183" fmla="*/ 0 w 1995601"/>
              <a:gd name="connsiteY1-184" fmla="*/ 497464 h 1032658"/>
              <a:gd name="connsiteX2-185" fmla="*/ 435176 w 1995601"/>
              <a:gd name="connsiteY2-186" fmla="*/ 814762 h 1032658"/>
              <a:gd name="connsiteX3-187" fmla="*/ 573357 w 1995601"/>
              <a:gd name="connsiteY3-188" fmla="*/ 1009641 h 1032658"/>
              <a:gd name="connsiteX4-189" fmla="*/ 1425823 w 1995601"/>
              <a:gd name="connsiteY4-190" fmla="*/ 1008408 h 1032658"/>
              <a:gd name="connsiteX5-191" fmla="*/ 1931432 w 1995601"/>
              <a:gd name="connsiteY5-192" fmla="*/ 825528 h 1032658"/>
              <a:gd name="connsiteX6-193" fmla="*/ 1834614 w 1995601"/>
              <a:gd name="connsiteY6-194" fmla="*/ 83251 h 1032658"/>
              <a:gd name="connsiteX7-195" fmla="*/ 627018 w 1995601"/>
              <a:gd name="connsiteY7-196" fmla="*/ 62043 h 1032658"/>
              <a:gd name="connsiteX8-197" fmla="*/ 364555 w 1995601"/>
              <a:gd name="connsiteY8-198" fmla="*/ 490809 h 1032658"/>
              <a:gd name="connsiteX0-199" fmla="*/ 372482 w 1995601"/>
              <a:gd name="connsiteY0-200" fmla="*/ 419199 h 1028674"/>
              <a:gd name="connsiteX1-201" fmla="*/ 0 w 1995601"/>
              <a:gd name="connsiteY1-202" fmla="*/ 493480 h 1028674"/>
              <a:gd name="connsiteX2-203" fmla="*/ 435176 w 1995601"/>
              <a:gd name="connsiteY2-204" fmla="*/ 810778 h 1028674"/>
              <a:gd name="connsiteX3-205" fmla="*/ 573357 w 1995601"/>
              <a:gd name="connsiteY3-206" fmla="*/ 1005657 h 1028674"/>
              <a:gd name="connsiteX4-207" fmla="*/ 1425823 w 1995601"/>
              <a:gd name="connsiteY4-208" fmla="*/ 1004424 h 1028674"/>
              <a:gd name="connsiteX5-209" fmla="*/ 1931432 w 1995601"/>
              <a:gd name="connsiteY5-210" fmla="*/ 821544 h 1028674"/>
              <a:gd name="connsiteX6-211" fmla="*/ 1834614 w 1995601"/>
              <a:gd name="connsiteY6-212" fmla="*/ 79267 h 1028674"/>
              <a:gd name="connsiteX7-213" fmla="*/ 627018 w 1995601"/>
              <a:gd name="connsiteY7-214" fmla="*/ 58059 h 1028674"/>
              <a:gd name="connsiteX8-215" fmla="*/ 372482 w 1995601"/>
              <a:gd name="connsiteY8-216" fmla="*/ 419199 h 1028674"/>
              <a:gd name="connsiteX0-217" fmla="*/ 372482 w 1995601"/>
              <a:gd name="connsiteY0-218" fmla="*/ 419199 h 1028674"/>
              <a:gd name="connsiteX1-219" fmla="*/ 0 w 1995601"/>
              <a:gd name="connsiteY1-220" fmla="*/ 493480 h 1028674"/>
              <a:gd name="connsiteX2-221" fmla="*/ 435176 w 1995601"/>
              <a:gd name="connsiteY2-222" fmla="*/ 810778 h 1028674"/>
              <a:gd name="connsiteX3-223" fmla="*/ 573357 w 1995601"/>
              <a:gd name="connsiteY3-224" fmla="*/ 1005657 h 1028674"/>
              <a:gd name="connsiteX4-225" fmla="*/ 1425823 w 1995601"/>
              <a:gd name="connsiteY4-226" fmla="*/ 1004424 h 1028674"/>
              <a:gd name="connsiteX5-227" fmla="*/ 1931432 w 1995601"/>
              <a:gd name="connsiteY5-228" fmla="*/ 821544 h 1028674"/>
              <a:gd name="connsiteX6-229" fmla="*/ 1834614 w 1995601"/>
              <a:gd name="connsiteY6-230" fmla="*/ 79267 h 1028674"/>
              <a:gd name="connsiteX7-231" fmla="*/ 627018 w 1995601"/>
              <a:gd name="connsiteY7-232" fmla="*/ 58059 h 1028674"/>
              <a:gd name="connsiteX8-233" fmla="*/ 372482 w 1995601"/>
              <a:gd name="connsiteY8-234" fmla="*/ 419199 h 1028674"/>
              <a:gd name="connsiteX0-235" fmla="*/ 372482 w 1995601"/>
              <a:gd name="connsiteY0-236" fmla="*/ 419199 h 1028674"/>
              <a:gd name="connsiteX1-237" fmla="*/ 0 w 1995601"/>
              <a:gd name="connsiteY1-238" fmla="*/ 531704 h 1028674"/>
              <a:gd name="connsiteX2-239" fmla="*/ 435176 w 1995601"/>
              <a:gd name="connsiteY2-240" fmla="*/ 810778 h 1028674"/>
              <a:gd name="connsiteX3-241" fmla="*/ 573357 w 1995601"/>
              <a:gd name="connsiteY3-242" fmla="*/ 1005657 h 1028674"/>
              <a:gd name="connsiteX4-243" fmla="*/ 1425823 w 1995601"/>
              <a:gd name="connsiteY4-244" fmla="*/ 1004424 h 1028674"/>
              <a:gd name="connsiteX5-245" fmla="*/ 1931432 w 1995601"/>
              <a:gd name="connsiteY5-246" fmla="*/ 821544 h 1028674"/>
              <a:gd name="connsiteX6-247" fmla="*/ 1834614 w 1995601"/>
              <a:gd name="connsiteY6-248" fmla="*/ 79267 h 1028674"/>
              <a:gd name="connsiteX7-249" fmla="*/ 627018 w 1995601"/>
              <a:gd name="connsiteY7-250" fmla="*/ 58059 h 1028674"/>
              <a:gd name="connsiteX8-251" fmla="*/ 372482 w 1995601"/>
              <a:gd name="connsiteY8-252" fmla="*/ 419199 h 1028674"/>
              <a:gd name="connsiteX0-253" fmla="*/ 372482 w 1995601"/>
              <a:gd name="connsiteY0-254" fmla="*/ 419199 h 1028674"/>
              <a:gd name="connsiteX1-255" fmla="*/ 0 w 1995601"/>
              <a:gd name="connsiteY1-256" fmla="*/ 531704 h 1028674"/>
              <a:gd name="connsiteX2-257" fmla="*/ 435176 w 1995601"/>
              <a:gd name="connsiteY2-258" fmla="*/ 810778 h 1028674"/>
              <a:gd name="connsiteX3-259" fmla="*/ 573357 w 1995601"/>
              <a:gd name="connsiteY3-260" fmla="*/ 1005657 h 1028674"/>
              <a:gd name="connsiteX4-261" fmla="*/ 1425823 w 1995601"/>
              <a:gd name="connsiteY4-262" fmla="*/ 1004424 h 1028674"/>
              <a:gd name="connsiteX5-263" fmla="*/ 1931432 w 1995601"/>
              <a:gd name="connsiteY5-264" fmla="*/ 821544 h 1028674"/>
              <a:gd name="connsiteX6-265" fmla="*/ 1834614 w 1995601"/>
              <a:gd name="connsiteY6-266" fmla="*/ 79267 h 1028674"/>
              <a:gd name="connsiteX7-267" fmla="*/ 627018 w 1995601"/>
              <a:gd name="connsiteY7-268" fmla="*/ 58059 h 1028674"/>
              <a:gd name="connsiteX8-269" fmla="*/ 372482 w 1995601"/>
              <a:gd name="connsiteY8-270" fmla="*/ 419199 h 1028674"/>
              <a:gd name="connsiteX0-271" fmla="*/ 372482 w 1995601"/>
              <a:gd name="connsiteY0-272" fmla="*/ 419199 h 1038466"/>
              <a:gd name="connsiteX1-273" fmla="*/ 0 w 1995601"/>
              <a:gd name="connsiteY1-274" fmla="*/ 531704 h 1038466"/>
              <a:gd name="connsiteX2-275" fmla="*/ 403467 w 1995601"/>
              <a:gd name="connsiteY2-276" fmla="*/ 666705 h 1038466"/>
              <a:gd name="connsiteX3-277" fmla="*/ 573357 w 1995601"/>
              <a:gd name="connsiteY3-278" fmla="*/ 1005657 h 1038466"/>
              <a:gd name="connsiteX4-279" fmla="*/ 1425823 w 1995601"/>
              <a:gd name="connsiteY4-280" fmla="*/ 1004424 h 1038466"/>
              <a:gd name="connsiteX5-281" fmla="*/ 1931432 w 1995601"/>
              <a:gd name="connsiteY5-282" fmla="*/ 821544 h 1038466"/>
              <a:gd name="connsiteX6-283" fmla="*/ 1834614 w 1995601"/>
              <a:gd name="connsiteY6-284" fmla="*/ 79267 h 1038466"/>
              <a:gd name="connsiteX7-285" fmla="*/ 627018 w 1995601"/>
              <a:gd name="connsiteY7-286" fmla="*/ 58059 h 1038466"/>
              <a:gd name="connsiteX8-287" fmla="*/ 372482 w 1995601"/>
              <a:gd name="connsiteY8-288" fmla="*/ 419199 h 1038466"/>
              <a:gd name="connsiteX0-289" fmla="*/ 372482 w 1995601"/>
              <a:gd name="connsiteY0-290" fmla="*/ 419199 h 1040125"/>
              <a:gd name="connsiteX1-291" fmla="*/ 0 w 1995601"/>
              <a:gd name="connsiteY1-292" fmla="*/ 531704 h 1040125"/>
              <a:gd name="connsiteX2-293" fmla="*/ 371757 w 1995601"/>
              <a:gd name="connsiteY2-294" fmla="*/ 643183 h 1040125"/>
              <a:gd name="connsiteX3-295" fmla="*/ 573357 w 1995601"/>
              <a:gd name="connsiteY3-296" fmla="*/ 1005657 h 1040125"/>
              <a:gd name="connsiteX4-297" fmla="*/ 1425823 w 1995601"/>
              <a:gd name="connsiteY4-298" fmla="*/ 1004424 h 1040125"/>
              <a:gd name="connsiteX5-299" fmla="*/ 1931432 w 1995601"/>
              <a:gd name="connsiteY5-300" fmla="*/ 821544 h 1040125"/>
              <a:gd name="connsiteX6-301" fmla="*/ 1834614 w 1995601"/>
              <a:gd name="connsiteY6-302" fmla="*/ 79267 h 1040125"/>
              <a:gd name="connsiteX7-303" fmla="*/ 627018 w 1995601"/>
              <a:gd name="connsiteY7-304" fmla="*/ 58059 h 1040125"/>
              <a:gd name="connsiteX8-305" fmla="*/ 372482 w 1995601"/>
              <a:gd name="connsiteY8-306" fmla="*/ 419199 h 1040125"/>
              <a:gd name="connsiteX0-307" fmla="*/ 372482 w 1995601"/>
              <a:gd name="connsiteY0-308" fmla="*/ 419199 h 1040125"/>
              <a:gd name="connsiteX1-309" fmla="*/ 0 w 1995601"/>
              <a:gd name="connsiteY1-310" fmla="*/ 531704 h 1040125"/>
              <a:gd name="connsiteX2-311" fmla="*/ 371757 w 1995601"/>
              <a:gd name="connsiteY2-312" fmla="*/ 643183 h 1040125"/>
              <a:gd name="connsiteX3-313" fmla="*/ 573357 w 1995601"/>
              <a:gd name="connsiteY3-314" fmla="*/ 1005657 h 1040125"/>
              <a:gd name="connsiteX4-315" fmla="*/ 1425823 w 1995601"/>
              <a:gd name="connsiteY4-316" fmla="*/ 1004424 h 1040125"/>
              <a:gd name="connsiteX5-317" fmla="*/ 1931432 w 1995601"/>
              <a:gd name="connsiteY5-318" fmla="*/ 821544 h 1040125"/>
              <a:gd name="connsiteX6-319" fmla="*/ 1834614 w 1995601"/>
              <a:gd name="connsiteY6-320" fmla="*/ 79267 h 1040125"/>
              <a:gd name="connsiteX7-321" fmla="*/ 627018 w 1995601"/>
              <a:gd name="connsiteY7-322" fmla="*/ 58059 h 1040125"/>
              <a:gd name="connsiteX8-323" fmla="*/ 372482 w 1995601"/>
              <a:gd name="connsiteY8-324" fmla="*/ 419199 h 1040125"/>
              <a:gd name="connsiteX0-325" fmla="*/ 372482 w 1995601"/>
              <a:gd name="connsiteY0-326" fmla="*/ 419199 h 1040125"/>
              <a:gd name="connsiteX1-327" fmla="*/ 0 w 1995601"/>
              <a:gd name="connsiteY1-328" fmla="*/ 531704 h 1040125"/>
              <a:gd name="connsiteX2-329" fmla="*/ 371757 w 1995601"/>
              <a:gd name="connsiteY2-330" fmla="*/ 643183 h 1040125"/>
              <a:gd name="connsiteX3-331" fmla="*/ 573357 w 1995601"/>
              <a:gd name="connsiteY3-332" fmla="*/ 1005657 h 1040125"/>
              <a:gd name="connsiteX4-333" fmla="*/ 1425823 w 1995601"/>
              <a:gd name="connsiteY4-334" fmla="*/ 1004424 h 1040125"/>
              <a:gd name="connsiteX5-335" fmla="*/ 1931432 w 1995601"/>
              <a:gd name="connsiteY5-336" fmla="*/ 821544 h 1040125"/>
              <a:gd name="connsiteX6-337" fmla="*/ 1834614 w 1995601"/>
              <a:gd name="connsiteY6-338" fmla="*/ 79267 h 1040125"/>
              <a:gd name="connsiteX7-339" fmla="*/ 627018 w 1995601"/>
              <a:gd name="connsiteY7-340" fmla="*/ 58059 h 1040125"/>
              <a:gd name="connsiteX8-341" fmla="*/ 372482 w 1995601"/>
              <a:gd name="connsiteY8-342" fmla="*/ 419199 h 1040125"/>
              <a:gd name="connsiteX0-343" fmla="*/ 372482 w 1998737"/>
              <a:gd name="connsiteY0-344" fmla="*/ 419199 h 1060032"/>
              <a:gd name="connsiteX1-345" fmla="*/ 0 w 1998737"/>
              <a:gd name="connsiteY1-346" fmla="*/ 531704 h 1060032"/>
              <a:gd name="connsiteX2-347" fmla="*/ 371757 w 1998737"/>
              <a:gd name="connsiteY2-348" fmla="*/ 643183 h 1060032"/>
              <a:gd name="connsiteX3-349" fmla="*/ 573357 w 1998737"/>
              <a:gd name="connsiteY3-350" fmla="*/ 1005657 h 1060032"/>
              <a:gd name="connsiteX4-351" fmla="*/ 1378259 w 1998737"/>
              <a:gd name="connsiteY4-352" fmla="*/ 1039708 h 1060032"/>
              <a:gd name="connsiteX5-353" fmla="*/ 1931432 w 1998737"/>
              <a:gd name="connsiteY5-354" fmla="*/ 821544 h 1060032"/>
              <a:gd name="connsiteX6-355" fmla="*/ 1834614 w 1998737"/>
              <a:gd name="connsiteY6-356" fmla="*/ 79267 h 1060032"/>
              <a:gd name="connsiteX7-357" fmla="*/ 627018 w 1998737"/>
              <a:gd name="connsiteY7-358" fmla="*/ 58059 h 1060032"/>
              <a:gd name="connsiteX8-359" fmla="*/ 372482 w 1998737"/>
              <a:gd name="connsiteY8-360" fmla="*/ 419199 h 1060032"/>
              <a:gd name="connsiteX0-361" fmla="*/ 372482 w 1998737"/>
              <a:gd name="connsiteY0-362" fmla="*/ 419199 h 1053843"/>
              <a:gd name="connsiteX1-363" fmla="*/ 0 w 1998737"/>
              <a:gd name="connsiteY1-364" fmla="*/ 531704 h 1053843"/>
              <a:gd name="connsiteX2-365" fmla="*/ 371757 w 1998737"/>
              <a:gd name="connsiteY2-366" fmla="*/ 643183 h 1053843"/>
              <a:gd name="connsiteX3-367" fmla="*/ 573357 w 1998737"/>
              <a:gd name="connsiteY3-368" fmla="*/ 1005657 h 1053843"/>
              <a:gd name="connsiteX4-369" fmla="*/ 1378259 w 1998737"/>
              <a:gd name="connsiteY4-370" fmla="*/ 1039708 h 1053843"/>
              <a:gd name="connsiteX5-371" fmla="*/ 1931432 w 1998737"/>
              <a:gd name="connsiteY5-372" fmla="*/ 821544 h 1053843"/>
              <a:gd name="connsiteX6-373" fmla="*/ 1834614 w 1998737"/>
              <a:gd name="connsiteY6-374" fmla="*/ 79267 h 1053843"/>
              <a:gd name="connsiteX7-375" fmla="*/ 627018 w 1998737"/>
              <a:gd name="connsiteY7-376" fmla="*/ 58059 h 1053843"/>
              <a:gd name="connsiteX8-377" fmla="*/ 372482 w 1998737"/>
              <a:gd name="connsiteY8-378" fmla="*/ 419199 h 1053843"/>
              <a:gd name="connsiteX0-379" fmla="*/ 372482 w 1998737"/>
              <a:gd name="connsiteY0-380" fmla="*/ 419199 h 1054305"/>
              <a:gd name="connsiteX1-381" fmla="*/ 0 w 1998737"/>
              <a:gd name="connsiteY1-382" fmla="*/ 531704 h 1054305"/>
              <a:gd name="connsiteX2-383" fmla="*/ 371757 w 1998737"/>
              <a:gd name="connsiteY2-384" fmla="*/ 643183 h 1054305"/>
              <a:gd name="connsiteX3-385" fmla="*/ 565431 w 1998737"/>
              <a:gd name="connsiteY3-386" fmla="*/ 990956 h 1054305"/>
              <a:gd name="connsiteX4-387" fmla="*/ 1378259 w 1998737"/>
              <a:gd name="connsiteY4-388" fmla="*/ 1039708 h 1054305"/>
              <a:gd name="connsiteX5-389" fmla="*/ 1931432 w 1998737"/>
              <a:gd name="connsiteY5-390" fmla="*/ 821544 h 1054305"/>
              <a:gd name="connsiteX6-391" fmla="*/ 1834614 w 1998737"/>
              <a:gd name="connsiteY6-392" fmla="*/ 79267 h 1054305"/>
              <a:gd name="connsiteX7-393" fmla="*/ 627018 w 1998737"/>
              <a:gd name="connsiteY7-394" fmla="*/ 58059 h 1054305"/>
              <a:gd name="connsiteX8-395" fmla="*/ 372482 w 1998737"/>
              <a:gd name="connsiteY8-396" fmla="*/ 419199 h 1054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998737" h="1054305">
                <a:moveTo>
                  <a:pt x="372482" y="419199"/>
                </a:moveTo>
                <a:cubicBezTo>
                  <a:pt x="237751" y="459641"/>
                  <a:pt x="182295" y="458919"/>
                  <a:pt x="0" y="531704"/>
                </a:cubicBezTo>
                <a:cubicBezTo>
                  <a:pt x="71021" y="548812"/>
                  <a:pt x="300736" y="626075"/>
                  <a:pt x="371757" y="643183"/>
                </a:cubicBezTo>
                <a:cubicBezTo>
                  <a:pt x="429131" y="750759"/>
                  <a:pt x="397681" y="924869"/>
                  <a:pt x="565431" y="990956"/>
                </a:cubicBezTo>
                <a:cubicBezTo>
                  <a:pt x="733181" y="1057043"/>
                  <a:pt x="1150592" y="1067943"/>
                  <a:pt x="1378259" y="1039708"/>
                </a:cubicBezTo>
                <a:cubicBezTo>
                  <a:pt x="1605926" y="1011473"/>
                  <a:pt x="1855373" y="981617"/>
                  <a:pt x="1931432" y="821544"/>
                </a:cubicBezTo>
                <a:cubicBezTo>
                  <a:pt x="2007491" y="661471"/>
                  <a:pt x="2065903" y="204773"/>
                  <a:pt x="1834614" y="79267"/>
                </a:cubicBezTo>
                <a:cubicBezTo>
                  <a:pt x="1603325" y="-46239"/>
                  <a:pt x="870707" y="1404"/>
                  <a:pt x="627018" y="58059"/>
                </a:cubicBezTo>
                <a:cubicBezTo>
                  <a:pt x="383329" y="114714"/>
                  <a:pt x="354177" y="222647"/>
                  <a:pt x="372482" y="419199"/>
                </a:cubicBezTo>
                <a:close/>
              </a:path>
            </a:pathLst>
          </a:custGeom>
          <a:no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PA_库_文本框 46"/>
          <p:cNvSpPr txBox="1"/>
          <p:nvPr>
            <p:custDataLst>
              <p:tags r:id="rId12"/>
            </p:custDataLst>
          </p:nvPr>
        </p:nvSpPr>
        <p:spPr>
          <a:xfrm>
            <a:off x="7142638" y="3445930"/>
            <a:ext cx="806631" cy="461665"/>
          </a:xfrm>
          <a:prstGeom prst="rect">
            <a:avLst/>
          </a:prstGeom>
          <a:noFill/>
        </p:spPr>
        <p:txBody>
          <a:bodyPr wrap="none" rtlCol="0">
            <a:spAutoFit/>
          </a:bodyPr>
          <a:lstStyle>
            <a:defPPr>
              <a:defRPr lang="zh-CN"/>
            </a:defPPr>
            <a:lvl1pPr algn="ctr">
              <a:defRPr sz="2800">
                <a:solidFill>
                  <a:srgbClr val="32578C"/>
                </a:solidFill>
                <a:latin typeface="新蒂下午茶基本版" panose="03000600000000000000" pitchFamily="66" charset="-122"/>
                <a:ea typeface="新蒂下午茶基本版" panose="03000600000000000000" pitchFamily="66" charset="-122"/>
              </a:defRPr>
            </a:lvl1pPr>
          </a:lstStyle>
          <a:p>
            <a:r>
              <a:rPr lang="zh-CN" altLang="en-US" sz="2400" dirty="0">
                <a:solidFill>
                  <a:srgbClr val="E72D47"/>
                </a:solidFill>
                <a:latin typeface="华康娃娃体W5" panose="040B0509000000000000" pitchFamily="81" charset="-122"/>
                <a:ea typeface="华康娃娃体W5" panose="040B0509000000000000" pitchFamily="81" charset="-122"/>
              </a:rPr>
              <a:t>文字</a:t>
            </a:r>
          </a:p>
        </p:txBody>
      </p:sp>
      <p:pic>
        <p:nvPicPr>
          <p:cNvPr id="3" name="图片 2" descr="未命名 -1"/>
          <p:cNvPicPr>
            <a:picLocks noChangeAspect="1"/>
          </p:cNvPicPr>
          <p:nvPr/>
        </p:nvPicPr>
        <p:blipFill>
          <a:blip r:embed="rId15"/>
          <a:srcRect l="50909" t="67606" b="8544"/>
          <a:stretch>
            <a:fillRect/>
          </a:stretch>
        </p:blipFill>
        <p:spPr>
          <a:xfrm>
            <a:off x="3129280" y="4122420"/>
            <a:ext cx="5601970" cy="22205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ppt_x"/>
                                          </p:val>
                                        </p:tav>
                                        <p:tav tm="100000">
                                          <p:val>
                                            <p:strVal val="#ppt_x"/>
                                          </p:val>
                                        </p:tav>
                                      </p:tavLst>
                                    </p:anim>
                                    <p:anim calcmode="lin" valueType="num">
                                      <p:cBhvr additive="base">
                                        <p:cTn id="8" dur="1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500" fill="hold"/>
                                        <p:tgtEl>
                                          <p:spTgt spid="37"/>
                                        </p:tgtEl>
                                        <p:attrNameLst>
                                          <p:attrName>ppt_x</p:attrName>
                                        </p:attrNameLst>
                                      </p:cBhvr>
                                      <p:tavLst>
                                        <p:tav tm="0">
                                          <p:val>
                                            <p:strVal val="#ppt_x"/>
                                          </p:val>
                                        </p:tav>
                                        <p:tav tm="100000">
                                          <p:val>
                                            <p:strVal val="#ppt_x"/>
                                          </p:val>
                                        </p:tav>
                                      </p:tavLst>
                                    </p:anim>
                                    <p:anim calcmode="lin" valueType="num">
                                      <p:cBhvr additive="base">
                                        <p:cTn id="12" dur="150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500" fill="hold"/>
                                        <p:tgtEl>
                                          <p:spTgt spid="38"/>
                                        </p:tgtEl>
                                        <p:attrNameLst>
                                          <p:attrName>ppt_x</p:attrName>
                                        </p:attrNameLst>
                                      </p:cBhvr>
                                      <p:tavLst>
                                        <p:tav tm="0">
                                          <p:val>
                                            <p:strVal val="#ppt_x"/>
                                          </p:val>
                                        </p:tav>
                                        <p:tav tm="100000">
                                          <p:val>
                                            <p:strVal val="#ppt_x"/>
                                          </p:val>
                                        </p:tav>
                                      </p:tavLst>
                                    </p:anim>
                                    <p:anim calcmode="lin" valueType="num">
                                      <p:cBhvr additive="base">
                                        <p:cTn id="16" dur="1500" fill="hold"/>
                                        <p:tgtEl>
                                          <p:spTgt spid="38"/>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5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ppt_x"/>
                                          </p:val>
                                        </p:tav>
                                        <p:tav tm="100000">
                                          <p:val>
                                            <p:strVal val="#ppt_x"/>
                                          </p:val>
                                        </p:tav>
                                      </p:tavLst>
                                    </p:anim>
                                    <p:anim calcmode="lin" valueType="num">
                                      <p:cBhvr additive="base">
                                        <p:cTn id="20" dur="1500" fill="hold"/>
                                        <p:tgtEl>
                                          <p:spTgt spid="39"/>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25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1500" fill="hold"/>
                                        <p:tgtEl>
                                          <p:spTgt spid="40"/>
                                        </p:tgtEl>
                                        <p:attrNameLst>
                                          <p:attrName>ppt_x</p:attrName>
                                        </p:attrNameLst>
                                      </p:cBhvr>
                                      <p:tavLst>
                                        <p:tav tm="0">
                                          <p:val>
                                            <p:strVal val="#ppt_x"/>
                                          </p:val>
                                        </p:tav>
                                        <p:tav tm="100000">
                                          <p:val>
                                            <p:strVal val="#ppt_x"/>
                                          </p:val>
                                        </p:tav>
                                      </p:tavLst>
                                    </p:anim>
                                    <p:anim calcmode="lin" valueType="num">
                                      <p:cBhvr additive="base">
                                        <p:cTn id="24" dur="1500" fill="hold"/>
                                        <p:tgtEl>
                                          <p:spTgt spid="40"/>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25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1500" fill="hold"/>
                                        <p:tgtEl>
                                          <p:spTgt spid="41"/>
                                        </p:tgtEl>
                                        <p:attrNameLst>
                                          <p:attrName>ppt_x</p:attrName>
                                        </p:attrNameLst>
                                      </p:cBhvr>
                                      <p:tavLst>
                                        <p:tav tm="0">
                                          <p:val>
                                            <p:strVal val="#ppt_x"/>
                                          </p:val>
                                        </p:tav>
                                        <p:tav tm="100000">
                                          <p:val>
                                            <p:strVal val="#ppt_x"/>
                                          </p:val>
                                        </p:tav>
                                      </p:tavLst>
                                    </p:anim>
                                    <p:anim calcmode="lin" valueType="num">
                                      <p:cBhvr additive="base">
                                        <p:cTn id="28" dur="150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25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500" fill="hold"/>
                                        <p:tgtEl>
                                          <p:spTgt spid="42"/>
                                        </p:tgtEl>
                                        <p:attrNameLst>
                                          <p:attrName>ppt_x</p:attrName>
                                        </p:attrNameLst>
                                      </p:cBhvr>
                                      <p:tavLst>
                                        <p:tav tm="0">
                                          <p:val>
                                            <p:strVal val="#ppt_x"/>
                                          </p:val>
                                        </p:tav>
                                        <p:tav tm="100000">
                                          <p:val>
                                            <p:strVal val="#ppt_x"/>
                                          </p:val>
                                        </p:tav>
                                      </p:tavLst>
                                    </p:anim>
                                    <p:anim calcmode="lin" valueType="num">
                                      <p:cBhvr additive="base">
                                        <p:cTn id="32" dur="1500" fill="hold"/>
                                        <p:tgtEl>
                                          <p:spTgt spid="4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nodePh="1">
                                  <p:stCondLst>
                                    <p:cond delay="250"/>
                                  </p:stCondLst>
                                  <p:endCondLst>
                                    <p:cond evt="begin" delay="0">
                                      <p:tn val="33"/>
                                    </p:cond>
                                  </p:endCondLst>
                                  <p:childTnLst>
                                    <p:set>
                                      <p:cBhvr>
                                        <p:cTn id="34" dur="1" fill="hold">
                                          <p:stCondLst>
                                            <p:cond delay="0"/>
                                          </p:stCondLst>
                                        </p:cTn>
                                        <p:tgtEl>
                                          <p:spTgt spid="43">
                                            <p:txEl>
                                              <p:charRg st="4294967295" end="4294967295"/>
                                            </p:txEl>
                                          </p:spTgt>
                                        </p:tgtEl>
                                        <p:attrNameLst>
                                          <p:attrName>style.visibility</p:attrName>
                                        </p:attrNameLst>
                                      </p:cBhvr>
                                      <p:to>
                                        <p:strVal val="visible"/>
                                      </p:to>
                                    </p:set>
                                    <p:anim calcmode="lin" valueType="num">
                                      <p:cBhvr additive="base">
                                        <p:cTn id="35" dur="1500" fill="hold"/>
                                        <p:tgtEl>
                                          <p:spTgt spid="4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36" dur="1500" fill="hold"/>
                                        <p:tgtEl>
                                          <p:spTgt spid="43">
                                            <p:txEl>
                                              <p:charRg st="4294967295" end="4294967295"/>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nodePh="1">
                                  <p:stCondLst>
                                    <p:cond delay="250"/>
                                  </p:stCondLst>
                                  <p:endCondLst>
                                    <p:cond evt="begin" delay="0">
                                      <p:tn val="37"/>
                                    </p:cond>
                                  </p:endCondLst>
                                  <p:childTnLst>
                                    <p:set>
                                      <p:cBhvr>
                                        <p:cTn id="38" dur="1" fill="hold">
                                          <p:stCondLst>
                                            <p:cond delay="0"/>
                                          </p:stCondLst>
                                        </p:cTn>
                                        <p:tgtEl>
                                          <p:spTgt spid="44">
                                            <p:txEl>
                                              <p:charRg st="4294967295" end="4294967295"/>
                                            </p:txEl>
                                          </p:spTgt>
                                        </p:tgtEl>
                                        <p:attrNameLst>
                                          <p:attrName>style.visibility</p:attrName>
                                        </p:attrNameLst>
                                      </p:cBhvr>
                                      <p:to>
                                        <p:strVal val="visible"/>
                                      </p:to>
                                    </p:set>
                                    <p:anim calcmode="lin" valueType="num">
                                      <p:cBhvr additive="base">
                                        <p:cTn id="39" dur="1500" fill="hold"/>
                                        <p:tgtEl>
                                          <p:spTgt spid="4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40" dur="1500" fill="hold"/>
                                        <p:tgtEl>
                                          <p:spTgt spid="44">
                                            <p:txEl>
                                              <p:charRg st="4294967295" end="4294967295"/>
                                            </p:txEl>
                                          </p:spTgt>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25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1500" fill="hold"/>
                                        <p:tgtEl>
                                          <p:spTgt spid="45"/>
                                        </p:tgtEl>
                                        <p:attrNameLst>
                                          <p:attrName>ppt_x</p:attrName>
                                        </p:attrNameLst>
                                      </p:cBhvr>
                                      <p:tavLst>
                                        <p:tav tm="0">
                                          <p:val>
                                            <p:strVal val="#ppt_x"/>
                                          </p:val>
                                        </p:tav>
                                        <p:tav tm="100000">
                                          <p:val>
                                            <p:strVal val="#ppt_x"/>
                                          </p:val>
                                        </p:tav>
                                      </p:tavLst>
                                    </p:anim>
                                    <p:anim calcmode="lin" valueType="num">
                                      <p:cBhvr additive="base">
                                        <p:cTn id="44" dur="1500" fill="hold"/>
                                        <p:tgtEl>
                                          <p:spTgt spid="45"/>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nodePh="1">
                                  <p:stCondLst>
                                    <p:cond delay="250"/>
                                  </p:stCondLst>
                                  <p:endCondLst>
                                    <p:cond evt="begin" delay="0">
                                      <p:tn val="45"/>
                                    </p:cond>
                                  </p:endCondLst>
                                  <p:childTnLst>
                                    <p:set>
                                      <p:cBhvr>
                                        <p:cTn id="46" dur="1" fill="hold">
                                          <p:stCondLst>
                                            <p:cond delay="0"/>
                                          </p:stCondLst>
                                        </p:cTn>
                                        <p:tgtEl>
                                          <p:spTgt spid="46">
                                            <p:txEl>
                                              <p:charRg st="4294967295" end="4294967295"/>
                                            </p:txEl>
                                          </p:spTgt>
                                        </p:tgtEl>
                                        <p:attrNameLst>
                                          <p:attrName>style.visibility</p:attrName>
                                        </p:attrNameLst>
                                      </p:cBhvr>
                                      <p:to>
                                        <p:strVal val="visible"/>
                                      </p:to>
                                    </p:set>
                                    <p:anim calcmode="lin" valueType="num">
                                      <p:cBhvr additive="base">
                                        <p:cTn id="47" dur="1500" fill="hold"/>
                                        <p:tgtEl>
                                          <p:spTgt spid="4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48" dur="1500" fill="hold"/>
                                        <p:tgtEl>
                                          <p:spTgt spid="46">
                                            <p:txEl>
                                              <p:charRg st="4294967295" end="4294967295"/>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25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1500" fill="hold"/>
                                        <p:tgtEl>
                                          <p:spTgt spid="47"/>
                                        </p:tgtEl>
                                        <p:attrNameLst>
                                          <p:attrName>ppt_x</p:attrName>
                                        </p:attrNameLst>
                                      </p:cBhvr>
                                      <p:tavLst>
                                        <p:tav tm="0">
                                          <p:val>
                                            <p:strVal val="#ppt_x"/>
                                          </p:val>
                                        </p:tav>
                                        <p:tav tm="100000">
                                          <p:val>
                                            <p:strVal val="#ppt_x"/>
                                          </p:val>
                                        </p:tav>
                                      </p:tavLst>
                                    </p:anim>
                                    <p:anim calcmode="lin" valueType="num">
                                      <p:cBhvr additive="base">
                                        <p:cTn id="52" dur="1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bldLvl="0" animBg="1" autoUpdateAnimBg="0"/>
      <p:bldP spid="44" grpId="0" bldLvl="0" animBg="1" autoUpdateAnimBg="0"/>
      <p:bldP spid="45" grpId="0" autoUpdateAnimBg="0"/>
      <p:bldP spid="46" grpId="0" bldLvl="0" animBg="1" autoUpdateAnimBg="0"/>
      <p:bldP spid="4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库_组合 2"/>
          <p:cNvGrpSpPr/>
          <p:nvPr>
            <p:custDataLst>
              <p:tags r:id="rId1"/>
            </p:custDataLst>
          </p:nvPr>
        </p:nvGrpSpPr>
        <p:grpSpPr>
          <a:xfrm rot="20794249">
            <a:off x="4738496" y="1679651"/>
            <a:ext cx="514499" cy="399455"/>
            <a:chOff x="4252578" y="3089420"/>
            <a:chExt cx="645107" cy="500858"/>
          </a:xfrm>
          <a:noFill/>
        </p:grpSpPr>
        <p:sp>
          <p:nvSpPr>
            <p:cNvPr id="5" name="任意多边形 4"/>
            <p:cNvSpPr/>
            <p:nvPr/>
          </p:nvSpPr>
          <p:spPr>
            <a:xfrm rot="1113932" flipH="1">
              <a:off x="4252578" y="3089420"/>
              <a:ext cx="645107" cy="500858"/>
            </a:xfrm>
            <a:custGeom>
              <a:avLst/>
              <a:gdLst>
                <a:gd name="connsiteX0" fmla="*/ 64524 w 700713"/>
                <a:gd name="connsiteY0" fmla="*/ 43869 h 529718"/>
                <a:gd name="connsiteX1" fmla="*/ 75541 w 700713"/>
                <a:gd name="connsiteY1" fmla="*/ 451493 h 529718"/>
                <a:gd name="connsiteX2" fmla="*/ 593334 w 700713"/>
                <a:gd name="connsiteY2" fmla="*/ 495561 h 529718"/>
                <a:gd name="connsiteX3" fmla="*/ 659435 w 700713"/>
                <a:gd name="connsiteY3" fmla="*/ 65903 h 529718"/>
                <a:gd name="connsiteX4" fmla="*/ 64524 w 700713"/>
                <a:gd name="connsiteY4" fmla="*/ 43869 h 529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713" h="529718">
                  <a:moveTo>
                    <a:pt x="64524" y="43869"/>
                  </a:moveTo>
                  <a:cubicBezTo>
                    <a:pt x="-32792" y="108134"/>
                    <a:pt x="-12594" y="376211"/>
                    <a:pt x="75541" y="451493"/>
                  </a:cubicBezTo>
                  <a:cubicBezTo>
                    <a:pt x="163676" y="526775"/>
                    <a:pt x="496018" y="559826"/>
                    <a:pt x="593334" y="495561"/>
                  </a:cubicBezTo>
                  <a:cubicBezTo>
                    <a:pt x="690650" y="431296"/>
                    <a:pt x="742061" y="146693"/>
                    <a:pt x="659435" y="65903"/>
                  </a:cubicBezTo>
                  <a:cubicBezTo>
                    <a:pt x="576809" y="-14887"/>
                    <a:pt x="161840" y="-20396"/>
                    <a:pt x="64524" y="43869"/>
                  </a:cubicBezTo>
                  <a:close/>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任意多边形 5"/>
            <p:cNvSpPr/>
            <p:nvPr/>
          </p:nvSpPr>
          <p:spPr>
            <a:xfrm rot="1113932" flipH="1">
              <a:off x="4330361" y="3149810"/>
              <a:ext cx="489542" cy="380078"/>
            </a:xfrm>
            <a:custGeom>
              <a:avLst/>
              <a:gdLst>
                <a:gd name="connsiteX0" fmla="*/ 64524 w 700713"/>
                <a:gd name="connsiteY0" fmla="*/ 43869 h 529718"/>
                <a:gd name="connsiteX1" fmla="*/ 75541 w 700713"/>
                <a:gd name="connsiteY1" fmla="*/ 451493 h 529718"/>
                <a:gd name="connsiteX2" fmla="*/ 593334 w 700713"/>
                <a:gd name="connsiteY2" fmla="*/ 495561 h 529718"/>
                <a:gd name="connsiteX3" fmla="*/ 659435 w 700713"/>
                <a:gd name="connsiteY3" fmla="*/ 65903 h 529718"/>
                <a:gd name="connsiteX4" fmla="*/ 64524 w 700713"/>
                <a:gd name="connsiteY4" fmla="*/ 43869 h 529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713" h="529718">
                  <a:moveTo>
                    <a:pt x="64524" y="43869"/>
                  </a:moveTo>
                  <a:cubicBezTo>
                    <a:pt x="-32792" y="108134"/>
                    <a:pt x="-12594" y="376211"/>
                    <a:pt x="75541" y="451493"/>
                  </a:cubicBezTo>
                  <a:cubicBezTo>
                    <a:pt x="163676" y="526775"/>
                    <a:pt x="496018" y="559826"/>
                    <a:pt x="593334" y="495561"/>
                  </a:cubicBezTo>
                  <a:cubicBezTo>
                    <a:pt x="690650" y="431296"/>
                    <a:pt x="742061" y="146693"/>
                    <a:pt x="659435" y="65903"/>
                  </a:cubicBezTo>
                  <a:cubicBezTo>
                    <a:pt x="576809" y="-14887"/>
                    <a:pt x="161840" y="-20396"/>
                    <a:pt x="64524" y="43869"/>
                  </a:cubicBezTo>
                  <a:close/>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rot="4694661" flipH="1">
              <a:off x="4453212" y="3182535"/>
              <a:ext cx="216077" cy="261498"/>
            </a:xfrm>
            <a:custGeom>
              <a:avLst/>
              <a:gdLst>
                <a:gd name="connsiteX0" fmla="*/ 28916 w 238649"/>
                <a:gd name="connsiteY0" fmla="*/ 0 h 281215"/>
                <a:gd name="connsiteX1" fmla="*/ 17899 w 238649"/>
                <a:gd name="connsiteY1" fmla="*/ 275422 h 281215"/>
                <a:gd name="connsiteX2" fmla="*/ 238236 w 238649"/>
                <a:gd name="connsiteY2" fmla="*/ 176270 h 281215"/>
                <a:gd name="connsiteX3" fmla="*/ 61967 w 238649"/>
                <a:gd name="connsiteY3" fmla="*/ 44068 h 281215"/>
              </a:gdLst>
              <a:ahLst/>
              <a:cxnLst>
                <a:cxn ang="0">
                  <a:pos x="connsiteX0" y="connsiteY0"/>
                </a:cxn>
                <a:cxn ang="0">
                  <a:pos x="connsiteX1" y="connsiteY1"/>
                </a:cxn>
                <a:cxn ang="0">
                  <a:pos x="connsiteX2" y="connsiteY2"/>
                </a:cxn>
                <a:cxn ang="0">
                  <a:pos x="connsiteX3" y="connsiteY3"/>
                </a:cxn>
              </a:cxnLst>
              <a:rect l="l" t="t" r="r" b="b"/>
              <a:pathLst>
                <a:path w="238649" h="281215">
                  <a:moveTo>
                    <a:pt x="28916" y="0"/>
                  </a:moveTo>
                  <a:cubicBezTo>
                    <a:pt x="5964" y="123022"/>
                    <a:pt x="-16988" y="246044"/>
                    <a:pt x="17899" y="275422"/>
                  </a:cubicBezTo>
                  <a:cubicBezTo>
                    <a:pt x="52786" y="304800"/>
                    <a:pt x="230891" y="214829"/>
                    <a:pt x="238236" y="176270"/>
                  </a:cubicBezTo>
                  <a:cubicBezTo>
                    <a:pt x="245581" y="137711"/>
                    <a:pt x="153774" y="90889"/>
                    <a:pt x="61967" y="44068"/>
                  </a:cubicBezTo>
                </a:path>
              </a:pathLst>
            </a:custGeom>
            <a:grpFill/>
            <a:ln w="25400" cap="rnd">
              <a:solidFill>
                <a:srgbClr val="E72D47"/>
              </a:solidFill>
              <a:roun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4478635" y="3212601"/>
              <a:ext cx="166393" cy="201368"/>
            </a:xfrm>
            <a:custGeom>
              <a:avLst/>
              <a:gdLst>
                <a:gd name="connsiteX0" fmla="*/ 28916 w 238649"/>
                <a:gd name="connsiteY0" fmla="*/ 0 h 281215"/>
                <a:gd name="connsiteX1" fmla="*/ 17899 w 238649"/>
                <a:gd name="connsiteY1" fmla="*/ 275422 h 281215"/>
                <a:gd name="connsiteX2" fmla="*/ 238236 w 238649"/>
                <a:gd name="connsiteY2" fmla="*/ 176270 h 281215"/>
                <a:gd name="connsiteX3" fmla="*/ 61967 w 238649"/>
                <a:gd name="connsiteY3" fmla="*/ 44068 h 281215"/>
              </a:gdLst>
              <a:ahLst/>
              <a:cxnLst>
                <a:cxn ang="0">
                  <a:pos x="connsiteX0" y="connsiteY0"/>
                </a:cxn>
                <a:cxn ang="0">
                  <a:pos x="connsiteX1" y="connsiteY1"/>
                </a:cxn>
                <a:cxn ang="0">
                  <a:pos x="connsiteX2" y="connsiteY2"/>
                </a:cxn>
                <a:cxn ang="0">
                  <a:pos x="connsiteX3" y="connsiteY3"/>
                </a:cxn>
              </a:cxnLst>
              <a:rect l="l" t="t" r="r" b="b"/>
              <a:pathLst>
                <a:path w="238649" h="281215">
                  <a:moveTo>
                    <a:pt x="28916" y="0"/>
                  </a:moveTo>
                  <a:cubicBezTo>
                    <a:pt x="5964" y="123022"/>
                    <a:pt x="-16988" y="246044"/>
                    <a:pt x="17899" y="275422"/>
                  </a:cubicBezTo>
                  <a:cubicBezTo>
                    <a:pt x="52786" y="304800"/>
                    <a:pt x="230891" y="214829"/>
                    <a:pt x="238236" y="176270"/>
                  </a:cubicBezTo>
                  <a:cubicBezTo>
                    <a:pt x="245581" y="137711"/>
                    <a:pt x="153774" y="90889"/>
                    <a:pt x="61967" y="44068"/>
                  </a:cubicBezTo>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PA_库_组合 8"/>
          <p:cNvGrpSpPr/>
          <p:nvPr>
            <p:custDataLst>
              <p:tags r:id="rId2"/>
            </p:custDataLst>
          </p:nvPr>
        </p:nvGrpSpPr>
        <p:grpSpPr>
          <a:xfrm>
            <a:off x="4762793" y="3012585"/>
            <a:ext cx="422944" cy="345431"/>
            <a:chOff x="3001211" y="2557824"/>
            <a:chExt cx="663199" cy="541655"/>
          </a:xfrm>
          <a:noFill/>
        </p:grpSpPr>
        <p:sp>
          <p:nvSpPr>
            <p:cNvPr id="10" name="任意多边形 9"/>
            <p:cNvSpPr/>
            <p:nvPr/>
          </p:nvSpPr>
          <p:spPr>
            <a:xfrm>
              <a:off x="3001211" y="2557824"/>
              <a:ext cx="410442" cy="541655"/>
            </a:xfrm>
            <a:custGeom>
              <a:avLst/>
              <a:gdLst>
                <a:gd name="connsiteX0" fmla="*/ 0 w 423812"/>
                <a:gd name="connsiteY0" fmla="*/ 200984 h 504417"/>
                <a:gd name="connsiteX1" fmla="*/ 100361 w 423812"/>
                <a:gd name="connsiteY1" fmla="*/ 178682 h 504417"/>
                <a:gd name="connsiteX2" fmla="*/ 334536 w 423812"/>
                <a:gd name="connsiteY2" fmla="*/ 262 h 504417"/>
                <a:gd name="connsiteX3" fmla="*/ 423746 w 423812"/>
                <a:gd name="connsiteY3" fmla="*/ 223287 h 504417"/>
                <a:gd name="connsiteX4" fmla="*/ 323385 w 423812"/>
                <a:gd name="connsiteY4" fmla="*/ 502067 h 504417"/>
                <a:gd name="connsiteX5" fmla="*/ 189570 w 423812"/>
                <a:gd name="connsiteY5" fmla="*/ 357101 h 504417"/>
                <a:gd name="connsiteX6" fmla="*/ 66907 w 423812"/>
                <a:gd name="connsiteY6" fmla="*/ 357101 h 504417"/>
                <a:gd name="connsiteX7" fmla="*/ 55756 w 423812"/>
                <a:gd name="connsiteY7" fmla="*/ 223287 h 504417"/>
                <a:gd name="connsiteX8" fmla="*/ 55756 w 423812"/>
                <a:gd name="connsiteY8" fmla="*/ 223287 h 504417"/>
                <a:gd name="connsiteX9" fmla="*/ 0 w 423812"/>
                <a:gd name="connsiteY9" fmla="*/ 200984 h 504417"/>
                <a:gd name="connsiteX0-1" fmla="*/ 0 w 423812"/>
                <a:gd name="connsiteY0-2" fmla="*/ 200984 h 504417"/>
                <a:gd name="connsiteX1-3" fmla="*/ 100361 w 423812"/>
                <a:gd name="connsiteY1-4" fmla="*/ 178682 h 504417"/>
                <a:gd name="connsiteX2-5" fmla="*/ 334536 w 423812"/>
                <a:gd name="connsiteY2-6" fmla="*/ 262 h 504417"/>
                <a:gd name="connsiteX3-7" fmla="*/ 423746 w 423812"/>
                <a:gd name="connsiteY3-8" fmla="*/ 223287 h 504417"/>
                <a:gd name="connsiteX4-9" fmla="*/ 323385 w 423812"/>
                <a:gd name="connsiteY4-10" fmla="*/ 502067 h 504417"/>
                <a:gd name="connsiteX5-11" fmla="*/ 189570 w 423812"/>
                <a:gd name="connsiteY5-12" fmla="*/ 357101 h 504417"/>
                <a:gd name="connsiteX6-13" fmla="*/ 66907 w 423812"/>
                <a:gd name="connsiteY6-14" fmla="*/ 357101 h 504417"/>
                <a:gd name="connsiteX7-15" fmla="*/ 55756 w 423812"/>
                <a:gd name="connsiteY7-16" fmla="*/ 223287 h 504417"/>
                <a:gd name="connsiteX8-17" fmla="*/ 0 w 423812"/>
                <a:gd name="connsiteY8-18" fmla="*/ 200984 h 504417"/>
                <a:gd name="connsiteX0-19" fmla="*/ 514 w 424326"/>
                <a:gd name="connsiteY0-20" fmla="*/ 200984 h 504417"/>
                <a:gd name="connsiteX1-21" fmla="*/ 100875 w 424326"/>
                <a:gd name="connsiteY1-22" fmla="*/ 178682 h 504417"/>
                <a:gd name="connsiteX2-23" fmla="*/ 335050 w 424326"/>
                <a:gd name="connsiteY2-24" fmla="*/ 262 h 504417"/>
                <a:gd name="connsiteX3-25" fmla="*/ 424260 w 424326"/>
                <a:gd name="connsiteY3-26" fmla="*/ 223287 h 504417"/>
                <a:gd name="connsiteX4-27" fmla="*/ 323899 w 424326"/>
                <a:gd name="connsiteY4-28" fmla="*/ 502067 h 504417"/>
                <a:gd name="connsiteX5-29" fmla="*/ 190084 w 424326"/>
                <a:gd name="connsiteY5-30" fmla="*/ 357101 h 504417"/>
                <a:gd name="connsiteX6-31" fmla="*/ 67421 w 424326"/>
                <a:gd name="connsiteY6-32" fmla="*/ 357101 h 504417"/>
                <a:gd name="connsiteX7-33" fmla="*/ 514 w 424326"/>
                <a:gd name="connsiteY7-34" fmla="*/ 200984 h 504417"/>
                <a:gd name="connsiteX0-35" fmla="*/ 1494 w 425306"/>
                <a:gd name="connsiteY0-36" fmla="*/ 200984 h 504399"/>
                <a:gd name="connsiteX1-37" fmla="*/ 101855 w 425306"/>
                <a:gd name="connsiteY1-38" fmla="*/ 178682 h 504399"/>
                <a:gd name="connsiteX2-39" fmla="*/ 336030 w 425306"/>
                <a:gd name="connsiteY2-40" fmla="*/ 262 h 504399"/>
                <a:gd name="connsiteX3-41" fmla="*/ 425240 w 425306"/>
                <a:gd name="connsiteY3-42" fmla="*/ 223287 h 504399"/>
                <a:gd name="connsiteX4-43" fmla="*/ 324879 w 425306"/>
                <a:gd name="connsiteY4-44" fmla="*/ 502067 h 504399"/>
                <a:gd name="connsiteX5-45" fmla="*/ 191064 w 425306"/>
                <a:gd name="connsiteY5-46" fmla="*/ 357101 h 504399"/>
                <a:gd name="connsiteX6-47" fmla="*/ 37140 w 425306"/>
                <a:gd name="connsiteY6-48" fmla="*/ 364916 h 504399"/>
                <a:gd name="connsiteX7-49" fmla="*/ 1494 w 425306"/>
                <a:gd name="connsiteY7-50" fmla="*/ 200984 h 504399"/>
                <a:gd name="connsiteX0-51" fmla="*/ 1201 w 425013"/>
                <a:gd name="connsiteY0-52" fmla="*/ 200984 h 504399"/>
                <a:gd name="connsiteX1-53" fmla="*/ 101562 w 425013"/>
                <a:gd name="connsiteY1-54" fmla="*/ 178682 h 504399"/>
                <a:gd name="connsiteX2-55" fmla="*/ 335737 w 425013"/>
                <a:gd name="connsiteY2-56" fmla="*/ 262 h 504399"/>
                <a:gd name="connsiteX3-57" fmla="*/ 424947 w 425013"/>
                <a:gd name="connsiteY3-58" fmla="*/ 223287 h 504399"/>
                <a:gd name="connsiteX4-59" fmla="*/ 324586 w 425013"/>
                <a:gd name="connsiteY4-60" fmla="*/ 502067 h 504399"/>
                <a:gd name="connsiteX5-61" fmla="*/ 163417 w 425013"/>
                <a:gd name="connsiteY5-62" fmla="*/ 357101 h 504399"/>
                <a:gd name="connsiteX6-63" fmla="*/ 36847 w 425013"/>
                <a:gd name="connsiteY6-64" fmla="*/ 364916 h 504399"/>
                <a:gd name="connsiteX7-65" fmla="*/ 1201 w 425013"/>
                <a:gd name="connsiteY7-66" fmla="*/ 200984 h 504399"/>
                <a:gd name="connsiteX0-67" fmla="*/ 1201 w 440627"/>
                <a:gd name="connsiteY0-68" fmla="*/ 201886 h 503924"/>
                <a:gd name="connsiteX1-69" fmla="*/ 101562 w 440627"/>
                <a:gd name="connsiteY1-70" fmla="*/ 179284 h 503924"/>
                <a:gd name="connsiteX2-71" fmla="*/ 335737 w 440627"/>
                <a:gd name="connsiteY2-72" fmla="*/ 864 h 503924"/>
                <a:gd name="connsiteX3-73" fmla="*/ 440577 w 440627"/>
                <a:gd name="connsiteY3-74" fmla="*/ 262966 h 503924"/>
                <a:gd name="connsiteX4-75" fmla="*/ 324586 w 440627"/>
                <a:gd name="connsiteY4-76" fmla="*/ 502669 h 503924"/>
                <a:gd name="connsiteX5-77" fmla="*/ 163417 w 440627"/>
                <a:gd name="connsiteY5-78" fmla="*/ 357703 h 503924"/>
                <a:gd name="connsiteX6-79" fmla="*/ 36847 w 440627"/>
                <a:gd name="connsiteY6-80" fmla="*/ 365518 h 503924"/>
                <a:gd name="connsiteX7-81" fmla="*/ 1201 w 440627"/>
                <a:gd name="connsiteY7-82" fmla="*/ 201886 h 503924"/>
                <a:gd name="connsiteX0-83" fmla="*/ 1201 w 441000"/>
                <a:gd name="connsiteY0-84" fmla="*/ 201886 h 503924"/>
                <a:gd name="connsiteX1-85" fmla="*/ 101562 w 441000"/>
                <a:gd name="connsiteY1-86" fmla="*/ 179284 h 503924"/>
                <a:gd name="connsiteX2-87" fmla="*/ 335737 w 441000"/>
                <a:gd name="connsiteY2-88" fmla="*/ 864 h 503924"/>
                <a:gd name="connsiteX3-89" fmla="*/ 440577 w 441000"/>
                <a:gd name="connsiteY3-90" fmla="*/ 262966 h 503924"/>
                <a:gd name="connsiteX4-91" fmla="*/ 324586 w 441000"/>
                <a:gd name="connsiteY4-92" fmla="*/ 502669 h 503924"/>
                <a:gd name="connsiteX5-93" fmla="*/ 163417 w 441000"/>
                <a:gd name="connsiteY5-94" fmla="*/ 357703 h 503924"/>
                <a:gd name="connsiteX6-95" fmla="*/ 36847 w 441000"/>
                <a:gd name="connsiteY6-96" fmla="*/ 365518 h 503924"/>
                <a:gd name="connsiteX7-97" fmla="*/ 1201 w 441000"/>
                <a:gd name="connsiteY7-98" fmla="*/ 201886 h 503924"/>
                <a:gd name="connsiteX0-99" fmla="*/ 1201 w 440978"/>
                <a:gd name="connsiteY0-100" fmla="*/ 202294 h 504632"/>
                <a:gd name="connsiteX1-101" fmla="*/ 121100 w 440978"/>
                <a:gd name="connsiteY1-102" fmla="*/ 156546 h 504632"/>
                <a:gd name="connsiteX2-103" fmla="*/ 335737 w 440978"/>
                <a:gd name="connsiteY2-104" fmla="*/ 1572 h 504632"/>
                <a:gd name="connsiteX3-105" fmla="*/ 440577 w 440978"/>
                <a:gd name="connsiteY3-106" fmla="*/ 263674 h 504632"/>
                <a:gd name="connsiteX4-107" fmla="*/ 324586 w 440978"/>
                <a:gd name="connsiteY4-108" fmla="*/ 503377 h 504632"/>
                <a:gd name="connsiteX5-109" fmla="*/ 163417 w 440978"/>
                <a:gd name="connsiteY5-110" fmla="*/ 358411 h 504632"/>
                <a:gd name="connsiteX6-111" fmla="*/ 36847 w 440978"/>
                <a:gd name="connsiteY6-112" fmla="*/ 366226 h 504632"/>
                <a:gd name="connsiteX7-113" fmla="*/ 1201 w 440978"/>
                <a:gd name="connsiteY7-114" fmla="*/ 202294 h 504632"/>
                <a:gd name="connsiteX0-115" fmla="*/ 1073 w 440850"/>
                <a:gd name="connsiteY0-116" fmla="*/ 202294 h 505392"/>
                <a:gd name="connsiteX1-117" fmla="*/ 120972 w 440850"/>
                <a:gd name="connsiteY1-118" fmla="*/ 156546 h 505392"/>
                <a:gd name="connsiteX2-119" fmla="*/ 335609 w 440850"/>
                <a:gd name="connsiteY2-120" fmla="*/ 1572 h 505392"/>
                <a:gd name="connsiteX3-121" fmla="*/ 440449 w 440850"/>
                <a:gd name="connsiteY3-122" fmla="*/ 263674 h 505392"/>
                <a:gd name="connsiteX4-123" fmla="*/ 324458 w 440850"/>
                <a:gd name="connsiteY4-124" fmla="*/ 503377 h 505392"/>
                <a:gd name="connsiteX5-125" fmla="*/ 147658 w 440850"/>
                <a:gd name="connsiteY5-126" fmla="*/ 377949 h 505392"/>
                <a:gd name="connsiteX6-127" fmla="*/ 36719 w 440850"/>
                <a:gd name="connsiteY6-128" fmla="*/ 366226 h 505392"/>
                <a:gd name="connsiteX7-129" fmla="*/ 1073 w 440850"/>
                <a:gd name="connsiteY7-130" fmla="*/ 202294 h 505392"/>
                <a:gd name="connsiteX0-131" fmla="*/ 2303 w 426450"/>
                <a:gd name="connsiteY0-132" fmla="*/ 174897 h 505349"/>
                <a:gd name="connsiteX1-133" fmla="*/ 106572 w 426450"/>
                <a:gd name="connsiteY1-134" fmla="*/ 156503 h 505349"/>
                <a:gd name="connsiteX2-135" fmla="*/ 321209 w 426450"/>
                <a:gd name="connsiteY2-136" fmla="*/ 1529 h 505349"/>
                <a:gd name="connsiteX3-137" fmla="*/ 426049 w 426450"/>
                <a:gd name="connsiteY3-138" fmla="*/ 263631 h 505349"/>
                <a:gd name="connsiteX4-139" fmla="*/ 310058 w 426450"/>
                <a:gd name="connsiteY4-140" fmla="*/ 503334 h 505349"/>
                <a:gd name="connsiteX5-141" fmla="*/ 133258 w 426450"/>
                <a:gd name="connsiteY5-142" fmla="*/ 377906 h 505349"/>
                <a:gd name="connsiteX6-143" fmla="*/ 22319 w 426450"/>
                <a:gd name="connsiteY6-144" fmla="*/ 366183 h 505349"/>
                <a:gd name="connsiteX7-145" fmla="*/ 2303 w 426450"/>
                <a:gd name="connsiteY7-146" fmla="*/ 174897 h 505349"/>
                <a:gd name="connsiteX0-147" fmla="*/ 6129 w 430276"/>
                <a:gd name="connsiteY0-148" fmla="*/ 174897 h 505349"/>
                <a:gd name="connsiteX1-149" fmla="*/ 110398 w 430276"/>
                <a:gd name="connsiteY1-150" fmla="*/ 156503 h 505349"/>
                <a:gd name="connsiteX2-151" fmla="*/ 325035 w 430276"/>
                <a:gd name="connsiteY2-152" fmla="*/ 1529 h 505349"/>
                <a:gd name="connsiteX3-153" fmla="*/ 429875 w 430276"/>
                <a:gd name="connsiteY3-154" fmla="*/ 263631 h 505349"/>
                <a:gd name="connsiteX4-155" fmla="*/ 313884 w 430276"/>
                <a:gd name="connsiteY4-156" fmla="*/ 503334 h 505349"/>
                <a:gd name="connsiteX5-157" fmla="*/ 137084 w 430276"/>
                <a:gd name="connsiteY5-158" fmla="*/ 377906 h 505349"/>
                <a:gd name="connsiteX6-159" fmla="*/ 14422 w 430276"/>
                <a:gd name="connsiteY6-160" fmla="*/ 366183 h 505349"/>
                <a:gd name="connsiteX7-161" fmla="*/ 6129 w 430276"/>
                <a:gd name="connsiteY7-162" fmla="*/ 174897 h 505349"/>
                <a:gd name="connsiteX0-163" fmla="*/ 6129 w 429881"/>
                <a:gd name="connsiteY0-164" fmla="*/ 167148 h 497600"/>
                <a:gd name="connsiteX1-165" fmla="*/ 110398 w 429881"/>
                <a:gd name="connsiteY1-166" fmla="*/ 148754 h 497600"/>
                <a:gd name="connsiteX2-167" fmla="*/ 309404 w 429881"/>
                <a:gd name="connsiteY2-168" fmla="*/ 1595 h 497600"/>
                <a:gd name="connsiteX3-169" fmla="*/ 429875 w 429881"/>
                <a:gd name="connsiteY3-170" fmla="*/ 255882 h 497600"/>
                <a:gd name="connsiteX4-171" fmla="*/ 313884 w 429881"/>
                <a:gd name="connsiteY4-172" fmla="*/ 495585 h 497600"/>
                <a:gd name="connsiteX5-173" fmla="*/ 137084 w 429881"/>
                <a:gd name="connsiteY5-174" fmla="*/ 370157 h 497600"/>
                <a:gd name="connsiteX6-175" fmla="*/ 14422 w 429881"/>
                <a:gd name="connsiteY6-176" fmla="*/ 358434 h 497600"/>
                <a:gd name="connsiteX7-177" fmla="*/ 6129 w 429881"/>
                <a:gd name="connsiteY7-178" fmla="*/ 167148 h 497600"/>
                <a:gd name="connsiteX0-179" fmla="*/ 6129 w 429881"/>
                <a:gd name="connsiteY0-180" fmla="*/ 167148 h 497600"/>
                <a:gd name="connsiteX1-181" fmla="*/ 110398 w 429881"/>
                <a:gd name="connsiteY1-182" fmla="*/ 148754 h 497600"/>
                <a:gd name="connsiteX2-183" fmla="*/ 309404 w 429881"/>
                <a:gd name="connsiteY2-184" fmla="*/ 1595 h 497600"/>
                <a:gd name="connsiteX3-185" fmla="*/ 429875 w 429881"/>
                <a:gd name="connsiteY3-186" fmla="*/ 255882 h 497600"/>
                <a:gd name="connsiteX4-187" fmla="*/ 313884 w 429881"/>
                <a:gd name="connsiteY4-188" fmla="*/ 495585 h 497600"/>
                <a:gd name="connsiteX5-189" fmla="*/ 137084 w 429881"/>
                <a:gd name="connsiteY5-190" fmla="*/ 370157 h 497600"/>
                <a:gd name="connsiteX6-191" fmla="*/ 14422 w 429881"/>
                <a:gd name="connsiteY6-192" fmla="*/ 358434 h 497600"/>
                <a:gd name="connsiteX7-193" fmla="*/ 6129 w 429881"/>
                <a:gd name="connsiteY7-194" fmla="*/ 167148 h 497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29881" h="497600">
                  <a:moveTo>
                    <a:pt x="6129" y="167148"/>
                  </a:moveTo>
                  <a:cubicBezTo>
                    <a:pt x="11705" y="137412"/>
                    <a:pt x="59852" y="176346"/>
                    <a:pt x="110398" y="148754"/>
                  </a:cubicBezTo>
                  <a:cubicBezTo>
                    <a:pt x="160944" y="121162"/>
                    <a:pt x="256158" y="-16260"/>
                    <a:pt x="309404" y="1595"/>
                  </a:cubicBezTo>
                  <a:cubicBezTo>
                    <a:pt x="362650" y="19450"/>
                    <a:pt x="429128" y="150104"/>
                    <a:pt x="429875" y="255882"/>
                  </a:cubicBezTo>
                  <a:cubicBezTo>
                    <a:pt x="430622" y="361660"/>
                    <a:pt x="362683" y="476539"/>
                    <a:pt x="313884" y="495585"/>
                  </a:cubicBezTo>
                  <a:cubicBezTo>
                    <a:pt x="265086" y="514631"/>
                    <a:pt x="186994" y="393015"/>
                    <a:pt x="137084" y="370157"/>
                  </a:cubicBezTo>
                  <a:cubicBezTo>
                    <a:pt x="87174" y="347299"/>
                    <a:pt x="36248" y="392269"/>
                    <a:pt x="14422" y="358434"/>
                  </a:cubicBezTo>
                  <a:cubicBezTo>
                    <a:pt x="-7404" y="324599"/>
                    <a:pt x="553" y="196885"/>
                    <a:pt x="6129" y="167148"/>
                  </a:cubicBezTo>
                  <a:close/>
                </a:path>
              </a:pathLst>
            </a:custGeom>
            <a:grpFill/>
            <a:ln w="25400" cap="rnd">
              <a:solidFill>
                <a:srgbClr val="E72D47"/>
              </a:solidFill>
              <a:roun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036676" y="2621447"/>
              <a:ext cx="627734" cy="414410"/>
              <a:chOff x="2996620" y="2609986"/>
              <a:chExt cx="627734" cy="414410"/>
            </a:xfrm>
            <a:grpFill/>
          </p:grpSpPr>
          <p:sp>
            <p:nvSpPr>
              <p:cNvPr id="12" name="任意多边形 11"/>
              <p:cNvSpPr/>
              <p:nvPr/>
            </p:nvSpPr>
            <p:spPr>
              <a:xfrm>
                <a:off x="2996620" y="2609986"/>
                <a:ext cx="358012" cy="414410"/>
              </a:xfrm>
              <a:custGeom>
                <a:avLst/>
                <a:gdLst>
                  <a:gd name="connsiteX0" fmla="*/ 0 w 423812"/>
                  <a:gd name="connsiteY0" fmla="*/ 200984 h 504417"/>
                  <a:gd name="connsiteX1" fmla="*/ 100361 w 423812"/>
                  <a:gd name="connsiteY1" fmla="*/ 178682 h 504417"/>
                  <a:gd name="connsiteX2" fmla="*/ 334536 w 423812"/>
                  <a:gd name="connsiteY2" fmla="*/ 262 h 504417"/>
                  <a:gd name="connsiteX3" fmla="*/ 423746 w 423812"/>
                  <a:gd name="connsiteY3" fmla="*/ 223287 h 504417"/>
                  <a:gd name="connsiteX4" fmla="*/ 323385 w 423812"/>
                  <a:gd name="connsiteY4" fmla="*/ 502067 h 504417"/>
                  <a:gd name="connsiteX5" fmla="*/ 189570 w 423812"/>
                  <a:gd name="connsiteY5" fmla="*/ 357101 h 504417"/>
                  <a:gd name="connsiteX6" fmla="*/ 66907 w 423812"/>
                  <a:gd name="connsiteY6" fmla="*/ 357101 h 504417"/>
                  <a:gd name="connsiteX7" fmla="*/ 55756 w 423812"/>
                  <a:gd name="connsiteY7" fmla="*/ 223287 h 504417"/>
                  <a:gd name="connsiteX8" fmla="*/ 55756 w 423812"/>
                  <a:gd name="connsiteY8" fmla="*/ 223287 h 504417"/>
                  <a:gd name="connsiteX9" fmla="*/ 0 w 423812"/>
                  <a:gd name="connsiteY9" fmla="*/ 200984 h 504417"/>
                  <a:gd name="connsiteX0-1" fmla="*/ 0 w 423812"/>
                  <a:gd name="connsiteY0-2" fmla="*/ 200984 h 504417"/>
                  <a:gd name="connsiteX1-3" fmla="*/ 100361 w 423812"/>
                  <a:gd name="connsiteY1-4" fmla="*/ 178682 h 504417"/>
                  <a:gd name="connsiteX2-5" fmla="*/ 334536 w 423812"/>
                  <a:gd name="connsiteY2-6" fmla="*/ 262 h 504417"/>
                  <a:gd name="connsiteX3-7" fmla="*/ 423746 w 423812"/>
                  <a:gd name="connsiteY3-8" fmla="*/ 223287 h 504417"/>
                  <a:gd name="connsiteX4-9" fmla="*/ 323385 w 423812"/>
                  <a:gd name="connsiteY4-10" fmla="*/ 502067 h 504417"/>
                  <a:gd name="connsiteX5-11" fmla="*/ 189570 w 423812"/>
                  <a:gd name="connsiteY5-12" fmla="*/ 357101 h 504417"/>
                  <a:gd name="connsiteX6-13" fmla="*/ 66907 w 423812"/>
                  <a:gd name="connsiteY6-14" fmla="*/ 357101 h 504417"/>
                  <a:gd name="connsiteX7-15" fmla="*/ 55756 w 423812"/>
                  <a:gd name="connsiteY7-16" fmla="*/ 223287 h 504417"/>
                  <a:gd name="connsiteX8-17" fmla="*/ 0 w 423812"/>
                  <a:gd name="connsiteY8-18" fmla="*/ 200984 h 504417"/>
                  <a:gd name="connsiteX0-19" fmla="*/ 514 w 424326"/>
                  <a:gd name="connsiteY0-20" fmla="*/ 200984 h 504417"/>
                  <a:gd name="connsiteX1-21" fmla="*/ 100875 w 424326"/>
                  <a:gd name="connsiteY1-22" fmla="*/ 178682 h 504417"/>
                  <a:gd name="connsiteX2-23" fmla="*/ 335050 w 424326"/>
                  <a:gd name="connsiteY2-24" fmla="*/ 262 h 504417"/>
                  <a:gd name="connsiteX3-25" fmla="*/ 424260 w 424326"/>
                  <a:gd name="connsiteY3-26" fmla="*/ 223287 h 504417"/>
                  <a:gd name="connsiteX4-27" fmla="*/ 323899 w 424326"/>
                  <a:gd name="connsiteY4-28" fmla="*/ 502067 h 504417"/>
                  <a:gd name="connsiteX5-29" fmla="*/ 190084 w 424326"/>
                  <a:gd name="connsiteY5-30" fmla="*/ 357101 h 504417"/>
                  <a:gd name="connsiteX6-31" fmla="*/ 67421 w 424326"/>
                  <a:gd name="connsiteY6-32" fmla="*/ 357101 h 504417"/>
                  <a:gd name="connsiteX7-33" fmla="*/ 514 w 424326"/>
                  <a:gd name="connsiteY7-34" fmla="*/ 200984 h 504417"/>
                  <a:gd name="connsiteX0-35" fmla="*/ 1494 w 425306"/>
                  <a:gd name="connsiteY0-36" fmla="*/ 200984 h 504399"/>
                  <a:gd name="connsiteX1-37" fmla="*/ 101855 w 425306"/>
                  <a:gd name="connsiteY1-38" fmla="*/ 178682 h 504399"/>
                  <a:gd name="connsiteX2-39" fmla="*/ 336030 w 425306"/>
                  <a:gd name="connsiteY2-40" fmla="*/ 262 h 504399"/>
                  <a:gd name="connsiteX3-41" fmla="*/ 425240 w 425306"/>
                  <a:gd name="connsiteY3-42" fmla="*/ 223287 h 504399"/>
                  <a:gd name="connsiteX4-43" fmla="*/ 324879 w 425306"/>
                  <a:gd name="connsiteY4-44" fmla="*/ 502067 h 504399"/>
                  <a:gd name="connsiteX5-45" fmla="*/ 191064 w 425306"/>
                  <a:gd name="connsiteY5-46" fmla="*/ 357101 h 504399"/>
                  <a:gd name="connsiteX6-47" fmla="*/ 37140 w 425306"/>
                  <a:gd name="connsiteY6-48" fmla="*/ 364916 h 504399"/>
                  <a:gd name="connsiteX7-49" fmla="*/ 1494 w 425306"/>
                  <a:gd name="connsiteY7-50" fmla="*/ 200984 h 504399"/>
                  <a:gd name="connsiteX0-51" fmla="*/ 1201 w 425013"/>
                  <a:gd name="connsiteY0-52" fmla="*/ 200984 h 504399"/>
                  <a:gd name="connsiteX1-53" fmla="*/ 101562 w 425013"/>
                  <a:gd name="connsiteY1-54" fmla="*/ 178682 h 504399"/>
                  <a:gd name="connsiteX2-55" fmla="*/ 335737 w 425013"/>
                  <a:gd name="connsiteY2-56" fmla="*/ 262 h 504399"/>
                  <a:gd name="connsiteX3-57" fmla="*/ 424947 w 425013"/>
                  <a:gd name="connsiteY3-58" fmla="*/ 223287 h 504399"/>
                  <a:gd name="connsiteX4-59" fmla="*/ 324586 w 425013"/>
                  <a:gd name="connsiteY4-60" fmla="*/ 502067 h 504399"/>
                  <a:gd name="connsiteX5-61" fmla="*/ 163417 w 425013"/>
                  <a:gd name="connsiteY5-62" fmla="*/ 357101 h 504399"/>
                  <a:gd name="connsiteX6-63" fmla="*/ 36847 w 425013"/>
                  <a:gd name="connsiteY6-64" fmla="*/ 364916 h 504399"/>
                  <a:gd name="connsiteX7-65" fmla="*/ 1201 w 425013"/>
                  <a:gd name="connsiteY7-66" fmla="*/ 200984 h 504399"/>
                  <a:gd name="connsiteX0-67" fmla="*/ 1201 w 440627"/>
                  <a:gd name="connsiteY0-68" fmla="*/ 201886 h 503924"/>
                  <a:gd name="connsiteX1-69" fmla="*/ 101562 w 440627"/>
                  <a:gd name="connsiteY1-70" fmla="*/ 179284 h 503924"/>
                  <a:gd name="connsiteX2-71" fmla="*/ 335737 w 440627"/>
                  <a:gd name="connsiteY2-72" fmla="*/ 864 h 503924"/>
                  <a:gd name="connsiteX3-73" fmla="*/ 440577 w 440627"/>
                  <a:gd name="connsiteY3-74" fmla="*/ 262966 h 503924"/>
                  <a:gd name="connsiteX4-75" fmla="*/ 324586 w 440627"/>
                  <a:gd name="connsiteY4-76" fmla="*/ 502669 h 503924"/>
                  <a:gd name="connsiteX5-77" fmla="*/ 163417 w 440627"/>
                  <a:gd name="connsiteY5-78" fmla="*/ 357703 h 503924"/>
                  <a:gd name="connsiteX6-79" fmla="*/ 36847 w 440627"/>
                  <a:gd name="connsiteY6-80" fmla="*/ 365518 h 503924"/>
                  <a:gd name="connsiteX7-81" fmla="*/ 1201 w 440627"/>
                  <a:gd name="connsiteY7-82" fmla="*/ 201886 h 503924"/>
                  <a:gd name="connsiteX0-83" fmla="*/ 1201 w 441000"/>
                  <a:gd name="connsiteY0-84" fmla="*/ 201886 h 503924"/>
                  <a:gd name="connsiteX1-85" fmla="*/ 101562 w 441000"/>
                  <a:gd name="connsiteY1-86" fmla="*/ 179284 h 503924"/>
                  <a:gd name="connsiteX2-87" fmla="*/ 335737 w 441000"/>
                  <a:gd name="connsiteY2-88" fmla="*/ 864 h 503924"/>
                  <a:gd name="connsiteX3-89" fmla="*/ 440577 w 441000"/>
                  <a:gd name="connsiteY3-90" fmla="*/ 262966 h 503924"/>
                  <a:gd name="connsiteX4-91" fmla="*/ 324586 w 441000"/>
                  <a:gd name="connsiteY4-92" fmla="*/ 502669 h 503924"/>
                  <a:gd name="connsiteX5-93" fmla="*/ 163417 w 441000"/>
                  <a:gd name="connsiteY5-94" fmla="*/ 357703 h 503924"/>
                  <a:gd name="connsiteX6-95" fmla="*/ 36847 w 441000"/>
                  <a:gd name="connsiteY6-96" fmla="*/ 365518 h 503924"/>
                  <a:gd name="connsiteX7-97" fmla="*/ 1201 w 441000"/>
                  <a:gd name="connsiteY7-98" fmla="*/ 201886 h 503924"/>
                  <a:gd name="connsiteX0-99" fmla="*/ 1201 w 440978"/>
                  <a:gd name="connsiteY0-100" fmla="*/ 202294 h 504632"/>
                  <a:gd name="connsiteX1-101" fmla="*/ 121100 w 440978"/>
                  <a:gd name="connsiteY1-102" fmla="*/ 156546 h 504632"/>
                  <a:gd name="connsiteX2-103" fmla="*/ 335737 w 440978"/>
                  <a:gd name="connsiteY2-104" fmla="*/ 1572 h 504632"/>
                  <a:gd name="connsiteX3-105" fmla="*/ 440577 w 440978"/>
                  <a:gd name="connsiteY3-106" fmla="*/ 263674 h 504632"/>
                  <a:gd name="connsiteX4-107" fmla="*/ 324586 w 440978"/>
                  <a:gd name="connsiteY4-108" fmla="*/ 503377 h 504632"/>
                  <a:gd name="connsiteX5-109" fmla="*/ 163417 w 440978"/>
                  <a:gd name="connsiteY5-110" fmla="*/ 358411 h 504632"/>
                  <a:gd name="connsiteX6-111" fmla="*/ 36847 w 440978"/>
                  <a:gd name="connsiteY6-112" fmla="*/ 366226 h 504632"/>
                  <a:gd name="connsiteX7-113" fmla="*/ 1201 w 440978"/>
                  <a:gd name="connsiteY7-114" fmla="*/ 202294 h 504632"/>
                  <a:gd name="connsiteX0-115" fmla="*/ 1073 w 440850"/>
                  <a:gd name="connsiteY0-116" fmla="*/ 202294 h 505392"/>
                  <a:gd name="connsiteX1-117" fmla="*/ 120972 w 440850"/>
                  <a:gd name="connsiteY1-118" fmla="*/ 156546 h 505392"/>
                  <a:gd name="connsiteX2-119" fmla="*/ 335609 w 440850"/>
                  <a:gd name="connsiteY2-120" fmla="*/ 1572 h 505392"/>
                  <a:gd name="connsiteX3-121" fmla="*/ 440449 w 440850"/>
                  <a:gd name="connsiteY3-122" fmla="*/ 263674 h 505392"/>
                  <a:gd name="connsiteX4-123" fmla="*/ 324458 w 440850"/>
                  <a:gd name="connsiteY4-124" fmla="*/ 503377 h 505392"/>
                  <a:gd name="connsiteX5-125" fmla="*/ 147658 w 440850"/>
                  <a:gd name="connsiteY5-126" fmla="*/ 377949 h 505392"/>
                  <a:gd name="connsiteX6-127" fmla="*/ 36719 w 440850"/>
                  <a:gd name="connsiteY6-128" fmla="*/ 366226 h 505392"/>
                  <a:gd name="connsiteX7-129" fmla="*/ 1073 w 440850"/>
                  <a:gd name="connsiteY7-130" fmla="*/ 202294 h 505392"/>
                  <a:gd name="connsiteX0-131" fmla="*/ 2303 w 426450"/>
                  <a:gd name="connsiteY0-132" fmla="*/ 174897 h 505349"/>
                  <a:gd name="connsiteX1-133" fmla="*/ 106572 w 426450"/>
                  <a:gd name="connsiteY1-134" fmla="*/ 156503 h 505349"/>
                  <a:gd name="connsiteX2-135" fmla="*/ 321209 w 426450"/>
                  <a:gd name="connsiteY2-136" fmla="*/ 1529 h 505349"/>
                  <a:gd name="connsiteX3-137" fmla="*/ 426049 w 426450"/>
                  <a:gd name="connsiteY3-138" fmla="*/ 263631 h 505349"/>
                  <a:gd name="connsiteX4-139" fmla="*/ 310058 w 426450"/>
                  <a:gd name="connsiteY4-140" fmla="*/ 503334 h 505349"/>
                  <a:gd name="connsiteX5-141" fmla="*/ 133258 w 426450"/>
                  <a:gd name="connsiteY5-142" fmla="*/ 377906 h 505349"/>
                  <a:gd name="connsiteX6-143" fmla="*/ 22319 w 426450"/>
                  <a:gd name="connsiteY6-144" fmla="*/ 366183 h 505349"/>
                  <a:gd name="connsiteX7-145" fmla="*/ 2303 w 426450"/>
                  <a:gd name="connsiteY7-146" fmla="*/ 174897 h 505349"/>
                  <a:gd name="connsiteX0-147" fmla="*/ 6129 w 430276"/>
                  <a:gd name="connsiteY0-148" fmla="*/ 174897 h 505349"/>
                  <a:gd name="connsiteX1-149" fmla="*/ 110398 w 430276"/>
                  <a:gd name="connsiteY1-150" fmla="*/ 156503 h 505349"/>
                  <a:gd name="connsiteX2-151" fmla="*/ 325035 w 430276"/>
                  <a:gd name="connsiteY2-152" fmla="*/ 1529 h 505349"/>
                  <a:gd name="connsiteX3-153" fmla="*/ 429875 w 430276"/>
                  <a:gd name="connsiteY3-154" fmla="*/ 263631 h 505349"/>
                  <a:gd name="connsiteX4-155" fmla="*/ 313884 w 430276"/>
                  <a:gd name="connsiteY4-156" fmla="*/ 503334 h 505349"/>
                  <a:gd name="connsiteX5-157" fmla="*/ 137084 w 430276"/>
                  <a:gd name="connsiteY5-158" fmla="*/ 377906 h 505349"/>
                  <a:gd name="connsiteX6-159" fmla="*/ 14422 w 430276"/>
                  <a:gd name="connsiteY6-160" fmla="*/ 366183 h 505349"/>
                  <a:gd name="connsiteX7-161" fmla="*/ 6129 w 430276"/>
                  <a:gd name="connsiteY7-162" fmla="*/ 174897 h 505349"/>
                  <a:gd name="connsiteX0-163" fmla="*/ 6129 w 429881"/>
                  <a:gd name="connsiteY0-164" fmla="*/ 167148 h 497600"/>
                  <a:gd name="connsiteX1-165" fmla="*/ 110398 w 429881"/>
                  <a:gd name="connsiteY1-166" fmla="*/ 148754 h 497600"/>
                  <a:gd name="connsiteX2-167" fmla="*/ 309404 w 429881"/>
                  <a:gd name="connsiteY2-168" fmla="*/ 1595 h 497600"/>
                  <a:gd name="connsiteX3-169" fmla="*/ 429875 w 429881"/>
                  <a:gd name="connsiteY3-170" fmla="*/ 255882 h 497600"/>
                  <a:gd name="connsiteX4-171" fmla="*/ 313884 w 429881"/>
                  <a:gd name="connsiteY4-172" fmla="*/ 495585 h 497600"/>
                  <a:gd name="connsiteX5-173" fmla="*/ 137084 w 429881"/>
                  <a:gd name="connsiteY5-174" fmla="*/ 370157 h 497600"/>
                  <a:gd name="connsiteX6-175" fmla="*/ 14422 w 429881"/>
                  <a:gd name="connsiteY6-176" fmla="*/ 358434 h 497600"/>
                  <a:gd name="connsiteX7-177" fmla="*/ 6129 w 429881"/>
                  <a:gd name="connsiteY7-178" fmla="*/ 167148 h 497600"/>
                  <a:gd name="connsiteX0-179" fmla="*/ 6129 w 429881"/>
                  <a:gd name="connsiteY0-180" fmla="*/ 167148 h 497600"/>
                  <a:gd name="connsiteX1-181" fmla="*/ 110398 w 429881"/>
                  <a:gd name="connsiteY1-182" fmla="*/ 148754 h 497600"/>
                  <a:gd name="connsiteX2-183" fmla="*/ 309404 w 429881"/>
                  <a:gd name="connsiteY2-184" fmla="*/ 1595 h 497600"/>
                  <a:gd name="connsiteX3-185" fmla="*/ 429875 w 429881"/>
                  <a:gd name="connsiteY3-186" fmla="*/ 255882 h 497600"/>
                  <a:gd name="connsiteX4-187" fmla="*/ 313884 w 429881"/>
                  <a:gd name="connsiteY4-188" fmla="*/ 495585 h 497600"/>
                  <a:gd name="connsiteX5-189" fmla="*/ 137084 w 429881"/>
                  <a:gd name="connsiteY5-190" fmla="*/ 370157 h 497600"/>
                  <a:gd name="connsiteX6-191" fmla="*/ 14422 w 429881"/>
                  <a:gd name="connsiteY6-192" fmla="*/ 358434 h 497600"/>
                  <a:gd name="connsiteX7-193" fmla="*/ 6129 w 429881"/>
                  <a:gd name="connsiteY7-194" fmla="*/ 167148 h 497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29881" h="497600">
                    <a:moveTo>
                      <a:pt x="6129" y="167148"/>
                    </a:moveTo>
                    <a:cubicBezTo>
                      <a:pt x="11705" y="137412"/>
                      <a:pt x="59852" y="176346"/>
                      <a:pt x="110398" y="148754"/>
                    </a:cubicBezTo>
                    <a:cubicBezTo>
                      <a:pt x="160944" y="121162"/>
                      <a:pt x="256158" y="-16260"/>
                      <a:pt x="309404" y="1595"/>
                    </a:cubicBezTo>
                    <a:cubicBezTo>
                      <a:pt x="362650" y="19450"/>
                      <a:pt x="429128" y="150104"/>
                      <a:pt x="429875" y="255882"/>
                    </a:cubicBezTo>
                    <a:cubicBezTo>
                      <a:pt x="430622" y="361660"/>
                      <a:pt x="362683" y="476539"/>
                      <a:pt x="313884" y="495585"/>
                    </a:cubicBezTo>
                    <a:cubicBezTo>
                      <a:pt x="265086" y="514631"/>
                      <a:pt x="186994" y="393015"/>
                      <a:pt x="137084" y="370157"/>
                    </a:cubicBezTo>
                    <a:cubicBezTo>
                      <a:pt x="87174" y="347299"/>
                      <a:pt x="36248" y="392269"/>
                      <a:pt x="14422" y="358434"/>
                    </a:cubicBezTo>
                    <a:cubicBezTo>
                      <a:pt x="-7404" y="324599"/>
                      <a:pt x="553" y="196885"/>
                      <a:pt x="6129" y="167148"/>
                    </a:cubicBezTo>
                    <a:close/>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427150" y="2651798"/>
                <a:ext cx="72526" cy="297378"/>
              </a:xfrm>
              <a:custGeom>
                <a:avLst/>
                <a:gdLst>
                  <a:gd name="connsiteX0" fmla="*/ 0 w 423812"/>
                  <a:gd name="connsiteY0" fmla="*/ 200984 h 504417"/>
                  <a:gd name="connsiteX1" fmla="*/ 100361 w 423812"/>
                  <a:gd name="connsiteY1" fmla="*/ 178682 h 504417"/>
                  <a:gd name="connsiteX2" fmla="*/ 334536 w 423812"/>
                  <a:gd name="connsiteY2" fmla="*/ 262 h 504417"/>
                  <a:gd name="connsiteX3" fmla="*/ 423746 w 423812"/>
                  <a:gd name="connsiteY3" fmla="*/ 223287 h 504417"/>
                  <a:gd name="connsiteX4" fmla="*/ 323385 w 423812"/>
                  <a:gd name="connsiteY4" fmla="*/ 502067 h 504417"/>
                  <a:gd name="connsiteX5" fmla="*/ 189570 w 423812"/>
                  <a:gd name="connsiteY5" fmla="*/ 357101 h 504417"/>
                  <a:gd name="connsiteX6" fmla="*/ 66907 w 423812"/>
                  <a:gd name="connsiteY6" fmla="*/ 357101 h 504417"/>
                  <a:gd name="connsiteX7" fmla="*/ 55756 w 423812"/>
                  <a:gd name="connsiteY7" fmla="*/ 223287 h 504417"/>
                  <a:gd name="connsiteX8" fmla="*/ 55756 w 423812"/>
                  <a:gd name="connsiteY8" fmla="*/ 223287 h 504417"/>
                  <a:gd name="connsiteX9" fmla="*/ 0 w 423812"/>
                  <a:gd name="connsiteY9" fmla="*/ 200984 h 504417"/>
                  <a:gd name="connsiteX0-1" fmla="*/ 0 w 423812"/>
                  <a:gd name="connsiteY0-2" fmla="*/ 200984 h 504417"/>
                  <a:gd name="connsiteX1-3" fmla="*/ 100361 w 423812"/>
                  <a:gd name="connsiteY1-4" fmla="*/ 178682 h 504417"/>
                  <a:gd name="connsiteX2-5" fmla="*/ 334536 w 423812"/>
                  <a:gd name="connsiteY2-6" fmla="*/ 262 h 504417"/>
                  <a:gd name="connsiteX3-7" fmla="*/ 423746 w 423812"/>
                  <a:gd name="connsiteY3-8" fmla="*/ 223287 h 504417"/>
                  <a:gd name="connsiteX4-9" fmla="*/ 323385 w 423812"/>
                  <a:gd name="connsiteY4-10" fmla="*/ 502067 h 504417"/>
                  <a:gd name="connsiteX5-11" fmla="*/ 189570 w 423812"/>
                  <a:gd name="connsiteY5-12" fmla="*/ 357101 h 504417"/>
                  <a:gd name="connsiteX6-13" fmla="*/ 66907 w 423812"/>
                  <a:gd name="connsiteY6-14" fmla="*/ 357101 h 504417"/>
                  <a:gd name="connsiteX7-15" fmla="*/ 55756 w 423812"/>
                  <a:gd name="connsiteY7-16" fmla="*/ 223287 h 504417"/>
                  <a:gd name="connsiteX8-17" fmla="*/ 0 w 423812"/>
                  <a:gd name="connsiteY8-18" fmla="*/ 200984 h 504417"/>
                  <a:gd name="connsiteX0-19" fmla="*/ 514 w 424326"/>
                  <a:gd name="connsiteY0-20" fmla="*/ 200984 h 504417"/>
                  <a:gd name="connsiteX1-21" fmla="*/ 100875 w 424326"/>
                  <a:gd name="connsiteY1-22" fmla="*/ 178682 h 504417"/>
                  <a:gd name="connsiteX2-23" fmla="*/ 335050 w 424326"/>
                  <a:gd name="connsiteY2-24" fmla="*/ 262 h 504417"/>
                  <a:gd name="connsiteX3-25" fmla="*/ 424260 w 424326"/>
                  <a:gd name="connsiteY3-26" fmla="*/ 223287 h 504417"/>
                  <a:gd name="connsiteX4-27" fmla="*/ 323899 w 424326"/>
                  <a:gd name="connsiteY4-28" fmla="*/ 502067 h 504417"/>
                  <a:gd name="connsiteX5-29" fmla="*/ 190084 w 424326"/>
                  <a:gd name="connsiteY5-30" fmla="*/ 357101 h 504417"/>
                  <a:gd name="connsiteX6-31" fmla="*/ 67421 w 424326"/>
                  <a:gd name="connsiteY6-32" fmla="*/ 357101 h 504417"/>
                  <a:gd name="connsiteX7-33" fmla="*/ 514 w 424326"/>
                  <a:gd name="connsiteY7-34" fmla="*/ 200984 h 504417"/>
                  <a:gd name="connsiteX0-35" fmla="*/ 1494 w 425306"/>
                  <a:gd name="connsiteY0-36" fmla="*/ 200984 h 504399"/>
                  <a:gd name="connsiteX1-37" fmla="*/ 101855 w 425306"/>
                  <a:gd name="connsiteY1-38" fmla="*/ 178682 h 504399"/>
                  <a:gd name="connsiteX2-39" fmla="*/ 336030 w 425306"/>
                  <a:gd name="connsiteY2-40" fmla="*/ 262 h 504399"/>
                  <a:gd name="connsiteX3-41" fmla="*/ 425240 w 425306"/>
                  <a:gd name="connsiteY3-42" fmla="*/ 223287 h 504399"/>
                  <a:gd name="connsiteX4-43" fmla="*/ 324879 w 425306"/>
                  <a:gd name="connsiteY4-44" fmla="*/ 502067 h 504399"/>
                  <a:gd name="connsiteX5-45" fmla="*/ 191064 w 425306"/>
                  <a:gd name="connsiteY5-46" fmla="*/ 357101 h 504399"/>
                  <a:gd name="connsiteX6-47" fmla="*/ 37140 w 425306"/>
                  <a:gd name="connsiteY6-48" fmla="*/ 364916 h 504399"/>
                  <a:gd name="connsiteX7-49" fmla="*/ 1494 w 425306"/>
                  <a:gd name="connsiteY7-50" fmla="*/ 200984 h 504399"/>
                  <a:gd name="connsiteX0-51" fmla="*/ 1201 w 425013"/>
                  <a:gd name="connsiteY0-52" fmla="*/ 200984 h 504399"/>
                  <a:gd name="connsiteX1-53" fmla="*/ 101562 w 425013"/>
                  <a:gd name="connsiteY1-54" fmla="*/ 178682 h 504399"/>
                  <a:gd name="connsiteX2-55" fmla="*/ 335737 w 425013"/>
                  <a:gd name="connsiteY2-56" fmla="*/ 262 h 504399"/>
                  <a:gd name="connsiteX3-57" fmla="*/ 424947 w 425013"/>
                  <a:gd name="connsiteY3-58" fmla="*/ 223287 h 504399"/>
                  <a:gd name="connsiteX4-59" fmla="*/ 324586 w 425013"/>
                  <a:gd name="connsiteY4-60" fmla="*/ 502067 h 504399"/>
                  <a:gd name="connsiteX5-61" fmla="*/ 163417 w 425013"/>
                  <a:gd name="connsiteY5-62" fmla="*/ 357101 h 504399"/>
                  <a:gd name="connsiteX6-63" fmla="*/ 36847 w 425013"/>
                  <a:gd name="connsiteY6-64" fmla="*/ 364916 h 504399"/>
                  <a:gd name="connsiteX7-65" fmla="*/ 1201 w 425013"/>
                  <a:gd name="connsiteY7-66" fmla="*/ 200984 h 504399"/>
                  <a:gd name="connsiteX0-67" fmla="*/ 1201 w 440627"/>
                  <a:gd name="connsiteY0-68" fmla="*/ 201886 h 503924"/>
                  <a:gd name="connsiteX1-69" fmla="*/ 101562 w 440627"/>
                  <a:gd name="connsiteY1-70" fmla="*/ 179284 h 503924"/>
                  <a:gd name="connsiteX2-71" fmla="*/ 335737 w 440627"/>
                  <a:gd name="connsiteY2-72" fmla="*/ 864 h 503924"/>
                  <a:gd name="connsiteX3-73" fmla="*/ 440577 w 440627"/>
                  <a:gd name="connsiteY3-74" fmla="*/ 262966 h 503924"/>
                  <a:gd name="connsiteX4-75" fmla="*/ 324586 w 440627"/>
                  <a:gd name="connsiteY4-76" fmla="*/ 502669 h 503924"/>
                  <a:gd name="connsiteX5-77" fmla="*/ 163417 w 440627"/>
                  <a:gd name="connsiteY5-78" fmla="*/ 357703 h 503924"/>
                  <a:gd name="connsiteX6-79" fmla="*/ 36847 w 440627"/>
                  <a:gd name="connsiteY6-80" fmla="*/ 365518 h 503924"/>
                  <a:gd name="connsiteX7-81" fmla="*/ 1201 w 440627"/>
                  <a:gd name="connsiteY7-82" fmla="*/ 201886 h 503924"/>
                  <a:gd name="connsiteX0-83" fmla="*/ 1201 w 441000"/>
                  <a:gd name="connsiteY0-84" fmla="*/ 201886 h 503924"/>
                  <a:gd name="connsiteX1-85" fmla="*/ 101562 w 441000"/>
                  <a:gd name="connsiteY1-86" fmla="*/ 179284 h 503924"/>
                  <a:gd name="connsiteX2-87" fmla="*/ 335737 w 441000"/>
                  <a:gd name="connsiteY2-88" fmla="*/ 864 h 503924"/>
                  <a:gd name="connsiteX3-89" fmla="*/ 440577 w 441000"/>
                  <a:gd name="connsiteY3-90" fmla="*/ 262966 h 503924"/>
                  <a:gd name="connsiteX4-91" fmla="*/ 324586 w 441000"/>
                  <a:gd name="connsiteY4-92" fmla="*/ 502669 h 503924"/>
                  <a:gd name="connsiteX5-93" fmla="*/ 163417 w 441000"/>
                  <a:gd name="connsiteY5-94" fmla="*/ 357703 h 503924"/>
                  <a:gd name="connsiteX6-95" fmla="*/ 36847 w 441000"/>
                  <a:gd name="connsiteY6-96" fmla="*/ 365518 h 503924"/>
                  <a:gd name="connsiteX7-97" fmla="*/ 1201 w 441000"/>
                  <a:gd name="connsiteY7-98" fmla="*/ 201886 h 503924"/>
                  <a:gd name="connsiteX0-99" fmla="*/ 1201 w 440978"/>
                  <a:gd name="connsiteY0-100" fmla="*/ 202294 h 504632"/>
                  <a:gd name="connsiteX1-101" fmla="*/ 121100 w 440978"/>
                  <a:gd name="connsiteY1-102" fmla="*/ 156546 h 504632"/>
                  <a:gd name="connsiteX2-103" fmla="*/ 335737 w 440978"/>
                  <a:gd name="connsiteY2-104" fmla="*/ 1572 h 504632"/>
                  <a:gd name="connsiteX3-105" fmla="*/ 440577 w 440978"/>
                  <a:gd name="connsiteY3-106" fmla="*/ 263674 h 504632"/>
                  <a:gd name="connsiteX4-107" fmla="*/ 324586 w 440978"/>
                  <a:gd name="connsiteY4-108" fmla="*/ 503377 h 504632"/>
                  <a:gd name="connsiteX5-109" fmla="*/ 163417 w 440978"/>
                  <a:gd name="connsiteY5-110" fmla="*/ 358411 h 504632"/>
                  <a:gd name="connsiteX6-111" fmla="*/ 36847 w 440978"/>
                  <a:gd name="connsiteY6-112" fmla="*/ 366226 h 504632"/>
                  <a:gd name="connsiteX7-113" fmla="*/ 1201 w 440978"/>
                  <a:gd name="connsiteY7-114" fmla="*/ 202294 h 504632"/>
                  <a:gd name="connsiteX0-115" fmla="*/ 1073 w 440850"/>
                  <a:gd name="connsiteY0-116" fmla="*/ 202294 h 505392"/>
                  <a:gd name="connsiteX1-117" fmla="*/ 120972 w 440850"/>
                  <a:gd name="connsiteY1-118" fmla="*/ 156546 h 505392"/>
                  <a:gd name="connsiteX2-119" fmla="*/ 335609 w 440850"/>
                  <a:gd name="connsiteY2-120" fmla="*/ 1572 h 505392"/>
                  <a:gd name="connsiteX3-121" fmla="*/ 440449 w 440850"/>
                  <a:gd name="connsiteY3-122" fmla="*/ 263674 h 505392"/>
                  <a:gd name="connsiteX4-123" fmla="*/ 324458 w 440850"/>
                  <a:gd name="connsiteY4-124" fmla="*/ 503377 h 505392"/>
                  <a:gd name="connsiteX5-125" fmla="*/ 147658 w 440850"/>
                  <a:gd name="connsiteY5-126" fmla="*/ 377949 h 505392"/>
                  <a:gd name="connsiteX6-127" fmla="*/ 36719 w 440850"/>
                  <a:gd name="connsiteY6-128" fmla="*/ 366226 h 505392"/>
                  <a:gd name="connsiteX7-129" fmla="*/ 1073 w 440850"/>
                  <a:gd name="connsiteY7-130" fmla="*/ 202294 h 505392"/>
                  <a:gd name="connsiteX0-131" fmla="*/ 2303 w 426450"/>
                  <a:gd name="connsiteY0-132" fmla="*/ 174897 h 505349"/>
                  <a:gd name="connsiteX1-133" fmla="*/ 106572 w 426450"/>
                  <a:gd name="connsiteY1-134" fmla="*/ 156503 h 505349"/>
                  <a:gd name="connsiteX2-135" fmla="*/ 321209 w 426450"/>
                  <a:gd name="connsiteY2-136" fmla="*/ 1529 h 505349"/>
                  <a:gd name="connsiteX3-137" fmla="*/ 426049 w 426450"/>
                  <a:gd name="connsiteY3-138" fmla="*/ 263631 h 505349"/>
                  <a:gd name="connsiteX4-139" fmla="*/ 310058 w 426450"/>
                  <a:gd name="connsiteY4-140" fmla="*/ 503334 h 505349"/>
                  <a:gd name="connsiteX5-141" fmla="*/ 133258 w 426450"/>
                  <a:gd name="connsiteY5-142" fmla="*/ 377906 h 505349"/>
                  <a:gd name="connsiteX6-143" fmla="*/ 22319 w 426450"/>
                  <a:gd name="connsiteY6-144" fmla="*/ 366183 h 505349"/>
                  <a:gd name="connsiteX7-145" fmla="*/ 2303 w 426450"/>
                  <a:gd name="connsiteY7-146" fmla="*/ 174897 h 505349"/>
                  <a:gd name="connsiteX0-147" fmla="*/ 6129 w 430276"/>
                  <a:gd name="connsiteY0-148" fmla="*/ 174897 h 505349"/>
                  <a:gd name="connsiteX1-149" fmla="*/ 110398 w 430276"/>
                  <a:gd name="connsiteY1-150" fmla="*/ 156503 h 505349"/>
                  <a:gd name="connsiteX2-151" fmla="*/ 325035 w 430276"/>
                  <a:gd name="connsiteY2-152" fmla="*/ 1529 h 505349"/>
                  <a:gd name="connsiteX3-153" fmla="*/ 429875 w 430276"/>
                  <a:gd name="connsiteY3-154" fmla="*/ 263631 h 505349"/>
                  <a:gd name="connsiteX4-155" fmla="*/ 313884 w 430276"/>
                  <a:gd name="connsiteY4-156" fmla="*/ 503334 h 505349"/>
                  <a:gd name="connsiteX5-157" fmla="*/ 137084 w 430276"/>
                  <a:gd name="connsiteY5-158" fmla="*/ 377906 h 505349"/>
                  <a:gd name="connsiteX6-159" fmla="*/ 14422 w 430276"/>
                  <a:gd name="connsiteY6-160" fmla="*/ 366183 h 505349"/>
                  <a:gd name="connsiteX7-161" fmla="*/ 6129 w 430276"/>
                  <a:gd name="connsiteY7-162" fmla="*/ 174897 h 505349"/>
                  <a:gd name="connsiteX0-163" fmla="*/ 6129 w 429881"/>
                  <a:gd name="connsiteY0-164" fmla="*/ 167148 h 497600"/>
                  <a:gd name="connsiteX1-165" fmla="*/ 110398 w 429881"/>
                  <a:gd name="connsiteY1-166" fmla="*/ 148754 h 497600"/>
                  <a:gd name="connsiteX2-167" fmla="*/ 309404 w 429881"/>
                  <a:gd name="connsiteY2-168" fmla="*/ 1595 h 497600"/>
                  <a:gd name="connsiteX3-169" fmla="*/ 429875 w 429881"/>
                  <a:gd name="connsiteY3-170" fmla="*/ 255882 h 497600"/>
                  <a:gd name="connsiteX4-171" fmla="*/ 313884 w 429881"/>
                  <a:gd name="connsiteY4-172" fmla="*/ 495585 h 497600"/>
                  <a:gd name="connsiteX5-173" fmla="*/ 137084 w 429881"/>
                  <a:gd name="connsiteY5-174" fmla="*/ 370157 h 497600"/>
                  <a:gd name="connsiteX6-175" fmla="*/ 14422 w 429881"/>
                  <a:gd name="connsiteY6-176" fmla="*/ 358434 h 497600"/>
                  <a:gd name="connsiteX7-177" fmla="*/ 6129 w 429881"/>
                  <a:gd name="connsiteY7-178" fmla="*/ 167148 h 497600"/>
                  <a:gd name="connsiteX0-179" fmla="*/ 6129 w 429881"/>
                  <a:gd name="connsiteY0-180" fmla="*/ 167148 h 497600"/>
                  <a:gd name="connsiteX1-181" fmla="*/ 110398 w 429881"/>
                  <a:gd name="connsiteY1-182" fmla="*/ 148754 h 497600"/>
                  <a:gd name="connsiteX2-183" fmla="*/ 309404 w 429881"/>
                  <a:gd name="connsiteY2-184" fmla="*/ 1595 h 497600"/>
                  <a:gd name="connsiteX3-185" fmla="*/ 429875 w 429881"/>
                  <a:gd name="connsiteY3-186" fmla="*/ 255882 h 497600"/>
                  <a:gd name="connsiteX4-187" fmla="*/ 313884 w 429881"/>
                  <a:gd name="connsiteY4-188" fmla="*/ 495585 h 497600"/>
                  <a:gd name="connsiteX5-189" fmla="*/ 137084 w 429881"/>
                  <a:gd name="connsiteY5-190" fmla="*/ 370157 h 497600"/>
                  <a:gd name="connsiteX6-191" fmla="*/ 14422 w 429881"/>
                  <a:gd name="connsiteY6-192" fmla="*/ 358434 h 497600"/>
                  <a:gd name="connsiteX7-193" fmla="*/ 6129 w 429881"/>
                  <a:gd name="connsiteY7-194" fmla="*/ 167148 h 497600"/>
                  <a:gd name="connsiteX0-195" fmla="*/ 271 w 415730"/>
                  <a:gd name="connsiteY0-196" fmla="*/ 358846 h 498012"/>
                  <a:gd name="connsiteX1-197" fmla="*/ 96247 w 415730"/>
                  <a:gd name="connsiteY1-198" fmla="*/ 149166 h 498012"/>
                  <a:gd name="connsiteX2-199" fmla="*/ 295253 w 415730"/>
                  <a:gd name="connsiteY2-200" fmla="*/ 2007 h 498012"/>
                  <a:gd name="connsiteX3-201" fmla="*/ 415724 w 415730"/>
                  <a:gd name="connsiteY3-202" fmla="*/ 256294 h 498012"/>
                  <a:gd name="connsiteX4-203" fmla="*/ 299733 w 415730"/>
                  <a:gd name="connsiteY4-204" fmla="*/ 495997 h 498012"/>
                  <a:gd name="connsiteX5-205" fmla="*/ 122933 w 415730"/>
                  <a:gd name="connsiteY5-206" fmla="*/ 370569 h 498012"/>
                  <a:gd name="connsiteX6-207" fmla="*/ 271 w 415730"/>
                  <a:gd name="connsiteY6-208" fmla="*/ 358846 h 498012"/>
                  <a:gd name="connsiteX0-209" fmla="*/ 96240 w 415723"/>
                  <a:gd name="connsiteY0-210" fmla="*/ 149166 h 498012"/>
                  <a:gd name="connsiteX1-211" fmla="*/ 295246 w 415723"/>
                  <a:gd name="connsiteY1-212" fmla="*/ 2007 h 498012"/>
                  <a:gd name="connsiteX2-213" fmla="*/ 415717 w 415723"/>
                  <a:gd name="connsiteY2-214" fmla="*/ 256294 h 498012"/>
                  <a:gd name="connsiteX3-215" fmla="*/ 299726 w 415723"/>
                  <a:gd name="connsiteY3-216" fmla="*/ 495997 h 498012"/>
                  <a:gd name="connsiteX4-217" fmla="*/ 122926 w 415723"/>
                  <a:gd name="connsiteY4-218" fmla="*/ 370569 h 498012"/>
                  <a:gd name="connsiteX5-219" fmla="*/ 264 w 415723"/>
                  <a:gd name="connsiteY5-220" fmla="*/ 358846 h 498012"/>
                  <a:gd name="connsiteX6-221" fmla="*/ 206036 w 415723"/>
                  <a:gd name="connsiteY6-222" fmla="*/ 258962 h 498012"/>
                  <a:gd name="connsiteX0-223" fmla="*/ 295246 w 415723"/>
                  <a:gd name="connsiteY0-224" fmla="*/ 1 h 496006"/>
                  <a:gd name="connsiteX1-225" fmla="*/ 415717 w 415723"/>
                  <a:gd name="connsiteY1-226" fmla="*/ 254288 h 496006"/>
                  <a:gd name="connsiteX2-227" fmla="*/ 299726 w 415723"/>
                  <a:gd name="connsiteY2-228" fmla="*/ 493991 h 496006"/>
                  <a:gd name="connsiteX3-229" fmla="*/ 122926 w 415723"/>
                  <a:gd name="connsiteY3-230" fmla="*/ 368563 h 496006"/>
                  <a:gd name="connsiteX4-231" fmla="*/ 264 w 415723"/>
                  <a:gd name="connsiteY4-232" fmla="*/ 356840 h 496006"/>
                  <a:gd name="connsiteX5-233" fmla="*/ 206036 w 415723"/>
                  <a:gd name="connsiteY5-234" fmla="*/ 256956 h 496006"/>
                  <a:gd name="connsiteX0-235" fmla="*/ 294982 w 415459"/>
                  <a:gd name="connsiteY0-236" fmla="*/ 0 h 496005"/>
                  <a:gd name="connsiteX1-237" fmla="*/ 415453 w 415459"/>
                  <a:gd name="connsiteY1-238" fmla="*/ 254287 h 496005"/>
                  <a:gd name="connsiteX2-239" fmla="*/ 299462 w 415459"/>
                  <a:gd name="connsiteY2-240" fmla="*/ 493990 h 496005"/>
                  <a:gd name="connsiteX3-241" fmla="*/ 122662 w 415459"/>
                  <a:gd name="connsiteY3-242" fmla="*/ 368562 h 496005"/>
                  <a:gd name="connsiteX4-243" fmla="*/ 0 w 415459"/>
                  <a:gd name="connsiteY4-244" fmla="*/ 356839 h 496005"/>
                  <a:gd name="connsiteX0-245" fmla="*/ 172320 w 292797"/>
                  <a:gd name="connsiteY0-246" fmla="*/ 0 h 496005"/>
                  <a:gd name="connsiteX1-247" fmla="*/ 292791 w 292797"/>
                  <a:gd name="connsiteY1-248" fmla="*/ 254287 h 496005"/>
                  <a:gd name="connsiteX2-249" fmla="*/ 176800 w 292797"/>
                  <a:gd name="connsiteY2-250" fmla="*/ 493990 h 496005"/>
                  <a:gd name="connsiteX3-251" fmla="*/ 0 w 292797"/>
                  <a:gd name="connsiteY3-252" fmla="*/ 368562 h 496005"/>
                  <a:gd name="connsiteX0-253" fmla="*/ 0 w 120477"/>
                  <a:gd name="connsiteY0-254" fmla="*/ 0 h 493990"/>
                  <a:gd name="connsiteX1-255" fmla="*/ 120471 w 120477"/>
                  <a:gd name="connsiteY1-256" fmla="*/ 254287 h 493990"/>
                  <a:gd name="connsiteX2-257" fmla="*/ 4480 w 120477"/>
                  <a:gd name="connsiteY2-258" fmla="*/ 493990 h 493990"/>
                </a:gdLst>
                <a:ahLst/>
                <a:cxnLst>
                  <a:cxn ang="0">
                    <a:pos x="connsiteX0-1" y="connsiteY0-2"/>
                  </a:cxn>
                  <a:cxn ang="0">
                    <a:pos x="connsiteX1-3" y="connsiteY1-4"/>
                  </a:cxn>
                  <a:cxn ang="0">
                    <a:pos x="connsiteX2-5" y="connsiteY2-6"/>
                  </a:cxn>
                </a:cxnLst>
                <a:rect l="l" t="t" r="r" b="b"/>
                <a:pathLst>
                  <a:path w="120477" h="493990">
                    <a:moveTo>
                      <a:pt x="0" y="0"/>
                    </a:moveTo>
                    <a:cubicBezTo>
                      <a:pt x="53246" y="17855"/>
                      <a:pt x="119724" y="148509"/>
                      <a:pt x="120471" y="254287"/>
                    </a:cubicBezTo>
                    <a:cubicBezTo>
                      <a:pt x="121218" y="360065"/>
                      <a:pt x="53279" y="474944"/>
                      <a:pt x="4480" y="493990"/>
                    </a:cubicBezTo>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3541296" y="2619916"/>
                <a:ext cx="83058" cy="385711"/>
              </a:xfrm>
              <a:custGeom>
                <a:avLst/>
                <a:gdLst>
                  <a:gd name="connsiteX0" fmla="*/ 0 w 423812"/>
                  <a:gd name="connsiteY0" fmla="*/ 200984 h 504417"/>
                  <a:gd name="connsiteX1" fmla="*/ 100361 w 423812"/>
                  <a:gd name="connsiteY1" fmla="*/ 178682 h 504417"/>
                  <a:gd name="connsiteX2" fmla="*/ 334536 w 423812"/>
                  <a:gd name="connsiteY2" fmla="*/ 262 h 504417"/>
                  <a:gd name="connsiteX3" fmla="*/ 423746 w 423812"/>
                  <a:gd name="connsiteY3" fmla="*/ 223287 h 504417"/>
                  <a:gd name="connsiteX4" fmla="*/ 323385 w 423812"/>
                  <a:gd name="connsiteY4" fmla="*/ 502067 h 504417"/>
                  <a:gd name="connsiteX5" fmla="*/ 189570 w 423812"/>
                  <a:gd name="connsiteY5" fmla="*/ 357101 h 504417"/>
                  <a:gd name="connsiteX6" fmla="*/ 66907 w 423812"/>
                  <a:gd name="connsiteY6" fmla="*/ 357101 h 504417"/>
                  <a:gd name="connsiteX7" fmla="*/ 55756 w 423812"/>
                  <a:gd name="connsiteY7" fmla="*/ 223287 h 504417"/>
                  <a:gd name="connsiteX8" fmla="*/ 55756 w 423812"/>
                  <a:gd name="connsiteY8" fmla="*/ 223287 h 504417"/>
                  <a:gd name="connsiteX9" fmla="*/ 0 w 423812"/>
                  <a:gd name="connsiteY9" fmla="*/ 200984 h 504417"/>
                  <a:gd name="connsiteX0-1" fmla="*/ 0 w 423812"/>
                  <a:gd name="connsiteY0-2" fmla="*/ 200984 h 504417"/>
                  <a:gd name="connsiteX1-3" fmla="*/ 100361 w 423812"/>
                  <a:gd name="connsiteY1-4" fmla="*/ 178682 h 504417"/>
                  <a:gd name="connsiteX2-5" fmla="*/ 334536 w 423812"/>
                  <a:gd name="connsiteY2-6" fmla="*/ 262 h 504417"/>
                  <a:gd name="connsiteX3-7" fmla="*/ 423746 w 423812"/>
                  <a:gd name="connsiteY3-8" fmla="*/ 223287 h 504417"/>
                  <a:gd name="connsiteX4-9" fmla="*/ 323385 w 423812"/>
                  <a:gd name="connsiteY4-10" fmla="*/ 502067 h 504417"/>
                  <a:gd name="connsiteX5-11" fmla="*/ 189570 w 423812"/>
                  <a:gd name="connsiteY5-12" fmla="*/ 357101 h 504417"/>
                  <a:gd name="connsiteX6-13" fmla="*/ 66907 w 423812"/>
                  <a:gd name="connsiteY6-14" fmla="*/ 357101 h 504417"/>
                  <a:gd name="connsiteX7-15" fmla="*/ 55756 w 423812"/>
                  <a:gd name="connsiteY7-16" fmla="*/ 223287 h 504417"/>
                  <a:gd name="connsiteX8-17" fmla="*/ 0 w 423812"/>
                  <a:gd name="connsiteY8-18" fmla="*/ 200984 h 504417"/>
                  <a:gd name="connsiteX0-19" fmla="*/ 514 w 424326"/>
                  <a:gd name="connsiteY0-20" fmla="*/ 200984 h 504417"/>
                  <a:gd name="connsiteX1-21" fmla="*/ 100875 w 424326"/>
                  <a:gd name="connsiteY1-22" fmla="*/ 178682 h 504417"/>
                  <a:gd name="connsiteX2-23" fmla="*/ 335050 w 424326"/>
                  <a:gd name="connsiteY2-24" fmla="*/ 262 h 504417"/>
                  <a:gd name="connsiteX3-25" fmla="*/ 424260 w 424326"/>
                  <a:gd name="connsiteY3-26" fmla="*/ 223287 h 504417"/>
                  <a:gd name="connsiteX4-27" fmla="*/ 323899 w 424326"/>
                  <a:gd name="connsiteY4-28" fmla="*/ 502067 h 504417"/>
                  <a:gd name="connsiteX5-29" fmla="*/ 190084 w 424326"/>
                  <a:gd name="connsiteY5-30" fmla="*/ 357101 h 504417"/>
                  <a:gd name="connsiteX6-31" fmla="*/ 67421 w 424326"/>
                  <a:gd name="connsiteY6-32" fmla="*/ 357101 h 504417"/>
                  <a:gd name="connsiteX7-33" fmla="*/ 514 w 424326"/>
                  <a:gd name="connsiteY7-34" fmla="*/ 200984 h 504417"/>
                  <a:gd name="connsiteX0-35" fmla="*/ 1494 w 425306"/>
                  <a:gd name="connsiteY0-36" fmla="*/ 200984 h 504399"/>
                  <a:gd name="connsiteX1-37" fmla="*/ 101855 w 425306"/>
                  <a:gd name="connsiteY1-38" fmla="*/ 178682 h 504399"/>
                  <a:gd name="connsiteX2-39" fmla="*/ 336030 w 425306"/>
                  <a:gd name="connsiteY2-40" fmla="*/ 262 h 504399"/>
                  <a:gd name="connsiteX3-41" fmla="*/ 425240 w 425306"/>
                  <a:gd name="connsiteY3-42" fmla="*/ 223287 h 504399"/>
                  <a:gd name="connsiteX4-43" fmla="*/ 324879 w 425306"/>
                  <a:gd name="connsiteY4-44" fmla="*/ 502067 h 504399"/>
                  <a:gd name="connsiteX5-45" fmla="*/ 191064 w 425306"/>
                  <a:gd name="connsiteY5-46" fmla="*/ 357101 h 504399"/>
                  <a:gd name="connsiteX6-47" fmla="*/ 37140 w 425306"/>
                  <a:gd name="connsiteY6-48" fmla="*/ 364916 h 504399"/>
                  <a:gd name="connsiteX7-49" fmla="*/ 1494 w 425306"/>
                  <a:gd name="connsiteY7-50" fmla="*/ 200984 h 504399"/>
                  <a:gd name="connsiteX0-51" fmla="*/ 1201 w 425013"/>
                  <a:gd name="connsiteY0-52" fmla="*/ 200984 h 504399"/>
                  <a:gd name="connsiteX1-53" fmla="*/ 101562 w 425013"/>
                  <a:gd name="connsiteY1-54" fmla="*/ 178682 h 504399"/>
                  <a:gd name="connsiteX2-55" fmla="*/ 335737 w 425013"/>
                  <a:gd name="connsiteY2-56" fmla="*/ 262 h 504399"/>
                  <a:gd name="connsiteX3-57" fmla="*/ 424947 w 425013"/>
                  <a:gd name="connsiteY3-58" fmla="*/ 223287 h 504399"/>
                  <a:gd name="connsiteX4-59" fmla="*/ 324586 w 425013"/>
                  <a:gd name="connsiteY4-60" fmla="*/ 502067 h 504399"/>
                  <a:gd name="connsiteX5-61" fmla="*/ 163417 w 425013"/>
                  <a:gd name="connsiteY5-62" fmla="*/ 357101 h 504399"/>
                  <a:gd name="connsiteX6-63" fmla="*/ 36847 w 425013"/>
                  <a:gd name="connsiteY6-64" fmla="*/ 364916 h 504399"/>
                  <a:gd name="connsiteX7-65" fmla="*/ 1201 w 425013"/>
                  <a:gd name="connsiteY7-66" fmla="*/ 200984 h 504399"/>
                  <a:gd name="connsiteX0-67" fmla="*/ 1201 w 440627"/>
                  <a:gd name="connsiteY0-68" fmla="*/ 201886 h 503924"/>
                  <a:gd name="connsiteX1-69" fmla="*/ 101562 w 440627"/>
                  <a:gd name="connsiteY1-70" fmla="*/ 179284 h 503924"/>
                  <a:gd name="connsiteX2-71" fmla="*/ 335737 w 440627"/>
                  <a:gd name="connsiteY2-72" fmla="*/ 864 h 503924"/>
                  <a:gd name="connsiteX3-73" fmla="*/ 440577 w 440627"/>
                  <a:gd name="connsiteY3-74" fmla="*/ 262966 h 503924"/>
                  <a:gd name="connsiteX4-75" fmla="*/ 324586 w 440627"/>
                  <a:gd name="connsiteY4-76" fmla="*/ 502669 h 503924"/>
                  <a:gd name="connsiteX5-77" fmla="*/ 163417 w 440627"/>
                  <a:gd name="connsiteY5-78" fmla="*/ 357703 h 503924"/>
                  <a:gd name="connsiteX6-79" fmla="*/ 36847 w 440627"/>
                  <a:gd name="connsiteY6-80" fmla="*/ 365518 h 503924"/>
                  <a:gd name="connsiteX7-81" fmla="*/ 1201 w 440627"/>
                  <a:gd name="connsiteY7-82" fmla="*/ 201886 h 503924"/>
                  <a:gd name="connsiteX0-83" fmla="*/ 1201 w 441000"/>
                  <a:gd name="connsiteY0-84" fmla="*/ 201886 h 503924"/>
                  <a:gd name="connsiteX1-85" fmla="*/ 101562 w 441000"/>
                  <a:gd name="connsiteY1-86" fmla="*/ 179284 h 503924"/>
                  <a:gd name="connsiteX2-87" fmla="*/ 335737 w 441000"/>
                  <a:gd name="connsiteY2-88" fmla="*/ 864 h 503924"/>
                  <a:gd name="connsiteX3-89" fmla="*/ 440577 w 441000"/>
                  <a:gd name="connsiteY3-90" fmla="*/ 262966 h 503924"/>
                  <a:gd name="connsiteX4-91" fmla="*/ 324586 w 441000"/>
                  <a:gd name="connsiteY4-92" fmla="*/ 502669 h 503924"/>
                  <a:gd name="connsiteX5-93" fmla="*/ 163417 w 441000"/>
                  <a:gd name="connsiteY5-94" fmla="*/ 357703 h 503924"/>
                  <a:gd name="connsiteX6-95" fmla="*/ 36847 w 441000"/>
                  <a:gd name="connsiteY6-96" fmla="*/ 365518 h 503924"/>
                  <a:gd name="connsiteX7-97" fmla="*/ 1201 w 441000"/>
                  <a:gd name="connsiteY7-98" fmla="*/ 201886 h 503924"/>
                  <a:gd name="connsiteX0-99" fmla="*/ 1201 w 440978"/>
                  <a:gd name="connsiteY0-100" fmla="*/ 202294 h 504632"/>
                  <a:gd name="connsiteX1-101" fmla="*/ 121100 w 440978"/>
                  <a:gd name="connsiteY1-102" fmla="*/ 156546 h 504632"/>
                  <a:gd name="connsiteX2-103" fmla="*/ 335737 w 440978"/>
                  <a:gd name="connsiteY2-104" fmla="*/ 1572 h 504632"/>
                  <a:gd name="connsiteX3-105" fmla="*/ 440577 w 440978"/>
                  <a:gd name="connsiteY3-106" fmla="*/ 263674 h 504632"/>
                  <a:gd name="connsiteX4-107" fmla="*/ 324586 w 440978"/>
                  <a:gd name="connsiteY4-108" fmla="*/ 503377 h 504632"/>
                  <a:gd name="connsiteX5-109" fmla="*/ 163417 w 440978"/>
                  <a:gd name="connsiteY5-110" fmla="*/ 358411 h 504632"/>
                  <a:gd name="connsiteX6-111" fmla="*/ 36847 w 440978"/>
                  <a:gd name="connsiteY6-112" fmla="*/ 366226 h 504632"/>
                  <a:gd name="connsiteX7-113" fmla="*/ 1201 w 440978"/>
                  <a:gd name="connsiteY7-114" fmla="*/ 202294 h 504632"/>
                  <a:gd name="connsiteX0-115" fmla="*/ 1073 w 440850"/>
                  <a:gd name="connsiteY0-116" fmla="*/ 202294 h 505392"/>
                  <a:gd name="connsiteX1-117" fmla="*/ 120972 w 440850"/>
                  <a:gd name="connsiteY1-118" fmla="*/ 156546 h 505392"/>
                  <a:gd name="connsiteX2-119" fmla="*/ 335609 w 440850"/>
                  <a:gd name="connsiteY2-120" fmla="*/ 1572 h 505392"/>
                  <a:gd name="connsiteX3-121" fmla="*/ 440449 w 440850"/>
                  <a:gd name="connsiteY3-122" fmla="*/ 263674 h 505392"/>
                  <a:gd name="connsiteX4-123" fmla="*/ 324458 w 440850"/>
                  <a:gd name="connsiteY4-124" fmla="*/ 503377 h 505392"/>
                  <a:gd name="connsiteX5-125" fmla="*/ 147658 w 440850"/>
                  <a:gd name="connsiteY5-126" fmla="*/ 377949 h 505392"/>
                  <a:gd name="connsiteX6-127" fmla="*/ 36719 w 440850"/>
                  <a:gd name="connsiteY6-128" fmla="*/ 366226 h 505392"/>
                  <a:gd name="connsiteX7-129" fmla="*/ 1073 w 440850"/>
                  <a:gd name="connsiteY7-130" fmla="*/ 202294 h 505392"/>
                  <a:gd name="connsiteX0-131" fmla="*/ 2303 w 426450"/>
                  <a:gd name="connsiteY0-132" fmla="*/ 174897 h 505349"/>
                  <a:gd name="connsiteX1-133" fmla="*/ 106572 w 426450"/>
                  <a:gd name="connsiteY1-134" fmla="*/ 156503 h 505349"/>
                  <a:gd name="connsiteX2-135" fmla="*/ 321209 w 426450"/>
                  <a:gd name="connsiteY2-136" fmla="*/ 1529 h 505349"/>
                  <a:gd name="connsiteX3-137" fmla="*/ 426049 w 426450"/>
                  <a:gd name="connsiteY3-138" fmla="*/ 263631 h 505349"/>
                  <a:gd name="connsiteX4-139" fmla="*/ 310058 w 426450"/>
                  <a:gd name="connsiteY4-140" fmla="*/ 503334 h 505349"/>
                  <a:gd name="connsiteX5-141" fmla="*/ 133258 w 426450"/>
                  <a:gd name="connsiteY5-142" fmla="*/ 377906 h 505349"/>
                  <a:gd name="connsiteX6-143" fmla="*/ 22319 w 426450"/>
                  <a:gd name="connsiteY6-144" fmla="*/ 366183 h 505349"/>
                  <a:gd name="connsiteX7-145" fmla="*/ 2303 w 426450"/>
                  <a:gd name="connsiteY7-146" fmla="*/ 174897 h 505349"/>
                  <a:gd name="connsiteX0-147" fmla="*/ 6129 w 430276"/>
                  <a:gd name="connsiteY0-148" fmla="*/ 174897 h 505349"/>
                  <a:gd name="connsiteX1-149" fmla="*/ 110398 w 430276"/>
                  <a:gd name="connsiteY1-150" fmla="*/ 156503 h 505349"/>
                  <a:gd name="connsiteX2-151" fmla="*/ 325035 w 430276"/>
                  <a:gd name="connsiteY2-152" fmla="*/ 1529 h 505349"/>
                  <a:gd name="connsiteX3-153" fmla="*/ 429875 w 430276"/>
                  <a:gd name="connsiteY3-154" fmla="*/ 263631 h 505349"/>
                  <a:gd name="connsiteX4-155" fmla="*/ 313884 w 430276"/>
                  <a:gd name="connsiteY4-156" fmla="*/ 503334 h 505349"/>
                  <a:gd name="connsiteX5-157" fmla="*/ 137084 w 430276"/>
                  <a:gd name="connsiteY5-158" fmla="*/ 377906 h 505349"/>
                  <a:gd name="connsiteX6-159" fmla="*/ 14422 w 430276"/>
                  <a:gd name="connsiteY6-160" fmla="*/ 366183 h 505349"/>
                  <a:gd name="connsiteX7-161" fmla="*/ 6129 w 430276"/>
                  <a:gd name="connsiteY7-162" fmla="*/ 174897 h 505349"/>
                  <a:gd name="connsiteX0-163" fmla="*/ 6129 w 429881"/>
                  <a:gd name="connsiteY0-164" fmla="*/ 167148 h 497600"/>
                  <a:gd name="connsiteX1-165" fmla="*/ 110398 w 429881"/>
                  <a:gd name="connsiteY1-166" fmla="*/ 148754 h 497600"/>
                  <a:gd name="connsiteX2-167" fmla="*/ 309404 w 429881"/>
                  <a:gd name="connsiteY2-168" fmla="*/ 1595 h 497600"/>
                  <a:gd name="connsiteX3-169" fmla="*/ 429875 w 429881"/>
                  <a:gd name="connsiteY3-170" fmla="*/ 255882 h 497600"/>
                  <a:gd name="connsiteX4-171" fmla="*/ 313884 w 429881"/>
                  <a:gd name="connsiteY4-172" fmla="*/ 495585 h 497600"/>
                  <a:gd name="connsiteX5-173" fmla="*/ 137084 w 429881"/>
                  <a:gd name="connsiteY5-174" fmla="*/ 370157 h 497600"/>
                  <a:gd name="connsiteX6-175" fmla="*/ 14422 w 429881"/>
                  <a:gd name="connsiteY6-176" fmla="*/ 358434 h 497600"/>
                  <a:gd name="connsiteX7-177" fmla="*/ 6129 w 429881"/>
                  <a:gd name="connsiteY7-178" fmla="*/ 167148 h 497600"/>
                  <a:gd name="connsiteX0-179" fmla="*/ 6129 w 429881"/>
                  <a:gd name="connsiteY0-180" fmla="*/ 167148 h 497600"/>
                  <a:gd name="connsiteX1-181" fmla="*/ 110398 w 429881"/>
                  <a:gd name="connsiteY1-182" fmla="*/ 148754 h 497600"/>
                  <a:gd name="connsiteX2-183" fmla="*/ 309404 w 429881"/>
                  <a:gd name="connsiteY2-184" fmla="*/ 1595 h 497600"/>
                  <a:gd name="connsiteX3-185" fmla="*/ 429875 w 429881"/>
                  <a:gd name="connsiteY3-186" fmla="*/ 255882 h 497600"/>
                  <a:gd name="connsiteX4-187" fmla="*/ 313884 w 429881"/>
                  <a:gd name="connsiteY4-188" fmla="*/ 495585 h 497600"/>
                  <a:gd name="connsiteX5-189" fmla="*/ 137084 w 429881"/>
                  <a:gd name="connsiteY5-190" fmla="*/ 370157 h 497600"/>
                  <a:gd name="connsiteX6-191" fmla="*/ 14422 w 429881"/>
                  <a:gd name="connsiteY6-192" fmla="*/ 358434 h 497600"/>
                  <a:gd name="connsiteX7-193" fmla="*/ 6129 w 429881"/>
                  <a:gd name="connsiteY7-194" fmla="*/ 167148 h 497600"/>
                  <a:gd name="connsiteX0-195" fmla="*/ 271 w 415730"/>
                  <a:gd name="connsiteY0-196" fmla="*/ 358846 h 498012"/>
                  <a:gd name="connsiteX1-197" fmla="*/ 96247 w 415730"/>
                  <a:gd name="connsiteY1-198" fmla="*/ 149166 h 498012"/>
                  <a:gd name="connsiteX2-199" fmla="*/ 295253 w 415730"/>
                  <a:gd name="connsiteY2-200" fmla="*/ 2007 h 498012"/>
                  <a:gd name="connsiteX3-201" fmla="*/ 415724 w 415730"/>
                  <a:gd name="connsiteY3-202" fmla="*/ 256294 h 498012"/>
                  <a:gd name="connsiteX4-203" fmla="*/ 299733 w 415730"/>
                  <a:gd name="connsiteY4-204" fmla="*/ 495997 h 498012"/>
                  <a:gd name="connsiteX5-205" fmla="*/ 122933 w 415730"/>
                  <a:gd name="connsiteY5-206" fmla="*/ 370569 h 498012"/>
                  <a:gd name="connsiteX6-207" fmla="*/ 271 w 415730"/>
                  <a:gd name="connsiteY6-208" fmla="*/ 358846 h 498012"/>
                  <a:gd name="connsiteX0-209" fmla="*/ 96240 w 415723"/>
                  <a:gd name="connsiteY0-210" fmla="*/ 149166 h 498012"/>
                  <a:gd name="connsiteX1-211" fmla="*/ 295246 w 415723"/>
                  <a:gd name="connsiteY1-212" fmla="*/ 2007 h 498012"/>
                  <a:gd name="connsiteX2-213" fmla="*/ 415717 w 415723"/>
                  <a:gd name="connsiteY2-214" fmla="*/ 256294 h 498012"/>
                  <a:gd name="connsiteX3-215" fmla="*/ 299726 w 415723"/>
                  <a:gd name="connsiteY3-216" fmla="*/ 495997 h 498012"/>
                  <a:gd name="connsiteX4-217" fmla="*/ 122926 w 415723"/>
                  <a:gd name="connsiteY4-218" fmla="*/ 370569 h 498012"/>
                  <a:gd name="connsiteX5-219" fmla="*/ 264 w 415723"/>
                  <a:gd name="connsiteY5-220" fmla="*/ 358846 h 498012"/>
                  <a:gd name="connsiteX6-221" fmla="*/ 206036 w 415723"/>
                  <a:gd name="connsiteY6-222" fmla="*/ 258962 h 498012"/>
                  <a:gd name="connsiteX0-223" fmla="*/ 295246 w 415723"/>
                  <a:gd name="connsiteY0-224" fmla="*/ 1 h 496006"/>
                  <a:gd name="connsiteX1-225" fmla="*/ 415717 w 415723"/>
                  <a:gd name="connsiteY1-226" fmla="*/ 254288 h 496006"/>
                  <a:gd name="connsiteX2-227" fmla="*/ 299726 w 415723"/>
                  <a:gd name="connsiteY2-228" fmla="*/ 493991 h 496006"/>
                  <a:gd name="connsiteX3-229" fmla="*/ 122926 w 415723"/>
                  <a:gd name="connsiteY3-230" fmla="*/ 368563 h 496006"/>
                  <a:gd name="connsiteX4-231" fmla="*/ 264 w 415723"/>
                  <a:gd name="connsiteY4-232" fmla="*/ 356840 h 496006"/>
                  <a:gd name="connsiteX5-233" fmla="*/ 206036 w 415723"/>
                  <a:gd name="connsiteY5-234" fmla="*/ 256956 h 496006"/>
                  <a:gd name="connsiteX0-235" fmla="*/ 294982 w 415459"/>
                  <a:gd name="connsiteY0-236" fmla="*/ 0 h 496005"/>
                  <a:gd name="connsiteX1-237" fmla="*/ 415453 w 415459"/>
                  <a:gd name="connsiteY1-238" fmla="*/ 254287 h 496005"/>
                  <a:gd name="connsiteX2-239" fmla="*/ 299462 w 415459"/>
                  <a:gd name="connsiteY2-240" fmla="*/ 493990 h 496005"/>
                  <a:gd name="connsiteX3-241" fmla="*/ 122662 w 415459"/>
                  <a:gd name="connsiteY3-242" fmla="*/ 368562 h 496005"/>
                  <a:gd name="connsiteX4-243" fmla="*/ 0 w 415459"/>
                  <a:gd name="connsiteY4-244" fmla="*/ 356839 h 496005"/>
                  <a:gd name="connsiteX0-245" fmla="*/ 172320 w 292797"/>
                  <a:gd name="connsiteY0-246" fmla="*/ 0 h 496005"/>
                  <a:gd name="connsiteX1-247" fmla="*/ 292791 w 292797"/>
                  <a:gd name="connsiteY1-248" fmla="*/ 254287 h 496005"/>
                  <a:gd name="connsiteX2-249" fmla="*/ 176800 w 292797"/>
                  <a:gd name="connsiteY2-250" fmla="*/ 493990 h 496005"/>
                  <a:gd name="connsiteX3-251" fmla="*/ 0 w 292797"/>
                  <a:gd name="connsiteY3-252" fmla="*/ 368562 h 496005"/>
                  <a:gd name="connsiteX0-253" fmla="*/ 0 w 120477"/>
                  <a:gd name="connsiteY0-254" fmla="*/ 0 h 493990"/>
                  <a:gd name="connsiteX1-255" fmla="*/ 120471 w 120477"/>
                  <a:gd name="connsiteY1-256" fmla="*/ 254287 h 493990"/>
                  <a:gd name="connsiteX2-257" fmla="*/ 4480 w 120477"/>
                  <a:gd name="connsiteY2-258" fmla="*/ 493990 h 493990"/>
                </a:gdLst>
                <a:ahLst/>
                <a:cxnLst>
                  <a:cxn ang="0">
                    <a:pos x="connsiteX0-1" y="connsiteY0-2"/>
                  </a:cxn>
                  <a:cxn ang="0">
                    <a:pos x="connsiteX1-3" y="connsiteY1-4"/>
                  </a:cxn>
                  <a:cxn ang="0">
                    <a:pos x="connsiteX2-5" y="connsiteY2-6"/>
                  </a:cxn>
                </a:cxnLst>
                <a:rect l="l" t="t" r="r" b="b"/>
                <a:pathLst>
                  <a:path w="120477" h="493990">
                    <a:moveTo>
                      <a:pt x="0" y="0"/>
                    </a:moveTo>
                    <a:cubicBezTo>
                      <a:pt x="53246" y="17855"/>
                      <a:pt x="119724" y="148509"/>
                      <a:pt x="120471" y="254287"/>
                    </a:cubicBezTo>
                    <a:cubicBezTo>
                      <a:pt x="121218" y="360065"/>
                      <a:pt x="53279" y="474944"/>
                      <a:pt x="4480" y="493990"/>
                    </a:cubicBezTo>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PA_库_组合 14"/>
          <p:cNvGrpSpPr/>
          <p:nvPr>
            <p:custDataLst>
              <p:tags r:id="rId3"/>
            </p:custDataLst>
          </p:nvPr>
        </p:nvGrpSpPr>
        <p:grpSpPr>
          <a:xfrm rot="576737">
            <a:off x="4745923" y="4300749"/>
            <a:ext cx="468267" cy="375244"/>
            <a:chOff x="2048660" y="2943459"/>
            <a:chExt cx="705447" cy="565307"/>
          </a:xfrm>
          <a:noFill/>
        </p:grpSpPr>
        <p:sp>
          <p:nvSpPr>
            <p:cNvPr id="16" name="任意多边形 15"/>
            <p:cNvSpPr/>
            <p:nvPr/>
          </p:nvSpPr>
          <p:spPr>
            <a:xfrm rot="21155119" flipH="1">
              <a:off x="2048660" y="3049659"/>
              <a:ext cx="605325" cy="459107"/>
            </a:xfrm>
            <a:custGeom>
              <a:avLst/>
              <a:gdLst>
                <a:gd name="connsiteX0" fmla="*/ 64524 w 700713"/>
                <a:gd name="connsiteY0" fmla="*/ 43869 h 529718"/>
                <a:gd name="connsiteX1" fmla="*/ 75541 w 700713"/>
                <a:gd name="connsiteY1" fmla="*/ 451493 h 529718"/>
                <a:gd name="connsiteX2" fmla="*/ 593334 w 700713"/>
                <a:gd name="connsiteY2" fmla="*/ 495561 h 529718"/>
                <a:gd name="connsiteX3" fmla="*/ 659435 w 700713"/>
                <a:gd name="connsiteY3" fmla="*/ 65903 h 529718"/>
                <a:gd name="connsiteX4" fmla="*/ 64524 w 700713"/>
                <a:gd name="connsiteY4" fmla="*/ 43869 h 529718"/>
                <a:gd name="connsiteX0-1" fmla="*/ 49143 w 685332"/>
                <a:gd name="connsiteY0-2" fmla="*/ 43869 h 518575"/>
                <a:gd name="connsiteX1-3" fmla="*/ 60160 w 685332"/>
                <a:gd name="connsiteY1-4" fmla="*/ 451493 h 518575"/>
                <a:gd name="connsiteX2-5" fmla="*/ 577953 w 685332"/>
                <a:gd name="connsiteY2-6" fmla="*/ 495561 h 518575"/>
                <a:gd name="connsiteX3-7" fmla="*/ 644054 w 685332"/>
                <a:gd name="connsiteY3-8" fmla="*/ 65903 h 518575"/>
                <a:gd name="connsiteX4-9" fmla="*/ 49143 w 685332"/>
                <a:gd name="connsiteY4-10" fmla="*/ 43869 h 518575"/>
                <a:gd name="connsiteX0-11" fmla="*/ 49142 w 667945"/>
                <a:gd name="connsiteY0-12" fmla="*/ 31085 h 505791"/>
                <a:gd name="connsiteX1-13" fmla="*/ 60159 w 667945"/>
                <a:gd name="connsiteY1-14" fmla="*/ 438709 h 505791"/>
                <a:gd name="connsiteX2-15" fmla="*/ 577952 w 667945"/>
                <a:gd name="connsiteY2-16" fmla="*/ 482777 h 505791"/>
                <a:gd name="connsiteX3-17" fmla="*/ 644053 w 667945"/>
                <a:gd name="connsiteY3-18" fmla="*/ 53119 h 505791"/>
                <a:gd name="connsiteX4-19" fmla="*/ 49142 w 667945"/>
                <a:gd name="connsiteY4-20" fmla="*/ 31085 h 505791"/>
                <a:gd name="connsiteX0-21" fmla="*/ 49142 w 657500"/>
                <a:gd name="connsiteY0-22" fmla="*/ 31085 h 505791"/>
                <a:gd name="connsiteX1-23" fmla="*/ 60159 w 657500"/>
                <a:gd name="connsiteY1-24" fmla="*/ 438709 h 505791"/>
                <a:gd name="connsiteX2-25" fmla="*/ 577952 w 657500"/>
                <a:gd name="connsiteY2-26" fmla="*/ 482777 h 505791"/>
                <a:gd name="connsiteX3-27" fmla="*/ 644053 w 657500"/>
                <a:gd name="connsiteY3-28" fmla="*/ 53119 h 505791"/>
                <a:gd name="connsiteX4-29" fmla="*/ 49142 w 657500"/>
                <a:gd name="connsiteY4-30" fmla="*/ 31085 h 505791"/>
                <a:gd name="connsiteX0-31" fmla="*/ 49142 w 657501"/>
                <a:gd name="connsiteY0-32" fmla="*/ 31085 h 488023"/>
                <a:gd name="connsiteX1-33" fmla="*/ 60159 w 657501"/>
                <a:gd name="connsiteY1-34" fmla="*/ 438709 h 488023"/>
                <a:gd name="connsiteX2-35" fmla="*/ 577952 w 657501"/>
                <a:gd name="connsiteY2-36" fmla="*/ 482777 h 488023"/>
                <a:gd name="connsiteX3-37" fmla="*/ 644053 w 657501"/>
                <a:gd name="connsiteY3-38" fmla="*/ 53119 h 488023"/>
                <a:gd name="connsiteX4-39" fmla="*/ 49142 w 657501"/>
                <a:gd name="connsiteY4-40" fmla="*/ 31085 h 4880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7501" h="488023">
                  <a:moveTo>
                    <a:pt x="49142" y="31085"/>
                  </a:moveTo>
                  <a:cubicBezTo>
                    <a:pt x="-48174" y="95350"/>
                    <a:pt x="22764" y="419032"/>
                    <a:pt x="60159" y="438709"/>
                  </a:cubicBezTo>
                  <a:cubicBezTo>
                    <a:pt x="97554" y="458386"/>
                    <a:pt x="557034" y="503288"/>
                    <a:pt x="577952" y="482777"/>
                  </a:cubicBezTo>
                  <a:cubicBezTo>
                    <a:pt x="615060" y="459990"/>
                    <a:pt x="687473" y="89890"/>
                    <a:pt x="644053" y="53119"/>
                  </a:cubicBezTo>
                  <a:cubicBezTo>
                    <a:pt x="600633" y="16348"/>
                    <a:pt x="146458" y="-33180"/>
                    <a:pt x="49142" y="31085"/>
                  </a:cubicBezTo>
                  <a:close/>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16"/>
            <p:cNvSpPr/>
            <p:nvPr/>
          </p:nvSpPr>
          <p:spPr>
            <a:xfrm rot="21155119" flipH="1">
              <a:off x="2148782" y="2944798"/>
              <a:ext cx="605325" cy="459107"/>
            </a:xfrm>
            <a:custGeom>
              <a:avLst/>
              <a:gdLst>
                <a:gd name="connsiteX0" fmla="*/ 64524 w 700713"/>
                <a:gd name="connsiteY0" fmla="*/ 43869 h 529718"/>
                <a:gd name="connsiteX1" fmla="*/ 75541 w 700713"/>
                <a:gd name="connsiteY1" fmla="*/ 451493 h 529718"/>
                <a:gd name="connsiteX2" fmla="*/ 593334 w 700713"/>
                <a:gd name="connsiteY2" fmla="*/ 495561 h 529718"/>
                <a:gd name="connsiteX3" fmla="*/ 659435 w 700713"/>
                <a:gd name="connsiteY3" fmla="*/ 65903 h 529718"/>
                <a:gd name="connsiteX4" fmla="*/ 64524 w 700713"/>
                <a:gd name="connsiteY4" fmla="*/ 43869 h 529718"/>
                <a:gd name="connsiteX0-1" fmla="*/ 49143 w 685332"/>
                <a:gd name="connsiteY0-2" fmla="*/ 43869 h 518575"/>
                <a:gd name="connsiteX1-3" fmla="*/ 60160 w 685332"/>
                <a:gd name="connsiteY1-4" fmla="*/ 451493 h 518575"/>
                <a:gd name="connsiteX2-5" fmla="*/ 577953 w 685332"/>
                <a:gd name="connsiteY2-6" fmla="*/ 495561 h 518575"/>
                <a:gd name="connsiteX3-7" fmla="*/ 644054 w 685332"/>
                <a:gd name="connsiteY3-8" fmla="*/ 65903 h 518575"/>
                <a:gd name="connsiteX4-9" fmla="*/ 49143 w 685332"/>
                <a:gd name="connsiteY4-10" fmla="*/ 43869 h 518575"/>
                <a:gd name="connsiteX0-11" fmla="*/ 49142 w 667945"/>
                <a:gd name="connsiteY0-12" fmla="*/ 31085 h 505791"/>
                <a:gd name="connsiteX1-13" fmla="*/ 60159 w 667945"/>
                <a:gd name="connsiteY1-14" fmla="*/ 438709 h 505791"/>
                <a:gd name="connsiteX2-15" fmla="*/ 577952 w 667945"/>
                <a:gd name="connsiteY2-16" fmla="*/ 482777 h 505791"/>
                <a:gd name="connsiteX3-17" fmla="*/ 644053 w 667945"/>
                <a:gd name="connsiteY3-18" fmla="*/ 53119 h 505791"/>
                <a:gd name="connsiteX4-19" fmla="*/ 49142 w 667945"/>
                <a:gd name="connsiteY4-20" fmla="*/ 31085 h 505791"/>
                <a:gd name="connsiteX0-21" fmla="*/ 49142 w 657500"/>
                <a:gd name="connsiteY0-22" fmla="*/ 31085 h 505791"/>
                <a:gd name="connsiteX1-23" fmla="*/ 60159 w 657500"/>
                <a:gd name="connsiteY1-24" fmla="*/ 438709 h 505791"/>
                <a:gd name="connsiteX2-25" fmla="*/ 577952 w 657500"/>
                <a:gd name="connsiteY2-26" fmla="*/ 482777 h 505791"/>
                <a:gd name="connsiteX3-27" fmla="*/ 644053 w 657500"/>
                <a:gd name="connsiteY3-28" fmla="*/ 53119 h 505791"/>
                <a:gd name="connsiteX4-29" fmla="*/ 49142 w 657500"/>
                <a:gd name="connsiteY4-30" fmla="*/ 31085 h 505791"/>
                <a:gd name="connsiteX0-31" fmla="*/ 49142 w 657501"/>
                <a:gd name="connsiteY0-32" fmla="*/ 31085 h 488023"/>
                <a:gd name="connsiteX1-33" fmla="*/ 60159 w 657501"/>
                <a:gd name="connsiteY1-34" fmla="*/ 438709 h 488023"/>
                <a:gd name="connsiteX2-35" fmla="*/ 577952 w 657501"/>
                <a:gd name="connsiteY2-36" fmla="*/ 482777 h 488023"/>
                <a:gd name="connsiteX3-37" fmla="*/ 644053 w 657501"/>
                <a:gd name="connsiteY3-38" fmla="*/ 53119 h 488023"/>
                <a:gd name="connsiteX4-39" fmla="*/ 49142 w 657501"/>
                <a:gd name="connsiteY4-40" fmla="*/ 31085 h 4880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7501" h="488023">
                  <a:moveTo>
                    <a:pt x="49142" y="31085"/>
                  </a:moveTo>
                  <a:cubicBezTo>
                    <a:pt x="-48174" y="95350"/>
                    <a:pt x="22764" y="419032"/>
                    <a:pt x="60159" y="438709"/>
                  </a:cubicBezTo>
                  <a:cubicBezTo>
                    <a:pt x="97554" y="458386"/>
                    <a:pt x="557034" y="503288"/>
                    <a:pt x="577952" y="482777"/>
                  </a:cubicBezTo>
                  <a:cubicBezTo>
                    <a:pt x="615060" y="459990"/>
                    <a:pt x="687473" y="89890"/>
                    <a:pt x="644053" y="53119"/>
                  </a:cubicBezTo>
                  <a:cubicBezTo>
                    <a:pt x="600633" y="16348"/>
                    <a:pt x="146458" y="-33180"/>
                    <a:pt x="49142" y="31085"/>
                  </a:cubicBezTo>
                  <a:close/>
                </a:path>
              </a:pathLst>
            </a:custGeom>
            <a:solidFill>
              <a:schemeClr val="bg1"/>
            </a:solid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flipH="1">
              <a:off x="2455484" y="2943459"/>
              <a:ext cx="224817" cy="230892"/>
            </a:xfrm>
            <a:prstGeom prst="ellipse">
              <a:avLst/>
            </a:prstGeom>
            <a:grpFill/>
            <a:ln w="25400" cap="rnd">
              <a:solidFill>
                <a:srgbClr val="E72D47"/>
              </a:solidFill>
              <a:roun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flipH="1">
              <a:off x="2523357" y="2995299"/>
              <a:ext cx="128714" cy="132191"/>
            </a:xfrm>
            <a:prstGeom prst="ellipse">
              <a:avLst/>
            </a:pr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0" name="组合 19"/>
            <p:cNvGrpSpPr/>
            <p:nvPr/>
          </p:nvGrpSpPr>
          <p:grpSpPr>
            <a:xfrm flipH="1">
              <a:off x="2264125" y="3082126"/>
              <a:ext cx="444276" cy="327977"/>
              <a:chOff x="3209213" y="6717047"/>
              <a:chExt cx="256109" cy="184093"/>
            </a:xfrm>
            <a:grpFill/>
          </p:grpSpPr>
          <p:sp>
            <p:nvSpPr>
              <p:cNvPr id="23" name="任意多边形 22"/>
              <p:cNvSpPr/>
              <p:nvPr/>
            </p:nvSpPr>
            <p:spPr>
              <a:xfrm>
                <a:off x="3209213" y="6717047"/>
                <a:ext cx="191709" cy="166733"/>
              </a:xfrm>
              <a:custGeom>
                <a:avLst/>
                <a:gdLst>
                  <a:gd name="connsiteX0" fmla="*/ 0 w 245160"/>
                  <a:gd name="connsiteY0" fmla="*/ 182047 h 213220"/>
                  <a:gd name="connsiteX1" fmla="*/ 207819 w 245160"/>
                  <a:gd name="connsiteY1" fmla="*/ 206 h 213220"/>
                  <a:gd name="connsiteX2" fmla="*/ 244187 w 245160"/>
                  <a:gd name="connsiteY2" fmla="*/ 213220 h 213220"/>
                </a:gdLst>
                <a:ahLst/>
                <a:cxnLst>
                  <a:cxn ang="0">
                    <a:pos x="connsiteX0" y="connsiteY0"/>
                  </a:cxn>
                  <a:cxn ang="0">
                    <a:pos x="connsiteX1" y="connsiteY1"/>
                  </a:cxn>
                  <a:cxn ang="0">
                    <a:pos x="connsiteX2" y="connsiteY2"/>
                  </a:cxn>
                </a:cxnLst>
                <a:rect l="l" t="t" r="r" b="b"/>
                <a:pathLst>
                  <a:path w="245160" h="213220">
                    <a:moveTo>
                      <a:pt x="0" y="182047"/>
                    </a:moveTo>
                    <a:cubicBezTo>
                      <a:pt x="83560" y="88528"/>
                      <a:pt x="167121" y="-4990"/>
                      <a:pt x="207819" y="206"/>
                    </a:cubicBezTo>
                    <a:cubicBezTo>
                      <a:pt x="248517" y="5401"/>
                      <a:pt x="246352" y="109310"/>
                      <a:pt x="244187" y="213220"/>
                    </a:cubicBezTo>
                  </a:path>
                </a:pathLst>
              </a:custGeom>
              <a:grpFill/>
              <a:ln w="25400" cap="rnd">
                <a:solidFill>
                  <a:srgbClr val="E72D47"/>
                </a:solidFill>
                <a:roun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329638" y="6783133"/>
                <a:ext cx="135684" cy="118007"/>
              </a:xfrm>
              <a:custGeom>
                <a:avLst/>
                <a:gdLst>
                  <a:gd name="connsiteX0" fmla="*/ 0 w 245160"/>
                  <a:gd name="connsiteY0" fmla="*/ 182047 h 213220"/>
                  <a:gd name="connsiteX1" fmla="*/ 207819 w 245160"/>
                  <a:gd name="connsiteY1" fmla="*/ 206 h 213220"/>
                  <a:gd name="connsiteX2" fmla="*/ 244187 w 245160"/>
                  <a:gd name="connsiteY2" fmla="*/ 213220 h 213220"/>
                </a:gdLst>
                <a:ahLst/>
                <a:cxnLst>
                  <a:cxn ang="0">
                    <a:pos x="connsiteX0" y="connsiteY0"/>
                  </a:cxn>
                  <a:cxn ang="0">
                    <a:pos x="connsiteX1" y="connsiteY1"/>
                  </a:cxn>
                  <a:cxn ang="0">
                    <a:pos x="connsiteX2" y="connsiteY2"/>
                  </a:cxn>
                </a:cxnLst>
                <a:rect l="l" t="t" r="r" b="b"/>
                <a:pathLst>
                  <a:path w="245160" h="213220">
                    <a:moveTo>
                      <a:pt x="0" y="182047"/>
                    </a:moveTo>
                    <a:cubicBezTo>
                      <a:pt x="83560" y="88528"/>
                      <a:pt x="167121" y="-4990"/>
                      <a:pt x="207819" y="206"/>
                    </a:cubicBezTo>
                    <a:cubicBezTo>
                      <a:pt x="248517" y="5401"/>
                      <a:pt x="246352" y="109310"/>
                      <a:pt x="244187" y="213220"/>
                    </a:cubicBezTo>
                  </a:path>
                </a:pathLst>
              </a:custGeom>
              <a:grpFill/>
              <a:ln w="25400" cap="rnd">
                <a:solidFill>
                  <a:srgbClr val="E72D47"/>
                </a:solidFill>
                <a:roun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任意多边形 20"/>
            <p:cNvSpPr/>
            <p:nvPr/>
          </p:nvSpPr>
          <p:spPr>
            <a:xfrm flipH="1">
              <a:off x="2407703" y="3112081"/>
              <a:ext cx="248375" cy="221853"/>
            </a:xfrm>
            <a:custGeom>
              <a:avLst/>
              <a:gdLst>
                <a:gd name="connsiteX0" fmla="*/ 0 w 245160"/>
                <a:gd name="connsiteY0" fmla="*/ 182047 h 213220"/>
                <a:gd name="connsiteX1" fmla="*/ 207819 w 245160"/>
                <a:gd name="connsiteY1" fmla="*/ 206 h 213220"/>
                <a:gd name="connsiteX2" fmla="*/ 244187 w 245160"/>
                <a:gd name="connsiteY2" fmla="*/ 213220 h 213220"/>
              </a:gdLst>
              <a:ahLst/>
              <a:cxnLst>
                <a:cxn ang="0">
                  <a:pos x="connsiteX0" y="connsiteY0"/>
                </a:cxn>
                <a:cxn ang="0">
                  <a:pos x="connsiteX1" y="connsiteY1"/>
                </a:cxn>
                <a:cxn ang="0">
                  <a:pos x="connsiteX2" y="connsiteY2"/>
                </a:cxn>
              </a:cxnLst>
              <a:rect l="l" t="t" r="r" b="b"/>
              <a:pathLst>
                <a:path w="245160" h="213220">
                  <a:moveTo>
                    <a:pt x="0" y="182047"/>
                  </a:moveTo>
                  <a:cubicBezTo>
                    <a:pt x="83560" y="88528"/>
                    <a:pt x="167121" y="-4990"/>
                    <a:pt x="207819" y="206"/>
                  </a:cubicBezTo>
                  <a:cubicBezTo>
                    <a:pt x="248517" y="5401"/>
                    <a:pt x="246352" y="109310"/>
                    <a:pt x="244187" y="213220"/>
                  </a:cubicBezTo>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2282538" y="3204811"/>
              <a:ext cx="175790" cy="157019"/>
            </a:xfrm>
            <a:custGeom>
              <a:avLst/>
              <a:gdLst>
                <a:gd name="connsiteX0" fmla="*/ 0 w 245160"/>
                <a:gd name="connsiteY0" fmla="*/ 182047 h 213220"/>
                <a:gd name="connsiteX1" fmla="*/ 207819 w 245160"/>
                <a:gd name="connsiteY1" fmla="*/ 206 h 213220"/>
                <a:gd name="connsiteX2" fmla="*/ 244187 w 245160"/>
                <a:gd name="connsiteY2" fmla="*/ 213220 h 213220"/>
              </a:gdLst>
              <a:ahLst/>
              <a:cxnLst>
                <a:cxn ang="0">
                  <a:pos x="connsiteX0" y="connsiteY0"/>
                </a:cxn>
                <a:cxn ang="0">
                  <a:pos x="connsiteX1" y="connsiteY1"/>
                </a:cxn>
                <a:cxn ang="0">
                  <a:pos x="connsiteX2" y="connsiteY2"/>
                </a:cxn>
              </a:cxnLst>
              <a:rect l="l" t="t" r="r" b="b"/>
              <a:pathLst>
                <a:path w="245160" h="213220">
                  <a:moveTo>
                    <a:pt x="0" y="182047"/>
                  </a:moveTo>
                  <a:cubicBezTo>
                    <a:pt x="83560" y="88528"/>
                    <a:pt x="167121" y="-4990"/>
                    <a:pt x="207819" y="206"/>
                  </a:cubicBezTo>
                  <a:cubicBezTo>
                    <a:pt x="248517" y="5401"/>
                    <a:pt x="246352" y="109310"/>
                    <a:pt x="244187" y="213220"/>
                  </a:cubicBezTo>
                </a:path>
              </a:pathLst>
            </a:custGeom>
            <a:grpFill/>
            <a:ln w="25400" cap="rnd">
              <a:solidFill>
                <a:srgbClr val="E72D4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PA_库_文本框 24"/>
          <p:cNvSpPr txBox="1"/>
          <p:nvPr>
            <p:custDataLst>
              <p:tags r:id="rId4"/>
            </p:custDataLst>
          </p:nvPr>
        </p:nvSpPr>
        <p:spPr>
          <a:xfrm>
            <a:off x="5348261" y="2039703"/>
            <a:ext cx="4039899" cy="593752"/>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26" name="PA_库_文本框 25"/>
          <p:cNvSpPr txBox="1"/>
          <p:nvPr>
            <p:custDataLst>
              <p:tags r:id="rId5"/>
            </p:custDataLst>
          </p:nvPr>
        </p:nvSpPr>
        <p:spPr>
          <a:xfrm>
            <a:off x="5310984" y="1656095"/>
            <a:ext cx="1112805" cy="461665"/>
          </a:xfrm>
          <a:prstGeom prst="rect">
            <a:avLst/>
          </a:prstGeom>
          <a:noFill/>
          <a:effectLst/>
        </p:spPr>
        <p:txBody>
          <a:bodyPr wrap="none" rtlCol="0">
            <a:spAutoFit/>
          </a:bodyPr>
          <a:lstStyle/>
          <a:p>
            <a:r>
              <a:rPr lang="zh-CN" altLang="en-US" sz="2400" b="1" dirty="0">
                <a:solidFill>
                  <a:srgbClr val="E72D47"/>
                </a:solidFill>
                <a:latin typeface="华康娃娃体W5" panose="040B0509000000000000" pitchFamily="81" charset="-122"/>
                <a:ea typeface="华康娃娃体W5" panose="040B0509000000000000" pitchFamily="81" charset="-122"/>
              </a:rPr>
              <a:t>关键词</a:t>
            </a:r>
          </a:p>
        </p:txBody>
      </p:sp>
      <p:sp>
        <p:nvSpPr>
          <p:cNvPr id="27" name="PA_库_文本框 26"/>
          <p:cNvSpPr txBox="1"/>
          <p:nvPr>
            <p:custDataLst>
              <p:tags r:id="rId6"/>
            </p:custDataLst>
          </p:nvPr>
        </p:nvSpPr>
        <p:spPr>
          <a:xfrm>
            <a:off x="5348261" y="3357295"/>
            <a:ext cx="4039899" cy="593752"/>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28" name="PA_库_文本框 27"/>
          <p:cNvSpPr txBox="1"/>
          <p:nvPr>
            <p:custDataLst>
              <p:tags r:id="rId7"/>
            </p:custDataLst>
          </p:nvPr>
        </p:nvSpPr>
        <p:spPr>
          <a:xfrm>
            <a:off x="5310984" y="2973687"/>
            <a:ext cx="1112805" cy="461665"/>
          </a:xfrm>
          <a:prstGeom prst="rect">
            <a:avLst/>
          </a:prstGeom>
          <a:noFill/>
          <a:effectLst/>
        </p:spPr>
        <p:txBody>
          <a:bodyPr wrap="none" rtlCol="0">
            <a:spAutoFit/>
          </a:bodyPr>
          <a:lstStyle/>
          <a:p>
            <a:r>
              <a:rPr lang="zh-CN" altLang="en-US" sz="2400" b="1" dirty="0">
                <a:solidFill>
                  <a:srgbClr val="E72D47"/>
                </a:solidFill>
                <a:latin typeface="华康娃娃体W5" panose="040B0509000000000000" pitchFamily="81" charset="-122"/>
                <a:ea typeface="华康娃娃体W5" panose="040B0509000000000000" pitchFamily="81" charset="-122"/>
              </a:rPr>
              <a:t>关键词</a:t>
            </a:r>
          </a:p>
        </p:txBody>
      </p:sp>
      <p:sp>
        <p:nvSpPr>
          <p:cNvPr id="29" name="PA_库_文本框 28"/>
          <p:cNvSpPr txBox="1"/>
          <p:nvPr>
            <p:custDataLst>
              <p:tags r:id="rId8"/>
            </p:custDataLst>
          </p:nvPr>
        </p:nvSpPr>
        <p:spPr>
          <a:xfrm>
            <a:off x="5348261" y="4674886"/>
            <a:ext cx="4039899" cy="593752"/>
          </a:xfrm>
          <a:prstGeom prst="rect">
            <a:avLst/>
          </a:prstGeom>
          <a:noFill/>
        </p:spPr>
        <p:txBody>
          <a:bodyPr wrap="square" rtlCol="0">
            <a:spAutoFit/>
          </a:bodyPr>
          <a:lstStyle/>
          <a:p>
            <a:pPr>
              <a:lnSpc>
                <a:spcPct val="125000"/>
              </a:lnSpc>
            </a:pPr>
            <a:r>
              <a:rPr lang="zh-CN" altLang="en-US" sz="1400" dirty="0">
                <a:solidFill>
                  <a:schemeClr val="tx2"/>
                </a:solidFill>
                <a:latin typeface="华康娃娃体W5" panose="040B0509000000000000" pitchFamily="81" charset="-122"/>
                <a:ea typeface="华康娃娃体W5" panose="040B0509000000000000" pitchFamily="81" charset="-122"/>
              </a:rPr>
              <a:t>请在这里输入文字请在这里输入文字请在这里输入文字请在这里输入文字请在这里输入文字请在</a:t>
            </a:r>
            <a:endParaRPr lang="en-US" altLang="zh-CN" sz="1400" dirty="0">
              <a:solidFill>
                <a:schemeClr val="tx2"/>
              </a:solidFill>
              <a:latin typeface="华康娃娃体W5" panose="040B0509000000000000" pitchFamily="81" charset="-122"/>
              <a:ea typeface="华康娃娃体W5" panose="040B0509000000000000" pitchFamily="81" charset="-122"/>
            </a:endParaRPr>
          </a:p>
        </p:txBody>
      </p:sp>
      <p:sp>
        <p:nvSpPr>
          <p:cNvPr id="30" name="PA_库_文本框 29"/>
          <p:cNvSpPr txBox="1"/>
          <p:nvPr>
            <p:custDataLst>
              <p:tags r:id="rId9"/>
            </p:custDataLst>
          </p:nvPr>
        </p:nvSpPr>
        <p:spPr>
          <a:xfrm>
            <a:off x="5310984" y="4291278"/>
            <a:ext cx="1112805" cy="461665"/>
          </a:xfrm>
          <a:prstGeom prst="rect">
            <a:avLst/>
          </a:prstGeom>
          <a:noFill/>
          <a:effectLst/>
        </p:spPr>
        <p:txBody>
          <a:bodyPr wrap="none" rtlCol="0">
            <a:spAutoFit/>
          </a:bodyPr>
          <a:lstStyle/>
          <a:p>
            <a:r>
              <a:rPr lang="zh-CN" altLang="en-US" sz="2400" b="1" dirty="0">
                <a:solidFill>
                  <a:srgbClr val="E72D47"/>
                </a:solidFill>
                <a:latin typeface="华康娃娃体W5" panose="040B0509000000000000" pitchFamily="81" charset="-122"/>
                <a:ea typeface="华康娃娃体W5" panose="040B0509000000000000" pitchFamily="81" charset="-122"/>
              </a:rPr>
              <a:t>关键词</a:t>
            </a:r>
          </a:p>
        </p:txBody>
      </p:sp>
      <p:pic>
        <p:nvPicPr>
          <p:cNvPr id="31" name="图片 30" descr="未命名 -1"/>
          <p:cNvPicPr>
            <a:picLocks noChangeAspect="1"/>
          </p:cNvPicPr>
          <p:nvPr/>
        </p:nvPicPr>
        <p:blipFill>
          <a:blip r:embed="rId12"/>
          <a:srcRect l="74697" t="39746" r="6970" b="36217"/>
          <a:stretch>
            <a:fillRect/>
          </a:stretch>
        </p:blipFill>
        <p:spPr>
          <a:xfrm>
            <a:off x="899160" y="1520825"/>
            <a:ext cx="3568065" cy="3816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22" presetClass="entr" presetSubtype="8" fill="hold"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1000"/>
                                        <p:tgtEl>
                                          <p:spTgt spid="15"/>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1000"/>
                                        <p:tgtEl>
                                          <p:spTgt spid="25"/>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1000"/>
                                        <p:tgtEl>
                                          <p:spTgt spid="26"/>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1000"/>
                                        <p:tgtEl>
                                          <p:spTgt spid="28"/>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1000"/>
                                        <p:tgtEl>
                                          <p:spTgt spid="29"/>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bldLvl="0" animBg="1" autoUpdateAnimBg="0"/>
      <p:bldP spid="27" grpId="0" autoUpdateAnimBg="0"/>
      <p:bldP spid="28" grpId="0" bldLvl="0" animBg="1" autoUpdateAnimBg="0"/>
      <p:bldP spid="29" grpId="0" autoUpdateAnimBg="0"/>
      <p:bldP spid="30" grpId="0" bldLvl="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00.xml><?xml version="1.0" encoding="utf-8"?>
<p:tagLst xmlns:a="http://schemas.openxmlformats.org/drawingml/2006/main" xmlns:r="http://schemas.openxmlformats.org/officeDocument/2006/relationships" xmlns:p="http://schemas.openxmlformats.org/presentationml/2006/main">
  <p:tag name="PA" val="v4.0.0"/>
</p:tagLst>
</file>

<file path=ppt/tags/tag101.xml><?xml version="1.0" encoding="utf-8"?>
<p:tagLst xmlns:a="http://schemas.openxmlformats.org/drawingml/2006/main" xmlns:r="http://schemas.openxmlformats.org/officeDocument/2006/relationships" xmlns:p="http://schemas.openxmlformats.org/presentationml/2006/main">
  <p:tag name="PA" val="v4.0.0"/>
</p:tagLst>
</file>

<file path=ppt/tags/tag102.xml><?xml version="1.0" encoding="utf-8"?>
<p:tagLst xmlns:a="http://schemas.openxmlformats.org/drawingml/2006/main" xmlns:r="http://schemas.openxmlformats.org/officeDocument/2006/relationships" xmlns:p="http://schemas.openxmlformats.org/presentationml/2006/main">
  <p:tag name="PA" val="v4.0.0"/>
</p:tagLst>
</file>

<file path=ppt/tags/tag103.xml><?xml version="1.0" encoding="utf-8"?>
<p:tagLst xmlns:a="http://schemas.openxmlformats.org/drawingml/2006/main" xmlns:r="http://schemas.openxmlformats.org/officeDocument/2006/relationships" xmlns:p="http://schemas.openxmlformats.org/presentationml/2006/main">
  <p:tag name="PA" val="v4.0.0"/>
</p:tagLst>
</file>

<file path=ppt/tags/tag104.xml><?xml version="1.0" encoding="utf-8"?>
<p:tagLst xmlns:a="http://schemas.openxmlformats.org/drawingml/2006/main" xmlns:r="http://schemas.openxmlformats.org/officeDocument/2006/relationships" xmlns:p="http://schemas.openxmlformats.org/presentationml/2006/main">
  <p:tag name="PA" val="v4.0.0"/>
</p:tagLst>
</file>

<file path=ppt/tags/tag105.xml><?xml version="1.0" encoding="utf-8"?>
<p:tagLst xmlns:a="http://schemas.openxmlformats.org/drawingml/2006/main" xmlns:r="http://schemas.openxmlformats.org/officeDocument/2006/relationships" xmlns:p="http://schemas.openxmlformats.org/presentationml/2006/main">
  <p:tag name="PA" val="v4.0.0"/>
</p:tagLst>
</file>

<file path=ppt/tags/tag106.xml><?xml version="1.0" encoding="utf-8"?>
<p:tagLst xmlns:a="http://schemas.openxmlformats.org/drawingml/2006/main" xmlns:r="http://schemas.openxmlformats.org/officeDocument/2006/relationships" xmlns:p="http://schemas.openxmlformats.org/presentationml/2006/main">
  <p:tag name="PA" val="v4.0.0"/>
</p:tagLst>
</file>

<file path=ppt/tags/tag107.xml><?xml version="1.0" encoding="utf-8"?>
<p:tagLst xmlns:a="http://schemas.openxmlformats.org/drawingml/2006/main" xmlns:r="http://schemas.openxmlformats.org/officeDocument/2006/relationships" xmlns:p="http://schemas.openxmlformats.org/presentationml/2006/main">
  <p:tag name="PA" val="v4.0.0"/>
</p:tagLst>
</file>

<file path=ppt/tags/tag108.xml><?xml version="1.0" encoding="utf-8"?>
<p:tagLst xmlns:a="http://schemas.openxmlformats.org/drawingml/2006/main" xmlns:r="http://schemas.openxmlformats.org/officeDocument/2006/relationships" xmlns:p="http://schemas.openxmlformats.org/presentationml/2006/main">
  <p:tag name="PA" val="v4.0.0"/>
</p:tagLst>
</file>

<file path=ppt/tags/tag109.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10.xml><?xml version="1.0" encoding="utf-8"?>
<p:tagLst xmlns:a="http://schemas.openxmlformats.org/drawingml/2006/main" xmlns:r="http://schemas.openxmlformats.org/officeDocument/2006/relationships" xmlns:p="http://schemas.openxmlformats.org/presentationml/2006/main">
  <p:tag name="PA" val="v4.0.0"/>
</p:tagLst>
</file>

<file path=ppt/tags/tag111.xml><?xml version="1.0" encoding="utf-8"?>
<p:tagLst xmlns:a="http://schemas.openxmlformats.org/drawingml/2006/main" xmlns:r="http://schemas.openxmlformats.org/officeDocument/2006/relationships" xmlns:p="http://schemas.openxmlformats.org/presentationml/2006/main">
  <p:tag name="PA" val="v4.0.0"/>
</p:tagLst>
</file>

<file path=ppt/tags/tag112.xml><?xml version="1.0" encoding="utf-8"?>
<p:tagLst xmlns:a="http://schemas.openxmlformats.org/drawingml/2006/main" xmlns:r="http://schemas.openxmlformats.org/officeDocument/2006/relationships" xmlns:p="http://schemas.openxmlformats.org/presentationml/2006/main">
  <p:tag name="PA" val="v4.0.0"/>
</p:tagLst>
</file>

<file path=ppt/tags/tag113.xml><?xml version="1.0" encoding="utf-8"?>
<p:tagLst xmlns:a="http://schemas.openxmlformats.org/drawingml/2006/main" xmlns:r="http://schemas.openxmlformats.org/officeDocument/2006/relationships" xmlns:p="http://schemas.openxmlformats.org/presentationml/2006/main">
  <p:tag name="PA" val="v4.0.0"/>
</p:tagLst>
</file>

<file path=ppt/tags/tag114.xml><?xml version="1.0" encoding="utf-8"?>
<p:tagLst xmlns:a="http://schemas.openxmlformats.org/drawingml/2006/main" xmlns:r="http://schemas.openxmlformats.org/officeDocument/2006/relationships" xmlns:p="http://schemas.openxmlformats.org/presentationml/2006/main">
  <p:tag name="PA" val="v4.0.0"/>
</p:tagLst>
</file>

<file path=ppt/tags/tag115.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PA" val="v4.0.0"/>
</p:tagLst>
</file>

<file path=ppt/tags/tag96.xml><?xml version="1.0" encoding="utf-8"?>
<p:tagLst xmlns:a="http://schemas.openxmlformats.org/drawingml/2006/main" xmlns:r="http://schemas.openxmlformats.org/officeDocument/2006/relationships" xmlns:p="http://schemas.openxmlformats.org/presentationml/2006/main">
  <p:tag name="PA" val="v4.0.0"/>
</p:tagLst>
</file>

<file path=ppt/tags/tag97.xml><?xml version="1.0" encoding="utf-8"?>
<p:tagLst xmlns:a="http://schemas.openxmlformats.org/drawingml/2006/main" xmlns:r="http://schemas.openxmlformats.org/officeDocument/2006/relationships" xmlns:p="http://schemas.openxmlformats.org/presentationml/2006/main">
  <p:tag name="PA" val="v4.0.0"/>
</p:tagLst>
</file>

<file path=ppt/tags/tag98.xml><?xml version="1.0" encoding="utf-8"?>
<p:tagLst xmlns:a="http://schemas.openxmlformats.org/drawingml/2006/main" xmlns:r="http://schemas.openxmlformats.org/officeDocument/2006/relationships" xmlns:p="http://schemas.openxmlformats.org/presentationml/2006/main">
  <p:tag name="PA" val="v4.0.0"/>
</p:tagLst>
</file>

<file path=ppt/tags/tag9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882</Words>
  <Application>Microsoft Office PowerPoint</Application>
  <PresentationFormat>宽屏</PresentationFormat>
  <Paragraphs>130</Paragraphs>
  <Slides>20</Slides>
  <Notes>20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等线</vt:lpstr>
      <vt:lpstr>等线 Light</vt:lpstr>
      <vt:lpstr>方正静蕾简体</vt:lpstr>
      <vt:lpstr>方正喵呜体</vt:lpstr>
      <vt:lpstr>华康娃娃体W5</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2</cp:revision>
  <dcterms:created xsi:type="dcterms:W3CDTF">2021-01-04T04:04:00Z</dcterms:created>
  <dcterms:modified xsi:type="dcterms:W3CDTF">2021-01-04T15:18:33Z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