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74" r:id="rId19"/>
    <p:sldId id="275" r:id="rId20"/>
    <p:sldId id="276" r:id="rId21"/>
    <p:sldId id="277" r:id="rId22"/>
    <p:sldId id="278" r:id="rId23"/>
    <p:sldId id="279" r:id="rId24"/>
    <p:sldId id="261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C6F"/>
    <a:srgbClr val="F18C61"/>
    <a:srgbClr val="06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5" autoAdjust="0"/>
    <p:restoredTop sz="94660"/>
  </p:normalViewPr>
  <p:slideViewPr>
    <p:cSldViewPr snapToGrid="0">
      <p:cViewPr>
        <p:scale>
          <a:sx n="98" d="100"/>
          <a:sy n="98" d="100"/>
        </p:scale>
        <p:origin x="194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48"/>
            <a:ext cx="1048190" cy="13483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80" y="4475610"/>
            <a:ext cx="2089636" cy="667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2DB8-0C40-4E3A-931A-F5D575C2D700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E716-D460-4B85-91A2-454D912954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52"/>
            <a:ext cx="3573677" cy="4597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4222" y="2257258"/>
            <a:ext cx="1992178" cy="17833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30" y="2917675"/>
            <a:ext cx="1866378" cy="1683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836" y="417969"/>
            <a:ext cx="688932" cy="612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546452"/>
            <a:ext cx="409186" cy="363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372" y="603980"/>
            <a:ext cx="688932" cy="612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77" y="1255958"/>
            <a:ext cx="4782969" cy="15287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33147" y="283809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创意手绘卡通教育</a:t>
            </a:r>
            <a:r>
              <a:rPr lang="en-US" altLang="zh-CN" sz="32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PPT</a:t>
            </a:r>
            <a:endParaRPr lang="zh-CN" altLang="en-US" sz="3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7947" y="3420866"/>
            <a:ext cx="3752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适用于卡通教育、创意手绘儿童、幼儿教育、开学典礼等</a:t>
            </a:r>
          </a:p>
        </p:txBody>
      </p:sp>
      <p:pic>
        <p:nvPicPr>
          <p:cNvPr id="14" name="轻快儿童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02240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31"/>
          <p:cNvGrpSpPr/>
          <p:nvPr/>
        </p:nvGrpSpPr>
        <p:grpSpPr bwMode="auto">
          <a:xfrm>
            <a:off x="6039961" y="2571750"/>
            <a:ext cx="297640" cy="297640"/>
            <a:chOff x="0" y="0"/>
            <a:chExt cx="812800" cy="812800"/>
          </a:xfrm>
        </p:grpSpPr>
        <p:sp>
          <p:nvSpPr>
            <p:cNvPr id="5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78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组合 34"/>
          <p:cNvGrpSpPr/>
          <p:nvPr/>
        </p:nvGrpSpPr>
        <p:grpSpPr bwMode="auto">
          <a:xfrm>
            <a:off x="2839736" y="2571750"/>
            <a:ext cx="297640" cy="297640"/>
            <a:chOff x="0" y="0"/>
            <a:chExt cx="812800" cy="812800"/>
          </a:xfrm>
        </p:grpSpPr>
        <p:sp>
          <p:nvSpPr>
            <p:cNvPr id="8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78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0" name="组合 37"/>
          <p:cNvGrpSpPr/>
          <p:nvPr/>
        </p:nvGrpSpPr>
        <p:grpSpPr bwMode="auto">
          <a:xfrm>
            <a:off x="4423181" y="1001401"/>
            <a:ext cx="297640" cy="297640"/>
            <a:chOff x="0" y="0"/>
            <a:chExt cx="812800" cy="812800"/>
          </a:xfrm>
        </p:grpSpPr>
        <p:sp>
          <p:nvSpPr>
            <p:cNvPr id="11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3" name="组合 40"/>
          <p:cNvGrpSpPr/>
          <p:nvPr/>
        </p:nvGrpSpPr>
        <p:grpSpPr bwMode="auto">
          <a:xfrm>
            <a:off x="4423181" y="4173053"/>
            <a:ext cx="297640" cy="297640"/>
            <a:chOff x="0" y="0"/>
            <a:chExt cx="812800" cy="812800"/>
          </a:xfrm>
        </p:grpSpPr>
        <p:sp>
          <p:nvSpPr>
            <p:cNvPr id="14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3067294" y="1219536"/>
            <a:ext cx="3009414" cy="3011591"/>
            <a:chOff x="0" y="0"/>
            <a:chExt cx="4392474" cy="4393594"/>
          </a:xfrm>
        </p:grpSpPr>
        <p:grpSp>
          <p:nvGrpSpPr>
            <p:cNvPr id="17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22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5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6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778C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7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6B0F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8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F18C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29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30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778C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sp>
            <p:nvSpPr>
              <p:cNvPr id="23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18" name="文本框 62"/>
            <p:cNvSpPr txBox="1">
              <a:spLocks noChangeArrowheads="1"/>
            </p:cNvSpPr>
            <p:nvPr/>
          </p:nvSpPr>
          <p:spPr bwMode="auto">
            <a:xfrm>
              <a:off x="1194648" y="923100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01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" name="文本框 63"/>
            <p:cNvSpPr txBox="1">
              <a:spLocks noChangeArrowheads="1"/>
            </p:cNvSpPr>
            <p:nvPr/>
          </p:nvSpPr>
          <p:spPr bwMode="auto">
            <a:xfrm>
              <a:off x="939878" y="2659858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04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0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03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1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77491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pitchFamily="2" charset="-122"/>
                  <a:cs typeface="微软雅黑 Light" panose="020B0502040204020203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02</a:t>
              </a:r>
              <a:endParaRPr lang="zh-CN" altLang="en-US" sz="199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31" name="TextBox 23"/>
          <p:cNvSpPr txBox="1"/>
          <p:nvPr/>
        </p:nvSpPr>
        <p:spPr>
          <a:xfrm>
            <a:off x="1858099" y="1213879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2634005" y="98578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787550" y="2858936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563456" y="2630847"/>
            <a:ext cx="105990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6503420" y="2824724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6495465" y="2596635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4961466" y="4267578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4953511" y="403948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Block Arc 38"/>
          <p:cNvSpPr/>
          <p:nvPr/>
        </p:nvSpPr>
        <p:spPr>
          <a:xfrm>
            <a:off x="5147059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Block Arc 37"/>
          <p:cNvSpPr/>
          <p:nvPr/>
        </p:nvSpPr>
        <p:spPr>
          <a:xfrm rot="10800000">
            <a:off x="3740445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Block Arc 36"/>
          <p:cNvSpPr/>
          <p:nvPr/>
        </p:nvSpPr>
        <p:spPr>
          <a:xfrm>
            <a:off x="2336161" y="20617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Block Arc 51"/>
          <p:cNvSpPr/>
          <p:nvPr/>
        </p:nvSpPr>
        <p:spPr>
          <a:xfrm>
            <a:off x="925758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Block Arc 53"/>
          <p:cNvSpPr/>
          <p:nvPr/>
        </p:nvSpPr>
        <p:spPr>
          <a:xfrm>
            <a:off x="3740445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Block Arc 55"/>
          <p:cNvSpPr/>
          <p:nvPr/>
        </p:nvSpPr>
        <p:spPr>
          <a:xfrm>
            <a:off x="6555059" y="204901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Freeform 62"/>
          <p:cNvSpPr/>
          <p:nvPr/>
        </p:nvSpPr>
        <p:spPr>
          <a:xfrm>
            <a:off x="1267331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18C6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Freeform 63"/>
          <p:cNvSpPr/>
          <p:nvPr/>
        </p:nvSpPr>
        <p:spPr>
          <a:xfrm>
            <a:off x="2687506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778C6F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Freeform 64"/>
          <p:cNvSpPr/>
          <p:nvPr/>
        </p:nvSpPr>
        <p:spPr>
          <a:xfrm>
            <a:off x="4087361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18C6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Freeform 65"/>
          <p:cNvSpPr/>
          <p:nvPr/>
        </p:nvSpPr>
        <p:spPr>
          <a:xfrm>
            <a:off x="5507536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778C6F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Freeform 66"/>
          <p:cNvSpPr/>
          <p:nvPr/>
        </p:nvSpPr>
        <p:spPr>
          <a:xfrm>
            <a:off x="6907392" y="239382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18C6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TextBox 75"/>
          <p:cNvSpPr txBox="1"/>
          <p:nvPr/>
        </p:nvSpPr>
        <p:spPr>
          <a:xfrm>
            <a:off x="1502851" y="380007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2006</a:t>
            </a:r>
            <a:endParaRPr lang="en-US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TextBox 77"/>
          <p:cNvSpPr txBox="1"/>
          <p:nvPr/>
        </p:nvSpPr>
        <p:spPr>
          <a:xfrm>
            <a:off x="2906734" y="174596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2009</a:t>
            </a:r>
            <a:endParaRPr lang="en-US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TextBox 78"/>
          <p:cNvSpPr txBox="1"/>
          <p:nvPr/>
        </p:nvSpPr>
        <p:spPr>
          <a:xfrm>
            <a:off x="4357662" y="380007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2008</a:t>
            </a:r>
            <a:endParaRPr lang="en-US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TextBox 81"/>
          <p:cNvSpPr txBox="1"/>
          <p:nvPr/>
        </p:nvSpPr>
        <p:spPr>
          <a:xfrm>
            <a:off x="5746582" y="174596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2010</a:t>
            </a:r>
            <a:endParaRPr lang="en-US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TextBox 82"/>
          <p:cNvSpPr txBox="1"/>
          <p:nvPr/>
        </p:nvSpPr>
        <p:spPr>
          <a:xfrm>
            <a:off x="7186757" y="3800076"/>
            <a:ext cx="474490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2012</a:t>
            </a:r>
            <a:endParaRPr lang="en-US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0" name="Group 88"/>
          <p:cNvGrpSpPr/>
          <p:nvPr/>
        </p:nvGrpSpPr>
        <p:grpSpPr>
          <a:xfrm>
            <a:off x="1146637" y="1297034"/>
            <a:ext cx="1315356" cy="753328"/>
            <a:chOff x="805797" y="661615"/>
            <a:chExt cx="1155277" cy="269089"/>
          </a:xfrm>
        </p:grpSpPr>
        <p:sp>
          <p:nvSpPr>
            <p:cNvPr id="21" name="TextBox 86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2" name="TextBox 89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3" name="Group 88"/>
          <p:cNvGrpSpPr/>
          <p:nvPr/>
        </p:nvGrpSpPr>
        <p:grpSpPr>
          <a:xfrm>
            <a:off x="2511033" y="3929398"/>
            <a:ext cx="1315356" cy="753328"/>
            <a:chOff x="805797" y="661615"/>
            <a:chExt cx="1155277" cy="269089"/>
          </a:xfrm>
        </p:grpSpPr>
        <p:sp>
          <p:nvSpPr>
            <p:cNvPr id="24" name="TextBox 93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5" name="TextBox 97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6" name="Group 88"/>
          <p:cNvGrpSpPr/>
          <p:nvPr/>
        </p:nvGrpSpPr>
        <p:grpSpPr>
          <a:xfrm>
            <a:off x="3977974" y="1297034"/>
            <a:ext cx="1315356" cy="753328"/>
            <a:chOff x="805797" y="661615"/>
            <a:chExt cx="1155277" cy="269089"/>
          </a:xfrm>
        </p:grpSpPr>
        <p:sp>
          <p:nvSpPr>
            <p:cNvPr id="27" name="TextBox 99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8" name="TextBox 100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5365538" y="3929398"/>
            <a:ext cx="1315356" cy="753328"/>
            <a:chOff x="805797" y="661615"/>
            <a:chExt cx="1155277" cy="269089"/>
          </a:xfrm>
        </p:grpSpPr>
        <p:sp>
          <p:nvSpPr>
            <p:cNvPr id="30" name="TextBox 102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1" name="TextBox 103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88"/>
          <p:cNvGrpSpPr/>
          <p:nvPr/>
        </p:nvGrpSpPr>
        <p:grpSpPr>
          <a:xfrm>
            <a:off x="6701330" y="1297034"/>
            <a:ext cx="1315356" cy="753328"/>
            <a:chOff x="805797" y="661615"/>
            <a:chExt cx="1155277" cy="269089"/>
          </a:xfrm>
        </p:grpSpPr>
        <p:sp>
          <p:nvSpPr>
            <p:cNvPr id="33" name="TextBox 105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4" name="TextBox 106"/>
            <p:cNvSpPr txBox="1"/>
            <p:nvPr/>
          </p:nvSpPr>
          <p:spPr>
            <a:xfrm>
              <a:off x="805797" y="757552"/>
              <a:ext cx="1155277" cy="1731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5" name="Block Arc 35"/>
          <p:cNvSpPr/>
          <p:nvPr/>
        </p:nvSpPr>
        <p:spPr>
          <a:xfrm rot="10800000">
            <a:off x="925758" y="2046850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6" name="Block Arc 52"/>
          <p:cNvSpPr/>
          <p:nvPr/>
        </p:nvSpPr>
        <p:spPr>
          <a:xfrm rot="10800000">
            <a:off x="2332371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Block Arc 39"/>
          <p:cNvSpPr/>
          <p:nvPr/>
        </p:nvSpPr>
        <p:spPr>
          <a:xfrm rot="10800000">
            <a:off x="6555059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8" name="Block Arc 54"/>
          <p:cNvSpPr/>
          <p:nvPr/>
        </p:nvSpPr>
        <p:spPr>
          <a:xfrm rot="10800000">
            <a:off x="5147059" y="204685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Freeform 178"/>
          <p:cNvSpPr>
            <a:spLocks noEditPoints="1"/>
          </p:cNvSpPr>
          <p:nvPr/>
        </p:nvSpPr>
        <p:spPr bwMode="auto">
          <a:xfrm>
            <a:off x="4323238" y="270343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0" name="Freeform 116"/>
          <p:cNvSpPr>
            <a:spLocks noEditPoints="1"/>
          </p:cNvSpPr>
          <p:nvPr/>
        </p:nvSpPr>
        <p:spPr bwMode="auto">
          <a:xfrm>
            <a:off x="1561981" y="2737108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1" name="Freeform 105"/>
          <p:cNvSpPr>
            <a:spLocks noEditPoints="1"/>
          </p:cNvSpPr>
          <p:nvPr/>
        </p:nvSpPr>
        <p:spPr bwMode="auto">
          <a:xfrm>
            <a:off x="2954130" y="2683908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2" name="Freeform 62"/>
          <p:cNvSpPr>
            <a:spLocks noChangeAspect="1" noEditPoints="1"/>
          </p:cNvSpPr>
          <p:nvPr/>
        </p:nvSpPr>
        <p:spPr bwMode="auto">
          <a:xfrm>
            <a:off x="5778993" y="2683908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7206189" y="2702782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MH_Other_1"/>
          <p:cNvSpPr>
            <a:spLocks noChangeArrowheads="1"/>
          </p:cNvSpPr>
          <p:nvPr/>
        </p:nvSpPr>
        <p:spPr bwMode="auto">
          <a:xfrm>
            <a:off x="2117510" y="1856054"/>
            <a:ext cx="1807270" cy="180846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MH_Title_1"/>
          <p:cNvSpPr>
            <a:spLocks noChangeArrowheads="1"/>
          </p:cNvSpPr>
          <p:nvPr/>
        </p:nvSpPr>
        <p:spPr bwMode="auto">
          <a:xfrm>
            <a:off x="3503321" y="2415617"/>
            <a:ext cx="775055" cy="773864"/>
          </a:xfrm>
          <a:prstGeom prst="ellipse">
            <a:avLst/>
          </a:prstGeom>
          <a:solidFill>
            <a:srgbClr val="F18C61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6" name="MH_SubTitle_3"/>
          <p:cNvSpPr>
            <a:spLocks noChangeArrowheads="1"/>
          </p:cNvSpPr>
          <p:nvPr/>
        </p:nvSpPr>
        <p:spPr bwMode="auto">
          <a:xfrm>
            <a:off x="1875827" y="2549555"/>
            <a:ext cx="505988" cy="505988"/>
          </a:xfrm>
          <a:prstGeom prst="ellipse">
            <a:avLst/>
          </a:prstGeom>
          <a:solidFill>
            <a:srgbClr val="F18C6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7" name="MH_SubTitle_1"/>
          <p:cNvSpPr>
            <a:spLocks noChangeArrowheads="1"/>
          </p:cNvSpPr>
          <p:nvPr/>
        </p:nvSpPr>
        <p:spPr bwMode="auto">
          <a:xfrm>
            <a:off x="2768746" y="1603655"/>
            <a:ext cx="504797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8" name="MH_SubTitle_5"/>
          <p:cNvSpPr>
            <a:spLocks noChangeArrowheads="1"/>
          </p:cNvSpPr>
          <p:nvPr/>
        </p:nvSpPr>
        <p:spPr bwMode="auto">
          <a:xfrm>
            <a:off x="2690169" y="3333538"/>
            <a:ext cx="505988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9" name="MH_Other_2"/>
          <p:cNvSpPr>
            <a:spLocks noChangeArrowheads="1"/>
          </p:cNvSpPr>
          <p:nvPr/>
        </p:nvSpPr>
        <p:spPr bwMode="auto">
          <a:xfrm flipH="1">
            <a:off x="5139150" y="1856054"/>
            <a:ext cx="1808461" cy="180846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MH_Title_2"/>
          <p:cNvSpPr>
            <a:spLocks noChangeArrowheads="1"/>
          </p:cNvSpPr>
          <p:nvPr/>
        </p:nvSpPr>
        <p:spPr bwMode="auto">
          <a:xfrm flipH="1">
            <a:off x="4786744" y="2415617"/>
            <a:ext cx="773864" cy="773864"/>
          </a:xfrm>
          <a:prstGeom prst="ellipse">
            <a:avLst/>
          </a:prstGeom>
          <a:solidFill>
            <a:srgbClr val="F18C61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1" name="MH_SubTitle_4"/>
          <p:cNvSpPr>
            <a:spLocks noChangeArrowheads="1"/>
          </p:cNvSpPr>
          <p:nvPr/>
        </p:nvSpPr>
        <p:spPr bwMode="auto">
          <a:xfrm flipH="1">
            <a:off x="6683306" y="2549555"/>
            <a:ext cx="504797" cy="505988"/>
          </a:xfrm>
          <a:prstGeom prst="ellipse">
            <a:avLst/>
          </a:prstGeom>
          <a:solidFill>
            <a:srgbClr val="F18C6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2" name="MH_SubTitle_2"/>
          <p:cNvSpPr>
            <a:spLocks noChangeArrowheads="1"/>
          </p:cNvSpPr>
          <p:nvPr/>
        </p:nvSpPr>
        <p:spPr bwMode="auto">
          <a:xfrm flipH="1">
            <a:off x="5790387" y="1603655"/>
            <a:ext cx="505988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3" name="MH_SubTitle_6"/>
          <p:cNvSpPr>
            <a:spLocks noChangeArrowheads="1"/>
          </p:cNvSpPr>
          <p:nvPr/>
        </p:nvSpPr>
        <p:spPr bwMode="auto">
          <a:xfrm flipH="1">
            <a:off x="5868964" y="3333538"/>
            <a:ext cx="504797" cy="505988"/>
          </a:xfrm>
          <a:prstGeom prst="ellipse">
            <a:avLst/>
          </a:prstGeom>
          <a:solidFill>
            <a:srgbClr val="778C6F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TITLE</a:t>
            </a:r>
            <a:endParaRPr lang="zh-CN" altLang="en-US" sz="900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4" name="MH_Other_3"/>
          <p:cNvSpPr/>
          <p:nvPr/>
        </p:nvSpPr>
        <p:spPr bwMode="auto">
          <a:xfrm rot="-2644669">
            <a:off x="3706908" y="2126311"/>
            <a:ext cx="1663211" cy="166321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MH_Other_4"/>
          <p:cNvSpPr/>
          <p:nvPr/>
        </p:nvSpPr>
        <p:spPr bwMode="auto">
          <a:xfrm rot="-2644669" flipH="1" flipV="1">
            <a:off x="3695002" y="1814384"/>
            <a:ext cx="1664402" cy="166321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3348388" y="3857246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348388" y="3662936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6444769" y="3857246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6444768" y="3662936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067388" y="128725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067387" y="109293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4163768" y="128725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4163768" y="109293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AutoShape 2"/>
          <p:cNvSpPr/>
          <p:nvPr/>
        </p:nvSpPr>
        <p:spPr bwMode="auto">
          <a:xfrm>
            <a:off x="5349610" y="404753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华康娃娃体W5(P)" panose="040B0500000000000000" pitchFamily="82" charset="-122"/>
                <a:ea typeface="华康娃娃体W5(P)" panose="040B0500000000000000" pitchFamily="82" charset="-122"/>
                <a:sym typeface="Helvetica Light" charset="0"/>
              </a:rPr>
              <a:t> </a:t>
            </a:r>
            <a:endParaRPr lang="es-ES" altLang="zh-CN" sz="93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3388163" y="2536711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华康娃娃体W5(P)" panose="040B0500000000000000" pitchFamily="82" charset="-122"/>
              <a:ea typeface="华康娃娃体W5(P)" panose="040B0500000000000000" pitchFamily="82" charset="-122"/>
              <a:cs typeface="Helvetica Light" charset="0"/>
              <a:sym typeface="Helvetica Light" charset="0"/>
            </a:endParaRPr>
          </a:p>
        </p:txBody>
      </p:sp>
      <p:sp>
        <p:nvSpPr>
          <p:cNvPr id="6" name="AutoShape 6"/>
          <p:cNvSpPr/>
          <p:nvPr/>
        </p:nvSpPr>
        <p:spPr bwMode="auto">
          <a:xfrm>
            <a:off x="5340086" y="293019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华康娃娃体W5(P)" panose="040B0500000000000000" pitchFamily="82" charset="-122"/>
              <a:ea typeface="华康娃娃体W5(P)" panose="040B0500000000000000" pitchFamily="82" charset="-122"/>
              <a:cs typeface="Helvetica Light" charset="0"/>
              <a:sym typeface="Helvetica Light" charset="0"/>
            </a:endParaRPr>
          </a:p>
        </p:txBody>
      </p:sp>
      <p:sp>
        <p:nvSpPr>
          <p:cNvPr id="7" name="AutoShape 8"/>
          <p:cNvSpPr/>
          <p:nvPr/>
        </p:nvSpPr>
        <p:spPr bwMode="auto">
          <a:xfrm>
            <a:off x="3378639" y="154616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华康娃娃体W5(P)" panose="040B0500000000000000" pitchFamily="82" charset="-122"/>
                <a:ea typeface="华康娃娃体W5(P)" panose="040B0500000000000000" pitchFamily="82" charset="-122"/>
                <a:sym typeface="Helvetica Light" charset="0"/>
              </a:rPr>
              <a:t> </a:t>
            </a:r>
            <a:endParaRPr lang="es-ES" altLang="zh-CN" sz="93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AutoShape 10"/>
          <p:cNvSpPr/>
          <p:nvPr/>
        </p:nvSpPr>
        <p:spPr bwMode="auto">
          <a:xfrm>
            <a:off x="3403045" y="3646312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华康娃娃体W5(P)" panose="040B0500000000000000" pitchFamily="82" charset="-122"/>
              <a:ea typeface="华康娃娃体W5(P)" panose="040B0500000000000000" pitchFamily="82" charset="-122"/>
              <a:cs typeface="Helvetica Light" charset="0"/>
              <a:sym typeface="Helvetica Light" charset="0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5336514" y="193964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3993563" y="3905259"/>
            <a:ext cx="1178059" cy="35240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3995349" y="3171874"/>
            <a:ext cx="1154247" cy="72326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3992372" y="2780776"/>
            <a:ext cx="1156033" cy="3893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3994753" y="2192043"/>
            <a:ext cx="1131031" cy="5911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003682" y="1783087"/>
            <a:ext cx="1119721" cy="400028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Helvetica" charset="0"/>
            </a:endParaRPr>
          </a:p>
        </p:txBody>
      </p:sp>
      <p:sp>
        <p:nvSpPr>
          <p:cNvPr id="15" name="AutoShape 21"/>
          <p:cNvSpPr/>
          <p:nvPr/>
        </p:nvSpPr>
        <p:spPr bwMode="auto">
          <a:xfrm>
            <a:off x="5041851" y="2099180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8C6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6" name="AutoShape 22"/>
          <p:cNvSpPr/>
          <p:nvPr/>
        </p:nvSpPr>
        <p:spPr bwMode="auto">
          <a:xfrm>
            <a:off x="5066852" y="308317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78C6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7" name="AutoShape 23"/>
          <p:cNvSpPr/>
          <p:nvPr/>
        </p:nvSpPr>
        <p:spPr bwMode="auto">
          <a:xfrm>
            <a:off x="5098997" y="418801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8C6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8" name="AutoShape 24"/>
          <p:cNvSpPr/>
          <p:nvPr/>
        </p:nvSpPr>
        <p:spPr bwMode="auto">
          <a:xfrm>
            <a:off x="3934630" y="1699152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78C6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19" name="AutoShape 25"/>
          <p:cNvSpPr/>
          <p:nvPr/>
        </p:nvSpPr>
        <p:spPr bwMode="auto">
          <a:xfrm>
            <a:off x="3921534" y="268969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8C6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20" name="AutoShape 26"/>
          <p:cNvSpPr/>
          <p:nvPr/>
        </p:nvSpPr>
        <p:spPr bwMode="auto">
          <a:xfrm>
            <a:off x="3915581" y="380703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78C6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Gill Sans" charset="0"/>
              <a:sym typeface="Gill Sans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060724" y="1705177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836630" y="152907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0724" y="2678085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36630" y="250198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060724" y="3696138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836630" y="352003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310694" y="1705177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310694" y="152907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6310694" y="2678085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310694" y="250198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6310694" y="3696138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310694" y="352003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 autoUpdateAnimBg="0"/>
      <p:bldP spid="7" grpId="0" animBg="1" autoUpdateAnimBg="0"/>
      <p:bldP spid="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6"/>
          <p:cNvSpPr/>
          <p:nvPr/>
        </p:nvSpPr>
        <p:spPr bwMode="auto">
          <a:xfrm>
            <a:off x="6246186" y="1314654"/>
            <a:ext cx="1864331" cy="113517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F18C61"/>
          </a:solidFill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 vert="horz" wrap="square" lIns="68580" tIns="567000" rIns="68580" bIns="34290" numCol="1" anchor="t" anchorCtr="0" compatLnSpc="1"/>
          <a:lstStyle/>
          <a:p>
            <a:pPr algn="ctr">
              <a:lnSpc>
                <a:spcPts val="1125"/>
              </a:lnSpc>
            </a:pPr>
            <a:r>
              <a:rPr lang="en-US" altLang="zh-CN" sz="405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72</a:t>
            </a:r>
            <a:r>
              <a:rPr lang="en-US" altLang="zh-CN" sz="180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%</a:t>
            </a:r>
          </a:p>
          <a:p>
            <a:pPr algn="ctr">
              <a:lnSpc>
                <a:spcPts val="1125"/>
              </a:lnSpc>
            </a:pPr>
            <a:r>
              <a:rPr lang="zh-CN" altLang="en-US" sz="90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6246186" y="2607257"/>
            <a:ext cx="1864331" cy="698779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78C6F"/>
          </a:solidFill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 vert="horz" wrap="square" lIns="68580" tIns="459000" rIns="68580" bIns="34290" numCol="1" anchor="t" anchorCtr="0" compatLnSpc="1"/>
          <a:lstStyle/>
          <a:p>
            <a:pPr algn="ctr">
              <a:lnSpc>
                <a:spcPts val="1125"/>
              </a:lnSpc>
            </a:pPr>
            <a:r>
              <a:rPr lang="en-US" altLang="zh-CN" sz="405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28</a:t>
            </a:r>
            <a:r>
              <a:rPr lang="en-US" altLang="zh-CN" sz="180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UKIJ Qolyazma" pitchFamily="18" charset="0"/>
              </a:rPr>
              <a:t>%</a:t>
            </a:r>
          </a:p>
          <a:p>
            <a:endParaRPr lang="zh-CN" altLang="en-US" sz="1015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cxnSp>
        <p:nvCxnSpPr>
          <p:cNvPr id="6" name="直接连接符 5"/>
          <p:cNvCxnSpPr>
            <a:stCxn id="4" idx="6"/>
          </p:cNvCxnSpPr>
          <p:nvPr/>
        </p:nvCxnSpPr>
        <p:spPr>
          <a:xfrm flipH="1">
            <a:off x="1385646" y="2449825"/>
            <a:ext cx="4860540" cy="0"/>
          </a:xfrm>
          <a:prstGeom prst="line">
            <a:avLst/>
          </a:prstGeom>
          <a:ln>
            <a:solidFill>
              <a:srgbClr val="F18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0"/>
          </p:cNvCxnSpPr>
          <p:nvPr/>
        </p:nvCxnSpPr>
        <p:spPr>
          <a:xfrm flipH="1">
            <a:off x="1385646" y="2607257"/>
            <a:ext cx="4860540" cy="0"/>
          </a:xfrm>
          <a:prstGeom prst="line">
            <a:avLst/>
          </a:prstGeom>
          <a:ln>
            <a:solidFill>
              <a:srgbClr val="778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 flipH="1">
            <a:off x="1385647" y="1333958"/>
            <a:ext cx="20901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b="0">
                <a:solidFill>
                  <a:schemeClr val="tx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点击添加标题</a:t>
            </a:r>
            <a:endParaRPr lang="zh-CN" altLang="en-US" sz="1800" b="0" dirty="0">
              <a:solidFill>
                <a:schemeClr val="tx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1385646" y="1641649"/>
            <a:ext cx="4482498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05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文本后您的内容打在这里。</a:t>
            </a:r>
          </a:p>
        </p:txBody>
      </p:sp>
      <p:sp>
        <p:nvSpPr>
          <p:cNvPr id="10" name="TextBox 15"/>
          <p:cNvSpPr txBox="1"/>
          <p:nvPr/>
        </p:nvSpPr>
        <p:spPr>
          <a:xfrm flipH="1">
            <a:off x="1385647" y="2767680"/>
            <a:ext cx="20901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800" b="0">
                <a:solidFill>
                  <a:schemeClr val="tx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cs typeface="Times New Roman" panose="02020603050405020304" pitchFamily="18" charset="0"/>
              </a:rPr>
              <a:t>点击添加标题</a:t>
            </a:r>
            <a:endParaRPr lang="zh-CN" altLang="en-US" sz="1800" b="0" dirty="0">
              <a:solidFill>
                <a:schemeClr val="tx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华康娃娃体W5(P)" panose="040B0500000000000000" pitchFamily="82" charset="-122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1385646" y="3075371"/>
            <a:ext cx="4482498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05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文本后您的内容打在这里。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1512" y="2556787"/>
            <a:ext cx="1124772" cy="297232"/>
            <a:chOff x="1424694" y="3437117"/>
            <a:chExt cx="1499779" cy="396331"/>
          </a:xfrm>
          <a:solidFill>
            <a:srgbClr val="778C6F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2077872" y="2666753"/>
            <a:ext cx="1124772" cy="288980"/>
            <a:chOff x="2993261" y="3583747"/>
            <a:chExt cx="1499779" cy="385328"/>
          </a:xfrm>
          <a:solidFill>
            <a:srgbClr val="F18C61"/>
          </a:solidFill>
        </p:grpSpPr>
        <p:sp>
          <p:nvSpPr>
            <p:cNvPr id="8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254232" y="2556787"/>
            <a:ext cx="1124772" cy="297231"/>
            <a:chOff x="4561827" y="3437117"/>
            <a:chExt cx="1499779" cy="396330"/>
          </a:xfrm>
          <a:solidFill>
            <a:srgbClr val="778C6F"/>
          </a:solidFill>
        </p:grpSpPr>
        <p:sp>
          <p:nvSpPr>
            <p:cNvPr id="11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0592" y="2666753"/>
            <a:ext cx="1124772" cy="288980"/>
            <a:chOff x="6130393" y="3583747"/>
            <a:chExt cx="1499779" cy="385328"/>
          </a:xfrm>
          <a:solidFill>
            <a:srgbClr val="F18C61"/>
          </a:solidFill>
        </p:grpSpPr>
        <p:sp>
          <p:nvSpPr>
            <p:cNvPr id="14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6783313" y="2666755"/>
            <a:ext cx="1124772" cy="288979"/>
            <a:chOff x="9267526" y="3583748"/>
            <a:chExt cx="1499779" cy="385327"/>
          </a:xfrm>
          <a:solidFill>
            <a:srgbClr val="F18C61"/>
          </a:solidFill>
        </p:grpSpPr>
        <p:sp>
          <p:nvSpPr>
            <p:cNvPr id="17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06953" y="2556787"/>
            <a:ext cx="1124772" cy="297232"/>
            <a:chOff x="7698960" y="3437117"/>
            <a:chExt cx="1499779" cy="396331"/>
          </a:xfrm>
          <a:solidFill>
            <a:srgbClr val="778C6F"/>
          </a:solidFill>
        </p:grpSpPr>
        <p:sp>
          <p:nvSpPr>
            <p:cNvPr id="20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7171579" y="3019983"/>
            <a:ext cx="348239" cy="348834"/>
            <a:chOff x="9145588" y="4435475"/>
            <a:chExt cx="464344" cy="465138"/>
          </a:xfrm>
          <a:solidFill>
            <a:srgbClr val="F18C61"/>
          </a:solidFill>
        </p:grpSpPr>
        <p:sp>
          <p:nvSpPr>
            <p:cNvPr id="23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6046806" y="2155653"/>
            <a:ext cx="348239" cy="348239"/>
            <a:chOff x="7287419" y="2577307"/>
            <a:chExt cx="464344" cy="464344"/>
          </a:xfrm>
          <a:solidFill>
            <a:srgbClr val="778C6F"/>
          </a:solidFill>
        </p:grpSpPr>
        <p:sp>
          <p:nvSpPr>
            <p:cNvPr id="3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AutoShape 59"/>
          <p:cNvSpPr/>
          <p:nvPr/>
        </p:nvSpPr>
        <p:spPr bwMode="auto">
          <a:xfrm>
            <a:off x="2411602" y="3012913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18C61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sym typeface="Arial" panose="020B0604020202020204" pitchFamily="34" charset="0"/>
            </a:endParaRPr>
          </a:p>
        </p:txBody>
      </p:sp>
      <p:grpSp>
        <p:nvGrpSpPr>
          <p:cNvPr id="37" name="Group 38"/>
          <p:cNvGrpSpPr/>
          <p:nvPr/>
        </p:nvGrpSpPr>
        <p:grpSpPr>
          <a:xfrm>
            <a:off x="3693788" y="2150830"/>
            <a:ext cx="348834" cy="293473"/>
            <a:chOff x="5368132" y="2625725"/>
            <a:chExt cx="465138" cy="391319"/>
          </a:xfrm>
          <a:solidFill>
            <a:srgbClr val="778C6F"/>
          </a:solidFill>
        </p:grpSpPr>
        <p:sp>
          <p:nvSpPr>
            <p:cNvPr id="3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2"/>
          <p:cNvGrpSpPr/>
          <p:nvPr/>
        </p:nvGrpSpPr>
        <p:grpSpPr>
          <a:xfrm>
            <a:off x="1289778" y="2155356"/>
            <a:ext cx="348239" cy="272043"/>
            <a:chOff x="2581275" y="1710532"/>
            <a:chExt cx="464344" cy="362744"/>
          </a:xfrm>
          <a:solidFill>
            <a:srgbClr val="778C6F"/>
          </a:solidFill>
        </p:grpSpPr>
        <p:sp>
          <p:nvSpPr>
            <p:cNvPr id="4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78" y="8008"/>
                    <a:pt x="2017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52"/>
          <p:cNvGrpSpPr/>
          <p:nvPr/>
        </p:nvGrpSpPr>
        <p:grpSpPr>
          <a:xfrm>
            <a:off x="4873853" y="3012913"/>
            <a:ext cx="239303" cy="348834"/>
            <a:chOff x="5441157" y="4440238"/>
            <a:chExt cx="319088" cy="465138"/>
          </a:xfrm>
          <a:solidFill>
            <a:srgbClr val="F18C61"/>
          </a:solidFill>
        </p:grpSpPr>
        <p:sp>
          <p:nvSpPr>
            <p:cNvPr id="50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52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6671434" y="16506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6671434" y="136347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5" name="TextBox 23"/>
          <p:cNvSpPr txBox="1"/>
          <p:nvPr/>
        </p:nvSpPr>
        <p:spPr>
          <a:xfrm>
            <a:off x="5567997" y="3678135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5567996" y="339093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4234676" y="16506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4234675" y="136347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9" name="TextBox 23"/>
          <p:cNvSpPr txBox="1"/>
          <p:nvPr/>
        </p:nvSpPr>
        <p:spPr>
          <a:xfrm>
            <a:off x="3269168" y="3678135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3269167" y="339093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1988392" y="16506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1988391" y="136347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917795" y="3678135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917794" y="339093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lowchart: Decision 64"/>
          <p:cNvSpPr/>
          <p:nvPr/>
        </p:nvSpPr>
        <p:spPr>
          <a:xfrm flipV="1">
            <a:off x="5428969" y="2392151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428969" y="2181871"/>
            <a:ext cx="1375279" cy="1375279"/>
            <a:chOff x="5428969" y="2181871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6" name="Flowchart: Decision 65"/>
            <p:cNvSpPr/>
            <p:nvPr/>
          </p:nvSpPr>
          <p:spPr>
            <a:xfrm flipV="1">
              <a:off x="5428969" y="2181871"/>
              <a:ext cx="1375279" cy="1375279"/>
            </a:xfrm>
            <a:prstGeom prst="flowChartDecision">
              <a:avLst/>
            </a:prstGeom>
            <a:solidFill>
              <a:srgbClr val="778C6F"/>
            </a:solidFill>
            <a:ln>
              <a:noFill/>
            </a:ln>
            <a:effectLst>
              <a:outerShdw blurRad="50800" dist="38100" dir="16200000" rotWithShape="0">
                <a:srgbClr val="778C6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7" name="Group 52"/>
            <p:cNvGrpSpPr/>
            <p:nvPr/>
          </p:nvGrpSpPr>
          <p:grpSpPr>
            <a:xfrm>
              <a:off x="5933033" y="2685621"/>
              <a:ext cx="367150" cy="367778"/>
              <a:chOff x="9145588" y="4435475"/>
              <a:chExt cx="464344" cy="465138"/>
            </a:xfrm>
            <a:grpFill/>
          </p:grpSpPr>
          <p:sp>
            <p:nvSpPr>
              <p:cNvPr id="8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9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0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1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2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3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4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5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16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17" name="Flowchart: Decision 71"/>
          <p:cNvSpPr/>
          <p:nvPr/>
        </p:nvSpPr>
        <p:spPr>
          <a:xfrm flipV="1">
            <a:off x="2548649" y="2388280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548649" y="2178000"/>
            <a:ext cx="1375279" cy="1375279"/>
            <a:chOff x="2548649" y="2178000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19" name="Flowchart: Decision 72"/>
            <p:cNvSpPr/>
            <p:nvPr/>
          </p:nvSpPr>
          <p:spPr>
            <a:xfrm flipV="1">
              <a:off x="2548649" y="2178000"/>
              <a:ext cx="1375279" cy="1375279"/>
            </a:xfrm>
            <a:prstGeom prst="flowChartDecision">
              <a:avLst/>
            </a:prstGeom>
            <a:solidFill>
              <a:srgbClr val="778C6F"/>
            </a:solidFill>
            <a:ln>
              <a:noFill/>
            </a:ln>
            <a:effectLst>
              <a:outerShdw blurRad="50800" dist="38100" dir="16200000" rotWithShape="0">
                <a:srgbClr val="778C6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20" name="Group 68"/>
            <p:cNvGrpSpPr/>
            <p:nvPr/>
          </p:nvGrpSpPr>
          <p:grpSpPr>
            <a:xfrm>
              <a:off x="3097524" y="2681122"/>
              <a:ext cx="277529" cy="367778"/>
              <a:chOff x="3582988" y="3510757"/>
              <a:chExt cx="319088" cy="465138"/>
            </a:xfrm>
            <a:grpFill/>
          </p:grpSpPr>
          <p:sp>
            <p:nvSpPr>
              <p:cNvPr id="21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7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2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23" name="Flowchart: Decision 78"/>
          <p:cNvSpPr/>
          <p:nvPr/>
        </p:nvSpPr>
        <p:spPr>
          <a:xfrm>
            <a:off x="1120674" y="1914904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20674" y="2125184"/>
            <a:ext cx="1375279" cy="1375279"/>
            <a:chOff x="1120674" y="2125184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25" name="Flowchart: Decision 79"/>
            <p:cNvSpPr/>
            <p:nvPr/>
          </p:nvSpPr>
          <p:spPr>
            <a:xfrm>
              <a:off x="1120674" y="2125184"/>
              <a:ext cx="1375279" cy="1375279"/>
            </a:xfrm>
            <a:prstGeom prst="flowChartDecision">
              <a:avLst/>
            </a:prstGeom>
            <a:solidFill>
              <a:srgbClr val="F18C61"/>
            </a:solidFill>
            <a:ln>
              <a:noFill/>
            </a:ln>
            <a:effectLst>
              <a:outerShdw blurRad="50800" dist="38100" dir="5400000" algn="t" rotWithShape="0">
                <a:srgbClr val="F18C6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26" name="Group 75"/>
            <p:cNvGrpSpPr/>
            <p:nvPr/>
          </p:nvGrpSpPr>
          <p:grpSpPr>
            <a:xfrm>
              <a:off x="1669549" y="2628305"/>
              <a:ext cx="275519" cy="367778"/>
              <a:chOff x="2639219" y="3510757"/>
              <a:chExt cx="348456" cy="465138"/>
            </a:xfrm>
            <a:grpFill/>
          </p:grpSpPr>
          <p:sp>
            <p:nvSpPr>
              <p:cNvPr id="27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28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29" name="Flowchart: Decision 86"/>
          <p:cNvSpPr/>
          <p:nvPr/>
        </p:nvSpPr>
        <p:spPr>
          <a:xfrm>
            <a:off x="3993114" y="1912519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93114" y="2122799"/>
            <a:ext cx="1375279" cy="1375279"/>
            <a:chOff x="3993114" y="2122799"/>
            <a:chExt cx="1375279" cy="1375279"/>
          </a:xfrm>
          <a:solidFill>
            <a:schemeClr val="bg1">
              <a:alpha val="30000"/>
            </a:schemeClr>
          </a:solidFill>
        </p:grpSpPr>
        <p:sp>
          <p:nvSpPr>
            <p:cNvPr id="31" name="Flowchart: Decision 87"/>
            <p:cNvSpPr/>
            <p:nvPr/>
          </p:nvSpPr>
          <p:spPr>
            <a:xfrm>
              <a:off x="3993114" y="2122799"/>
              <a:ext cx="1375279" cy="1375279"/>
            </a:xfrm>
            <a:prstGeom prst="flowChartDecision">
              <a:avLst/>
            </a:prstGeom>
            <a:solidFill>
              <a:srgbClr val="F18C61"/>
            </a:solidFill>
            <a:ln>
              <a:noFill/>
            </a:ln>
            <a:effectLst>
              <a:outerShdw blurRad="50800" dist="38100" dir="5400000" algn="t" rotWithShape="0">
                <a:srgbClr val="F18C6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32" name="Group 82"/>
            <p:cNvGrpSpPr/>
            <p:nvPr/>
          </p:nvGrpSpPr>
          <p:grpSpPr>
            <a:xfrm>
              <a:off x="4497178" y="2626549"/>
              <a:ext cx="367150" cy="367150"/>
              <a:chOff x="4439444" y="2582069"/>
              <a:chExt cx="464344" cy="464344"/>
            </a:xfrm>
            <a:grpFill/>
          </p:grpSpPr>
          <p:sp>
            <p:nvSpPr>
              <p:cNvPr id="33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34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35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36" name="Flowchart: Decision 106"/>
          <p:cNvSpPr/>
          <p:nvPr/>
        </p:nvSpPr>
        <p:spPr>
          <a:xfrm>
            <a:off x="6869129" y="1907806"/>
            <a:ext cx="1375279" cy="1375279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62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>
                <a:gsLst>
                  <a:gs pos="0">
                    <a:srgbClr val="833CF4"/>
                  </a:gs>
                  <a:gs pos="100000">
                    <a:srgbClr val="37A8EA"/>
                  </a:gs>
                </a:gsLst>
                <a:lin ang="2700000" scaled="0"/>
              </a:gra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69129" y="2118086"/>
            <a:ext cx="1375279" cy="1375279"/>
            <a:chOff x="6869129" y="2118086"/>
            <a:chExt cx="1375279" cy="1375279"/>
          </a:xfrm>
        </p:grpSpPr>
        <p:sp>
          <p:nvSpPr>
            <p:cNvPr id="38" name="Flowchart: Decision 107"/>
            <p:cNvSpPr/>
            <p:nvPr/>
          </p:nvSpPr>
          <p:spPr>
            <a:xfrm>
              <a:off x="6869129" y="2118086"/>
              <a:ext cx="1375279" cy="1375279"/>
            </a:xfrm>
            <a:prstGeom prst="flowChartDecision">
              <a:avLst/>
            </a:prstGeom>
            <a:solidFill>
              <a:srgbClr val="F18C61"/>
            </a:solidFill>
            <a:ln>
              <a:noFill/>
            </a:ln>
            <a:effectLst>
              <a:outerShdw blurRad="50800" dist="38100" dir="5400000" algn="t" rotWithShape="0">
                <a:srgbClr val="F18C6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gradFill>
                  <a:gsLst>
                    <a:gs pos="0">
                      <a:srgbClr val="833CF4"/>
                    </a:gs>
                    <a:gs pos="100000">
                      <a:srgbClr val="37A8EA"/>
                    </a:gs>
                  </a:gsLst>
                  <a:lin ang="2700000" scaled="0"/>
                </a:gra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39" name="Group 102"/>
            <p:cNvGrpSpPr/>
            <p:nvPr/>
          </p:nvGrpSpPr>
          <p:grpSpPr>
            <a:xfrm>
              <a:off x="7402716" y="2605601"/>
              <a:ext cx="303429" cy="333772"/>
              <a:chOff x="4439444" y="1652588"/>
              <a:chExt cx="464344" cy="464344"/>
            </a:xfrm>
            <a:solidFill>
              <a:schemeClr val="accent3"/>
            </a:solidFill>
          </p:grpSpPr>
          <p:sp>
            <p:nvSpPr>
              <p:cNvPr id="40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41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  <p:sp>
            <p:nvSpPr>
              <p:cNvPr id="42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75"/>
                    </a:cubicBezTo>
                    <a:lnTo>
                      <a:pt x="18720" y="20175"/>
                    </a:lnTo>
                    <a:cubicBezTo>
                      <a:pt x="18722" y="20959"/>
                      <a:pt x="19366" y="21600"/>
                      <a:pt x="20170" y="21600"/>
                    </a:cubicBezTo>
                    <a:cubicBezTo>
                      <a:pt x="20955" y="21600"/>
                      <a:pt x="21599" y="20956"/>
                      <a:pt x="21599" y="20170"/>
                    </a:cubicBezTo>
                    <a:cubicBezTo>
                      <a:pt x="21599" y="20175"/>
                      <a:pt x="21597" y="2017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gradFill>
                    <a:gsLst>
                      <a:gs pos="0">
                        <a:srgbClr val="833CF4"/>
                      </a:gs>
                      <a:gs pos="100000">
                        <a:srgbClr val="37A8EA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Gill Sans" charset="0"/>
                </a:endParaRPr>
              </a:p>
            </p:txBody>
          </p:sp>
        </p:grpSp>
      </p:grpSp>
      <p:sp>
        <p:nvSpPr>
          <p:cNvPr id="43" name="TextBox 2"/>
          <p:cNvSpPr txBox="1"/>
          <p:nvPr/>
        </p:nvSpPr>
        <p:spPr>
          <a:xfrm>
            <a:off x="1221884" y="1074678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44" name="TextBox 75"/>
          <p:cNvSpPr txBox="1"/>
          <p:nvPr/>
        </p:nvSpPr>
        <p:spPr>
          <a:xfrm>
            <a:off x="1187624" y="1382455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2587513" y="376743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46" name="TextBox 77"/>
          <p:cNvSpPr txBox="1"/>
          <p:nvPr/>
        </p:nvSpPr>
        <p:spPr>
          <a:xfrm>
            <a:off x="2553253" y="4075207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47" name="TextBox 78"/>
          <p:cNvSpPr txBox="1"/>
          <p:nvPr/>
        </p:nvSpPr>
        <p:spPr>
          <a:xfrm>
            <a:off x="5531168" y="376743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48" name="TextBox 79"/>
          <p:cNvSpPr txBox="1"/>
          <p:nvPr/>
        </p:nvSpPr>
        <p:spPr>
          <a:xfrm>
            <a:off x="5496908" y="4075207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49" name="TextBox 80"/>
          <p:cNvSpPr txBox="1"/>
          <p:nvPr/>
        </p:nvSpPr>
        <p:spPr>
          <a:xfrm>
            <a:off x="4050124" y="1074678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50" name="TextBox 81"/>
          <p:cNvSpPr txBox="1"/>
          <p:nvPr/>
        </p:nvSpPr>
        <p:spPr>
          <a:xfrm>
            <a:off x="4015864" y="1382455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sp>
        <p:nvSpPr>
          <p:cNvPr id="51" name="TextBox 82"/>
          <p:cNvSpPr txBox="1"/>
          <p:nvPr/>
        </p:nvSpPr>
        <p:spPr>
          <a:xfrm>
            <a:off x="6953038" y="1074678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点击添加文本</a:t>
            </a:r>
          </a:p>
        </p:txBody>
      </p:sp>
      <p:sp>
        <p:nvSpPr>
          <p:cNvPr id="52" name="TextBox 53"/>
          <p:cNvSpPr txBox="1"/>
          <p:nvPr/>
        </p:nvSpPr>
        <p:spPr>
          <a:xfrm>
            <a:off x="6920597" y="1382455"/>
            <a:ext cx="132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778 L 5.55556E-7 0.0003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778 L 5.55556E-7 0.00031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17" grpId="0" animBg="1"/>
      <p:bldP spid="17" grpId="1" animBg="1"/>
      <p:bldP spid="23" grpId="0" animBg="1"/>
      <p:bldP spid="23" grpId="1" animBg="1"/>
      <p:bldP spid="29" grpId="0" animBg="1"/>
      <p:bldP spid="29" grpId="1" animBg="1"/>
      <p:bldP spid="36" grpId="0" animBg="1"/>
      <p:bldP spid="36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81"/>
          <p:cNvSpPr/>
          <p:nvPr/>
        </p:nvSpPr>
        <p:spPr>
          <a:xfrm rot="2539609">
            <a:off x="5104214" y="338538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F18C6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82"/>
          <p:cNvSpPr/>
          <p:nvPr/>
        </p:nvSpPr>
        <p:spPr>
          <a:xfrm>
            <a:off x="5237205" y="2786420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778C6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83"/>
          <p:cNvSpPr/>
          <p:nvPr/>
        </p:nvSpPr>
        <p:spPr>
          <a:xfrm rot="19060391">
            <a:off x="5104214" y="218745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F18C6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85"/>
          <p:cNvSpPr/>
          <p:nvPr/>
        </p:nvSpPr>
        <p:spPr>
          <a:xfrm>
            <a:off x="5405283" y="1377340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18C6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Freeform 87"/>
          <p:cNvSpPr/>
          <p:nvPr/>
        </p:nvSpPr>
        <p:spPr>
          <a:xfrm>
            <a:off x="5712368" y="2415179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78C6F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Freeform 89"/>
          <p:cNvSpPr/>
          <p:nvPr/>
        </p:nvSpPr>
        <p:spPr>
          <a:xfrm>
            <a:off x="5405283" y="347070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18C6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Freeform 109"/>
          <p:cNvSpPr/>
          <p:nvPr/>
        </p:nvSpPr>
        <p:spPr>
          <a:xfrm>
            <a:off x="3901427" y="2186429"/>
            <a:ext cx="1287880" cy="1287875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Freeform 28"/>
          <p:cNvSpPr/>
          <p:nvPr/>
        </p:nvSpPr>
        <p:spPr>
          <a:xfrm rot="19060391" flipH="1">
            <a:off x="3462284" y="338538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778C6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29"/>
          <p:cNvSpPr/>
          <p:nvPr/>
        </p:nvSpPr>
        <p:spPr>
          <a:xfrm flipH="1">
            <a:off x="3315999" y="2786420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F18C6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30"/>
          <p:cNvSpPr/>
          <p:nvPr/>
        </p:nvSpPr>
        <p:spPr>
          <a:xfrm rot="2539609" flipH="1">
            <a:off x="3462284" y="2187455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778C6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31"/>
          <p:cNvSpPr/>
          <p:nvPr/>
        </p:nvSpPr>
        <p:spPr>
          <a:xfrm>
            <a:off x="2796853" y="1377340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78C6F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Freeform 32"/>
          <p:cNvSpPr/>
          <p:nvPr/>
        </p:nvSpPr>
        <p:spPr>
          <a:xfrm>
            <a:off x="2524933" y="2415179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18C6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Freeform 33"/>
          <p:cNvSpPr/>
          <p:nvPr/>
        </p:nvSpPr>
        <p:spPr>
          <a:xfrm>
            <a:off x="2812968" y="347070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78C6F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7" name="Group 66"/>
          <p:cNvGrpSpPr/>
          <p:nvPr/>
        </p:nvGrpSpPr>
        <p:grpSpPr>
          <a:xfrm>
            <a:off x="6565983" y="2437114"/>
            <a:ext cx="1950078" cy="601995"/>
            <a:chOff x="5601300" y="1697287"/>
            <a:chExt cx="1950078" cy="601995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5601300" y="169728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0" name="Group 69"/>
          <p:cNvGrpSpPr/>
          <p:nvPr/>
        </p:nvGrpSpPr>
        <p:grpSpPr>
          <a:xfrm>
            <a:off x="6337907" y="1340131"/>
            <a:ext cx="1947726" cy="623323"/>
            <a:chOff x="5603652" y="1675959"/>
            <a:chExt cx="1947726" cy="623323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5603652" y="1675959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750028" y="3532579"/>
            <a:ext cx="1947726" cy="621902"/>
            <a:chOff x="5603652" y="1677380"/>
            <a:chExt cx="1947726" cy="621902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6935825" y="1677380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6" name="Group 75"/>
          <p:cNvGrpSpPr/>
          <p:nvPr/>
        </p:nvGrpSpPr>
        <p:grpSpPr>
          <a:xfrm>
            <a:off x="508688" y="2495653"/>
            <a:ext cx="1947726" cy="619941"/>
            <a:chOff x="5603652" y="1679341"/>
            <a:chExt cx="1947726" cy="619941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6935825" y="1679341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750028" y="1458727"/>
            <a:ext cx="1947726" cy="586277"/>
            <a:chOff x="5603652" y="1713005"/>
            <a:chExt cx="1947726" cy="586277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6935825" y="1713005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778C6F"/>
                  </a:solidFill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778C6F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69"/>
          <p:cNvGrpSpPr/>
          <p:nvPr/>
        </p:nvGrpSpPr>
        <p:grpSpPr>
          <a:xfrm>
            <a:off x="6337907" y="3532579"/>
            <a:ext cx="1947726" cy="603826"/>
            <a:chOff x="5603652" y="1695456"/>
            <a:chExt cx="1947726" cy="603826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5603652" y="1695456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添加标题</a:t>
              </a:r>
              <a:endParaRPr lang="en-US" altLang="zh-CN" sz="12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603652" y="1929950"/>
              <a:ext cx="194772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5" name="Freeform 62"/>
          <p:cNvSpPr>
            <a:spLocks noEditPoints="1"/>
          </p:cNvSpPr>
          <p:nvPr/>
        </p:nvSpPr>
        <p:spPr bwMode="auto">
          <a:xfrm>
            <a:off x="3042951" y="1622117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6" name="Freeform 66"/>
          <p:cNvSpPr>
            <a:spLocks noEditPoints="1"/>
          </p:cNvSpPr>
          <p:nvPr/>
        </p:nvSpPr>
        <p:spPr bwMode="auto">
          <a:xfrm>
            <a:off x="2728576" y="2651404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3041503" y="3738970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8" name="Freeform 57"/>
          <p:cNvSpPr>
            <a:spLocks noEditPoints="1"/>
          </p:cNvSpPr>
          <p:nvPr/>
        </p:nvSpPr>
        <p:spPr bwMode="auto">
          <a:xfrm>
            <a:off x="5690841" y="1664984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Freeform 131"/>
          <p:cNvSpPr/>
          <p:nvPr/>
        </p:nvSpPr>
        <p:spPr bwMode="auto">
          <a:xfrm>
            <a:off x="5949433" y="2676000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5632727" y="3698146"/>
            <a:ext cx="367725" cy="367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1" name="Freeform 42"/>
          <p:cNvSpPr>
            <a:spLocks noEditPoints="1"/>
          </p:cNvSpPr>
          <p:nvPr/>
        </p:nvSpPr>
        <p:spPr bwMode="auto">
          <a:xfrm>
            <a:off x="4262931" y="2587256"/>
            <a:ext cx="564873" cy="48622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796" y="412777"/>
            <a:ext cx="1939113" cy="3878226"/>
          </a:xfrm>
          <a:prstGeom prst="rect">
            <a:avLst/>
          </a:prstGeom>
        </p:spPr>
      </p:pic>
      <p:grpSp>
        <p:nvGrpSpPr>
          <p:cNvPr id="41" name="组合 1"/>
          <p:cNvGrpSpPr/>
          <p:nvPr/>
        </p:nvGrpSpPr>
        <p:grpSpPr bwMode="auto">
          <a:xfrm>
            <a:off x="2161909" y="725629"/>
            <a:ext cx="4507706" cy="629334"/>
            <a:chOff x="0" y="0"/>
            <a:chExt cx="6011433" cy="838056"/>
          </a:xfrm>
        </p:grpSpPr>
        <p:grpSp>
          <p:nvGrpSpPr>
            <p:cNvPr id="42" name="组合 6"/>
            <p:cNvGrpSpPr/>
            <p:nvPr/>
          </p:nvGrpSpPr>
          <p:grpSpPr bwMode="auto">
            <a:xfrm>
              <a:off x="0" y="100322"/>
              <a:ext cx="693872" cy="737734"/>
              <a:chOff x="0" y="2773"/>
              <a:chExt cx="693872" cy="737734"/>
            </a:xfrm>
          </p:grpSpPr>
          <p:sp>
            <p:nvSpPr>
              <p:cNvPr id="48" name="任意多边形 40"/>
              <p:cNvSpPr/>
              <p:nvPr/>
            </p:nvSpPr>
            <p:spPr bwMode="auto">
              <a:xfrm>
                <a:off x="0" y="7094"/>
                <a:ext cx="693872" cy="694450"/>
              </a:xfrm>
              <a:custGeom>
                <a:avLst/>
                <a:gdLst>
                  <a:gd name="T0" fmla="*/ 346936 w 986572"/>
                  <a:gd name="T1" fmla="*/ 74581 h 986570"/>
                  <a:gd name="T2" fmla="*/ 619353 w 986572"/>
                  <a:gd name="T3" fmla="*/ 347225 h 986570"/>
                  <a:gd name="T4" fmla="*/ 346936 w 986572"/>
                  <a:gd name="T5" fmla="*/ 619869 h 986570"/>
                  <a:gd name="T6" fmla="*/ 74519 w 986572"/>
                  <a:gd name="T7" fmla="*/ 347225 h 986570"/>
                  <a:gd name="T8" fmla="*/ 346936 w 986572"/>
                  <a:gd name="T9" fmla="*/ 74581 h 986570"/>
                  <a:gd name="T10" fmla="*/ 346936 w 986572"/>
                  <a:gd name="T11" fmla="*/ 42910 h 986570"/>
                  <a:gd name="T12" fmla="*/ 42874 w 986572"/>
                  <a:gd name="T13" fmla="*/ 347225 h 986570"/>
                  <a:gd name="T14" fmla="*/ 346936 w 986572"/>
                  <a:gd name="T15" fmla="*/ 651540 h 986570"/>
                  <a:gd name="T16" fmla="*/ 650998 w 986572"/>
                  <a:gd name="T17" fmla="*/ 347225 h 986570"/>
                  <a:gd name="T18" fmla="*/ 346936 w 986572"/>
                  <a:gd name="T19" fmla="*/ 42910 h 986570"/>
                  <a:gd name="T20" fmla="*/ 346936 w 986572"/>
                  <a:gd name="T21" fmla="*/ 0 h 986570"/>
                  <a:gd name="T22" fmla="*/ 693872 w 986572"/>
                  <a:gd name="T23" fmla="*/ 347225 h 986570"/>
                  <a:gd name="T24" fmla="*/ 346936 w 986572"/>
                  <a:gd name="T25" fmla="*/ 694450 h 986570"/>
                  <a:gd name="T26" fmla="*/ 0 w 986572"/>
                  <a:gd name="T27" fmla="*/ 347225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文本框 5"/>
              <p:cNvSpPr txBox="1">
                <a:spLocks noChangeArrowheads="1"/>
              </p:cNvSpPr>
              <p:nvPr/>
            </p:nvSpPr>
            <p:spPr bwMode="auto">
              <a:xfrm>
                <a:off x="179825" y="2773"/>
                <a:ext cx="351019" cy="737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1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3" name="组合 2"/>
            <p:cNvGrpSpPr/>
            <p:nvPr/>
          </p:nvGrpSpPr>
          <p:grpSpPr bwMode="auto">
            <a:xfrm>
              <a:off x="885707" y="0"/>
              <a:ext cx="5125726" cy="829176"/>
              <a:chOff x="57643" y="0"/>
              <a:chExt cx="5125726" cy="829176"/>
            </a:xfrm>
          </p:grpSpPr>
          <p:sp>
            <p:nvSpPr>
              <p:cNvPr id="44" name="文本框 43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0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F18C61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45" name="文本框 14"/>
              <p:cNvSpPr txBox="1">
                <a:spLocks noChangeArrowheads="1"/>
              </p:cNvSpPr>
              <p:nvPr/>
            </p:nvSpPr>
            <p:spPr bwMode="auto">
              <a:xfrm>
                <a:off x="2222929" y="52080"/>
                <a:ext cx="2574279" cy="430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46" name="直接连接符 34"/>
              <p:cNvCxnSpPr>
                <a:cxnSpLocks noChangeShapeType="1"/>
              </p:cNvCxnSpPr>
              <p:nvPr/>
            </p:nvCxnSpPr>
            <p:spPr bwMode="auto">
              <a:xfrm>
                <a:off x="108742" y="461381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文本框 35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50" name="组合 4"/>
          <p:cNvGrpSpPr/>
          <p:nvPr/>
        </p:nvGrpSpPr>
        <p:grpSpPr bwMode="auto">
          <a:xfrm>
            <a:off x="2161909" y="1656698"/>
            <a:ext cx="4507706" cy="622058"/>
            <a:chOff x="0" y="0"/>
            <a:chExt cx="6011433" cy="829735"/>
          </a:xfrm>
        </p:grpSpPr>
        <p:grpSp>
          <p:nvGrpSpPr>
            <p:cNvPr id="51" name="组合 41"/>
            <p:cNvGrpSpPr/>
            <p:nvPr/>
          </p:nvGrpSpPr>
          <p:grpSpPr bwMode="auto">
            <a:xfrm>
              <a:off x="0" y="32213"/>
              <a:ext cx="693872" cy="738953"/>
              <a:chOff x="0" y="-13257"/>
              <a:chExt cx="693872" cy="738953"/>
            </a:xfrm>
          </p:grpSpPr>
          <p:sp>
            <p:nvSpPr>
              <p:cNvPr id="57" name="任意多边形 42"/>
              <p:cNvSpPr/>
              <p:nvPr/>
            </p:nvSpPr>
            <p:spPr bwMode="auto">
              <a:xfrm>
                <a:off x="0" y="6939"/>
                <a:ext cx="693872" cy="694008"/>
              </a:xfrm>
              <a:custGeom>
                <a:avLst/>
                <a:gdLst>
                  <a:gd name="T0" fmla="*/ 346936 w 986572"/>
                  <a:gd name="T1" fmla="*/ 74534 h 986570"/>
                  <a:gd name="T2" fmla="*/ 619353 w 986572"/>
                  <a:gd name="T3" fmla="*/ 347004 h 986570"/>
                  <a:gd name="T4" fmla="*/ 346936 w 986572"/>
                  <a:gd name="T5" fmla="*/ 619474 h 986570"/>
                  <a:gd name="T6" fmla="*/ 74519 w 986572"/>
                  <a:gd name="T7" fmla="*/ 347004 h 986570"/>
                  <a:gd name="T8" fmla="*/ 346936 w 986572"/>
                  <a:gd name="T9" fmla="*/ 74534 h 986570"/>
                  <a:gd name="T10" fmla="*/ 346936 w 986572"/>
                  <a:gd name="T11" fmla="*/ 42883 h 986570"/>
                  <a:gd name="T12" fmla="*/ 42874 w 986572"/>
                  <a:gd name="T13" fmla="*/ 347004 h 986570"/>
                  <a:gd name="T14" fmla="*/ 346936 w 986572"/>
                  <a:gd name="T15" fmla="*/ 651125 h 986570"/>
                  <a:gd name="T16" fmla="*/ 650998 w 986572"/>
                  <a:gd name="T17" fmla="*/ 347004 h 986570"/>
                  <a:gd name="T18" fmla="*/ 346936 w 986572"/>
                  <a:gd name="T19" fmla="*/ 42883 h 986570"/>
                  <a:gd name="T20" fmla="*/ 346936 w 986572"/>
                  <a:gd name="T21" fmla="*/ 0 h 986570"/>
                  <a:gd name="T22" fmla="*/ 693872 w 986572"/>
                  <a:gd name="T23" fmla="*/ 347004 h 986570"/>
                  <a:gd name="T24" fmla="*/ 346936 w 986572"/>
                  <a:gd name="T25" fmla="*/ 694008 h 986570"/>
                  <a:gd name="T26" fmla="*/ 0 w 986572"/>
                  <a:gd name="T27" fmla="*/ 347004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8" name="文本框 43"/>
              <p:cNvSpPr txBox="1">
                <a:spLocks noChangeArrowheads="1"/>
              </p:cNvSpPr>
              <p:nvPr/>
            </p:nvSpPr>
            <p:spPr bwMode="auto">
              <a:xfrm>
                <a:off x="123245" y="-13257"/>
                <a:ext cx="447218" cy="738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2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52" name="组合 31"/>
            <p:cNvGrpSpPr/>
            <p:nvPr/>
          </p:nvGrpSpPr>
          <p:grpSpPr bwMode="auto">
            <a:xfrm>
              <a:off x="885707" y="0"/>
              <a:ext cx="5125726" cy="829735"/>
              <a:chOff x="57643" y="0"/>
              <a:chExt cx="5125726" cy="829735"/>
            </a:xfrm>
          </p:grpSpPr>
          <p:sp>
            <p:nvSpPr>
              <p:cNvPr id="53" name="文本框 32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778C6F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54" name="文本框 33"/>
              <p:cNvSpPr txBox="1">
                <a:spLocks noChangeArrowheads="1"/>
              </p:cNvSpPr>
              <p:nvPr/>
            </p:nvSpPr>
            <p:spPr bwMode="auto">
              <a:xfrm>
                <a:off x="2222929" y="95639"/>
                <a:ext cx="2574279" cy="43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55" name="直接连接符 37"/>
              <p:cNvCxnSpPr>
                <a:cxnSpLocks noChangeShapeType="1"/>
              </p:cNvCxnSpPr>
              <p:nvPr/>
            </p:nvCxnSpPr>
            <p:spPr bwMode="auto">
              <a:xfrm>
                <a:off x="108742" y="462144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文本框 38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59" name="组合 13"/>
          <p:cNvGrpSpPr/>
          <p:nvPr/>
        </p:nvGrpSpPr>
        <p:grpSpPr bwMode="auto">
          <a:xfrm>
            <a:off x="2161909" y="2583004"/>
            <a:ext cx="4507706" cy="622058"/>
            <a:chOff x="0" y="0"/>
            <a:chExt cx="6011433" cy="829735"/>
          </a:xfrm>
        </p:grpSpPr>
        <p:grpSp>
          <p:nvGrpSpPr>
            <p:cNvPr id="60" name="组合 59"/>
            <p:cNvGrpSpPr/>
            <p:nvPr/>
          </p:nvGrpSpPr>
          <p:grpSpPr bwMode="auto">
            <a:xfrm>
              <a:off x="0" y="32213"/>
              <a:ext cx="693872" cy="738953"/>
              <a:chOff x="0" y="-13257"/>
              <a:chExt cx="693872" cy="738953"/>
            </a:xfrm>
          </p:grpSpPr>
          <p:sp>
            <p:nvSpPr>
              <p:cNvPr id="66" name="任意多边形 45"/>
              <p:cNvSpPr/>
              <p:nvPr/>
            </p:nvSpPr>
            <p:spPr bwMode="auto">
              <a:xfrm>
                <a:off x="0" y="6939"/>
                <a:ext cx="693872" cy="694008"/>
              </a:xfrm>
              <a:custGeom>
                <a:avLst/>
                <a:gdLst>
                  <a:gd name="T0" fmla="*/ 346936 w 986572"/>
                  <a:gd name="T1" fmla="*/ 74534 h 986570"/>
                  <a:gd name="T2" fmla="*/ 619353 w 986572"/>
                  <a:gd name="T3" fmla="*/ 347004 h 986570"/>
                  <a:gd name="T4" fmla="*/ 346936 w 986572"/>
                  <a:gd name="T5" fmla="*/ 619474 h 986570"/>
                  <a:gd name="T6" fmla="*/ 74519 w 986572"/>
                  <a:gd name="T7" fmla="*/ 347004 h 986570"/>
                  <a:gd name="T8" fmla="*/ 346936 w 986572"/>
                  <a:gd name="T9" fmla="*/ 74534 h 986570"/>
                  <a:gd name="T10" fmla="*/ 346936 w 986572"/>
                  <a:gd name="T11" fmla="*/ 42883 h 986570"/>
                  <a:gd name="T12" fmla="*/ 42874 w 986572"/>
                  <a:gd name="T13" fmla="*/ 347004 h 986570"/>
                  <a:gd name="T14" fmla="*/ 346936 w 986572"/>
                  <a:gd name="T15" fmla="*/ 651125 h 986570"/>
                  <a:gd name="T16" fmla="*/ 650998 w 986572"/>
                  <a:gd name="T17" fmla="*/ 347004 h 986570"/>
                  <a:gd name="T18" fmla="*/ 346936 w 986572"/>
                  <a:gd name="T19" fmla="*/ 42883 h 986570"/>
                  <a:gd name="T20" fmla="*/ 346936 w 986572"/>
                  <a:gd name="T21" fmla="*/ 0 h 986570"/>
                  <a:gd name="T22" fmla="*/ 693872 w 986572"/>
                  <a:gd name="T23" fmla="*/ 347004 h 986570"/>
                  <a:gd name="T24" fmla="*/ 346936 w 986572"/>
                  <a:gd name="T25" fmla="*/ 694008 h 986570"/>
                  <a:gd name="T26" fmla="*/ 0 w 986572"/>
                  <a:gd name="T27" fmla="*/ 347004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7" name="文本框 46"/>
              <p:cNvSpPr txBox="1">
                <a:spLocks noChangeArrowheads="1"/>
              </p:cNvSpPr>
              <p:nvPr/>
            </p:nvSpPr>
            <p:spPr bwMode="auto">
              <a:xfrm>
                <a:off x="115764" y="-13257"/>
                <a:ext cx="462182" cy="738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3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61" name="组合 39"/>
            <p:cNvGrpSpPr/>
            <p:nvPr/>
          </p:nvGrpSpPr>
          <p:grpSpPr bwMode="auto">
            <a:xfrm>
              <a:off x="885707" y="0"/>
              <a:ext cx="5125726" cy="829735"/>
              <a:chOff x="57643" y="0"/>
              <a:chExt cx="5125726" cy="829735"/>
            </a:xfrm>
          </p:grpSpPr>
          <p:sp>
            <p:nvSpPr>
              <p:cNvPr id="62" name="文本框 52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F18C61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63" name="文本框 54"/>
              <p:cNvSpPr txBox="1">
                <a:spLocks noChangeArrowheads="1"/>
              </p:cNvSpPr>
              <p:nvPr/>
            </p:nvSpPr>
            <p:spPr bwMode="auto">
              <a:xfrm>
                <a:off x="2222929" y="95639"/>
                <a:ext cx="2574279" cy="43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64" name="直接连接符 55"/>
              <p:cNvCxnSpPr>
                <a:cxnSpLocks noChangeShapeType="1"/>
              </p:cNvCxnSpPr>
              <p:nvPr/>
            </p:nvCxnSpPr>
            <p:spPr bwMode="auto">
              <a:xfrm>
                <a:off x="108742" y="462144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文本框 56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grpSp>
        <p:nvGrpSpPr>
          <p:cNvPr id="68" name="组合 15"/>
          <p:cNvGrpSpPr/>
          <p:nvPr/>
        </p:nvGrpSpPr>
        <p:grpSpPr bwMode="auto">
          <a:xfrm>
            <a:off x="2161909" y="3508120"/>
            <a:ext cx="4507706" cy="622058"/>
            <a:chOff x="0" y="0"/>
            <a:chExt cx="6011433" cy="829735"/>
          </a:xfrm>
        </p:grpSpPr>
        <p:grpSp>
          <p:nvGrpSpPr>
            <p:cNvPr id="69" name="组合 47"/>
            <p:cNvGrpSpPr/>
            <p:nvPr/>
          </p:nvGrpSpPr>
          <p:grpSpPr bwMode="auto">
            <a:xfrm>
              <a:off x="0" y="35932"/>
              <a:ext cx="693872" cy="738953"/>
              <a:chOff x="0" y="-13257"/>
              <a:chExt cx="693872" cy="738953"/>
            </a:xfrm>
          </p:grpSpPr>
          <p:sp>
            <p:nvSpPr>
              <p:cNvPr id="75" name="任意多边形 48"/>
              <p:cNvSpPr/>
              <p:nvPr/>
            </p:nvSpPr>
            <p:spPr bwMode="auto">
              <a:xfrm>
                <a:off x="0" y="6395"/>
                <a:ext cx="693872" cy="695597"/>
              </a:xfrm>
              <a:custGeom>
                <a:avLst/>
                <a:gdLst>
                  <a:gd name="T0" fmla="*/ 346936 w 986572"/>
                  <a:gd name="T1" fmla="*/ 74705 h 986570"/>
                  <a:gd name="T2" fmla="*/ 619353 w 986572"/>
                  <a:gd name="T3" fmla="*/ 347799 h 986570"/>
                  <a:gd name="T4" fmla="*/ 346936 w 986572"/>
                  <a:gd name="T5" fmla="*/ 620892 h 986570"/>
                  <a:gd name="T6" fmla="*/ 74519 w 986572"/>
                  <a:gd name="T7" fmla="*/ 347799 h 986570"/>
                  <a:gd name="T8" fmla="*/ 346936 w 986572"/>
                  <a:gd name="T9" fmla="*/ 74705 h 986570"/>
                  <a:gd name="T10" fmla="*/ 346936 w 986572"/>
                  <a:gd name="T11" fmla="*/ 42981 h 986570"/>
                  <a:gd name="T12" fmla="*/ 42874 w 986572"/>
                  <a:gd name="T13" fmla="*/ 347799 h 986570"/>
                  <a:gd name="T14" fmla="*/ 346936 w 986572"/>
                  <a:gd name="T15" fmla="*/ 652616 h 986570"/>
                  <a:gd name="T16" fmla="*/ 650998 w 986572"/>
                  <a:gd name="T17" fmla="*/ 347799 h 986570"/>
                  <a:gd name="T18" fmla="*/ 346936 w 986572"/>
                  <a:gd name="T19" fmla="*/ 42981 h 986570"/>
                  <a:gd name="T20" fmla="*/ 346936 w 986572"/>
                  <a:gd name="T21" fmla="*/ 0 h 986570"/>
                  <a:gd name="T22" fmla="*/ 693872 w 986572"/>
                  <a:gd name="T23" fmla="*/ 347799 h 986570"/>
                  <a:gd name="T24" fmla="*/ 346936 w 986572"/>
                  <a:gd name="T25" fmla="*/ 695597 h 986570"/>
                  <a:gd name="T26" fmla="*/ 0 w 986572"/>
                  <a:gd name="T27" fmla="*/ 347799 h 986570"/>
                  <a:gd name="T28" fmla="*/ 346936 w 986572"/>
                  <a:gd name="T29" fmla="*/ 0 h 9865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6572" h="986570">
                    <a:moveTo>
                      <a:pt x="493286" y="105954"/>
                    </a:moveTo>
                    <a:cubicBezTo>
                      <a:pt x="707204" y="105954"/>
                      <a:pt x="880618" y="279368"/>
                      <a:pt x="880618" y="493285"/>
                    </a:cubicBezTo>
                    <a:cubicBezTo>
                      <a:pt x="880618" y="707202"/>
                      <a:pt x="707204" y="880616"/>
                      <a:pt x="493286" y="880616"/>
                    </a:cubicBezTo>
                    <a:cubicBezTo>
                      <a:pt x="279368" y="880616"/>
                      <a:pt x="105954" y="707202"/>
                      <a:pt x="105954" y="493285"/>
                    </a:cubicBezTo>
                    <a:cubicBezTo>
                      <a:pt x="105954" y="279368"/>
                      <a:pt x="279368" y="105954"/>
                      <a:pt x="493286" y="105954"/>
                    </a:cubicBezTo>
                    <a:close/>
                    <a:moveTo>
                      <a:pt x="493286" y="60960"/>
                    </a:moveTo>
                    <a:cubicBezTo>
                      <a:pt x="254519" y="60960"/>
                      <a:pt x="60960" y="254518"/>
                      <a:pt x="60960" y="493285"/>
                    </a:cubicBezTo>
                    <a:cubicBezTo>
                      <a:pt x="60960" y="732052"/>
                      <a:pt x="254519" y="925610"/>
                      <a:pt x="493286" y="925610"/>
                    </a:cubicBezTo>
                    <a:cubicBezTo>
                      <a:pt x="732053" y="925610"/>
                      <a:pt x="925612" y="732052"/>
                      <a:pt x="925612" y="493285"/>
                    </a:cubicBezTo>
                    <a:cubicBezTo>
                      <a:pt x="925612" y="254518"/>
                      <a:pt x="732053" y="60960"/>
                      <a:pt x="493286" y="60960"/>
                    </a:cubicBezTo>
                    <a:close/>
                    <a:moveTo>
                      <a:pt x="493286" y="0"/>
                    </a:moveTo>
                    <a:cubicBezTo>
                      <a:pt x="765720" y="0"/>
                      <a:pt x="986572" y="220851"/>
                      <a:pt x="986572" y="493285"/>
                    </a:cubicBezTo>
                    <a:cubicBezTo>
                      <a:pt x="986572" y="765719"/>
                      <a:pt x="765720" y="986570"/>
                      <a:pt x="493286" y="986570"/>
                    </a:cubicBezTo>
                    <a:cubicBezTo>
                      <a:pt x="220852" y="986570"/>
                      <a:pt x="0" y="765719"/>
                      <a:pt x="0" y="493285"/>
                    </a:cubicBezTo>
                    <a:cubicBezTo>
                      <a:pt x="0" y="220851"/>
                      <a:pt x="220852" y="0"/>
                      <a:pt x="493286" y="0"/>
                    </a:cubicBez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文本框 51"/>
              <p:cNvSpPr txBox="1">
                <a:spLocks noChangeArrowheads="1"/>
              </p:cNvSpPr>
              <p:nvPr/>
            </p:nvSpPr>
            <p:spPr bwMode="auto">
              <a:xfrm>
                <a:off x="125383" y="-13257"/>
                <a:ext cx="442942" cy="738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4</a:t>
                </a:r>
                <a:endParaRPr lang="zh-CN" altLang="en-US" sz="3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70" name="组合 57"/>
            <p:cNvGrpSpPr/>
            <p:nvPr/>
          </p:nvGrpSpPr>
          <p:grpSpPr bwMode="auto">
            <a:xfrm>
              <a:off x="885707" y="0"/>
              <a:ext cx="5125726" cy="829735"/>
              <a:chOff x="57643" y="0"/>
              <a:chExt cx="5125726" cy="829735"/>
            </a:xfrm>
          </p:grpSpPr>
          <p:sp>
            <p:nvSpPr>
              <p:cNvPr id="71" name="文本框 58"/>
              <p:cNvSpPr txBox="1">
                <a:spLocks noChangeArrowheads="1"/>
              </p:cNvSpPr>
              <p:nvPr/>
            </p:nvSpPr>
            <p:spPr bwMode="auto">
              <a:xfrm>
                <a:off x="119714" y="0"/>
                <a:ext cx="2161692" cy="45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b="1" dirty="0">
                    <a:solidFill>
                      <a:srgbClr val="778C6F"/>
                    </a:solidFill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在这里输入标题</a:t>
                </a:r>
              </a:p>
            </p:txBody>
          </p:sp>
          <p:sp>
            <p:nvSpPr>
              <p:cNvPr id="72" name="文本框 62"/>
              <p:cNvSpPr txBox="1">
                <a:spLocks noChangeArrowheads="1"/>
              </p:cNvSpPr>
              <p:nvPr/>
            </p:nvSpPr>
            <p:spPr bwMode="auto">
              <a:xfrm>
                <a:off x="2222929" y="95639"/>
                <a:ext cx="2574279" cy="43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50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Put Your Title Here</a:t>
                </a:r>
                <a:endParaRPr lang="zh-CN" altLang="en-US" sz="1500" dirty="0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cxnSp>
            <p:nvCxnSpPr>
              <p:cNvPr id="73" name="直接连接符 63"/>
              <p:cNvCxnSpPr>
                <a:cxnSpLocks noChangeShapeType="1"/>
              </p:cNvCxnSpPr>
              <p:nvPr/>
            </p:nvCxnSpPr>
            <p:spPr bwMode="auto">
              <a:xfrm>
                <a:off x="108742" y="462143"/>
                <a:ext cx="50746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alpha val="34117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文本框 64"/>
              <p:cNvSpPr txBox="1">
                <a:spLocks noChangeArrowheads="1"/>
              </p:cNvSpPr>
              <p:nvPr/>
            </p:nvSpPr>
            <p:spPr bwMode="auto">
              <a:xfrm>
                <a:off x="57643" y="491048"/>
                <a:ext cx="4196828" cy="33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50" dirty="0">
                    <a:latin typeface="华康娃娃体W5(P)" panose="040B0500000000000000" pitchFamily="82" charset="-122"/>
                    <a:ea typeface="华康娃娃体W5(P)" panose="040B0500000000000000" pitchFamily="82" charset="-122"/>
                  </a:rPr>
                  <a:t>在这里输入一些说明文字，可以是对这部分的描述</a:t>
                </a:r>
              </a:p>
            </p:txBody>
          </p:sp>
        </p:grp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3322" y="2226451"/>
            <a:ext cx="2267671" cy="2917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25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Isosceles Triangle 91"/>
          <p:cNvSpPr/>
          <p:nvPr/>
        </p:nvSpPr>
        <p:spPr>
          <a:xfrm rot="3600000" flipH="1">
            <a:off x="5548227" y="2062395"/>
            <a:ext cx="347196" cy="29930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Donut 92"/>
          <p:cNvSpPr/>
          <p:nvPr/>
        </p:nvSpPr>
        <p:spPr>
          <a:xfrm flipH="1">
            <a:off x="4933208" y="1548561"/>
            <a:ext cx="1026933" cy="1026933"/>
          </a:xfrm>
          <a:prstGeom prst="donut">
            <a:avLst>
              <a:gd name="adj" fmla="val 19079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6" name="Group 93"/>
          <p:cNvGrpSpPr/>
          <p:nvPr/>
        </p:nvGrpSpPr>
        <p:grpSpPr>
          <a:xfrm flipH="1">
            <a:off x="5505423" y="1824144"/>
            <a:ext cx="1253206" cy="317654"/>
            <a:chOff x="1793077" y="1463668"/>
            <a:chExt cx="1371600" cy="347664"/>
          </a:xfrm>
        </p:grpSpPr>
        <p:sp>
          <p:nvSpPr>
            <p:cNvPr id="7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1844670" y="1511289"/>
              <a:ext cx="296501" cy="28751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02</a:t>
              </a:r>
            </a:p>
          </p:txBody>
        </p:sp>
      </p:grpSp>
      <p:sp>
        <p:nvSpPr>
          <p:cNvPr id="9" name="Isosceles Triangle 98"/>
          <p:cNvSpPr/>
          <p:nvPr/>
        </p:nvSpPr>
        <p:spPr>
          <a:xfrm rot="3600000" flipH="1">
            <a:off x="5586325" y="3453825"/>
            <a:ext cx="347196" cy="299307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Donut 99"/>
          <p:cNvSpPr/>
          <p:nvPr/>
        </p:nvSpPr>
        <p:spPr>
          <a:xfrm flipH="1">
            <a:off x="4971306" y="2939991"/>
            <a:ext cx="1026933" cy="1026933"/>
          </a:xfrm>
          <a:prstGeom prst="donut">
            <a:avLst>
              <a:gd name="adj" fmla="val 19079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1" name="Group 100"/>
          <p:cNvGrpSpPr/>
          <p:nvPr/>
        </p:nvGrpSpPr>
        <p:grpSpPr>
          <a:xfrm flipH="1">
            <a:off x="5543524" y="3218482"/>
            <a:ext cx="1253206" cy="317655"/>
            <a:chOff x="1793075" y="1466851"/>
            <a:chExt cx="1371600" cy="347664"/>
          </a:xfrm>
        </p:grpSpPr>
        <p:sp>
          <p:nvSpPr>
            <p:cNvPr id="1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1844671" y="1504740"/>
              <a:ext cx="296501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04</a:t>
              </a:r>
            </a:p>
          </p:txBody>
        </p:sp>
      </p:grpSp>
      <p:cxnSp>
        <p:nvCxnSpPr>
          <p:cNvPr id="14" name="Straight Connector 108"/>
          <p:cNvCxnSpPr/>
          <p:nvPr/>
        </p:nvCxnSpPr>
        <p:spPr>
          <a:xfrm>
            <a:off x="3996000" y="1347264"/>
            <a:ext cx="990546" cy="51346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0"/>
          <p:cNvCxnSpPr/>
          <p:nvPr/>
        </p:nvCxnSpPr>
        <p:spPr>
          <a:xfrm rot="10800000" flipV="1">
            <a:off x="3996000" y="2263324"/>
            <a:ext cx="990546" cy="5134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1"/>
          <p:cNvCxnSpPr/>
          <p:nvPr/>
        </p:nvCxnSpPr>
        <p:spPr>
          <a:xfrm rot="10800000" flipV="1">
            <a:off x="3996000" y="3580048"/>
            <a:ext cx="990546" cy="5134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2"/>
          <p:cNvCxnSpPr/>
          <p:nvPr/>
        </p:nvCxnSpPr>
        <p:spPr>
          <a:xfrm>
            <a:off x="3996000" y="2814888"/>
            <a:ext cx="990546" cy="51346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14"/>
          <p:cNvSpPr/>
          <p:nvPr/>
        </p:nvSpPr>
        <p:spPr>
          <a:xfrm rot="18000000">
            <a:off x="3064262" y="1347632"/>
            <a:ext cx="347196" cy="29930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Donut 115"/>
          <p:cNvSpPr/>
          <p:nvPr/>
        </p:nvSpPr>
        <p:spPr>
          <a:xfrm>
            <a:off x="2999545" y="833797"/>
            <a:ext cx="1026933" cy="1026933"/>
          </a:xfrm>
          <a:prstGeom prst="donut">
            <a:avLst>
              <a:gd name="adj" fmla="val 19079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0" name="Group 54"/>
          <p:cNvGrpSpPr/>
          <p:nvPr/>
        </p:nvGrpSpPr>
        <p:grpSpPr>
          <a:xfrm>
            <a:off x="2201059" y="1112289"/>
            <a:ext cx="1253206" cy="317655"/>
            <a:chOff x="1793078" y="1466850"/>
            <a:chExt cx="1371600" cy="347664"/>
          </a:xfrm>
        </p:grpSpPr>
        <p:sp>
          <p:nvSpPr>
            <p:cNvPr id="21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1870408" y="1491664"/>
              <a:ext cx="266676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01</a:t>
              </a:r>
            </a:p>
          </p:txBody>
        </p:sp>
      </p:grpSp>
      <p:sp>
        <p:nvSpPr>
          <p:cNvPr id="23" name="Isosceles Triangle 121"/>
          <p:cNvSpPr/>
          <p:nvPr/>
        </p:nvSpPr>
        <p:spPr>
          <a:xfrm rot="18000000">
            <a:off x="3064262" y="2777159"/>
            <a:ext cx="347196" cy="29930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Donut 122"/>
          <p:cNvSpPr/>
          <p:nvPr/>
        </p:nvSpPr>
        <p:spPr>
          <a:xfrm>
            <a:off x="2999545" y="2263325"/>
            <a:ext cx="1026933" cy="1026933"/>
          </a:xfrm>
          <a:prstGeom prst="donut">
            <a:avLst>
              <a:gd name="adj" fmla="val 19079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5" name="Group 79"/>
          <p:cNvGrpSpPr/>
          <p:nvPr/>
        </p:nvGrpSpPr>
        <p:grpSpPr>
          <a:xfrm>
            <a:off x="2201060" y="2541816"/>
            <a:ext cx="1253206" cy="317655"/>
            <a:chOff x="1793079" y="1466851"/>
            <a:chExt cx="1371600" cy="347664"/>
          </a:xfrm>
        </p:grpSpPr>
        <p:sp>
          <p:nvSpPr>
            <p:cNvPr id="26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866315" y="1504740"/>
              <a:ext cx="296501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03</a:t>
              </a:r>
            </a:p>
          </p:txBody>
        </p:sp>
      </p:grpSp>
      <p:sp>
        <p:nvSpPr>
          <p:cNvPr id="28" name="Isosceles Triangle 128"/>
          <p:cNvSpPr/>
          <p:nvPr/>
        </p:nvSpPr>
        <p:spPr>
          <a:xfrm rot="18000000">
            <a:off x="3064262" y="4206685"/>
            <a:ext cx="347196" cy="29930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Donut 129"/>
          <p:cNvSpPr/>
          <p:nvPr/>
        </p:nvSpPr>
        <p:spPr>
          <a:xfrm>
            <a:off x="2999545" y="3692851"/>
            <a:ext cx="1026933" cy="1026933"/>
          </a:xfrm>
          <a:prstGeom prst="donut">
            <a:avLst>
              <a:gd name="adj" fmla="val 19079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30" name="Group 86"/>
          <p:cNvGrpSpPr/>
          <p:nvPr/>
        </p:nvGrpSpPr>
        <p:grpSpPr>
          <a:xfrm>
            <a:off x="2201060" y="3971342"/>
            <a:ext cx="1253206" cy="317655"/>
            <a:chOff x="1793079" y="1466851"/>
            <a:chExt cx="1371600" cy="347664"/>
          </a:xfrm>
        </p:grpSpPr>
        <p:sp>
          <p:nvSpPr>
            <p:cNvPr id="31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1866315" y="1504740"/>
              <a:ext cx="296501" cy="28751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705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05</a:t>
              </a:r>
            </a:p>
          </p:txBody>
        </p:sp>
      </p:grpSp>
      <p:sp>
        <p:nvSpPr>
          <p:cNvPr id="33" name="TextBox 23"/>
          <p:cNvSpPr txBox="1"/>
          <p:nvPr/>
        </p:nvSpPr>
        <p:spPr>
          <a:xfrm>
            <a:off x="564727" y="3817679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145282" y="362448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591820" y="2642485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172375" y="244928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591820" y="1180089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1172375" y="98689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6857694" y="1884773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857694" y="1691577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6857694" y="3354586"/>
            <a:ext cx="16404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6857694" y="3161390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9" grpId="0" animBg="1"/>
      <p:bldP spid="10" grpId="0" animBg="1"/>
      <p:bldP spid="18" grpId="0" animBg="1"/>
      <p:bldP spid="19" grpId="0" animBg="1"/>
      <p:bldP spid="23" grpId="0" animBg="1"/>
      <p:bldP spid="24" grpId="0" animBg="1"/>
      <p:bldP spid="28" grpId="0" animBg="1"/>
      <p:bldP spid="29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2351"/>
          <p:cNvSpPr/>
          <p:nvPr/>
        </p:nvSpPr>
        <p:spPr bwMode="auto">
          <a:xfrm>
            <a:off x="2999459" y="1473341"/>
            <a:ext cx="3127022" cy="844409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Freeform 2352"/>
          <p:cNvSpPr>
            <a:spLocks noEditPoints="1"/>
          </p:cNvSpPr>
          <p:nvPr/>
        </p:nvSpPr>
        <p:spPr bwMode="auto">
          <a:xfrm>
            <a:off x="3551485" y="2517563"/>
            <a:ext cx="2295031" cy="72361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Freeform 2353"/>
          <p:cNvSpPr/>
          <p:nvPr/>
        </p:nvSpPr>
        <p:spPr bwMode="auto">
          <a:xfrm>
            <a:off x="3837093" y="3410515"/>
            <a:ext cx="1710267" cy="55767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Freeform 2354"/>
          <p:cNvSpPr/>
          <p:nvPr/>
        </p:nvSpPr>
        <p:spPr bwMode="auto">
          <a:xfrm>
            <a:off x="3982721" y="3658870"/>
            <a:ext cx="1574800" cy="782320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F18C6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Freeform 2355"/>
          <p:cNvSpPr/>
          <p:nvPr/>
        </p:nvSpPr>
        <p:spPr bwMode="auto">
          <a:xfrm>
            <a:off x="3804356" y="2764790"/>
            <a:ext cx="2055707" cy="1022773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778C6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Freeform 2356"/>
          <p:cNvSpPr/>
          <p:nvPr/>
        </p:nvSpPr>
        <p:spPr bwMode="auto">
          <a:xfrm>
            <a:off x="3507458" y="1743146"/>
            <a:ext cx="2635956" cy="1311769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F18C6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99663" y="2044560"/>
            <a:ext cx="488809" cy="1980071"/>
            <a:chOff x="7312026" y="2874963"/>
            <a:chExt cx="687388" cy="2784475"/>
          </a:xfrm>
        </p:grpSpPr>
        <p:sp>
          <p:nvSpPr>
            <p:cNvPr id="11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7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7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4" name="TextBox 23"/>
          <p:cNvSpPr txBox="1"/>
          <p:nvPr/>
        </p:nvSpPr>
        <p:spPr>
          <a:xfrm>
            <a:off x="1124235" y="1666368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1124236" y="1477592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1124235" y="3517308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1124236" y="3328532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6393419" y="2656970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6393420" y="246819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21356" y="1496430"/>
            <a:ext cx="26999" cy="1773264"/>
            <a:chOff x="1331651" y="1597980"/>
            <a:chExt cx="36000" cy="2364481"/>
          </a:xfrm>
          <a:solidFill>
            <a:srgbClr val="F18C61"/>
          </a:solidFill>
        </p:grpSpPr>
        <p:cxnSp>
          <p:nvCxnSpPr>
            <p:cNvPr id="5" name="直接连接符 4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V="1">
            <a:off x="2829248" y="2513910"/>
            <a:ext cx="26999" cy="1792647"/>
            <a:chOff x="1331651" y="1572132"/>
            <a:chExt cx="36000" cy="2390327"/>
          </a:xfrm>
          <a:solidFill>
            <a:srgbClr val="778C6F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37141" y="1496430"/>
            <a:ext cx="26999" cy="1773264"/>
            <a:chOff x="1331651" y="1597980"/>
            <a:chExt cx="36000" cy="2364481"/>
          </a:xfrm>
          <a:solidFill>
            <a:srgbClr val="F18C61"/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18C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V="1">
            <a:off x="6445032" y="2513908"/>
            <a:ext cx="26999" cy="1792648"/>
            <a:chOff x="1331651" y="1572132"/>
            <a:chExt cx="36000" cy="2390328"/>
          </a:xfrm>
          <a:solidFill>
            <a:srgbClr val="778C6F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778C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1357" y="2513909"/>
            <a:ext cx="1574854" cy="76292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17" name="矩形 1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F18C6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1</a:t>
              </a:r>
              <a:endParaRPr lang="zh-CN" altLang="en-US" sz="298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29249" y="2513908"/>
            <a:ext cx="1574854" cy="772025"/>
            <a:chOff x="3742306" y="2945166"/>
            <a:chExt cx="2099921" cy="1029424"/>
          </a:xfrm>
        </p:grpSpPr>
        <p:sp>
          <p:nvSpPr>
            <p:cNvPr id="21" name="矩形 20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30598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70418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2</a:t>
              </a:r>
              <a:endParaRPr lang="zh-CN" altLang="en-US" sz="3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37141" y="2513909"/>
            <a:ext cx="1574854" cy="76292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5" name="矩形 24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F18C6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3</a:t>
              </a:r>
              <a:endParaRPr lang="zh-CN" altLang="en-US" sz="2985" dirty="0"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45032" y="2513908"/>
            <a:ext cx="1574854" cy="772025"/>
            <a:chOff x="8563615" y="2945166"/>
            <a:chExt cx="2099921" cy="1029424"/>
          </a:xfrm>
        </p:grpSpPr>
        <p:sp>
          <p:nvSpPr>
            <p:cNvPr id="29" name="矩形 28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51907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087651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  <a:sym typeface="Arial" panose="020B0604020202020204" pitchFamily="34" charset="0"/>
                </a:rPr>
                <a:t>4</a:t>
              </a:r>
              <a:endParaRPr lang="zh-CN" altLang="en-US" sz="3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7"/>
          <p:cNvSpPr txBox="1"/>
          <p:nvPr/>
        </p:nvSpPr>
        <p:spPr>
          <a:xfrm>
            <a:off x="1208756" y="149447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1208756" y="176814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969822" y="356711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2969823" y="384078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4825716" y="1562208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4825716" y="1835876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6600329" y="364839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zh-CN" altLang="en-US" sz="1140" b="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6600329" y="392206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25"/>
          <p:cNvGrpSpPr/>
          <p:nvPr/>
        </p:nvGrpSpPr>
        <p:grpSpPr bwMode="auto">
          <a:xfrm>
            <a:off x="6196013" y="2118455"/>
            <a:ext cx="1670050" cy="1609725"/>
            <a:chOff x="6195615" y="2211710"/>
            <a:chExt cx="1671177" cy="1609411"/>
          </a:xfrm>
        </p:grpSpPr>
        <p:sp>
          <p:nvSpPr>
            <p:cNvPr id="5" name="右箭头 55"/>
            <p:cNvSpPr/>
            <p:nvPr/>
          </p:nvSpPr>
          <p:spPr>
            <a:xfrm>
              <a:off x="6195615" y="2211710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27"/>
            <p:cNvSpPr txBox="1">
              <a:spLocks noChangeArrowheads="1"/>
            </p:cNvSpPr>
            <p:nvPr/>
          </p:nvSpPr>
          <p:spPr bwMode="auto">
            <a:xfrm>
              <a:off x="6876256" y="2754805"/>
              <a:ext cx="672432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05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组合 28"/>
          <p:cNvGrpSpPr/>
          <p:nvPr/>
        </p:nvGrpSpPr>
        <p:grpSpPr bwMode="auto">
          <a:xfrm>
            <a:off x="4902200" y="2118455"/>
            <a:ext cx="1773238" cy="1609725"/>
            <a:chOff x="4901450" y="2211710"/>
            <a:chExt cx="1773781" cy="1609411"/>
          </a:xfrm>
        </p:grpSpPr>
        <p:grpSp>
          <p:nvGrpSpPr>
            <p:cNvPr id="8" name="组合 29"/>
            <p:cNvGrpSpPr/>
            <p:nvPr/>
          </p:nvGrpSpPr>
          <p:grpSpPr bwMode="auto">
            <a:xfrm>
              <a:off x="4901450" y="2211710"/>
              <a:ext cx="1773781" cy="1609411"/>
              <a:chOff x="1074198" y="2188917"/>
              <a:chExt cx="1773781" cy="1609411"/>
            </a:xfrm>
          </p:grpSpPr>
          <p:sp>
            <p:nvSpPr>
              <p:cNvPr id="10" name="右箭头 55"/>
              <p:cNvSpPr/>
              <p:nvPr/>
            </p:nvSpPr>
            <p:spPr>
              <a:xfrm>
                <a:off x="1177418" y="2552383"/>
                <a:ext cx="1670561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" name="右箭头 55"/>
              <p:cNvSpPr/>
              <p:nvPr/>
            </p:nvSpPr>
            <p:spPr>
              <a:xfrm>
                <a:off x="1074198" y="2188917"/>
                <a:ext cx="1670561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9" name="TextBox 30"/>
            <p:cNvSpPr txBox="1">
              <a:spLocks noChangeArrowheads="1"/>
            </p:cNvSpPr>
            <p:nvPr/>
          </p:nvSpPr>
          <p:spPr bwMode="auto">
            <a:xfrm>
              <a:off x="5583001" y="2754805"/>
              <a:ext cx="672185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04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2" name="组合 33"/>
          <p:cNvGrpSpPr/>
          <p:nvPr/>
        </p:nvGrpSpPr>
        <p:grpSpPr bwMode="auto">
          <a:xfrm>
            <a:off x="3687763" y="2118455"/>
            <a:ext cx="1773237" cy="1609725"/>
            <a:chOff x="3687510" y="2211710"/>
            <a:chExt cx="1773781" cy="1609411"/>
          </a:xfrm>
        </p:grpSpPr>
        <p:grpSp>
          <p:nvGrpSpPr>
            <p:cNvPr id="13" name="组合 34"/>
            <p:cNvGrpSpPr/>
            <p:nvPr/>
          </p:nvGrpSpPr>
          <p:grpSpPr bwMode="auto">
            <a:xfrm>
              <a:off x="3687510" y="2211710"/>
              <a:ext cx="1773781" cy="1609411"/>
              <a:chOff x="1074198" y="2188917"/>
              <a:chExt cx="1773781" cy="1609411"/>
            </a:xfrm>
          </p:grpSpPr>
          <p:sp>
            <p:nvSpPr>
              <p:cNvPr id="15" name="右箭头 55"/>
              <p:cNvSpPr/>
              <p:nvPr/>
            </p:nvSpPr>
            <p:spPr>
              <a:xfrm>
                <a:off x="1177417" y="2552383"/>
                <a:ext cx="1670562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6" name="右箭头 55"/>
              <p:cNvSpPr/>
              <p:nvPr/>
            </p:nvSpPr>
            <p:spPr>
              <a:xfrm>
                <a:off x="1074198" y="2188917"/>
                <a:ext cx="1670562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14" name="TextBox 35"/>
            <p:cNvSpPr txBox="1">
              <a:spLocks noChangeArrowheads="1"/>
            </p:cNvSpPr>
            <p:nvPr/>
          </p:nvSpPr>
          <p:spPr bwMode="auto">
            <a:xfrm>
              <a:off x="4369061" y="2754805"/>
              <a:ext cx="672185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03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7" name="组合 38"/>
          <p:cNvGrpSpPr/>
          <p:nvPr/>
        </p:nvGrpSpPr>
        <p:grpSpPr bwMode="auto">
          <a:xfrm>
            <a:off x="2473325" y="2118455"/>
            <a:ext cx="1773238" cy="1609725"/>
            <a:chOff x="2473571" y="2211710"/>
            <a:chExt cx="1773781" cy="1609411"/>
          </a:xfrm>
        </p:grpSpPr>
        <p:grpSp>
          <p:nvGrpSpPr>
            <p:cNvPr id="18" name="组合 39"/>
            <p:cNvGrpSpPr/>
            <p:nvPr/>
          </p:nvGrpSpPr>
          <p:grpSpPr bwMode="auto">
            <a:xfrm>
              <a:off x="2473571" y="2211710"/>
              <a:ext cx="1773781" cy="1609411"/>
              <a:chOff x="1074198" y="2188917"/>
              <a:chExt cx="1773781" cy="1609411"/>
            </a:xfrm>
          </p:grpSpPr>
          <p:sp>
            <p:nvSpPr>
              <p:cNvPr id="20" name="右箭头 55"/>
              <p:cNvSpPr/>
              <p:nvPr/>
            </p:nvSpPr>
            <p:spPr>
              <a:xfrm>
                <a:off x="1177418" y="2552383"/>
                <a:ext cx="1670561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1" name="右箭头 55"/>
              <p:cNvSpPr/>
              <p:nvPr/>
            </p:nvSpPr>
            <p:spPr>
              <a:xfrm>
                <a:off x="1074198" y="2188917"/>
                <a:ext cx="1670561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778C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19" name="TextBox 40"/>
            <p:cNvSpPr txBox="1">
              <a:spLocks noChangeArrowheads="1"/>
            </p:cNvSpPr>
            <p:nvPr/>
          </p:nvSpPr>
          <p:spPr bwMode="auto">
            <a:xfrm>
              <a:off x="3155122" y="2754805"/>
              <a:ext cx="672185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02</a:t>
              </a:r>
              <a:endParaRPr lang="zh-CN" altLang="en-US" sz="280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22" name="组合 43"/>
          <p:cNvGrpSpPr/>
          <p:nvPr/>
        </p:nvGrpSpPr>
        <p:grpSpPr bwMode="auto">
          <a:xfrm>
            <a:off x="1258888" y="2118455"/>
            <a:ext cx="1774825" cy="1609725"/>
            <a:chOff x="1259632" y="2211710"/>
            <a:chExt cx="1773781" cy="1609411"/>
          </a:xfrm>
        </p:grpSpPr>
        <p:grpSp>
          <p:nvGrpSpPr>
            <p:cNvPr id="23" name="组合 44"/>
            <p:cNvGrpSpPr/>
            <p:nvPr/>
          </p:nvGrpSpPr>
          <p:grpSpPr bwMode="auto">
            <a:xfrm>
              <a:off x="1259632" y="2211710"/>
              <a:ext cx="1773781" cy="1609411"/>
              <a:chOff x="1074198" y="2188917"/>
              <a:chExt cx="1773781" cy="1609411"/>
            </a:xfrm>
          </p:grpSpPr>
          <p:sp>
            <p:nvSpPr>
              <p:cNvPr id="25" name="右箭头 55"/>
              <p:cNvSpPr/>
              <p:nvPr/>
            </p:nvSpPr>
            <p:spPr>
              <a:xfrm>
                <a:off x="1177324" y="2552383"/>
                <a:ext cx="1670655" cy="911047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6" name="右箭头 55"/>
              <p:cNvSpPr/>
              <p:nvPr/>
            </p:nvSpPr>
            <p:spPr>
              <a:xfrm>
                <a:off x="1074198" y="2188917"/>
                <a:ext cx="1670654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F1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24" name="TextBox 45"/>
            <p:cNvSpPr txBox="1">
              <a:spLocks noChangeArrowheads="1"/>
            </p:cNvSpPr>
            <p:nvPr/>
          </p:nvSpPr>
          <p:spPr bwMode="auto">
            <a:xfrm>
              <a:off x="1941183" y="2754805"/>
              <a:ext cx="671584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solidFill>
                    <a:srgbClr val="FFFFF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01</a:t>
              </a:r>
              <a:endParaRPr lang="zh-CN" altLang="en-US" sz="2800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 flipV="1">
            <a:off x="1619250" y="1399317"/>
            <a:ext cx="0" cy="874713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730375" y="1338992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806700" y="3667855"/>
            <a:ext cx="0" cy="874712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2917825" y="3931380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3870325" y="1399317"/>
            <a:ext cx="0" cy="874713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3979863" y="1338992"/>
            <a:ext cx="189388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051425" y="3667855"/>
            <a:ext cx="0" cy="874712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5162550" y="3931380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6196013" y="1399317"/>
            <a:ext cx="0" cy="874713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6305550" y="1338992"/>
            <a:ext cx="18938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kern="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  <p:bldP spid="30" grpId="0"/>
      <p:bldP spid="32" grpId="0"/>
      <p:bldP spid="34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Freeform 76"/>
          <p:cNvSpPr/>
          <p:nvPr/>
        </p:nvSpPr>
        <p:spPr bwMode="auto">
          <a:xfrm>
            <a:off x="4977024" y="2287860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778C6F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Freeform 77"/>
          <p:cNvSpPr/>
          <p:nvPr/>
        </p:nvSpPr>
        <p:spPr bwMode="auto">
          <a:xfrm>
            <a:off x="6234104" y="1837010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F18C6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Freeform 76"/>
          <p:cNvSpPr/>
          <p:nvPr/>
        </p:nvSpPr>
        <p:spPr bwMode="auto">
          <a:xfrm>
            <a:off x="2459047" y="2287860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778C6F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Freeform 77"/>
          <p:cNvSpPr/>
          <p:nvPr/>
        </p:nvSpPr>
        <p:spPr bwMode="auto">
          <a:xfrm>
            <a:off x="1201747" y="1837010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F18C6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1644093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2894304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Freeform 77"/>
          <p:cNvSpPr/>
          <p:nvPr/>
        </p:nvSpPr>
        <p:spPr bwMode="auto">
          <a:xfrm>
            <a:off x="3719944" y="1837010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F18C6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4158839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5438887" y="2724328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6646702" y="2746651"/>
            <a:ext cx="419988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1142531" y="93622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2409885" y="398619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3619632" y="93622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4944593" y="398619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170851" y="93622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Up Arrow 64"/>
          <p:cNvSpPr/>
          <p:nvPr/>
        </p:nvSpPr>
        <p:spPr>
          <a:xfrm>
            <a:off x="4271370" y="1016446"/>
            <a:ext cx="370485" cy="4126930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Bent Arrow 65"/>
          <p:cNvSpPr/>
          <p:nvPr/>
        </p:nvSpPr>
        <p:spPr>
          <a:xfrm>
            <a:off x="4362919" y="1733597"/>
            <a:ext cx="2337198" cy="340978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Bent Arrow 53"/>
          <p:cNvSpPr/>
          <p:nvPr/>
        </p:nvSpPr>
        <p:spPr>
          <a:xfrm flipH="1">
            <a:off x="2234802" y="2419359"/>
            <a:ext cx="2337198" cy="2724018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Bent Arrow 50"/>
          <p:cNvSpPr/>
          <p:nvPr/>
        </p:nvSpPr>
        <p:spPr>
          <a:xfrm>
            <a:off x="4364041" y="2800338"/>
            <a:ext cx="2073738" cy="2343039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Bent Arrow 56"/>
          <p:cNvSpPr/>
          <p:nvPr/>
        </p:nvSpPr>
        <p:spPr>
          <a:xfrm flipH="1">
            <a:off x="2790317" y="3395708"/>
            <a:ext cx="1781683" cy="1747669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TextBox 66"/>
          <p:cNvSpPr txBox="1"/>
          <p:nvPr/>
        </p:nvSpPr>
        <p:spPr>
          <a:xfrm>
            <a:off x="907381" y="3892002"/>
            <a:ext cx="1722581" cy="79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</p:txBody>
      </p:sp>
      <p:sp>
        <p:nvSpPr>
          <p:cNvPr id="10" name="TextBox 68"/>
          <p:cNvSpPr txBox="1"/>
          <p:nvPr/>
        </p:nvSpPr>
        <p:spPr>
          <a:xfrm>
            <a:off x="650506" y="2841106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TextBox 69"/>
          <p:cNvSpPr txBox="1"/>
          <p:nvPr/>
        </p:nvSpPr>
        <p:spPr>
          <a:xfrm>
            <a:off x="6722579" y="2599699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br>
              <a:rPr lang="en-US" altLang="zh-CN" b="1" dirty="0">
                <a:solidFill>
                  <a:srgbClr val="06CAB6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</a:b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2509663" y="1106624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6722579" y="1567520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Freeform 245"/>
          <p:cNvSpPr/>
          <p:nvPr/>
        </p:nvSpPr>
        <p:spPr bwMode="auto">
          <a:xfrm>
            <a:off x="3779421" y="3851590"/>
            <a:ext cx="331594" cy="3315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718942" y="1246862"/>
            <a:ext cx="370350" cy="3703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Freeform 217"/>
          <p:cNvSpPr>
            <a:spLocks noEditPoints="1"/>
          </p:cNvSpPr>
          <p:nvPr/>
        </p:nvSpPr>
        <p:spPr bwMode="auto">
          <a:xfrm>
            <a:off x="3830925" y="2897172"/>
            <a:ext cx="378859" cy="2841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Freeform 216"/>
          <p:cNvSpPr>
            <a:spLocks noEditPoints="1"/>
          </p:cNvSpPr>
          <p:nvPr/>
        </p:nvSpPr>
        <p:spPr bwMode="auto">
          <a:xfrm>
            <a:off x="4731364" y="3254804"/>
            <a:ext cx="339076" cy="3413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Freeform 135"/>
          <p:cNvSpPr>
            <a:spLocks noEditPoints="1"/>
          </p:cNvSpPr>
          <p:nvPr/>
        </p:nvSpPr>
        <p:spPr bwMode="auto">
          <a:xfrm>
            <a:off x="4696652" y="2211410"/>
            <a:ext cx="303344" cy="2841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   _5"/>
          <p:cNvSpPr/>
          <p:nvPr/>
        </p:nvSpPr>
        <p:spPr bwMode="auto">
          <a:xfrm>
            <a:off x="3838609" y="2808507"/>
            <a:ext cx="1466781" cy="1471828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18C61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   _6"/>
          <p:cNvSpPr/>
          <p:nvPr/>
        </p:nvSpPr>
        <p:spPr bwMode="auto">
          <a:xfrm>
            <a:off x="4570485" y="2074612"/>
            <a:ext cx="1468800" cy="1469809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778C6F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   _7"/>
          <p:cNvSpPr/>
          <p:nvPr/>
        </p:nvSpPr>
        <p:spPr bwMode="auto">
          <a:xfrm>
            <a:off x="3838609" y="1338698"/>
            <a:ext cx="1466781" cy="1469809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18C61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   _8"/>
          <p:cNvSpPr/>
          <p:nvPr/>
        </p:nvSpPr>
        <p:spPr bwMode="auto">
          <a:xfrm>
            <a:off x="3103704" y="2074612"/>
            <a:ext cx="1466781" cy="1469809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778C6F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   _9"/>
          <p:cNvSpPr>
            <a:spLocks noEditPoints="1"/>
          </p:cNvSpPr>
          <p:nvPr/>
        </p:nvSpPr>
        <p:spPr bwMode="auto">
          <a:xfrm>
            <a:off x="1742084" y="1248856"/>
            <a:ext cx="244824" cy="328956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   _10"/>
          <p:cNvSpPr>
            <a:spLocks noEditPoints="1"/>
          </p:cNvSpPr>
          <p:nvPr/>
        </p:nvSpPr>
        <p:spPr bwMode="auto">
          <a:xfrm>
            <a:off x="7085266" y="1250370"/>
            <a:ext cx="273430" cy="323908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   _11"/>
          <p:cNvSpPr>
            <a:spLocks noEditPoints="1"/>
          </p:cNvSpPr>
          <p:nvPr/>
        </p:nvSpPr>
        <p:spPr bwMode="auto">
          <a:xfrm>
            <a:off x="7081900" y="3093174"/>
            <a:ext cx="280162" cy="369340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12"/>
          <p:cNvSpPr>
            <a:spLocks noEditPoints="1"/>
          </p:cNvSpPr>
          <p:nvPr/>
        </p:nvSpPr>
        <p:spPr bwMode="auto">
          <a:xfrm>
            <a:off x="1702541" y="3130865"/>
            <a:ext cx="323910" cy="302034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14"/>
          <p:cNvSpPr/>
          <p:nvPr/>
        </p:nvSpPr>
        <p:spPr>
          <a:xfrm>
            <a:off x="3479779" y="2328016"/>
            <a:ext cx="572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原创设计师QQ598969553             _16"/>
          <p:cNvSpPr/>
          <p:nvPr/>
        </p:nvSpPr>
        <p:spPr>
          <a:xfrm>
            <a:off x="4298790" y="1627004"/>
            <a:ext cx="678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W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原创设计师QQ598969553             _18"/>
          <p:cNvSpPr/>
          <p:nvPr/>
        </p:nvSpPr>
        <p:spPr>
          <a:xfrm>
            <a:off x="5047646" y="2299868"/>
            <a:ext cx="64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O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20"/>
          <p:cNvSpPr/>
          <p:nvPr/>
        </p:nvSpPr>
        <p:spPr>
          <a:xfrm>
            <a:off x="4280331" y="3245263"/>
            <a:ext cx="596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FFFFF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T</a:t>
            </a:r>
            <a:endParaRPr lang="zh-CN" altLang="en-US" sz="4800" b="1" dirty="0">
              <a:solidFill>
                <a:srgbClr val="FFFFF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21"/>
          <p:cNvSpPr>
            <a:spLocks noChangeArrowheads="1"/>
          </p:cNvSpPr>
          <p:nvPr/>
        </p:nvSpPr>
        <p:spPr bwMode="auto">
          <a:xfrm>
            <a:off x="942707" y="1762420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7" name="原创设计师QQ598969553             _22"/>
          <p:cNvSpPr>
            <a:spLocks noChangeArrowheads="1"/>
          </p:cNvSpPr>
          <p:nvPr/>
        </p:nvSpPr>
        <p:spPr bwMode="auto">
          <a:xfrm>
            <a:off x="942707" y="3602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8" name="原创设计师QQ598969553             _23"/>
          <p:cNvSpPr>
            <a:spLocks noChangeArrowheads="1"/>
          </p:cNvSpPr>
          <p:nvPr/>
        </p:nvSpPr>
        <p:spPr bwMode="auto">
          <a:xfrm>
            <a:off x="6300192" y="1762420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9" name="原创设计师QQ598969553             _24"/>
          <p:cNvSpPr>
            <a:spLocks noChangeArrowheads="1"/>
          </p:cNvSpPr>
          <p:nvPr/>
        </p:nvSpPr>
        <p:spPr bwMode="auto">
          <a:xfrm>
            <a:off x="6300192" y="3602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添加客户名称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_4"/>
          <p:cNvSpPr/>
          <p:nvPr/>
        </p:nvSpPr>
        <p:spPr>
          <a:xfrm>
            <a:off x="3455582" y="1483242"/>
            <a:ext cx="2232837" cy="2232837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_5"/>
          <p:cNvSpPr/>
          <p:nvPr/>
        </p:nvSpPr>
        <p:spPr>
          <a:xfrm>
            <a:off x="3592476" y="1620137"/>
            <a:ext cx="1959049" cy="1959049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_6"/>
          <p:cNvSpPr/>
          <p:nvPr/>
        </p:nvSpPr>
        <p:spPr>
          <a:xfrm>
            <a:off x="3728466" y="1756127"/>
            <a:ext cx="1687068" cy="1687068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_7"/>
          <p:cNvSpPr/>
          <p:nvPr/>
        </p:nvSpPr>
        <p:spPr>
          <a:xfrm>
            <a:off x="3865626" y="1893287"/>
            <a:ext cx="1412748" cy="1412748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_8"/>
          <p:cNvSpPr/>
          <p:nvPr/>
        </p:nvSpPr>
        <p:spPr>
          <a:xfrm>
            <a:off x="3455582" y="1483242"/>
            <a:ext cx="2232837" cy="2232837"/>
          </a:xfrm>
          <a:prstGeom prst="arc">
            <a:avLst>
              <a:gd name="adj1" fmla="val 16200000"/>
              <a:gd name="adj2" fmla="val 21257035"/>
            </a:avLst>
          </a:prstGeom>
          <a:noFill/>
          <a:ln w="127000" cap="rnd">
            <a:solidFill>
              <a:srgbClr val="F18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_9"/>
          <p:cNvSpPr/>
          <p:nvPr/>
        </p:nvSpPr>
        <p:spPr>
          <a:xfrm>
            <a:off x="3592476" y="1620136"/>
            <a:ext cx="1959049" cy="1959049"/>
          </a:xfrm>
          <a:prstGeom prst="arc">
            <a:avLst>
              <a:gd name="adj1" fmla="val 16200000"/>
              <a:gd name="adj2" fmla="val 2624571"/>
            </a:avLst>
          </a:prstGeom>
          <a:noFill/>
          <a:ln w="127000" cap="rnd">
            <a:solidFill>
              <a:srgbClr val="778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_10"/>
          <p:cNvSpPr/>
          <p:nvPr/>
        </p:nvSpPr>
        <p:spPr>
          <a:xfrm>
            <a:off x="3728466" y="1756127"/>
            <a:ext cx="1687068" cy="1687068"/>
          </a:xfrm>
          <a:prstGeom prst="arc">
            <a:avLst>
              <a:gd name="adj1" fmla="val 16200000"/>
              <a:gd name="adj2" fmla="val 8081276"/>
            </a:avLst>
          </a:prstGeom>
          <a:noFill/>
          <a:ln w="127000" cap="rnd">
            <a:solidFill>
              <a:srgbClr val="F18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_11"/>
          <p:cNvSpPr/>
          <p:nvPr/>
        </p:nvSpPr>
        <p:spPr>
          <a:xfrm>
            <a:off x="3865626" y="1893287"/>
            <a:ext cx="1412748" cy="1412748"/>
          </a:xfrm>
          <a:prstGeom prst="arc">
            <a:avLst>
              <a:gd name="adj1" fmla="val 16200000"/>
              <a:gd name="adj2" fmla="val 12374596"/>
            </a:avLst>
          </a:prstGeom>
          <a:noFill/>
          <a:ln w="127000" cap="rnd">
            <a:solidFill>
              <a:srgbClr val="778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_12"/>
          <p:cNvSpPr txBox="1"/>
          <p:nvPr/>
        </p:nvSpPr>
        <p:spPr>
          <a:xfrm>
            <a:off x="4000851" y="2288036"/>
            <a:ext cx="1142299" cy="8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卡通教育</a:t>
            </a:r>
            <a:endParaRPr lang="en-US" altLang="zh-CN" sz="1050" b="1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
              </a:t>
            </a:r>
          </a:p>
        </p:txBody>
      </p:sp>
      <p:cxnSp>
        <p:nvCxnSpPr>
          <p:cNvPr id="13" name="原创设计师QQ598969553          _13"/>
          <p:cNvCxnSpPr/>
          <p:nvPr/>
        </p:nvCxnSpPr>
        <p:spPr>
          <a:xfrm>
            <a:off x="5688419" y="2499980"/>
            <a:ext cx="96012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原创设计师QQ598969553          _14"/>
          <p:cNvCxnSpPr/>
          <p:nvPr/>
        </p:nvCxnSpPr>
        <p:spPr>
          <a:xfrm>
            <a:off x="5278374" y="3306035"/>
            <a:ext cx="13716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原创设计师QQ598969553          _15"/>
          <p:cNvCxnSpPr/>
          <p:nvPr/>
        </p:nvCxnSpPr>
        <p:spPr>
          <a:xfrm>
            <a:off x="3009431" y="3160908"/>
            <a:ext cx="96012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原创设计师QQ598969553          _16"/>
          <p:cNvCxnSpPr/>
          <p:nvPr/>
        </p:nvCxnSpPr>
        <p:spPr>
          <a:xfrm>
            <a:off x="2975522" y="2288036"/>
            <a:ext cx="96012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原创设计师QQ598969553          _17"/>
          <p:cNvSpPr txBox="1"/>
          <p:nvPr/>
        </p:nvSpPr>
        <p:spPr>
          <a:xfrm>
            <a:off x="6721638" y="2125900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  <a:endParaRPr lang="en-US" sz="1050" b="1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  <p:sp>
        <p:nvSpPr>
          <p:cNvPr id="18" name="原创设计师QQ598969553          _18"/>
          <p:cNvSpPr txBox="1"/>
          <p:nvPr/>
        </p:nvSpPr>
        <p:spPr>
          <a:xfrm>
            <a:off x="6721638" y="2942329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</a:p>
          <a:p>
            <a:pPr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  <p:sp>
        <p:nvSpPr>
          <p:cNvPr id="19" name="原创设计师QQ598969553          _19"/>
          <p:cNvSpPr txBox="1"/>
          <p:nvPr/>
        </p:nvSpPr>
        <p:spPr>
          <a:xfrm>
            <a:off x="1234174" y="1933051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  <p:sp>
        <p:nvSpPr>
          <p:cNvPr id="20" name="原创设计师QQ598969553          _20"/>
          <p:cNvSpPr txBox="1"/>
          <p:nvPr/>
        </p:nvSpPr>
        <p:spPr>
          <a:xfrm>
            <a:off x="1234174" y="2810878"/>
            <a:ext cx="16727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添加标题</a:t>
            </a:r>
          </a:p>
          <a:p>
            <a:pPr algn="r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750" dirty="0">
              <a:solidFill>
                <a:schemeClr val="tx1">
                  <a:lumMod val="50000"/>
                  <a:lumOff val="50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   _5"/>
          <p:cNvSpPr>
            <a:spLocks noChangeShapeType="1"/>
          </p:cNvSpPr>
          <p:nvPr/>
        </p:nvSpPr>
        <p:spPr bwMode="auto">
          <a:xfrm flipV="1">
            <a:off x="1522064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   _6"/>
          <p:cNvSpPr>
            <a:spLocks noChangeShapeType="1"/>
          </p:cNvSpPr>
          <p:nvPr/>
        </p:nvSpPr>
        <p:spPr bwMode="auto">
          <a:xfrm flipV="1">
            <a:off x="2902471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   _7"/>
          <p:cNvSpPr>
            <a:spLocks noChangeShapeType="1"/>
          </p:cNvSpPr>
          <p:nvPr/>
        </p:nvSpPr>
        <p:spPr bwMode="auto">
          <a:xfrm flipV="1">
            <a:off x="5350743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   _8"/>
          <p:cNvSpPr>
            <a:spLocks noChangeShapeType="1"/>
          </p:cNvSpPr>
          <p:nvPr/>
        </p:nvSpPr>
        <p:spPr bwMode="auto">
          <a:xfrm flipV="1">
            <a:off x="4126607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   _9"/>
          <p:cNvSpPr>
            <a:spLocks noChangeShapeType="1"/>
          </p:cNvSpPr>
          <p:nvPr/>
        </p:nvSpPr>
        <p:spPr bwMode="auto">
          <a:xfrm flipV="1">
            <a:off x="6573292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   _10"/>
          <p:cNvSpPr>
            <a:spLocks noChangeArrowheads="1"/>
          </p:cNvSpPr>
          <p:nvPr/>
        </p:nvSpPr>
        <p:spPr bwMode="auto">
          <a:xfrm>
            <a:off x="1283939" y="1724225"/>
            <a:ext cx="474663" cy="474663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   _11"/>
          <p:cNvSpPr>
            <a:spLocks noChangeArrowheads="1"/>
          </p:cNvSpPr>
          <p:nvPr/>
        </p:nvSpPr>
        <p:spPr bwMode="auto">
          <a:xfrm>
            <a:off x="3890070" y="1724225"/>
            <a:ext cx="473075" cy="474663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12"/>
          <p:cNvSpPr>
            <a:spLocks noChangeArrowheads="1"/>
          </p:cNvSpPr>
          <p:nvPr/>
        </p:nvSpPr>
        <p:spPr bwMode="auto">
          <a:xfrm>
            <a:off x="5111030" y="3340300"/>
            <a:ext cx="476250" cy="477838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13"/>
          <p:cNvSpPr>
            <a:spLocks noChangeShapeType="1"/>
          </p:cNvSpPr>
          <p:nvPr/>
        </p:nvSpPr>
        <p:spPr bwMode="auto">
          <a:xfrm flipV="1">
            <a:off x="7799016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原创设计师QQ598969553             _14"/>
          <p:cNvSpPr>
            <a:spLocks noChangeArrowheads="1"/>
          </p:cNvSpPr>
          <p:nvPr/>
        </p:nvSpPr>
        <p:spPr bwMode="auto">
          <a:xfrm>
            <a:off x="7562478" y="3340300"/>
            <a:ext cx="473075" cy="477838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原创设计师QQ598969553             _15"/>
          <p:cNvSpPr>
            <a:spLocks noChangeArrowheads="1"/>
          </p:cNvSpPr>
          <p:nvPr/>
        </p:nvSpPr>
        <p:spPr bwMode="auto">
          <a:xfrm>
            <a:off x="2665933" y="3340300"/>
            <a:ext cx="473075" cy="477838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16"/>
          <p:cNvSpPr>
            <a:spLocks noChangeArrowheads="1"/>
          </p:cNvSpPr>
          <p:nvPr/>
        </p:nvSpPr>
        <p:spPr bwMode="auto">
          <a:xfrm>
            <a:off x="6336755" y="1724225"/>
            <a:ext cx="473075" cy="474663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17"/>
          <p:cNvSpPr/>
          <p:nvPr/>
        </p:nvSpPr>
        <p:spPr bwMode="auto">
          <a:xfrm>
            <a:off x="805770" y="2525813"/>
            <a:ext cx="1424666" cy="487564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原创设计师QQ598969553             _18"/>
          <p:cNvSpPr/>
          <p:nvPr/>
        </p:nvSpPr>
        <p:spPr bwMode="auto">
          <a:xfrm>
            <a:off x="2379595" y="2525813"/>
            <a:ext cx="1045752" cy="487564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原创设计师QQ598969553             _19"/>
          <p:cNvSpPr/>
          <p:nvPr/>
        </p:nvSpPr>
        <p:spPr bwMode="auto">
          <a:xfrm>
            <a:off x="3603732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原创设计师QQ598969553             _20"/>
          <p:cNvSpPr/>
          <p:nvPr/>
        </p:nvSpPr>
        <p:spPr bwMode="auto">
          <a:xfrm>
            <a:off x="4824921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" name="原创设计师QQ598969553             _21"/>
          <p:cNvSpPr/>
          <p:nvPr/>
        </p:nvSpPr>
        <p:spPr bwMode="auto">
          <a:xfrm>
            <a:off x="6050646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1" name="原创设计师QQ598969553             _22"/>
          <p:cNvSpPr/>
          <p:nvPr/>
        </p:nvSpPr>
        <p:spPr bwMode="auto">
          <a:xfrm>
            <a:off x="7276140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2" name="原创设计师QQ598969553             _23"/>
          <p:cNvSpPr>
            <a:spLocks noEditPoints="1"/>
          </p:cNvSpPr>
          <p:nvPr/>
        </p:nvSpPr>
        <p:spPr bwMode="auto">
          <a:xfrm>
            <a:off x="1433164" y="1842106"/>
            <a:ext cx="177800" cy="238900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3" name="原创设计师QQ598969553             _24"/>
          <p:cNvSpPr>
            <a:spLocks noEditPoints="1"/>
          </p:cNvSpPr>
          <p:nvPr/>
        </p:nvSpPr>
        <p:spPr bwMode="auto">
          <a:xfrm>
            <a:off x="4027320" y="1843147"/>
            <a:ext cx="198574" cy="235232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原创设计师QQ598969553             _25"/>
          <p:cNvSpPr>
            <a:spLocks noEditPoints="1"/>
          </p:cNvSpPr>
          <p:nvPr/>
        </p:nvSpPr>
        <p:spPr bwMode="auto">
          <a:xfrm>
            <a:off x="5247424" y="3444313"/>
            <a:ext cx="203462" cy="268226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5" name="原创设计师QQ598969553             _26"/>
          <p:cNvSpPr>
            <a:spLocks noEditPoints="1"/>
          </p:cNvSpPr>
          <p:nvPr/>
        </p:nvSpPr>
        <p:spPr bwMode="auto">
          <a:xfrm>
            <a:off x="2784853" y="3469546"/>
            <a:ext cx="235234" cy="219346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6" name="原创设计师QQ598969553             _27"/>
          <p:cNvSpPr>
            <a:spLocks noChangeArrowheads="1"/>
          </p:cNvSpPr>
          <p:nvPr/>
        </p:nvSpPr>
        <p:spPr bwMode="auto">
          <a:xfrm>
            <a:off x="788639" y="3256550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7" name="原创设计师QQ598969553             _28"/>
          <p:cNvSpPr>
            <a:spLocks noEditPoints="1"/>
          </p:cNvSpPr>
          <p:nvPr/>
        </p:nvSpPr>
        <p:spPr bwMode="auto">
          <a:xfrm>
            <a:off x="7678865" y="3466897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8" name="原创设计师QQ598969553             _29"/>
          <p:cNvSpPr>
            <a:spLocks noEditPoints="1"/>
          </p:cNvSpPr>
          <p:nvPr/>
        </p:nvSpPr>
        <p:spPr bwMode="auto">
          <a:xfrm>
            <a:off x="6455817" y="1856177"/>
            <a:ext cx="238125" cy="224829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原创设计师QQ598969553             _30"/>
          <p:cNvSpPr>
            <a:spLocks noChangeArrowheads="1"/>
          </p:cNvSpPr>
          <p:nvPr/>
        </p:nvSpPr>
        <p:spPr bwMode="auto">
          <a:xfrm>
            <a:off x="3393182" y="3256550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0" name="原创设计师QQ598969553             _31"/>
          <p:cNvSpPr>
            <a:spLocks noChangeArrowheads="1"/>
          </p:cNvSpPr>
          <p:nvPr/>
        </p:nvSpPr>
        <p:spPr bwMode="auto">
          <a:xfrm>
            <a:off x="5841454" y="3256550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1" name="原创设计师QQ598969553             _32"/>
          <p:cNvSpPr>
            <a:spLocks noChangeArrowheads="1"/>
          </p:cNvSpPr>
          <p:nvPr/>
        </p:nvSpPr>
        <p:spPr bwMode="auto">
          <a:xfrm>
            <a:off x="2169046" y="1635423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2" name="原创设计师QQ598969553             _33"/>
          <p:cNvSpPr>
            <a:spLocks noChangeArrowheads="1"/>
          </p:cNvSpPr>
          <p:nvPr/>
        </p:nvSpPr>
        <p:spPr bwMode="auto">
          <a:xfrm>
            <a:off x="4617318" y="1635423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3" name="原创设计师QQ598969553             _34"/>
          <p:cNvSpPr>
            <a:spLocks noChangeArrowheads="1"/>
          </p:cNvSpPr>
          <p:nvPr/>
        </p:nvSpPr>
        <p:spPr bwMode="auto">
          <a:xfrm>
            <a:off x="7065590" y="1635423"/>
            <a:ext cx="1466850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4" name="原创设计师QQ598969553             _35"/>
          <p:cNvSpPr>
            <a:spLocks noChangeArrowheads="1"/>
          </p:cNvSpPr>
          <p:nvPr/>
        </p:nvSpPr>
        <p:spPr bwMode="auto">
          <a:xfrm>
            <a:off x="1167382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01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5" name="原创设计师QQ598969553             _36"/>
          <p:cNvSpPr>
            <a:spLocks noChangeArrowheads="1"/>
          </p:cNvSpPr>
          <p:nvPr/>
        </p:nvSpPr>
        <p:spPr bwMode="auto">
          <a:xfrm>
            <a:off x="2547788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02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6" name="原创设计师QQ598969553             _37"/>
          <p:cNvSpPr>
            <a:spLocks noChangeArrowheads="1"/>
          </p:cNvSpPr>
          <p:nvPr/>
        </p:nvSpPr>
        <p:spPr bwMode="auto">
          <a:xfrm>
            <a:off x="3771925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03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7" name="原创设计师QQ598969553             _38"/>
          <p:cNvSpPr>
            <a:spLocks noChangeArrowheads="1"/>
          </p:cNvSpPr>
          <p:nvPr/>
        </p:nvSpPr>
        <p:spPr bwMode="auto">
          <a:xfrm>
            <a:off x="4994473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04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8" name="原创设计师QQ598969553             _39"/>
          <p:cNvSpPr>
            <a:spLocks noChangeArrowheads="1"/>
          </p:cNvSpPr>
          <p:nvPr/>
        </p:nvSpPr>
        <p:spPr bwMode="auto">
          <a:xfrm>
            <a:off x="6218610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05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9" name="原创设计师QQ598969553             _40"/>
          <p:cNvSpPr>
            <a:spLocks noChangeArrowheads="1"/>
          </p:cNvSpPr>
          <p:nvPr/>
        </p:nvSpPr>
        <p:spPr bwMode="auto">
          <a:xfrm>
            <a:off x="7444333" y="2666168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STEP 06</a:t>
            </a:r>
            <a:endParaRPr lang="en-US" altLang="zh-CN" sz="105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17" y="878182"/>
            <a:ext cx="4187664" cy="250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62" y="229847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rgbClr val="F18C61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  <a:cs typeface="方正豪体简体" panose="03000509000000000000" pitchFamily="65" charset="-122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47966" y="3342191"/>
            <a:ext cx="1154356" cy="307777"/>
            <a:chOff x="1694389" y="3210530"/>
            <a:chExt cx="1154356" cy="307777"/>
          </a:xfrm>
        </p:grpSpPr>
        <p:sp>
          <p:nvSpPr>
            <p:cNvPr id="5" name="矩形 4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397" y="321053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49411" y="3342191"/>
            <a:ext cx="1154356" cy="307777"/>
            <a:chOff x="1694389" y="3537387"/>
            <a:chExt cx="1154356" cy="307777"/>
          </a:xfrm>
        </p:grpSpPr>
        <p:sp>
          <p:nvSpPr>
            <p:cNvPr id="8" name="矩形 7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6397" y="3537387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7966" y="3702231"/>
            <a:ext cx="1154356" cy="307777"/>
            <a:chOff x="1694389" y="3875941"/>
            <a:chExt cx="1154356" cy="307777"/>
          </a:xfrm>
        </p:grpSpPr>
        <p:sp>
          <p:nvSpPr>
            <p:cNvPr id="11" name="矩形 10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6397" y="387594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9411" y="3702231"/>
            <a:ext cx="1154356" cy="307777"/>
            <a:chOff x="1694389" y="4211992"/>
            <a:chExt cx="1154356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rgbClr val="F18C6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421199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1400" kern="0" dirty="0">
                  <a:latin typeface="华康娃娃体W5(P)" panose="040B0500000000000000" pitchFamily="82" charset="-122"/>
                  <a:ea typeface="华康娃娃体W5(P)" panose="040B0500000000000000" pitchFamily="82" charset="-122"/>
                  <a:cs typeface="方正豪体简体" panose="03000509000000000000" pitchFamily="65" charset="-122"/>
                </a:rPr>
                <a:t>添加小标题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24" y="550874"/>
            <a:ext cx="688932" cy="6123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131" y="270681"/>
            <a:ext cx="409186" cy="363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852" y="1146564"/>
            <a:ext cx="688932" cy="612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160"/>
            <a:ext cx="2805847" cy="360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原创设计师QQ598969553             _5"/>
          <p:cNvGrpSpPr/>
          <p:nvPr/>
        </p:nvGrpSpPr>
        <p:grpSpPr>
          <a:xfrm>
            <a:off x="4891941" y="2274612"/>
            <a:ext cx="328426" cy="864096"/>
            <a:chOff x="2457450" y="777875"/>
            <a:chExt cx="1811338" cy="4765675"/>
          </a:xfrm>
          <a:solidFill>
            <a:srgbClr val="F18C61"/>
          </a:solidFill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原创设计师QQ598969553             _6"/>
          <p:cNvGrpSpPr/>
          <p:nvPr/>
        </p:nvGrpSpPr>
        <p:grpSpPr>
          <a:xfrm>
            <a:off x="3918871" y="2209418"/>
            <a:ext cx="328426" cy="864096"/>
            <a:chOff x="2457450" y="777875"/>
            <a:chExt cx="1811338" cy="4765675"/>
          </a:xfrm>
          <a:solidFill>
            <a:srgbClr val="F18C61"/>
          </a:solidFill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0" name="原创设计师QQ598969553             _7"/>
          <p:cNvSpPr/>
          <p:nvPr/>
        </p:nvSpPr>
        <p:spPr bwMode="auto">
          <a:xfrm>
            <a:off x="3161770" y="1708189"/>
            <a:ext cx="2815700" cy="2480692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8"/>
          <p:cNvSpPr>
            <a:spLocks noChangeArrowheads="1"/>
          </p:cNvSpPr>
          <p:nvPr/>
        </p:nvSpPr>
        <p:spPr bwMode="auto">
          <a:xfrm>
            <a:off x="3347864" y="1602970"/>
            <a:ext cx="433704" cy="433704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9"/>
          <p:cNvSpPr>
            <a:spLocks noChangeArrowheads="1"/>
          </p:cNvSpPr>
          <p:nvPr/>
        </p:nvSpPr>
        <p:spPr bwMode="auto">
          <a:xfrm>
            <a:off x="2944918" y="2472710"/>
            <a:ext cx="433704" cy="435712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3" name="原创设计师QQ598969553             _10"/>
          <p:cNvSpPr>
            <a:spLocks noChangeArrowheads="1"/>
          </p:cNvSpPr>
          <p:nvPr/>
        </p:nvSpPr>
        <p:spPr bwMode="auto">
          <a:xfrm>
            <a:off x="3239136" y="3360333"/>
            <a:ext cx="433704" cy="433704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原创设计师QQ598969553             _11"/>
          <p:cNvSpPr>
            <a:spLocks noChangeArrowheads="1"/>
          </p:cNvSpPr>
          <p:nvPr/>
        </p:nvSpPr>
        <p:spPr bwMode="auto">
          <a:xfrm>
            <a:off x="5331459" y="1602970"/>
            <a:ext cx="435712" cy="433704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12"/>
          <p:cNvSpPr>
            <a:spLocks noChangeArrowheads="1"/>
          </p:cNvSpPr>
          <p:nvPr/>
        </p:nvSpPr>
        <p:spPr bwMode="auto">
          <a:xfrm>
            <a:off x="5759614" y="2472710"/>
            <a:ext cx="435712" cy="435712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13"/>
          <p:cNvSpPr>
            <a:spLocks noChangeArrowheads="1"/>
          </p:cNvSpPr>
          <p:nvPr/>
        </p:nvSpPr>
        <p:spPr bwMode="auto">
          <a:xfrm>
            <a:off x="5467986" y="3360333"/>
            <a:ext cx="433704" cy="433704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06</a:t>
            </a:r>
            <a:endParaRPr lang="zh-CN" altLang="en-US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原创设计师QQ598969553             _14"/>
          <p:cNvSpPr>
            <a:spLocks noChangeArrowheads="1"/>
          </p:cNvSpPr>
          <p:nvPr/>
        </p:nvSpPr>
        <p:spPr bwMode="auto">
          <a:xfrm>
            <a:off x="5977470" y="1486654"/>
            <a:ext cx="2299340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8" name="原创设计师QQ598969553             _15"/>
          <p:cNvSpPr>
            <a:spLocks noChangeArrowheads="1"/>
          </p:cNvSpPr>
          <p:nvPr/>
        </p:nvSpPr>
        <p:spPr bwMode="auto">
          <a:xfrm>
            <a:off x="6372200" y="2357398"/>
            <a:ext cx="2299340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9" name="原创设计师QQ598969553             _16"/>
          <p:cNvSpPr>
            <a:spLocks noChangeArrowheads="1"/>
          </p:cNvSpPr>
          <p:nvPr/>
        </p:nvSpPr>
        <p:spPr bwMode="auto">
          <a:xfrm>
            <a:off x="6131327" y="3245397"/>
            <a:ext cx="2299340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0" name="原创设计师QQ598969553             _17"/>
          <p:cNvSpPr>
            <a:spLocks noChangeArrowheads="1"/>
          </p:cNvSpPr>
          <p:nvPr/>
        </p:nvSpPr>
        <p:spPr bwMode="auto">
          <a:xfrm>
            <a:off x="748719" y="1486654"/>
            <a:ext cx="2398903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1" name="原创设计师QQ598969553             _18"/>
          <p:cNvSpPr>
            <a:spLocks noChangeArrowheads="1"/>
          </p:cNvSpPr>
          <p:nvPr/>
        </p:nvSpPr>
        <p:spPr bwMode="auto">
          <a:xfrm>
            <a:off x="352671" y="2357398"/>
            <a:ext cx="2398903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 </a:t>
            </a:r>
          </a:p>
        </p:txBody>
      </p:sp>
      <p:sp>
        <p:nvSpPr>
          <p:cNvPr id="22" name="原创设计师QQ598969553             _19"/>
          <p:cNvSpPr>
            <a:spLocks noChangeArrowheads="1"/>
          </p:cNvSpPr>
          <p:nvPr/>
        </p:nvSpPr>
        <p:spPr bwMode="auto">
          <a:xfrm>
            <a:off x="621477" y="3244017"/>
            <a:ext cx="2398903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3" name="原创设计师QQ598969553             _20"/>
          <p:cNvSpPr>
            <a:spLocks noChangeArrowheads="1"/>
          </p:cNvSpPr>
          <p:nvPr/>
        </p:nvSpPr>
        <p:spPr bwMode="auto">
          <a:xfrm>
            <a:off x="4345112" y="2905346"/>
            <a:ext cx="449016" cy="4579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原创设计师QQ598969553             _21"/>
          <p:cNvSpPr>
            <a:spLocks noChangeArrowheads="1"/>
          </p:cNvSpPr>
          <p:nvPr/>
        </p:nvSpPr>
        <p:spPr bwMode="auto">
          <a:xfrm>
            <a:off x="3858578" y="3090582"/>
            <a:ext cx="449014" cy="2726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</a:t>
            </a:r>
            <a:endParaRPr lang="zh-CN" altLang="en-US" sz="110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5" name="原创设计师QQ598969553             _22"/>
          <p:cNvSpPr>
            <a:spLocks noChangeArrowheads="1"/>
          </p:cNvSpPr>
          <p:nvPr/>
        </p:nvSpPr>
        <p:spPr bwMode="auto">
          <a:xfrm>
            <a:off x="4831645" y="3155578"/>
            <a:ext cx="449018" cy="2074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3</a:t>
            </a:r>
            <a:endParaRPr lang="zh-CN" altLang="en-US" sz="110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26" name="原创设计师QQ598969553             _23"/>
          <p:cNvGrpSpPr/>
          <p:nvPr/>
        </p:nvGrpSpPr>
        <p:grpSpPr>
          <a:xfrm>
            <a:off x="4248788" y="2003308"/>
            <a:ext cx="641662" cy="843198"/>
            <a:chOff x="4225925" y="1973263"/>
            <a:chExt cx="687388" cy="903287"/>
          </a:xfrm>
          <a:solidFill>
            <a:srgbClr val="F18C61"/>
          </a:solidFill>
        </p:grpSpPr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6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60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 animBg="1"/>
          <p:bldP spid="24" grpId="0" animBg="1"/>
          <p:bldP spid="25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52"/>
            <a:ext cx="3573677" cy="4597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4222" y="2257258"/>
            <a:ext cx="1992178" cy="1783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30" y="2917675"/>
            <a:ext cx="1866378" cy="168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836" y="417969"/>
            <a:ext cx="688932" cy="6123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546452"/>
            <a:ext cx="409186" cy="363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372" y="603980"/>
            <a:ext cx="688932" cy="6123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77" y="1255958"/>
            <a:ext cx="4782969" cy="15287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33147" y="297621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演示完毕，欢迎下载！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5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Group 35"/>
          <p:cNvGrpSpPr/>
          <p:nvPr/>
        </p:nvGrpSpPr>
        <p:grpSpPr>
          <a:xfrm>
            <a:off x="769938" y="2646360"/>
            <a:ext cx="1613466" cy="345642"/>
            <a:chOff x="769938" y="2456536"/>
            <a:chExt cx="1613466" cy="345642"/>
          </a:xfrm>
        </p:grpSpPr>
        <p:sp>
          <p:nvSpPr>
            <p:cNvPr id="5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6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2260906" y="2646360"/>
            <a:ext cx="1613466" cy="345642"/>
            <a:chOff x="769938" y="2456536"/>
            <a:chExt cx="1613466" cy="345642"/>
          </a:xfrm>
        </p:grpSpPr>
        <p:sp>
          <p:nvSpPr>
            <p:cNvPr id="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9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3751874" y="2646360"/>
            <a:ext cx="1613466" cy="345642"/>
            <a:chOff x="769938" y="2456536"/>
            <a:chExt cx="1613466" cy="345642"/>
          </a:xfrm>
        </p:grpSpPr>
        <p:sp>
          <p:nvSpPr>
            <p:cNvPr id="11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2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3" name="Group 43"/>
          <p:cNvGrpSpPr/>
          <p:nvPr/>
        </p:nvGrpSpPr>
        <p:grpSpPr>
          <a:xfrm>
            <a:off x="5242842" y="2646360"/>
            <a:ext cx="1613466" cy="345642"/>
            <a:chOff x="769938" y="2456536"/>
            <a:chExt cx="1613466" cy="345642"/>
          </a:xfrm>
        </p:grpSpPr>
        <p:sp>
          <p:nvSpPr>
            <p:cNvPr id="14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5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6" name="Group 49"/>
          <p:cNvGrpSpPr/>
          <p:nvPr/>
        </p:nvGrpSpPr>
        <p:grpSpPr>
          <a:xfrm>
            <a:off x="6733811" y="2646360"/>
            <a:ext cx="1613466" cy="345642"/>
            <a:chOff x="769938" y="2456536"/>
            <a:chExt cx="1613466" cy="345642"/>
          </a:xfrm>
        </p:grpSpPr>
        <p:sp>
          <p:nvSpPr>
            <p:cNvPr id="17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8D900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9" name="TextBox 66"/>
          <p:cNvSpPr txBox="1"/>
          <p:nvPr/>
        </p:nvSpPr>
        <p:spPr>
          <a:xfrm>
            <a:off x="1244269" y="3080387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2006</a:t>
            </a:r>
          </a:p>
        </p:txBody>
      </p:sp>
      <p:sp>
        <p:nvSpPr>
          <p:cNvPr id="20" name="TextBox 69"/>
          <p:cNvSpPr txBox="1"/>
          <p:nvPr/>
        </p:nvSpPr>
        <p:spPr>
          <a:xfrm>
            <a:off x="2768823" y="2352044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2008</a:t>
            </a:r>
          </a:p>
        </p:txBody>
      </p:sp>
      <p:sp>
        <p:nvSpPr>
          <p:cNvPr id="21" name="TextBox 70"/>
          <p:cNvSpPr txBox="1"/>
          <p:nvPr/>
        </p:nvSpPr>
        <p:spPr>
          <a:xfrm>
            <a:off x="4277798" y="3080387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2010</a:t>
            </a:r>
          </a:p>
        </p:txBody>
      </p:sp>
      <p:sp>
        <p:nvSpPr>
          <p:cNvPr id="22" name="TextBox 71"/>
          <p:cNvSpPr txBox="1"/>
          <p:nvPr/>
        </p:nvSpPr>
        <p:spPr>
          <a:xfrm>
            <a:off x="5760774" y="2352044"/>
            <a:ext cx="55784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2012</a:t>
            </a:r>
          </a:p>
        </p:txBody>
      </p:sp>
      <p:sp>
        <p:nvSpPr>
          <p:cNvPr id="23" name="TextBox 73"/>
          <p:cNvSpPr txBox="1"/>
          <p:nvPr/>
        </p:nvSpPr>
        <p:spPr>
          <a:xfrm>
            <a:off x="7274305" y="3080387"/>
            <a:ext cx="55784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2014</a:t>
            </a:r>
          </a:p>
        </p:txBody>
      </p:sp>
      <p:cxnSp>
        <p:nvCxnSpPr>
          <p:cNvPr id="24" name="Straight Connector 74"/>
          <p:cNvCxnSpPr>
            <a:stCxn id="45" idx="7"/>
          </p:cNvCxnSpPr>
          <p:nvPr/>
        </p:nvCxnSpPr>
        <p:spPr>
          <a:xfrm flipH="1">
            <a:off x="1574465" y="2203558"/>
            <a:ext cx="1" cy="614898"/>
          </a:xfrm>
          <a:prstGeom prst="line">
            <a:avLst/>
          </a:prstGeom>
          <a:ln w="19050">
            <a:solidFill>
              <a:srgbClr val="F18C6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85"/>
          <p:cNvCxnSpPr>
            <a:stCxn id="48" idx="7"/>
          </p:cNvCxnSpPr>
          <p:nvPr/>
        </p:nvCxnSpPr>
        <p:spPr>
          <a:xfrm flipH="1">
            <a:off x="4559093" y="2198795"/>
            <a:ext cx="1" cy="614898"/>
          </a:xfrm>
          <a:prstGeom prst="line">
            <a:avLst/>
          </a:prstGeom>
          <a:ln w="19050">
            <a:solidFill>
              <a:srgbClr val="F18C6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0"/>
          <p:cNvCxnSpPr>
            <a:stCxn id="51" idx="7"/>
          </p:cNvCxnSpPr>
          <p:nvPr/>
        </p:nvCxnSpPr>
        <p:spPr>
          <a:xfrm flipH="1">
            <a:off x="7538435" y="2198795"/>
            <a:ext cx="1" cy="614898"/>
          </a:xfrm>
          <a:prstGeom prst="line">
            <a:avLst/>
          </a:prstGeom>
          <a:ln w="19050">
            <a:solidFill>
              <a:srgbClr val="F18C6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5"/>
          <p:cNvCxnSpPr>
            <a:stCxn id="57" idx="7"/>
          </p:cNvCxnSpPr>
          <p:nvPr/>
        </p:nvCxnSpPr>
        <p:spPr>
          <a:xfrm flipV="1">
            <a:off x="3066185" y="2823218"/>
            <a:ext cx="0" cy="614898"/>
          </a:xfrm>
          <a:prstGeom prst="line">
            <a:avLst/>
          </a:prstGeom>
          <a:ln w="19050">
            <a:solidFill>
              <a:srgbClr val="778C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00"/>
          <p:cNvCxnSpPr>
            <a:stCxn id="54" idx="7"/>
          </p:cNvCxnSpPr>
          <p:nvPr/>
        </p:nvCxnSpPr>
        <p:spPr>
          <a:xfrm rot="10800000" flipH="1">
            <a:off x="6048360" y="2823218"/>
            <a:ext cx="1" cy="614898"/>
          </a:xfrm>
          <a:prstGeom prst="line">
            <a:avLst/>
          </a:prstGeom>
          <a:ln w="19050">
            <a:solidFill>
              <a:srgbClr val="778C6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8"/>
          <p:cNvGrpSpPr/>
          <p:nvPr/>
        </p:nvGrpSpPr>
        <p:grpSpPr>
          <a:xfrm>
            <a:off x="851720" y="3415590"/>
            <a:ext cx="1369728" cy="771624"/>
            <a:chOff x="590510" y="661615"/>
            <a:chExt cx="1470132" cy="419349"/>
          </a:xfrm>
        </p:grpSpPr>
        <p:sp>
          <p:nvSpPr>
            <p:cNvPr id="30" name="TextBox 105"/>
            <p:cNvSpPr txBox="1"/>
            <p:nvPr/>
          </p:nvSpPr>
          <p:spPr>
            <a:xfrm>
              <a:off x="1086568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  <a:endParaRPr lang="en-US" sz="1050" b="1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31" name="TextBox 106"/>
            <p:cNvSpPr txBox="1"/>
            <p:nvPr/>
          </p:nvSpPr>
          <p:spPr>
            <a:xfrm>
              <a:off x="590510" y="779887"/>
              <a:ext cx="1470132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88"/>
          <p:cNvGrpSpPr/>
          <p:nvPr/>
        </p:nvGrpSpPr>
        <p:grpSpPr>
          <a:xfrm>
            <a:off x="3876314" y="3415592"/>
            <a:ext cx="1389581" cy="771625"/>
            <a:chOff x="569202" y="661615"/>
            <a:chExt cx="1491440" cy="419349"/>
          </a:xfrm>
        </p:grpSpPr>
        <p:sp>
          <p:nvSpPr>
            <p:cNvPr id="33" name="TextBox 108"/>
            <p:cNvSpPr txBox="1"/>
            <p:nvPr/>
          </p:nvSpPr>
          <p:spPr>
            <a:xfrm>
              <a:off x="1025877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34" name="TextBox 109"/>
            <p:cNvSpPr txBox="1"/>
            <p:nvPr/>
          </p:nvSpPr>
          <p:spPr>
            <a:xfrm>
              <a:off x="569202" y="779887"/>
              <a:ext cx="1491440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5" name="Group 88"/>
          <p:cNvGrpSpPr/>
          <p:nvPr/>
        </p:nvGrpSpPr>
        <p:grpSpPr>
          <a:xfrm>
            <a:off x="6873593" y="3415592"/>
            <a:ext cx="1387866" cy="771625"/>
            <a:chOff x="571042" y="661615"/>
            <a:chExt cx="1489599" cy="419349"/>
          </a:xfrm>
        </p:grpSpPr>
        <p:sp>
          <p:nvSpPr>
            <p:cNvPr id="36" name="TextBox 111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F18C61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37" name="TextBox 112"/>
            <p:cNvSpPr txBox="1"/>
            <p:nvPr/>
          </p:nvSpPr>
          <p:spPr>
            <a:xfrm>
              <a:off x="571042" y="779887"/>
              <a:ext cx="1489599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2383404" y="1253653"/>
            <a:ext cx="1353887" cy="771624"/>
            <a:chOff x="607512" y="661615"/>
            <a:chExt cx="1453130" cy="419349"/>
          </a:xfrm>
        </p:grpSpPr>
        <p:sp>
          <p:nvSpPr>
            <p:cNvPr id="39" name="TextBox 114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40" name="TextBox 115"/>
            <p:cNvSpPr txBox="1"/>
            <p:nvPr/>
          </p:nvSpPr>
          <p:spPr>
            <a:xfrm>
              <a:off x="607512" y="779887"/>
              <a:ext cx="1453130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1" name="Group 88"/>
          <p:cNvGrpSpPr/>
          <p:nvPr/>
        </p:nvGrpSpPr>
        <p:grpSpPr>
          <a:xfrm>
            <a:off x="5374583" y="1311260"/>
            <a:ext cx="1355602" cy="771624"/>
            <a:chOff x="605672" y="661615"/>
            <a:chExt cx="1454970" cy="419349"/>
          </a:xfrm>
        </p:grpSpPr>
        <p:sp>
          <p:nvSpPr>
            <p:cNvPr id="42" name="TextBox 117"/>
            <p:cNvSpPr txBox="1"/>
            <p:nvPr/>
          </p:nvSpPr>
          <p:spPr>
            <a:xfrm>
              <a:off x="1044111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778C6F"/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标题文字</a:t>
              </a:r>
            </a:p>
          </p:txBody>
        </p:sp>
        <p:sp>
          <p:nvSpPr>
            <p:cNvPr id="43" name="TextBox 118"/>
            <p:cNvSpPr txBox="1"/>
            <p:nvPr/>
          </p:nvSpPr>
          <p:spPr>
            <a:xfrm>
              <a:off x="605672" y="779887"/>
              <a:ext cx="1454970" cy="3010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娃娃体W5(P)" panose="040B0500000000000000" pitchFamily="82" charset="-122"/>
                  <a:ea typeface="华康娃娃体W5(P)" panose="040B0500000000000000" pitchFamily="82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4" name="Group 68"/>
          <p:cNvGrpSpPr/>
          <p:nvPr/>
        </p:nvGrpSpPr>
        <p:grpSpPr>
          <a:xfrm>
            <a:off x="1295010" y="1528893"/>
            <a:ext cx="558911" cy="558911"/>
            <a:chOff x="1295010" y="1424373"/>
            <a:chExt cx="558911" cy="558911"/>
          </a:xfrm>
        </p:grpSpPr>
        <p:sp>
          <p:nvSpPr>
            <p:cNvPr id="45" name="Teardrop 64"/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46" name="Freeform 116"/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47" name="Group 75"/>
          <p:cNvGrpSpPr/>
          <p:nvPr/>
        </p:nvGrpSpPr>
        <p:grpSpPr>
          <a:xfrm>
            <a:off x="4279638" y="1524130"/>
            <a:ext cx="558911" cy="558911"/>
            <a:chOff x="4279638" y="1419610"/>
            <a:chExt cx="558911" cy="558911"/>
          </a:xfrm>
        </p:grpSpPr>
        <p:sp>
          <p:nvSpPr>
            <p:cNvPr id="48" name="Teardrop 87"/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50" name="Group 78"/>
          <p:cNvGrpSpPr/>
          <p:nvPr/>
        </p:nvGrpSpPr>
        <p:grpSpPr>
          <a:xfrm>
            <a:off x="7258980" y="1524130"/>
            <a:ext cx="558911" cy="558911"/>
            <a:chOff x="7258980" y="1419610"/>
            <a:chExt cx="558911" cy="558911"/>
          </a:xfrm>
        </p:grpSpPr>
        <p:sp>
          <p:nvSpPr>
            <p:cNvPr id="51" name="Teardrop 92"/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rgbClr val="F1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52" name="Freeform 152"/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53" name="Group 76"/>
          <p:cNvGrpSpPr/>
          <p:nvPr/>
        </p:nvGrpSpPr>
        <p:grpSpPr>
          <a:xfrm>
            <a:off x="5768905" y="3553870"/>
            <a:ext cx="558911" cy="558911"/>
            <a:chOff x="5768905" y="3449350"/>
            <a:chExt cx="558911" cy="558911"/>
          </a:xfrm>
        </p:grpSpPr>
        <p:sp>
          <p:nvSpPr>
            <p:cNvPr id="54" name="Teardrop 102"/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56" name="Group 72"/>
          <p:cNvGrpSpPr/>
          <p:nvPr/>
        </p:nvGrpSpPr>
        <p:grpSpPr>
          <a:xfrm>
            <a:off x="2786729" y="3553870"/>
            <a:ext cx="558911" cy="558911"/>
            <a:chOff x="2786729" y="3449350"/>
            <a:chExt cx="558911" cy="558911"/>
          </a:xfrm>
        </p:grpSpPr>
        <p:sp>
          <p:nvSpPr>
            <p:cNvPr id="57" name="Teardrop 97"/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rgbClr val="77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58" name="Freeform 105"/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原创设计师QQ598969553             _5"/>
          <p:cNvGrpSpPr/>
          <p:nvPr/>
        </p:nvGrpSpPr>
        <p:grpSpPr>
          <a:xfrm>
            <a:off x="1195504" y="1110874"/>
            <a:ext cx="6752991" cy="3484244"/>
            <a:chOff x="1195504" y="1110874"/>
            <a:chExt cx="6752991" cy="3484244"/>
          </a:xfrm>
        </p:grpSpPr>
        <p:grpSp>
          <p:nvGrpSpPr>
            <p:cNvPr id="5" name="组合 4"/>
            <p:cNvGrpSpPr/>
            <p:nvPr/>
          </p:nvGrpSpPr>
          <p:grpSpPr>
            <a:xfrm>
              <a:off x="1195504" y="1110874"/>
              <a:ext cx="6752991" cy="245553"/>
              <a:chOff x="1195504" y="1043941"/>
              <a:chExt cx="6752991" cy="245553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1195504" y="1043941"/>
                <a:ext cx="6752991" cy="245553"/>
              </a:xfrm>
              <a:custGeom>
                <a:avLst/>
                <a:gdLst>
                  <a:gd name="T0" fmla="*/ 5903 w 5951"/>
                  <a:gd name="T1" fmla="*/ 0 h 216"/>
                  <a:gd name="T2" fmla="*/ 48 w 5951"/>
                  <a:gd name="T3" fmla="*/ 0 h 216"/>
                  <a:gd name="T4" fmla="*/ 0 w 5951"/>
                  <a:gd name="T5" fmla="*/ 48 h 216"/>
                  <a:gd name="T6" fmla="*/ 0 w 5951"/>
                  <a:gd name="T7" fmla="*/ 216 h 216"/>
                  <a:gd name="T8" fmla="*/ 5951 w 5951"/>
                  <a:gd name="T9" fmla="*/ 216 h 216"/>
                  <a:gd name="T10" fmla="*/ 5951 w 5951"/>
                  <a:gd name="T11" fmla="*/ 48 h 216"/>
                  <a:gd name="T12" fmla="*/ 5903 w 5951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1" h="216">
                    <a:moveTo>
                      <a:pt x="590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5951" y="216"/>
                      <a:pt x="5951" y="216"/>
                      <a:pt x="5951" y="216"/>
                    </a:cubicBezTo>
                    <a:cubicBezTo>
                      <a:pt x="5951" y="48"/>
                      <a:pt x="5951" y="48"/>
                      <a:pt x="5951" y="48"/>
                    </a:cubicBezTo>
                    <a:cubicBezTo>
                      <a:pt x="5951" y="22"/>
                      <a:pt x="5930" y="0"/>
                      <a:pt x="590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4E4E4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1305521" y="1138079"/>
                <a:ext cx="72588" cy="73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" name="Oval 10"/>
              <p:cNvSpPr>
                <a:spLocks noChangeArrowheads="1"/>
              </p:cNvSpPr>
              <p:nvPr/>
            </p:nvSpPr>
            <p:spPr bwMode="auto">
              <a:xfrm>
                <a:off x="1417806" y="1138079"/>
                <a:ext cx="72588" cy="731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1531226" y="1138079"/>
                <a:ext cx="73156" cy="731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7710315" y="1132408"/>
                <a:ext cx="79394" cy="84498"/>
              </a:xfrm>
              <a:custGeom>
                <a:avLst/>
                <a:gdLst>
                  <a:gd name="T0" fmla="*/ 67 w 70"/>
                  <a:gd name="T1" fmla="*/ 25 h 74"/>
                  <a:gd name="T2" fmla="*/ 65 w 70"/>
                  <a:gd name="T3" fmla="*/ 24 h 74"/>
                  <a:gd name="T4" fmla="*/ 64 w 70"/>
                  <a:gd name="T5" fmla="*/ 26 h 74"/>
                  <a:gd name="T6" fmla="*/ 67 w 70"/>
                  <a:gd name="T7" fmla="*/ 39 h 74"/>
                  <a:gd name="T8" fmla="*/ 35 w 70"/>
                  <a:gd name="T9" fmla="*/ 71 h 74"/>
                  <a:gd name="T10" fmla="*/ 3 w 70"/>
                  <a:gd name="T11" fmla="*/ 39 h 74"/>
                  <a:gd name="T12" fmla="*/ 16 w 70"/>
                  <a:gd name="T13" fmla="*/ 13 h 74"/>
                  <a:gd name="T14" fmla="*/ 19 w 70"/>
                  <a:gd name="T15" fmla="*/ 23 h 74"/>
                  <a:gd name="T16" fmla="*/ 35 w 70"/>
                  <a:gd name="T17" fmla="*/ 5 h 74"/>
                  <a:gd name="T18" fmla="*/ 12 w 70"/>
                  <a:gd name="T19" fmla="*/ 0 h 74"/>
                  <a:gd name="T20" fmla="*/ 15 w 70"/>
                  <a:gd name="T21" fmla="*/ 10 h 74"/>
                  <a:gd name="T22" fmla="*/ 0 w 70"/>
                  <a:gd name="T23" fmla="*/ 39 h 74"/>
                  <a:gd name="T24" fmla="*/ 35 w 70"/>
                  <a:gd name="T25" fmla="*/ 74 h 74"/>
                  <a:gd name="T26" fmla="*/ 70 w 70"/>
                  <a:gd name="T27" fmla="*/ 39 h 74"/>
                  <a:gd name="T28" fmla="*/ 67 w 70"/>
                  <a:gd name="T2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74">
                    <a:moveTo>
                      <a:pt x="67" y="25"/>
                    </a:moveTo>
                    <a:cubicBezTo>
                      <a:pt x="67" y="24"/>
                      <a:pt x="66" y="24"/>
                      <a:pt x="65" y="24"/>
                    </a:cubicBezTo>
                    <a:cubicBezTo>
                      <a:pt x="64" y="24"/>
                      <a:pt x="64" y="25"/>
                      <a:pt x="64" y="26"/>
                    </a:cubicBezTo>
                    <a:cubicBezTo>
                      <a:pt x="66" y="30"/>
                      <a:pt x="67" y="34"/>
                      <a:pt x="67" y="39"/>
                    </a:cubicBezTo>
                    <a:cubicBezTo>
                      <a:pt x="67" y="57"/>
                      <a:pt x="53" y="71"/>
                      <a:pt x="35" y="71"/>
                    </a:cubicBezTo>
                    <a:cubicBezTo>
                      <a:pt x="18" y="71"/>
                      <a:pt x="3" y="57"/>
                      <a:pt x="3" y="39"/>
                    </a:cubicBezTo>
                    <a:cubicBezTo>
                      <a:pt x="3" y="29"/>
                      <a:pt x="8" y="19"/>
                      <a:pt x="16" y="1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6" y="17"/>
                      <a:pt x="0" y="28"/>
                      <a:pt x="0" y="39"/>
                    </a:cubicBezTo>
                    <a:cubicBezTo>
                      <a:pt x="0" y="58"/>
                      <a:pt x="16" y="74"/>
                      <a:pt x="35" y="74"/>
                    </a:cubicBezTo>
                    <a:cubicBezTo>
                      <a:pt x="54" y="74"/>
                      <a:pt x="70" y="58"/>
                      <a:pt x="70" y="39"/>
                    </a:cubicBezTo>
                    <a:cubicBezTo>
                      <a:pt x="70" y="34"/>
                      <a:pt x="69" y="29"/>
                      <a:pt x="67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sp>
          <p:nvSpPr>
            <p:cNvPr id="6" name="Freeform 8"/>
            <p:cNvSpPr/>
            <p:nvPr/>
          </p:nvSpPr>
          <p:spPr bwMode="auto">
            <a:xfrm>
              <a:off x="1195504" y="1356427"/>
              <a:ext cx="6752991" cy="3238691"/>
            </a:xfrm>
            <a:custGeom>
              <a:avLst/>
              <a:gdLst>
                <a:gd name="T0" fmla="*/ 0 w 11908"/>
                <a:gd name="T1" fmla="*/ 0 h 5711"/>
                <a:gd name="T2" fmla="*/ 0 w 11908"/>
                <a:gd name="T3" fmla="*/ 144 h 5711"/>
                <a:gd name="T4" fmla="*/ 0 w 11908"/>
                <a:gd name="T5" fmla="*/ 5711 h 5711"/>
                <a:gd name="T6" fmla="*/ 11908 w 11908"/>
                <a:gd name="T7" fmla="*/ 5711 h 5711"/>
                <a:gd name="T8" fmla="*/ 11908 w 11908"/>
                <a:gd name="T9" fmla="*/ 144 h 5711"/>
                <a:gd name="T10" fmla="*/ 11908 w 11908"/>
                <a:gd name="T11" fmla="*/ 0 h 5711"/>
                <a:gd name="T12" fmla="*/ 0 w 11908"/>
                <a:gd name="T13" fmla="*/ 0 h 5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8" h="5711">
                  <a:moveTo>
                    <a:pt x="0" y="0"/>
                  </a:moveTo>
                  <a:lnTo>
                    <a:pt x="0" y="144"/>
                  </a:lnTo>
                  <a:lnTo>
                    <a:pt x="0" y="5711"/>
                  </a:lnTo>
                  <a:lnTo>
                    <a:pt x="11908" y="5711"/>
                  </a:lnTo>
                  <a:lnTo>
                    <a:pt x="11908" y="144"/>
                  </a:lnTo>
                  <a:lnTo>
                    <a:pt x="11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2" name="原创设计师QQ598969553             _6"/>
          <p:cNvGrpSpPr/>
          <p:nvPr/>
        </p:nvGrpSpPr>
        <p:grpSpPr>
          <a:xfrm>
            <a:off x="1018570" y="2704416"/>
            <a:ext cx="352734" cy="354436"/>
            <a:chOff x="1018570" y="2637483"/>
            <a:chExt cx="352734" cy="354436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018570" y="2637483"/>
              <a:ext cx="352734" cy="354436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147868" y="2749769"/>
              <a:ext cx="95272" cy="132701"/>
            </a:xfrm>
            <a:custGeom>
              <a:avLst/>
              <a:gdLst>
                <a:gd name="T0" fmla="*/ 75 w 84"/>
                <a:gd name="T1" fmla="*/ 117 h 117"/>
                <a:gd name="T2" fmla="*/ 70 w 84"/>
                <a:gd name="T3" fmla="*/ 115 h 117"/>
                <a:gd name="T4" fmla="*/ 3 w 84"/>
                <a:gd name="T5" fmla="*/ 65 h 117"/>
                <a:gd name="T6" fmla="*/ 0 w 84"/>
                <a:gd name="T7" fmla="*/ 59 h 117"/>
                <a:gd name="T8" fmla="*/ 3 w 84"/>
                <a:gd name="T9" fmla="*/ 52 h 117"/>
                <a:gd name="T10" fmla="*/ 70 w 84"/>
                <a:gd name="T11" fmla="*/ 3 h 117"/>
                <a:gd name="T12" fmla="*/ 82 w 84"/>
                <a:gd name="T13" fmla="*/ 5 h 117"/>
                <a:gd name="T14" fmla="*/ 80 w 84"/>
                <a:gd name="T15" fmla="*/ 16 h 117"/>
                <a:gd name="T16" fmla="*/ 21 w 84"/>
                <a:gd name="T17" fmla="*/ 59 h 117"/>
                <a:gd name="T18" fmla="*/ 80 w 84"/>
                <a:gd name="T19" fmla="*/ 102 h 117"/>
                <a:gd name="T20" fmla="*/ 82 w 84"/>
                <a:gd name="T21" fmla="*/ 113 h 117"/>
                <a:gd name="T22" fmla="*/ 75 w 84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75" y="117"/>
                  </a:moveTo>
                  <a:cubicBezTo>
                    <a:pt x="73" y="117"/>
                    <a:pt x="72" y="116"/>
                    <a:pt x="70" y="11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56"/>
                    <a:pt x="1" y="54"/>
                    <a:pt x="3" y="5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8"/>
                    <a:pt x="83" y="13"/>
                    <a:pt x="80" y="1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3" y="105"/>
                    <a:pt x="84" y="110"/>
                    <a:pt x="82" y="113"/>
                  </a:cubicBezTo>
                  <a:cubicBezTo>
                    <a:pt x="80" y="116"/>
                    <a:pt x="78" y="117"/>
                    <a:pt x="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5" name="原创设计师QQ598969553             _7"/>
          <p:cNvGrpSpPr/>
          <p:nvPr/>
        </p:nvGrpSpPr>
        <p:grpSpPr>
          <a:xfrm>
            <a:off x="7771561" y="2704416"/>
            <a:ext cx="353869" cy="354436"/>
            <a:chOff x="7771561" y="2637483"/>
            <a:chExt cx="353869" cy="354436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771561" y="2637483"/>
              <a:ext cx="353869" cy="354436"/>
            </a:xfrm>
            <a:prstGeom prst="ellipse">
              <a:avLst/>
            </a:prstGeom>
            <a:solidFill>
              <a:srgbClr val="F18C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900860" y="2746366"/>
              <a:ext cx="95272" cy="132701"/>
            </a:xfrm>
            <a:custGeom>
              <a:avLst/>
              <a:gdLst>
                <a:gd name="T0" fmla="*/ 9 w 84"/>
                <a:gd name="T1" fmla="*/ 0 h 117"/>
                <a:gd name="T2" fmla="*/ 13 w 84"/>
                <a:gd name="T3" fmla="*/ 2 h 117"/>
                <a:gd name="T4" fmla="*/ 81 w 84"/>
                <a:gd name="T5" fmla="*/ 52 h 117"/>
                <a:gd name="T6" fmla="*/ 84 w 84"/>
                <a:gd name="T7" fmla="*/ 58 h 117"/>
                <a:gd name="T8" fmla="*/ 81 w 84"/>
                <a:gd name="T9" fmla="*/ 65 h 117"/>
                <a:gd name="T10" fmla="*/ 13 w 84"/>
                <a:gd name="T11" fmla="*/ 114 h 117"/>
                <a:gd name="T12" fmla="*/ 2 w 84"/>
                <a:gd name="T13" fmla="*/ 112 h 117"/>
                <a:gd name="T14" fmla="*/ 4 w 84"/>
                <a:gd name="T15" fmla="*/ 101 h 117"/>
                <a:gd name="T16" fmla="*/ 62 w 84"/>
                <a:gd name="T17" fmla="*/ 58 h 117"/>
                <a:gd name="T18" fmla="*/ 4 w 84"/>
                <a:gd name="T19" fmla="*/ 15 h 117"/>
                <a:gd name="T20" fmla="*/ 2 w 84"/>
                <a:gd name="T21" fmla="*/ 4 h 117"/>
                <a:gd name="T22" fmla="*/ 9 w 84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9" y="0"/>
                  </a:moveTo>
                  <a:cubicBezTo>
                    <a:pt x="10" y="0"/>
                    <a:pt x="12" y="1"/>
                    <a:pt x="13" y="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3" y="53"/>
                    <a:pt x="84" y="56"/>
                    <a:pt x="84" y="58"/>
                  </a:cubicBezTo>
                  <a:cubicBezTo>
                    <a:pt x="84" y="61"/>
                    <a:pt x="83" y="63"/>
                    <a:pt x="81" y="6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0" y="117"/>
                    <a:pt x="5" y="116"/>
                    <a:pt x="2" y="112"/>
                  </a:cubicBezTo>
                  <a:cubicBezTo>
                    <a:pt x="0" y="109"/>
                    <a:pt x="0" y="104"/>
                    <a:pt x="4" y="101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8" name="原创设计师QQ598969553             _8"/>
          <p:cNvSpPr/>
          <p:nvPr/>
        </p:nvSpPr>
        <p:spPr bwMode="auto">
          <a:xfrm>
            <a:off x="1598651" y="1634852"/>
            <a:ext cx="1934553" cy="1609624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原创设计师QQ598969553             _9"/>
          <p:cNvSpPr>
            <a:spLocks noChangeArrowheads="1"/>
          </p:cNvSpPr>
          <p:nvPr/>
        </p:nvSpPr>
        <p:spPr bwMode="auto">
          <a:xfrm>
            <a:off x="1650505" y="3761566"/>
            <a:ext cx="180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20" name="原创设计师QQ598969553             _10"/>
          <p:cNvSpPr>
            <a:spLocks noChangeArrowheads="1"/>
          </p:cNvSpPr>
          <p:nvPr/>
        </p:nvSpPr>
        <p:spPr bwMode="auto">
          <a:xfrm>
            <a:off x="1926764" y="3380667"/>
            <a:ext cx="1254256" cy="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</a:t>
            </a:r>
          </a:p>
        </p:txBody>
      </p:sp>
      <p:cxnSp>
        <p:nvCxnSpPr>
          <p:cNvPr id="21" name="原创设计师QQ598969553             _11"/>
          <p:cNvCxnSpPr/>
          <p:nvPr/>
        </p:nvCxnSpPr>
        <p:spPr>
          <a:xfrm>
            <a:off x="1926764" y="3651458"/>
            <a:ext cx="125425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原创设计师QQ598969553             _12"/>
          <p:cNvSpPr/>
          <p:nvPr/>
        </p:nvSpPr>
        <p:spPr>
          <a:xfrm rot="5400000">
            <a:off x="1598651" y="1634852"/>
            <a:ext cx="504056" cy="504056"/>
          </a:xfrm>
          <a:prstGeom prst="rtTriangle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3" name="原创设计师QQ598969553             _13"/>
          <p:cNvSpPr txBox="1"/>
          <p:nvPr/>
        </p:nvSpPr>
        <p:spPr>
          <a:xfrm>
            <a:off x="1596352" y="1668854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  <a:endParaRPr lang="zh-CN" altLang="en-US" sz="10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4" name="原创设计师QQ598969553             _14"/>
          <p:cNvSpPr/>
          <p:nvPr/>
        </p:nvSpPr>
        <p:spPr bwMode="auto">
          <a:xfrm>
            <a:off x="3626234" y="1634852"/>
            <a:ext cx="1934553" cy="1609624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5" name="原创设计师QQ598969553             _15"/>
          <p:cNvSpPr>
            <a:spLocks noChangeArrowheads="1"/>
          </p:cNvSpPr>
          <p:nvPr/>
        </p:nvSpPr>
        <p:spPr bwMode="auto">
          <a:xfrm>
            <a:off x="3678088" y="3761566"/>
            <a:ext cx="180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26" name="原创设计师QQ598969553             _16"/>
          <p:cNvSpPr>
            <a:spLocks noChangeArrowheads="1"/>
          </p:cNvSpPr>
          <p:nvPr/>
        </p:nvSpPr>
        <p:spPr bwMode="auto">
          <a:xfrm>
            <a:off x="3954347" y="3380667"/>
            <a:ext cx="1254256" cy="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</a:t>
            </a:r>
          </a:p>
        </p:txBody>
      </p:sp>
      <p:cxnSp>
        <p:nvCxnSpPr>
          <p:cNvPr id="27" name="原创设计师QQ598969553             _17"/>
          <p:cNvCxnSpPr/>
          <p:nvPr/>
        </p:nvCxnSpPr>
        <p:spPr>
          <a:xfrm>
            <a:off x="3954347" y="3651458"/>
            <a:ext cx="125425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原创设计师QQ598969553             _18"/>
          <p:cNvSpPr/>
          <p:nvPr/>
        </p:nvSpPr>
        <p:spPr>
          <a:xfrm rot="5400000">
            <a:off x="3626234" y="1634852"/>
            <a:ext cx="504056" cy="504056"/>
          </a:xfrm>
          <a:prstGeom prst="rtTriangle">
            <a:avLst/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9" name="原创设计师QQ598969553             _19"/>
          <p:cNvSpPr txBox="1"/>
          <p:nvPr/>
        </p:nvSpPr>
        <p:spPr>
          <a:xfrm>
            <a:off x="3623935" y="1668854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  <a:endParaRPr lang="zh-CN" altLang="en-US" sz="10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0" name="原创设计师QQ598969553             _20"/>
          <p:cNvSpPr/>
          <p:nvPr/>
        </p:nvSpPr>
        <p:spPr bwMode="auto">
          <a:xfrm>
            <a:off x="5653816" y="1634852"/>
            <a:ext cx="1934553" cy="1609624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1" name="原创设计师QQ598969553             _21"/>
          <p:cNvSpPr>
            <a:spLocks noChangeArrowheads="1"/>
          </p:cNvSpPr>
          <p:nvPr/>
        </p:nvSpPr>
        <p:spPr bwMode="auto">
          <a:xfrm>
            <a:off x="5705670" y="3761566"/>
            <a:ext cx="180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字以内</a:t>
            </a:r>
          </a:p>
        </p:txBody>
      </p:sp>
      <p:sp>
        <p:nvSpPr>
          <p:cNvPr id="32" name="原创设计师QQ598969553             _22"/>
          <p:cNvSpPr>
            <a:spLocks noChangeArrowheads="1"/>
          </p:cNvSpPr>
          <p:nvPr/>
        </p:nvSpPr>
        <p:spPr bwMode="auto">
          <a:xfrm>
            <a:off x="5981929" y="3380667"/>
            <a:ext cx="1254256" cy="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</a:t>
            </a:r>
          </a:p>
        </p:txBody>
      </p:sp>
      <p:cxnSp>
        <p:nvCxnSpPr>
          <p:cNvPr id="33" name="原创设计师QQ598969553             _23"/>
          <p:cNvCxnSpPr/>
          <p:nvPr/>
        </p:nvCxnSpPr>
        <p:spPr>
          <a:xfrm>
            <a:off x="5981929" y="3651458"/>
            <a:ext cx="125425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原创设计师QQ598969553             _24"/>
          <p:cNvSpPr/>
          <p:nvPr/>
        </p:nvSpPr>
        <p:spPr>
          <a:xfrm rot="5400000">
            <a:off x="5653816" y="1634852"/>
            <a:ext cx="504056" cy="504056"/>
          </a:xfrm>
          <a:prstGeom prst="rtTriangle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35" name="原创设计师QQ598969553             _25"/>
          <p:cNvSpPr txBox="1"/>
          <p:nvPr/>
        </p:nvSpPr>
        <p:spPr>
          <a:xfrm>
            <a:off x="5651517" y="1668854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8" grpId="0" animBg="1"/>
          <p:bldP spid="19" grpId="0"/>
          <p:bldP spid="20" grpId="0"/>
          <p:bldP spid="22" grpId="0" animBg="1"/>
          <p:bldP spid="23" grpId="0"/>
          <p:bldP spid="24" grpId="0" animBg="1"/>
          <p:bldP spid="25" grpId="0"/>
          <p:bldP spid="26" grpId="0"/>
          <p:bldP spid="28" grpId="0" animBg="1"/>
          <p:bldP spid="29" grpId="0"/>
          <p:bldP spid="30" grpId="0" animBg="1"/>
          <p:bldP spid="31" grpId="0"/>
          <p:bldP spid="32" grpId="0"/>
          <p:bldP spid="34" grpId="0" animBg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7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8" grpId="0" animBg="1"/>
          <p:bldP spid="19" grpId="0"/>
          <p:bldP spid="20" grpId="0"/>
          <p:bldP spid="22" grpId="0" animBg="1"/>
          <p:bldP spid="23" grpId="0"/>
          <p:bldP spid="24" grpId="0" animBg="1"/>
          <p:bldP spid="25" grpId="0"/>
          <p:bldP spid="26" grpId="0"/>
          <p:bldP spid="28" grpId="0" animBg="1"/>
          <p:bldP spid="29" grpId="0"/>
          <p:bldP spid="30" grpId="0" animBg="1"/>
          <p:bldP spid="31" grpId="0"/>
          <p:bldP spid="32" grpId="0"/>
          <p:bldP spid="34" grpId="0" animBg="1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原创设计师QQ598969553             _5"/>
          <p:cNvSpPr>
            <a:spLocks noChangeArrowheads="1"/>
          </p:cNvSpPr>
          <p:nvPr/>
        </p:nvSpPr>
        <p:spPr bwMode="auto">
          <a:xfrm>
            <a:off x="3644336" y="1421045"/>
            <a:ext cx="767634" cy="768909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原创设计师QQ598969553             _6"/>
          <p:cNvSpPr>
            <a:spLocks noChangeArrowheads="1"/>
          </p:cNvSpPr>
          <p:nvPr/>
        </p:nvSpPr>
        <p:spPr bwMode="auto">
          <a:xfrm>
            <a:off x="4581562" y="1557484"/>
            <a:ext cx="592940" cy="59294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原创设计师QQ598969553             _7"/>
          <p:cNvSpPr>
            <a:spLocks noChangeArrowheads="1"/>
          </p:cNvSpPr>
          <p:nvPr/>
        </p:nvSpPr>
        <p:spPr bwMode="auto">
          <a:xfrm>
            <a:off x="4111036" y="1948952"/>
            <a:ext cx="767634" cy="76763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7" name="原创设计师QQ598969553             _8"/>
          <p:cNvSpPr>
            <a:spLocks noChangeArrowheads="1"/>
          </p:cNvSpPr>
          <p:nvPr/>
        </p:nvSpPr>
        <p:spPr bwMode="auto">
          <a:xfrm>
            <a:off x="4601964" y="1933650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8" name="原创设计师QQ598969553             _9"/>
          <p:cNvSpPr>
            <a:spLocks noChangeArrowheads="1"/>
          </p:cNvSpPr>
          <p:nvPr/>
        </p:nvSpPr>
        <p:spPr bwMode="auto">
          <a:xfrm>
            <a:off x="4891421" y="2223107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9" name="原创设计师QQ598969553             _10"/>
          <p:cNvSpPr>
            <a:spLocks noChangeArrowheads="1"/>
          </p:cNvSpPr>
          <p:nvPr/>
        </p:nvSpPr>
        <p:spPr bwMode="auto">
          <a:xfrm>
            <a:off x="3819029" y="2455182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原创设计师QQ598969553             _11"/>
          <p:cNvSpPr>
            <a:spLocks noChangeArrowheads="1"/>
          </p:cNvSpPr>
          <p:nvPr/>
        </p:nvSpPr>
        <p:spPr bwMode="auto">
          <a:xfrm>
            <a:off x="3198037" y="2256260"/>
            <a:ext cx="563611" cy="559786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1" name="原创设计师QQ598969553             _12"/>
          <p:cNvSpPr/>
          <p:nvPr/>
        </p:nvSpPr>
        <p:spPr bwMode="auto">
          <a:xfrm>
            <a:off x="3646886" y="1608490"/>
            <a:ext cx="1792845" cy="2410012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原创设计师QQ598969553             _13"/>
          <p:cNvSpPr>
            <a:spLocks noChangeArrowheads="1"/>
          </p:cNvSpPr>
          <p:nvPr/>
        </p:nvSpPr>
        <p:spPr bwMode="auto">
          <a:xfrm>
            <a:off x="3198037" y="1688824"/>
            <a:ext cx="912999" cy="912999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01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  <p:sp>
        <p:nvSpPr>
          <p:cNvPr id="13" name="原创设计师QQ598969553             _14"/>
          <p:cNvSpPr>
            <a:spLocks noChangeArrowheads="1"/>
          </p:cNvSpPr>
          <p:nvPr/>
        </p:nvSpPr>
        <p:spPr bwMode="auto">
          <a:xfrm>
            <a:off x="4100835" y="1133501"/>
            <a:ext cx="912999" cy="912999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02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  <p:sp>
        <p:nvSpPr>
          <p:cNvPr id="14" name="原创设计师QQ598969553             _15"/>
          <p:cNvSpPr>
            <a:spLocks noEditPoints="1"/>
          </p:cNvSpPr>
          <p:nvPr/>
        </p:nvSpPr>
        <p:spPr bwMode="auto">
          <a:xfrm>
            <a:off x="7058311" y="1189521"/>
            <a:ext cx="183324" cy="246826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5" name="原创设计师QQ598969553             _16"/>
          <p:cNvSpPr>
            <a:spLocks noEditPoints="1"/>
          </p:cNvSpPr>
          <p:nvPr/>
        </p:nvSpPr>
        <p:spPr bwMode="auto">
          <a:xfrm>
            <a:off x="6523102" y="3372171"/>
            <a:ext cx="245630" cy="201296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6" name="原创设计师QQ598969553             _17"/>
          <p:cNvSpPr>
            <a:spLocks noEditPoints="1"/>
          </p:cNvSpPr>
          <p:nvPr/>
        </p:nvSpPr>
        <p:spPr bwMode="auto">
          <a:xfrm>
            <a:off x="2561478" y="3353000"/>
            <a:ext cx="294756" cy="239638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rgbClr val="778C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原创设计师QQ598969553             _18"/>
          <p:cNvSpPr>
            <a:spLocks noEditPoints="1"/>
          </p:cNvSpPr>
          <p:nvPr/>
        </p:nvSpPr>
        <p:spPr bwMode="auto">
          <a:xfrm>
            <a:off x="1860189" y="1172745"/>
            <a:ext cx="249224" cy="280376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rgbClr val="F18C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原创设计师QQ598969553             _19"/>
          <p:cNvSpPr>
            <a:spLocks noChangeArrowheads="1"/>
          </p:cNvSpPr>
          <p:nvPr/>
        </p:nvSpPr>
        <p:spPr bwMode="auto">
          <a:xfrm>
            <a:off x="6228184" y="1617761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9" name="原创设计师QQ598969553             _20"/>
          <p:cNvSpPr>
            <a:spLocks noChangeArrowheads="1"/>
          </p:cNvSpPr>
          <p:nvPr/>
        </p:nvSpPr>
        <p:spPr bwMode="auto">
          <a:xfrm>
            <a:off x="1063012" y="1617761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0" name="原创设计师QQ598969553             _21"/>
          <p:cNvSpPr>
            <a:spLocks noChangeArrowheads="1"/>
          </p:cNvSpPr>
          <p:nvPr/>
        </p:nvSpPr>
        <p:spPr bwMode="auto">
          <a:xfrm>
            <a:off x="1787067" y="3727215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1" name="原创设计师QQ598969553             _22"/>
          <p:cNvSpPr>
            <a:spLocks noChangeArrowheads="1"/>
          </p:cNvSpPr>
          <p:nvPr/>
        </p:nvSpPr>
        <p:spPr bwMode="auto">
          <a:xfrm>
            <a:off x="5724128" y="3727215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2" name="原创设计师QQ598969553             _23"/>
          <p:cNvSpPr>
            <a:spLocks noChangeArrowheads="1"/>
          </p:cNvSpPr>
          <p:nvPr/>
        </p:nvSpPr>
        <p:spPr bwMode="auto">
          <a:xfrm>
            <a:off x="5013834" y="1436347"/>
            <a:ext cx="912999" cy="912999"/>
          </a:xfrm>
          <a:prstGeom prst="ellipse">
            <a:avLst/>
          </a:prstGeom>
          <a:solidFill>
            <a:srgbClr val="778C6F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03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  <p:sp>
        <p:nvSpPr>
          <p:cNvPr id="23" name="原创设计师QQ598969553             _24"/>
          <p:cNvSpPr>
            <a:spLocks noChangeArrowheads="1"/>
          </p:cNvSpPr>
          <p:nvPr/>
        </p:nvSpPr>
        <p:spPr bwMode="auto">
          <a:xfrm>
            <a:off x="4540905" y="2295152"/>
            <a:ext cx="912999" cy="912999"/>
          </a:xfrm>
          <a:prstGeom prst="ellipse">
            <a:avLst/>
          </a:prstGeom>
          <a:solidFill>
            <a:srgbClr val="F18C6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04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Rectangular Callout 228"/>
          <p:cNvSpPr/>
          <p:nvPr/>
        </p:nvSpPr>
        <p:spPr>
          <a:xfrm>
            <a:off x="5206853" y="1068912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F18C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Rectangular Callout 227"/>
          <p:cNvSpPr/>
          <p:nvPr/>
        </p:nvSpPr>
        <p:spPr>
          <a:xfrm rot="10800000">
            <a:off x="2677126" y="3581689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F18C6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6" name="Group 231"/>
          <p:cNvGrpSpPr/>
          <p:nvPr/>
        </p:nvGrpSpPr>
        <p:grpSpPr>
          <a:xfrm>
            <a:off x="1185155" y="2260424"/>
            <a:ext cx="1732920" cy="688178"/>
            <a:chOff x="1185155" y="2341843"/>
            <a:chExt cx="1732920" cy="688178"/>
          </a:xfrm>
          <a:solidFill>
            <a:srgbClr val="F18C61"/>
          </a:solidFill>
        </p:grpSpPr>
        <p:sp>
          <p:nvSpPr>
            <p:cNvPr id="7" name="Freeform 36"/>
            <p:cNvSpPr/>
            <p:nvPr/>
          </p:nvSpPr>
          <p:spPr bwMode="auto">
            <a:xfrm rot="5400000">
              <a:off x="2607246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8" name="Group 71"/>
            <p:cNvGrpSpPr/>
            <p:nvPr/>
          </p:nvGrpSpPr>
          <p:grpSpPr>
            <a:xfrm rot="5400000">
              <a:off x="2039780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24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5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" name="Group 72"/>
            <p:cNvGrpSpPr/>
            <p:nvPr/>
          </p:nvGrpSpPr>
          <p:grpSpPr>
            <a:xfrm rot="5400000">
              <a:off x="2349364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22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3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0" name="Group 70"/>
            <p:cNvGrpSpPr/>
            <p:nvPr/>
          </p:nvGrpSpPr>
          <p:grpSpPr>
            <a:xfrm rot="5400000">
              <a:off x="1768817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20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21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" name="Group 69"/>
            <p:cNvGrpSpPr/>
            <p:nvPr/>
          </p:nvGrpSpPr>
          <p:grpSpPr>
            <a:xfrm rot="5400000">
              <a:off x="1527752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8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9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" name="Group 68"/>
            <p:cNvGrpSpPr/>
            <p:nvPr/>
          </p:nvGrpSpPr>
          <p:grpSpPr>
            <a:xfrm rot="5400000">
              <a:off x="1303507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6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3" name="Group 67"/>
            <p:cNvGrpSpPr/>
            <p:nvPr/>
          </p:nvGrpSpPr>
          <p:grpSpPr>
            <a:xfrm rot="5400000">
              <a:off x="1123488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4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26" name="Group 230"/>
          <p:cNvGrpSpPr/>
          <p:nvPr/>
        </p:nvGrpSpPr>
        <p:grpSpPr>
          <a:xfrm>
            <a:off x="851278" y="2637150"/>
            <a:ext cx="1729182" cy="663051"/>
            <a:chOff x="851278" y="2718569"/>
            <a:chExt cx="1729182" cy="663051"/>
          </a:xfrm>
          <a:solidFill>
            <a:srgbClr val="778C6F"/>
          </a:solidFill>
        </p:grpSpPr>
        <p:sp>
          <p:nvSpPr>
            <p:cNvPr id="27" name="Freeform 47"/>
            <p:cNvSpPr/>
            <p:nvPr/>
          </p:nvSpPr>
          <p:spPr bwMode="auto">
            <a:xfrm rot="5400000">
              <a:off x="850656" y="2719191"/>
              <a:ext cx="311452" cy="31020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28" name="Group 62"/>
            <p:cNvGrpSpPr/>
            <p:nvPr/>
          </p:nvGrpSpPr>
          <p:grpSpPr>
            <a:xfrm rot="5400000">
              <a:off x="2063451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44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45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29" name="Group 61"/>
            <p:cNvGrpSpPr/>
            <p:nvPr/>
          </p:nvGrpSpPr>
          <p:grpSpPr>
            <a:xfrm rot="5400000">
              <a:off x="2381754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42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43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0" name="Group 63"/>
            <p:cNvGrpSpPr/>
            <p:nvPr/>
          </p:nvGrpSpPr>
          <p:grpSpPr>
            <a:xfrm rot="5400000">
              <a:off x="1776292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40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41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1" name="Group 64"/>
            <p:cNvGrpSpPr/>
            <p:nvPr/>
          </p:nvGrpSpPr>
          <p:grpSpPr>
            <a:xfrm rot="5400000">
              <a:off x="1522147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38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39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2" name="Group 65"/>
            <p:cNvGrpSpPr/>
            <p:nvPr/>
          </p:nvGrpSpPr>
          <p:grpSpPr>
            <a:xfrm rot="5400000">
              <a:off x="1281706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36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37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33" name="Group 66"/>
            <p:cNvGrpSpPr/>
            <p:nvPr/>
          </p:nvGrpSpPr>
          <p:grpSpPr>
            <a:xfrm rot="5400000">
              <a:off x="1092965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34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35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46" name="Group 232"/>
          <p:cNvGrpSpPr/>
          <p:nvPr/>
        </p:nvGrpSpPr>
        <p:grpSpPr>
          <a:xfrm>
            <a:off x="2969380" y="2260424"/>
            <a:ext cx="1732920" cy="688178"/>
            <a:chOff x="2969380" y="2341843"/>
            <a:chExt cx="1732920" cy="688178"/>
          </a:xfrm>
          <a:solidFill>
            <a:srgbClr val="778C6F"/>
          </a:solidFill>
        </p:grpSpPr>
        <p:sp>
          <p:nvSpPr>
            <p:cNvPr id="47" name="Freeform 36"/>
            <p:cNvSpPr/>
            <p:nvPr/>
          </p:nvSpPr>
          <p:spPr bwMode="auto">
            <a:xfrm rot="5400000">
              <a:off x="4391471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48" name="Group 77"/>
            <p:cNvGrpSpPr/>
            <p:nvPr/>
          </p:nvGrpSpPr>
          <p:grpSpPr>
            <a:xfrm rot="5400000">
              <a:off x="3824005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64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65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49" name="Group 78"/>
            <p:cNvGrpSpPr/>
            <p:nvPr/>
          </p:nvGrpSpPr>
          <p:grpSpPr>
            <a:xfrm rot="5400000">
              <a:off x="4133589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62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63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0" name="Group 79"/>
            <p:cNvGrpSpPr/>
            <p:nvPr/>
          </p:nvGrpSpPr>
          <p:grpSpPr>
            <a:xfrm rot="5400000">
              <a:off x="3553042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60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61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1" name="Group 80"/>
            <p:cNvGrpSpPr/>
            <p:nvPr/>
          </p:nvGrpSpPr>
          <p:grpSpPr>
            <a:xfrm rot="5400000">
              <a:off x="3311977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58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59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2" name="Group 81"/>
            <p:cNvGrpSpPr/>
            <p:nvPr/>
          </p:nvGrpSpPr>
          <p:grpSpPr>
            <a:xfrm rot="5400000">
              <a:off x="3087731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56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53" name="Group 82"/>
            <p:cNvGrpSpPr/>
            <p:nvPr/>
          </p:nvGrpSpPr>
          <p:grpSpPr>
            <a:xfrm rot="5400000">
              <a:off x="2907713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54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66" name="Group 242"/>
          <p:cNvGrpSpPr/>
          <p:nvPr/>
        </p:nvGrpSpPr>
        <p:grpSpPr>
          <a:xfrm>
            <a:off x="2907090" y="2818073"/>
            <a:ext cx="1457595" cy="482128"/>
            <a:chOff x="2907090" y="2899492"/>
            <a:chExt cx="1457595" cy="482128"/>
          </a:xfrm>
          <a:solidFill>
            <a:srgbClr val="F18C61"/>
          </a:solidFill>
        </p:grpSpPr>
        <p:grpSp>
          <p:nvGrpSpPr>
            <p:cNvPr id="67" name="Group 86"/>
            <p:cNvGrpSpPr/>
            <p:nvPr/>
          </p:nvGrpSpPr>
          <p:grpSpPr>
            <a:xfrm rot="5400000">
              <a:off x="3306372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84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85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68" name="Group 233"/>
            <p:cNvGrpSpPr/>
            <p:nvPr/>
          </p:nvGrpSpPr>
          <p:grpSpPr>
            <a:xfrm>
              <a:off x="2907090" y="2899492"/>
              <a:ext cx="1457595" cy="468425"/>
              <a:chOff x="2907090" y="2899492"/>
              <a:chExt cx="1457595" cy="468425"/>
            </a:xfrm>
            <a:grpFill/>
          </p:grpSpPr>
          <p:grpSp>
            <p:nvGrpSpPr>
              <p:cNvPr id="69" name="Group 83"/>
              <p:cNvGrpSpPr/>
              <p:nvPr/>
            </p:nvGrpSpPr>
            <p:grpSpPr>
              <a:xfrm rot="5400000">
                <a:off x="3847676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82" name="Freeform 41"/>
                <p:cNvSpPr/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83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0" name="Group 84"/>
              <p:cNvGrpSpPr/>
              <p:nvPr/>
            </p:nvGrpSpPr>
            <p:grpSpPr>
              <a:xfrm rot="5400000">
                <a:off x="4165979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80" name="Freeform 40"/>
                <p:cNvSpPr/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81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1" name="Group 85"/>
              <p:cNvGrpSpPr/>
              <p:nvPr/>
            </p:nvGrpSpPr>
            <p:grpSpPr>
              <a:xfrm rot="5400000">
                <a:off x="3560517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78" name="Freeform 34"/>
                <p:cNvSpPr/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79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2" name="Group 87"/>
              <p:cNvGrpSpPr/>
              <p:nvPr/>
            </p:nvGrpSpPr>
            <p:grpSpPr>
              <a:xfrm rot="5400000">
                <a:off x="3065930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76" name="Freeform 42"/>
                <p:cNvSpPr/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77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  <p:grpSp>
            <p:nvGrpSpPr>
              <p:cNvPr id="73" name="Group 88"/>
              <p:cNvGrpSpPr/>
              <p:nvPr/>
            </p:nvGrpSpPr>
            <p:grpSpPr>
              <a:xfrm rot="5400000">
                <a:off x="2877190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74" name="Freeform 43"/>
                <p:cNvSpPr/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  <p:sp>
              <p:nvSpPr>
                <p:cNvPr id="75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华康娃娃体W5(P)" panose="040B0500000000000000" pitchFamily="82" charset="-122"/>
                    <a:ea typeface="华康娃娃体W5(P)" panose="040B0500000000000000" pitchFamily="82" charset="-122"/>
                  </a:endParaRPr>
                </a:p>
              </p:txBody>
            </p:sp>
          </p:grpSp>
        </p:grpSp>
      </p:grpSp>
      <p:grpSp>
        <p:nvGrpSpPr>
          <p:cNvPr id="86" name="Group 244"/>
          <p:cNvGrpSpPr/>
          <p:nvPr/>
        </p:nvGrpSpPr>
        <p:grpSpPr>
          <a:xfrm>
            <a:off x="4764591" y="2260424"/>
            <a:ext cx="1458842" cy="484620"/>
            <a:chOff x="4764591" y="2341843"/>
            <a:chExt cx="1458842" cy="484620"/>
          </a:xfrm>
          <a:solidFill>
            <a:srgbClr val="F18C61"/>
          </a:solidFill>
        </p:grpSpPr>
        <p:grpSp>
          <p:nvGrpSpPr>
            <p:cNvPr id="87" name="Group 115"/>
            <p:cNvGrpSpPr/>
            <p:nvPr/>
          </p:nvGrpSpPr>
          <p:grpSpPr>
            <a:xfrm rot="5400000">
              <a:off x="5619216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03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4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88" name="Group 116"/>
            <p:cNvGrpSpPr/>
            <p:nvPr/>
          </p:nvGrpSpPr>
          <p:grpSpPr>
            <a:xfrm rot="5400000">
              <a:off x="5928800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01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2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89" name="Group 117"/>
            <p:cNvGrpSpPr/>
            <p:nvPr/>
          </p:nvGrpSpPr>
          <p:grpSpPr>
            <a:xfrm rot="5400000">
              <a:off x="5348253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99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00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0" name="Group 118"/>
            <p:cNvGrpSpPr/>
            <p:nvPr/>
          </p:nvGrpSpPr>
          <p:grpSpPr>
            <a:xfrm rot="5400000">
              <a:off x="5107188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97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8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1" name="Group 119"/>
            <p:cNvGrpSpPr/>
            <p:nvPr/>
          </p:nvGrpSpPr>
          <p:grpSpPr>
            <a:xfrm rot="5400000">
              <a:off x="4882942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95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6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92" name="Group 120"/>
            <p:cNvGrpSpPr/>
            <p:nvPr/>
          </p:nvGrpSpPr>
          <p:grpSpPr>
            <a:xfrm rot="5400000">
              <a:off x="4702924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93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94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105" name="Group 243"/>
          <p:cNvGrpSpPr/>
          <p:nvPr/>
        </p:nvGrpSpPr>
        <p:grpSpPr>
          <a:xfrm>
            <a:off x="4702301" y="2637150"/>
            <a:ext cx="1795210" cy="663051"/>
            <a:chOff x="4702301" y="2718569"/>
            <a:chExt cx="1795210" cy="663051"/>
          </a:xfrm>
          <a:solidFill>
            <a:srgbClr val="778C6F"/>
          </a:solidFill>
        </p:grpSpPr>
        <p:sp>
          <p:nvSpPr>
            <p:cNvPr id="106" name="Freeform 36"/>
            <p:cNvSpPr/>
            <p:nvPr/>
          </p:nvSpPr>
          <p:spPr bwMode="auto">
            <a:xfrm rot="5400000">
              <a:off x="6186682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107" name="Group 121"/>
            <p:cNvGrpSpPr/>
            <p:nvPr/>
          </p:nvGrpSpPr>
          <p:grpSpPr>
            <a:xfrm rot="5400000">
              <a:off x="5642887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23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24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08" name="Group 122"/>
            <p:cNvGrpSpPr/>
            <p:nvPr/>
          </p:nvGrpSpPr>
          <p:grpSpPr>
            <a:xfrm rot="5400000">
              <a:off x="5961190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21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22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09" name="Group 123"/>
            <p:cNvGrpSpPr/>
            <p:nvPr/>
          </p:nvGrpSpPr>
          <p:grpSpPr>
            <a:xfrm rot="5400000">
              <a:off x="5355728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19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20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0" name="Group 124"/>
            <p:cNvGrpSpPr/>
            <p:nvPr/>
          </p:nvGrpSpPr>
          <p:grpSpPr>
            <a:xfrm rot="5400000">
              <a:off x="5101583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17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8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1" name="Group 125"/>
            <p:cNvGrpSpPr/>
            <p:nvPr/>
          </p:nvGrpSpPr>
          <p:grpSpPr>
            <a:xfrm rot="5400000">
              <a:off x="4861141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15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12" name="Group 126"/>
            <p:cNvGrpSpPr/>
            <p:nvPr/>
          </p:nvGrpSpPr>
          <p:grpSpPr>
            <a:xfrm rot="5400000">
              <a:off x="4672401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13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14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125" name="Group 246"/>
          <p:cNvGrpSpPr/>
          <p:nvPr/>
        </p:nvGrpSpPr>
        <p:grpSpPr>
          <a:xfrm>
            <a:off x="6559802" y="2260424"/>
            <a:ext cx="1458842" cy="484620"/>
            <a:chOff x="6559802" y="2341843"/>
            <a:chExt cx="1458842" cy="484620"/>
          </a:xfrm>
          <a:solidFill>
            <a:srgbClr val="778C6F"/>
          </a:solidFill>
        </p:grpSpPr>
        <p:grpSp>
          <p:nvGrpSpPr>
            <p:cNvPr id="126" name="Group 153"/>
            <p:cNvGrpSpPr/>
            <p:nvPr/>
          </p:nvGrpSpPr>
          <p:grpSpPr>
            <a:xfrm rot="5400000">
              <a:off x="7414427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42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43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7" name="Group 154"/>
            <p:cNvGrpSpPr/>
            <p:nvPr/>
          </p:nvGrpSpPr>
          <p:grpSpPr>
            <a:xfrm rot="5400000">
              <a:off x="7724011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40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41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8" name="Group 155"/>
            <p:cNvGrpSpPr/>
            <p:nvPr/>
          </p:nvGrpSpPr>
          <p:grpSpPr>
            <a:xfrm rot="5400000">
              <a:off x="7143464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38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9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29" name="Group 156"/>
            <p:cNvGrpSpPr/>
            <p:nvPr/>
          </p:nvGrpSpPr>
          <p:grpSpPr>
            <a:xfrm rot="5400000">
              <a:off x="6902399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36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7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30" name="Group 157"/>
            <p:cNvGrpSpPr/>
            <p:nvPr/>
          </p:nvGrpSpPr>
          <p:grpSpPr>
            <a:xfrm rot="5400000">
              <a:off x="6678153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34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5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31" name="Group 158"/>
            <p:cNvGrpSpPr/>
            <p:nvPr/>
          </p:nvGrpSpPr>
          <p:grpSpPr>
            <a:xfrm rot="5400000">
              <a:off x="6498135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32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33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grpSp>
        <p:nvGrpSpPr>
          <p:cNvPr id="144" name="Group 245"/>
          <p:cNvGrpSpPr/>
          <p:nvPr/>
        </p:nvGrpSpPr>
        <p:grpSpPr>
          <a:xfrm>
            <a:off x="6497512" y="2637150"/>
            <a:ext cx="1795210" cy="663051"/>
            <a:chOff x="6497512" y="2718569"/>
            <a:chExt cx="1795210" cy="663051"/>
          </a:xfrm>
          <a:solidFill>
            <a:srgbClr val="F18C61"/>
          </a:solidFill>
        </p:grpSpPr>
        <p:sp>
          <p:nvSpPr>
            <p:cNvPr id="145" name="Freeform 36"/>
            <p:cNvSpPr/>
            <p:nvPr/>
          </p:nvSpPr>
          <p:spPr bwMode="auto">
            <a:xfrm rot="5400000">
              <a:off x="7981893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grpSp>
          <p:nvGrpSpPr>
            <p:cNvPr id="146" name="Group 159"/>
            <p:cNvGrpSpPr/>
            <p:nvPr/>
          </p:nvGrpSpPr>
          <p:grpSpPr>
            <a:xfrm rot="5400000">
              <a:off x="7438098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62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63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47" name="Group 160"/>
            <p:cNvGrpSpPr/>
            <p:nvPr/>
          </p:nvGrpSpPr>
          <p:grpSpPr>
            <a:xfrm rot="5400000">
              <a:off x="7756401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60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61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48" name="Group 161"/>
            <p:cNvGrpSpPr/>
            <p:nvPr/>
          </p:nvGrpSpPr>
          <p:grpSpPr>
            <a:xfrm rot="5400000">
              <a:off x="7150939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58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9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49" name="Group 162"/>
            <p:cNvGrpSpPr/>
            <p:nvPr/>
          </p:nvGrpSpPr>
          <p:grpSpPr>
            <a:xfrm rot="5400000">
              <a:off x="6896794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56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7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50" name="Group 163"/>
            <p:cNvGrpSpPr/>
            <p:nvPr/>
          </p:nvGrpSpPr>
          <p:grpSpPr>
            <a:xfrm rot="5400000">
              <a:off x="6656352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54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5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  <p:grpSp>
          <p:nvGrpSpPr>
            <p:cNvPr id="151" name="Group 164"/>
            <p:cNvGrpSpPr/>
            <p:nvPr/>
          </p:nvGrpSpPr>
          <p:grpSpPr>
            <a:xfrm rot="5400000">
              <a:off x="6467612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52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  <p:sp>
            <p:nvSpPr>
              <p:cNvPr id="153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华康娃娃体W5(P)" panose="040B0500000000000000" pitchFamily="82" charset="-122"/>
                  <a:ea typeface="华康娃娃体W5(P)" panose="040B0500000000000000" pitchFamily="82" charset="-122"/>
                </a:endParaRPr>
              </a:p>
            </p:txBody>
          </p:sp>
        </p:grpSp>
      </p:grpSp>
      <p:sp>
        <p:nvSpPr>
          <p:cNvPr id="164" name="Rectangular Callout 194"/>
          <p:cNvSpPr/>
          <p:nvPr/>
        </p:nvSpPr>
        <p:spPr>
          <a:xfrm>
            <a:off x="1634043" y="1050677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778C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grpSp>
        <p:nvGrpSpPr>
          <p:cNvPr id="165" name="Group 195"/>
          <p:cNvGrpSpPr/>
          <p:nvPr/>
        </p:nvGrpSpPr>
        <p:grpSpPr>
          <a:xfrm>
            <a:off x="1964947" y="1169568"/>
            <a:ext cx="623015" cy="610759"/>
            <a:chOff x="6718300" y="2185988"/>
            <a:chExt cx="484188" cy="474663"/>
          </a:xfrm>
          <a:solidFill>
            <a:srgbClr val="778C6F"/>
          </a:solidFill>
        </p:grpSpPr>
        <p:sp>
          <p:nvSpPr>
            <p:cNvPr id="166" name="Freeform 92"/>
            <p:cNvSpPr/>
            <p:nvPr/>
          </p:nvSpPr>
          <p:spPr bwMode="auto">
            <a:xfrm>
              <a:off x="6718300" y="2297113"/>
              <a:ext cx="128588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1" y="65"/>
                </a:cxn>
                <a:cxn ang="0">
                  <a:pos x="81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1" h="85">
                  <a:moveTo>
                    <a:pt x="40" y="85"/>
                  </a:moveTo>
                  <a:lnTo>
                    <a:pt x="81" y="65"/>
                  </a:lnTo>
                  <a:lnTo>
                    <a:pt x="81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67" name="Freeform 93"/>
            <p:cNvSpPr/>
            <p:nvPr/>
          </p:nvSpPr>
          <p:spPr bwMode="auto">
            <a:xfrm>
              <a:off x="6858000" y="2297113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68" name="Freeform 94"/>
            <p:cNvSpPr/>
            <p:nvPr/>
          </p:nvSpPr>
          <p:spPr bwMode="auto">
            <a:xfrm>
              <a:off x="6784975" y="21859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4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4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69" name="Freeform 95"/>
            <p:cNvSpPr/>
            <p:nvPr/>
          </p:nvSpPr>
          <p:spPr bwMode="auto">
            <a:xfrm>
              <a:off x="6718300" y="2522538"/>
              <a:ext cx="128588" cy="138113"/>
            </a:xfrm>
            <a:custGeom>
              <a:avLst/>
              <a:gdLst/>
              <a:ahLst/>
              <a:cxnLst>
                <a:cxn ang="0">
                  <a:pos x="40" y="87"/>
                </a:cxn>
                <a:cxn ang="0">
                  <a:pos x="81" y="67"/>
                </a:cxn>
                <a:cxn ang="0">
                  <a:pos x="81" y="23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0" y="87"/>
                </a:cxn>
              </a:cxnLst>
              <a:rect l="0" t="0" r="r" b="b"/>
              <a:pathLst>
                <a:path w="81" h="87">
                  <a:moveTo>
                    <a:pt x="40" y="87"/>
                  </a:moveTo>
                  <a:lnTo>
                    <a:pt x="81" y="67"/>
                  </a:lnTo>
                  <a:lnTo>
                    <a:pt x="81" y="23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0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0" name="Freeform 96"/>
            <p:cNvSpPr/>
            <p:nvPr/>
          </p:nvSpPr>
          <p:spPr bwMode="auto">
            <a:xfrm>
              <a:off x="6858000" y="2522538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3"/>
                </a:cxn>
                <a:cxn ang="0">
                  <a:pos x="39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3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1" name="Freeform 97"/>
            <p:cNvSpPr/>
            <p:nvPr/>
          </p:nvSpPr>
          <p:spPr bwMode="auto">
            <a:xfrm>
              <a:off x="6784975" y="2411413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2" name="Freeform 98"/>
            <p:cNvSpPr/>
            <p:nvPr/>
          </p:nvSpPr>
          <p:spPr bwMode="auto">
            <a:xfrm>
              <a:off x="6932613" y="2414588"/>
              <a:ext cx="131763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3" y="65"/>
                </a:cxn>
                <a:cxn ang="0">
                  <a:pos x="83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3" h="85">
                  <a:moveTo>
                    <a:pt x="40" y="85"/>
                  </a:moveTo>
                  <a:lnTo>
                    <a:pt x="83" y="65"/>
                  </a:lnTo>
                  <a:lnTo>
                    <a:pt x="83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3" name="Freeform 99"/>
            <p:cNvSpPr/>
            <p:nvPr/>
          </p:nvSpPr>
          <p:spPr bwMode="auto">
            <a:xfrm>
              <a:off x="7072313" y="24145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4" name="Freeform 100"/>
            <p:cNvSpPr/>
            <p:nvPr/>
          </p:nvSpPr>
          <p:spPr bwMode="auto">
            <a:xfrm>
              <a:off x="6999288" y="2303463"/>
              <a:ext cx="131763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3" y="64"/>
                </a:cxn>
                <a:cxn ang="0">
                  <a:pos x="83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83" y="64"/>
                  </a:lnTo>
                  <a:lnTo>
                    <a:pt x="83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grpSp>
        <p:nvGrpSpPr>
          <p:cNvPr id="175" name="Group 205"/>
          <p:cNvGrpSpPr/>
          <p:nvPr/>
        </p:nvGrpSpPr>
        <p:grpSpPr>
          <a:xfrm>
            <a:off x="3014427" y="3710155"/>
            <a:ext cx="566717" cy="633129"/>
            <a:chOff x="6445250" y="2822575"/>
            <a:chExt cx="812800" cy="908050"/>
          </a:xfrm>
          <a:solidFill>
            <a:srgbClr val="F18C61"/>
          </a:solidFill>
        </p:grpSpPr>
        <p:sp>
          <p:nvSpPr>
            <p:cNvPr id="176" name="Freeform 101"/>
            <p:cNvSpPr>
              <a:spLocks noEditPoints="1"/>
            </p:cNvSpPr>
            <p:nvPr/>
          </p:nvSpPr>
          <p:spPr bwMode="auto">
            <a:xfrm>
              <a:off x="6445250" y="2822575"/>
              <a:ext cx="812800" cy="908050"/>
            </a:xfrm>
            <a:custGeom>
              <a:avLst/>
              <a:gdLst/>
              <a:ahLst/>
              <a:cxnLst>
                <a:cxn ang="0">
                  <a:pos x="249" y="169"/>
                </a:cxn>
                <a:cxn ang="0">
                  <a:pos x="256" y="131"/>
                </a:cxn>
                <a:cxn ang="0">
                  <a:pos x="243" y="112"/>
                </a:cxn>
                <a:cxn ang="0">
                  <a:pos x="234" y="143"/>
                </a:cxn>
                <a:cxn ang="0">
                  <a:pos x="203" y="152"/>
                </a:cxn>
                <a:cxn ang="0">
                  <a:pos x="171" y="115"/>
                </a:cxn>
                <a:cxn ang="0">
                  <a:pos x="175" y="85"/>
                </a:cxn>
                <a:cxn ang="0">
                  <a:pos x="173" y="52"/>
                </a:cxn>
                <a:cxn ang="0">
                  <a:pos x="157" y="88"/>
                </a:cxn>
                <a:cxn ang="0">
                  <a:pos x="109" y="98"/>
                </a:cxn>
                <a:cxn ang="0">
                  <a:pos x="87" y="74"/>
                </a:cxn>
                <a:cxn ang="0">
                  <a:pos x="91" y="38"/>
                </a:cxn>
                <a:cxn ang="0">
                  <a:pos x="91" y="5"/>
                </a:cxn>
                <a:cxn ang="0">
                  <a:pos x="73" y="47"/>
                </a:cxn>
                <a:cxn ang="0">
                  <a:pos x="40" y="56"/>
                </a:cxn>
                <a:cxn ang="0">
                  <a:pos x="39" y="72"/>
                </a:cxn>
                <a:cxn ang="0">
                  <a:pos x="73" y="81"/>
                </a:cxn>
                <a:cxn ang="0">
                  <a:pos x="77" y="105"/>
                </a:cxn>
                <a:cxn ang="0">
                  <a:pos x="63" y="143"/>
                </a:cxn>
                <a:cxn ang="0">
                  <a:pos x="31" y="151"/>
                </a:cxn>
                <a:cxn ang="0">
                  <a:pos x="32" y="168"/>
                </a:cxn>
                <a:cxn ang="0">
                  <a:pos x="63" y="177"/>
                </a:cxn>
                <a:cxn ang="0">
                  <a:pos x="77" y="214"/>
                </a:cxn>
                <a:cxn ang="0">
                  <a:pos x="71" y="235"/>
                </a:cxn>
                <a:cxn ang="0">
                  <a:pos x="45" y="249"/>
                </a:cxn>
                <a:cxn ang="0">
                  <a:pos x="25" y="269"/>
                </a:cxn>
                <a:cxn ang="0">
                  <a:pos x="55" y="261"/>
                </a:cxn>
                <a:cxn ang="0">
                  <a:pos x="74" y="282"/>
                </a:cxn>
                <a:cxn ang="0">
                  <a:pos x="89" y="273"/>
                </a:cxn>
                <a:cxn ang="0">
                  <a:pos x="84" y="244"/>
                </a:cxn>
                <a:cxn ang="0">
                  <a:pos x="109" y="221"/>
                </a:cxn>
                <a:cxn ang="0">
                  <a:pos x="157" y="231"/>
                </a:cxn>
                <a:cxn ang="0">
                  <a:pos x="161" y="254"/>
                </a:cxn>
                <a:cxn ang="0">
                  <a:pos x="205" y="257"/>
                </a:cxn>
                <a:cxn ang="0">
                  <a:pos x="225" y="237"/>
                </a:cxn>
                <a:cxn ang="0">
                  <a:pos x="193" y="246"/>
                </a:cxn>
                <a:cxn ang="0">
                  <a:pos x="170" y="225"/>
                </a:cxn>
                <a:cxn ang="0">
                  <a:pos x="182" y="179"/>
                </a:cxn>
                <a:cxn ang="0">
                  <a:pos x="214" y="163"/>
                </a:cxn>
                <a:cxn ang="0">
                  <a:pos x="248" y="191"/>
                </a:cxn>
                <a:cxn ang="0">
                  <a:pos x="277" y="207"/>
                </a:cxn>
                <a:cxn ang="0">
                  <a:pos x="157" y="197"/>
                </a:cxn>
                <a:cxn ang="0">
                  <a:pos x="109" y="207"/>
                </a:cxn>
                <a:cxn ang="0">
                  <a:pos x="77" y="169"/>
                </a:cxn>
                <a:cxn ang="0">
                  <a:pos x="87" y="125"/>
                </a:cxn>
                <a:cxn ang="0">
                  <a:pos x="138" y="109"/>
                </a:cxn>
                <a:cxn ang="0">
                  <a:pos x="175" y="144"/>
                </a:cxn>
                <a:cxn ang="0">
                  <a:pos x="175" y="175"/>
                </a:cxn>
              </a:cxnLst>
              <a:rect l="0" t="0" r="r" b="b"/>
              <a:pathLst>
                <a:path w="277" h="309">
                  <a:moveTo>
                    <a:pt x="260" y="190"/>
                  </a:moveTo>
                  <a:cubicBezTo>
                    <a:pt x="257" y="190"/>
                    <a:pt x="257" y="190"/>
                    <a:pt x="255" y="188"/>
                  </a:cubicBezTo>
                  <a:cubicBezTo>
                    <a:pt x="253" y="184"/>
                    <a:pt x="250" y="178"/>
                    <a:pt x="248" y="175"/>
                  </a:cubicBezTo>
                  <a:cubicBezTo>
                    <a:pt x="246" y="171"/>
                    <a:pt x="248" y="170"/>
                    <a:pt x="249" y="169"/>
                  </a:cubicBezTo>
                  <a:cubicBezTo>
                    <a:pt x="250" y="166"/>
                    <a:pt x="251" y="163"/>
                    <a:pt x="251" y="160"/>
                  </a:cubicBezTo>
                  <a:cubicBezTo>
                    <a:pt x="251" y="157"/>
                    <a:pt x="250" y="154"/>
                    <a:pt x="249" y="151"/>
                  </a:cubicBezTo>
                  <a:cubicBezTo>
                    <a:pt x="248" y="150"/>
                    <a:pt x="246" y="148"/>
                    <a:pt x="248" y="145"/>
                  </a:cubicBezTo>
                  <a:cubicBezTo>
                    <a:pt x="249" y="143"/>
                    <a:pt x="254" y="135"/>
                    <a:pt x="256" y="131"/>
                  </a:cubicBezTo>
                  <a:cubicBezTo>
                    <a:pt x="257" y="129"/>
                    <a:pt x="257" y="129"/>
                    <a:pt x="260" y="129"/>
                  </a:cubicBezTo>
                  <a:cubicBezTo>
                    <a:pt x="269" y="129"/>
                    <a:pt x="277" y="122"/>
                    <a:pt x="277" y="112"/>
                  </a:cubicBezTo>
                  <a:cubicBezTo>
                    <a:pt x="277" y="103"/>
                    <a:pt x="269" y="96"/>
                    <a:pt x="260" y="96"/>
                  </a:cubicBezTo>
                  <a:cubicBezTo>
                    <a:pt x="250" y="96"/>
                    <a:pt x="243" y="103"/>
                    <a:pt x="243" y="112"/>
                  </a:cubicBezTo>
                  <a:cubicBezTo>
                    <a:pt x="243" y="117"/>
                    <a:pt x="244" y="121"/>
                    <a:pt x="247" y="124"/>
                  </a:cubicBezTo>
                  <a:cubicBezTo>
                    <a:pt x="248" y="125"/>
                    <a:pt x="249" y="126"/>
                    <a:pt x="248" y="128"/>
                  </a:cubicBezTo>
                  <a:cubicBezTo>
                    <a:pt x="246" y="132"/>
                    <a:pt x="243" y="138"/>
                    <a:pt x="242" y="140"/>
                  </a:cubicBezTo>
                  <a:cubicBezTo>
                    <a:pt x="240" y="144"/>
                    <a:pt x="236" y="143"/>
                    <a:pt x="234" y="143"/>
                  </a:cubicBezTo>
                  <a:cubicBezTo>
                    <a:pt x="227" y="143"/>
                    <a:pt x="222" y="147"/>
                    <a:pt x="219" y="153"/>
                  </a:cubicBezTo>
                  <a:cubicBezTo>
                    <a:pt x="219" y="154"/>
                    <a:pt x="217" y="155"/>
                    <a:pt x="215" y="155"/>
                  </a:cubicBezTo>
                  <a:cubicBezTo>
                    <a:pt x="214" y="155"/>
                    <a:pt x="211" y="155"/>
                    <a:pt x="208" y="155"/>
                  </a:cubicBezTo>
                  <a:cubicBezTo>
                    <a:pt x="205" y="155"/>
                    <a:pt x="204" y="154"/>
                    <a:pt x="203" y="152"/>
                  </a:cubicBezTo>
                  <a:cubicBezTo>
                    <a:pt x="200" y="146"/>
                    <a:pt x="195" y="143"/>
                    <a:pt x="188" y="143"/>
                  </a:cubicBezTo>
                  <a:cubicBezTo>
                    <a:pt x="184" y="143"/>
                    <a:pt x="184" y="143"/>
                    <a:pt x="182" y="141"/>
                  </a:cubicBezTo>
                  <a:cubicBezTo>
                    <a:pt x="179" y="135"/>
                    <a:pt x="171" y="122"/>
                    <a:pt x="171" y="121"/>
                  </a:cubicBezTo>
                  <a:cubicBezTo>
                    <a:pt x="170" y="119"/>
                    <a:pt x="170" y="116"/>
                    <a:pt x="171" y="115"/>
                  </a:cubicBezTo>
                  <a:cubicBezTo>
                    <a:pt x="173" y="112"/>
                    <a:pt x="174" y="109"/>
                    <a:pt x="174" y="105"/>
                  </a:cubicBezTo>
                  <a:cubicBezTo>
                    <a:pt x="174" y="102"/>
                    <a:pt x="174" y="99"/>
                    <a:pt x="172" y="97"/>
                  </a:cubicBezTo>
                  <a:cubicBezTo>
                    <a:pt x="171" y="94"/>
                    <a:pt x="170" y="94"/>
                    <a:pt x="171" y="91"/>
                  </a:cubicBezTo>
                  <a:cubicBezTo>
                    <a:pt x="172" y="89"/>
                    <a:pt x="174" y="87"/>
                    <a:pt x="175" y="85"/>
                  </a:cubicBezTo>
                  <a:cubicBezTo>
                    <a:pt x="176" y="83"/>
                    <a:pt x="179" y="83"/>
                    <a:pt x="180" y="83"/>
                  </a:cubicBezTo>
                  <a:cubicBezTo>
                    <a:pt x="184" y="83"/>
                    <a:pt x="187" y="83"/>
                    <a:pt x="190" y="81"/>
                  </a:cubicBezTo>
                  <a:cubicBezTo>
                    <a:pt x="198" y="76"/>
                    <a:pt x="201" y="66"/>
                    <a:pt x="196" y="58"/>
                  </a:cubicBezTo>
                  <a:cubicBezTo>
                    <a:pt x="192" y="50"/>
                    <a:pt x="181" y="47"/>
                    <a:pt x="173" y="52"/>
                  </a:cubicBezTo>
                  <a:cubicBezTo>
                    <a:pt x="165" y="56"/>
                    <a:pt x="162" y="67"/>
                    <a:pt x="167" y="75"/>
                  </a:cubicBezTo>
                  <a:cubicBezTo>
                    <a:pt x="169" y="78"/>
                    <a:pt x="170" y="78"/>
                    <a:pt x="168" y="81"/>
                  </a:cubicBezTo>
                  <a:cubicBezTo>
                    <a:pt x="167" y="83"/>
                    <a:pt x="166" y="85"/>
                    <a:pt x="165" y="86"/>
                  </a:cubicBezTo>
                  <a:cubicBezTo>
                    <a:pt x="163" y="89"/>
                    <a:pt x="159" y="88"/>
                    <a:pt x="157" y="88"/>
                  </a:cubicBezTo>
                  <a:cubicBezTo>
                    <a:pt x="151" y="88"/>
                    <a:pt x="145" y="92"/>
                    <a:pt x="142" y="98"/>
                  </a:cubicBezTo>
                  <a:cubicBezTo>
                    <a:pt x="142" y="99"/>
                    <a:pt x="139" y="101"/>
                    <a:pt x="137" y="101"/>
                  </a:cubicBezTo>
                  <a:cubicBezTo>
                    <a:pt x="130" y="101"/>
                    <a:pt x="117" y="101"/>
                    <a:pt x="114" y="101"/>
                  </a:cubicBezTo>
                  <a:cubicBezTo>
                    <a:pt x="111" y="101"/>
                    <a:pt x="110" y="99"/>
                    <a:pt x="109" y="98"/>
                  </a:cubicBezTo>
                  <a:cubicBezTo>
                    <a:pt x="107" y="92"/>
                    <a:pt x="101" y="88"/>
                    <a:pt x="94" y="88"/>
                  </a:cubicBezTo>
                  <a:cubicBezTo>
                    <a:pt x="93" y="88"/>
                    <a:pt x="90" y="87"/>
                    <a:pt x="89" y="86"/>
                  </a:cubicBezTo>
                  <a:cubicBezTo>
                    <a:pt x="88" y="84"/>
                    <a:pt x="87" y="82"/>
                    <a:pt x="86" y="81"/>
                  </a:cubicBezTo>
                  <a:cubicBezTo>
                    <a:pt x="84" y="77"/>
                    <a:pt x="86" y="75"/>
                    <a:pt x="87" y="74"/>
                  </a:cubicBezTo>
                  <a:cubicBezTo>
                    <a:pt x="89" y="71"/>
                    <a:pt x="90" y="68"/>
                    <a:pt x="90" y="64"/>
                  </a:cubicBezTo>
                  <a:cubicBezTo>
                    <a:pt x="90" y="60"/>
                    <a:pt x="88" y="57"/>
                    <a:pt x="86" y="54"/>
                  </a:cubicBezTo>
                  <a:cubicBezTo>
                    <a:pt x="85" y="53"/>
                    <a:pt x="84" y="50"/>
                    <a:pt x="85" y="48"/>
                  </a:cubicBezTo>
                  <a:cubicBezTo>
                    <a:pt x="87" y="45"/>
                    <a:pt x="90" y="40"/>
                    <a:pt x="91" y="38"/>
                  </a:cubicBezTo>
                  <a:cubicBezTo>
                    <a:pt x="93" y="36"/>
                    <a:pt x="95" y="36"/>
                    <a:pt x="96" y="36"/>
                  </a:cubicBezTo>
                  <a:cubicBezTo>
                    <a:pt x="100" y="37"/>
                    <a:pt x="104" y="36"/>
                    <a:pt x="108" y="34"/>
                  </a:cubicBezTo>
                  <a:cubicBezTo>
                    <a:pt x="116" y="30"/>
                    <a:pt x="119" y="19"/>
                    <a:pt x="114" y="11"/>
                  </a:cubicBezTo>
                  <a:cubicBezTo>
                    <a:pt x="110" y="3"/>
                    <a:pt x="99" y="0"/>
                    <a:pt x="91" y="5"/>
                  </a:cubicBezTo>
                  <a:cubicBezTo>
                    <a:pt x="83" y="10"/>
                    <a:pt x="80" y="20"/>
                    <a:pt x="85" y="28"/>
                  </a:cubicBezTo>
                  <a:cubicBezTo>
                    <a:pt x="86" y="29"/>
                    <a:pt x="86" y="31"/>
                    <a:pt x="85" y="34"/>
                  </a:cubicBezTo>
                  <a:cubicBezTo>
                    <a:pt x="84" y="36"/>
                    <a:pt x="80" y="41"/>
                    <a:pt x="78" y="45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67" y="47"/>
                    <a:pt x="61" y="51"/>
                    <a:pt x="58" y="56"/>
                  </a:cubicBezTo>
                  <a:cubicBezTo>
                    <a:pt x="57" y="59"/>
                    <a:pt x="57" y="60"/>
                    <a:pt x="53" y="60"/>
                  </a:cubicBezTo>
                  <a:cubicBezTo>
                    <a:pt x="51" y="60"/>
                    <a:pt x="47" y="60"/>
                    <a:pt x="45" y="60"/>
                  </a:cubicBezTo>
                  <a:cubicBezTo>
                    <a:pt x="42" y="60"/>
                    <a:pt x="40" y="57"/>
                    <a:pt x="40" y="56"/>
                  </a:cubicBezTo>
                  <a:cubicBezTo>
                    <a:pt x="37" y="50"/>
                    <a:pt x="31" y="46"/>
                    <a:pt x="25" y="46"/>
                  </a:cubicBezTo>
                  <a:cubicBezTo>
                    <a:pt x="15" y="46"/>
                    <a:pt x="8" y="54"/>
                    <a:pt x="8" y="63"/>
                  </a:cubicBezTo>
                  <a:cubicBezTo>
                    <a:pt x="8" y="72"/>
                    <a:pt x="15" y="80"/>
                    <a:pt x="25" y="80"/>
                  </a:cubicBezTo>
                  <a:cubicBezTo>
                    <a:pt x="31" y="80"/>
                    <a:pt x="36" y="77"/>
                    <a:pt x="39" y="72"/>
                  </a:cubicBezTo>
                  <a:cubicBezTo>
                    <a:pt x="41" y="69"/>
                    <a:pt x="41" y="68"/>
                    <a:pt x="44" y="68"/>
                  </a:cubicBezTo>
                  <a:cubicBezTo>
                    <a:pt x="47" y="68"/>
                    <a:pt x="50" y="68"/>
                    <a:pt x="53" y="68"/>
                  </a:cubicBezTo>
                  <a:cubicBezTo>
                    <a:pt x="56" y="68"/>
                    <a:pt x="57" y="70"/>
                    <a:pt x="57" y="70"/>
                  </a:cubicBezTo>
                  <a:cubicBezTo>
                    <a:pt x="60" y="77"/>
                    <a:pt x="66" y="81"/>
                    <a:pt x="73" y="81"/>
                  </a:cubicBezTo>
                  <a:cubicBezTo>
                    <a:pt x="74" y="81"/>
                    <a:pt x="77" y="81"/>
                    <a:pt x="79" y="84"/>
                  </a:cubicBezTo>
                  <a:cubicBezTo>
                    <a:pt x="80" y="85"/>
                    <a:pt x="81" y="87"/>
                    <a:pt x="82" y="88"/>
                  </a:cubicBezTo>
                  <a:cubicBezTo>
                    <a:pt x="83" y="90"/>
                    <a:pt x="82" y="94"/>
                    <a:pt x="81" y="95"/>
                  </a:cubicBezTo>
                  <a:cubicBezTo>
                    <a:pt x="79" y="97"/>
                    <a:pt x="77" y="101"/>
                    <a:pt x="77" y="105"/>
                  </a:cubicBezTo>
                  <a:cubicBezTo>
                    <a:pt x="77" y="108"/>
                    <a:pt x="78" y="111"/>
                    <a:pt x="80" y="114"/>
                  </a:cubicBezTo>
                  <a:cubicBezTo>
                    <a:pt x="81" y="115"/>
                    <a:pt x="82" y="118"/>
                    <a:pt x="80" y="121"/>
                  </a:cubicBezTo>
                  <a:cubicBezTo>
                    <a:pt x="79" y="124"/>
                    <a:pt x="73" y="134"/>
                    <a:pt x="70" y="140"/>
                  </a:cubicBezTo>
                  <a:cubicBezTo>
                    <a:pt x="67" y="143"/>
                    <a:pt x="65" y="143"/>
                    <a:pt x="63" y="143"/>
                  </a:cubicBezTo>
                  <a:cubicBezTo>
                    <a:pt x="57" y="143"/>
                    <a:pt x="51" y="146"/>
                    <a:pt x="48" y="152"/>
                  </a:cubicBezTo>
                  <a:cubicBezTo>
                    <a:pt x="47" y="153"/>
                    <a:pt x="47" y="155"/>
                    <a:pt x="43" y="155"/>
                  </a:cubicBezTo>
                  <a:cubicBezTo>
                    <a:pt x="41" y="155"/>
                    <a:pt x="38" y="155"/>
                    <a:pt x="37" y="155"/>
                  </a:cubicBezTo>
                  <a:cubicBezTo>
                    <a:pt x="33" y="155"/>
                    <a:pt x="32" y="152"/>
                    <a:pt x="31" y="151"/>
                  </a:cubicBezTo>
                  <a:cubicBezTo>
                    <a:pt x="28" y="146"/>
                    <a:pt x="23" y="143"/>
                    <a:pt x="17" y="143"/>
                  </a:cubicBezTo>
                  <a:cubicBezTo>
                    <a:pt x="8" y="143"/>
                    <a:pt x="0" y="150"/>
                    <a:pt x="0" y="160"/>
                  </a:cubicBezTo>
                  <a:cubicBezTo>
                    <a:pt x="0" y="169"/>
                    <a:pt x="8" y="177"/>
                    <a:pt x="17" y="177"/>
                  </a:cubicBezTo>
                  <a:cubicBezTo>
                    <a:pt x="24" y="177"/>
                    <a:pt x="29" y="173"/>
                    <a:pt x="32" y="168"/>
                  </a:cubicBezTo>
                  <a:cubicBezTo>
                    <a:pt x="33" y="165"/>
                    <a:pt x="34" y="163"/>
                    <a:pt x="37" y="163"/>
                  </a:cubicBezTo>
                  <a:cubicBezTo>
                    <a:pt x="38" y="163"/>
                    <a:pt x="40" y="163"/>
                    <a:pt x="42" y="163"/>
                  </a:cubicBezTo>
                  <a:cubicBezTo>
                    <a:pt x="46" y="163"/>
                    <a:pt x="47" y="166"/>
                    <a:pt x="48" y="168"/>
                  </a:cubicBezTo>
                  <a:cubicBezTo>
                    <a:pt x="51" y="173"/>
                    <a:pt x="57" y="177"/>
                    <a:pt x="63" y="177"/>
                  </a:cubicBezTo>
                  <a:cubicBezTo>
                    <a:pt x="65" y="177"/>
                    <a:pt x="68" y="176"/>
                    <a:pt x="70" y="180"/>
                  </a:cubicBezTo>
                  <a:cubicBezTo>
                    <a:pt x="71" y="182"/>
                    <a:pt x="77" y="192"/>
                    <a:pt x="80" y="198"/>
                  </a:cubicBezTo>
                  <a:cubicBezTo>
                    <a:pt x="82" y="202"/>
                    <a:pt x="82" y="202"/>
                    <a:pt x="80" y="205"/>
                  </a:cubicBezTo>
                  <a:cubicBezTo>
                    <a:pt x="78" y="207"/>
                    <a:pt x="77" y="211"/>
                    <a:pt x="77" y="214"/>
                  </a:cubicBezTo>
                  <a:cubicBezTo>
                    <a:pt x="77" y="217"/>
                    <a:pt x="78" y="219"/>
                    <a:pt x="79" y="221"/>
                  </a:cubicBezTo>
                  <a:cubicBezTo>
                    <a:pt x="80" y="223"/>
                    <a:pt x="82" y="225"/>
                    <a:pt x="80" y="228"/>
                  </a:cubicBezTo>
                  <a:cubicBezTo>
                    <a:pt x="79" y="230"/>
                    <a:pt x="78" y="232"/>
                    <a:pt x="77" y="234"/>
                  </a:cubicBezTo>
                  <a:cubicBezTo>
                    <a:pt x="75" y="237"/>
                    <a:pt x="73" y="235"/>
                    <a:pt x="71" y="235"/>
                  </a:cubicBezTo>
                  <a:cubicBezTo>
                    <a:pt x="68" y="235"/>
                    <a:pt x="64" y="236"/>
                    <a:pt x="61" y="237"/>
                  </a:cubicBezTo>
                  <a:cubicBezTo>
                    <a:pt x="58" y="239"/>
                    <a:pt x="56" y="242"/>
                    <a:pt x="54" y="245"/>
                  </a:cubicBezTo>
                  <a:cubicBezTo>
                    <a:pt x="54" y="246"/>
                    <a:pt x="52" y="249"/>
                    <a:pt x="49" y="249"/>
                  </a:cubicBezTo>
                  <a:cubicBezTo>
                    <a:pt x="48" y="249"/>
                    <a:pt x="46" y="249"/>
                    <a:pt x="45" y="249"/>
                  </a:cubicBezTo>
                  <a:cubicBezTo>
                    <a:pt x="42" y="249"/>
                    <a:pt x="41" y="246"/>
                    <a:pt x="40" y="244"/>
                  </a:cubicBezTo>
                  <a:cubicBezTo>
                    <a:pt x="37" y="239"/>
                    <a:pt x="31" y="235"/>
                    <a:pt x="25" y="235"/>
                  </a:cubicBezTo>
                  <a:cubicBezTo>
                    <a:pt x="15" y="235"/>
                    <a:pt x="8" y="243"/>
                    <a:pt x="8" y="252"/>
                  </a:cubicBezTo>
                  <a:cubicBezTo>
                    <a:pt x="8" y="261"/>
                    <a:pt x="15" y="269"/>
                    <a:pt x="25" y="269"/>
                  </a:cubicBezTo>
                  <a:cubicBezTo>
                    <a:pt x="31" y="269"/>
                    <a:pt x="36" y="266"/>
                    <a:pt x="39" y="261"/>
                  </a:cubicBezTo>
                  <a:cubicBezTo>
                    <a:pt x="41" y="258"/>
                    <a:pt x="43" y="257"/>
                    <a:pt x="45" y="257"/>
                  </a:cubicBezTo>
                  <a:cubicBezTo>
                    <a:pt x="46" y="257"/>
                    <a:pt x="48" y="257"/>
                    <a:pt x="49" y="257"/>
                  </a:cubicBezTo>
                  <a:cubicBezTo>
                    <a:pt x="52" y="257"/>
                    <a:pt x="54" y="259"/>
                    <a:pt x="55" y="261"/>
                  </a:cubicBezTo>
                  <a:cubicBezTo>
                    <a:pt x="58" y="266"/>
                    <a:pt x="63" y="269"/>
                    <a:pt x="69" y="269"/>
                  </a:cubicBezTo>
                  <a:cubicBezTo>
                    <a:pt x="72" y="269"/>
                    <a:pt x="73" y="269"/>
                    <a:pt x="75" y="272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7"/>
                    <a:pt x="76" y="278"/>
                    <a:pt x="74" y="282"/>
                  </a:cubicBezTo>
                  <a:cubicBezTo>
                    <a:pt x="69" y="290"/>
                    <a:pt x="72" y="300"/>
                    <a:pt x="80" y="305"/>
                  </a:cubicBezTo>
                  <a:cubicBezTo>
                    <a:pt x="88" y="309"/>
                    <a:pt x="99" y="307"/>
                    <a:pt x="103" y="299"/>
                  </a:cubicBezTo>
                  <a:cubicBezTo>
                    <a:pt x="108" y="291"/>
                    <a:pt x="105" y="280"/>
                    <a:pt x="97" y="276"/>
                  </a:cubicBezTo>
                  <a:cubicBezTo>
                    <a:pt x="95" y="274"/>
                    <a:pt x="92" y="273"/>
                    <a:pt x="89" y="273"/>
                  </a:cubicBezTo>
                  <a:cubicBezTo>
                    <a:pt x="86" y="273"/>
                    <a:pt x="84" y="273"/>
                    <a:pt x="83" y="271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0" y="266"/>
                    <a:pt x="80" y="266"/>
                    <a:pt x="83" y="262"/>
                  </a:cubicBezTo>
                  <a:cubicBezTo>
                    <a:pt x="87" y="257"/>
                    <a:pt x="88" y="250"/>
                    <a:pt x="84" y="244"/>
                  </a:cubicBezTo>
                  <a:cubicBezTo>
                    <a:pt x="83" y="242"/>
                    <a:pt x="82" y="240"/>
                    <a:pt x="83" y="238"/>
                  </a:cubicBezTo>
                  <a:cubicBezTo>
                    <a:pt x="84" y="236"/>
                    <a:pt x="86" y="234"/>
                    <a:pt x="87" y="232"/>
                  </a:cubicBezTo>
                  <a:cubicBezTo>
                    <a:pt x="88" y="230"/>
                    <a:pt x="90" y="231"/>
                    <a:pt x="94" y="231"/>
                  </a:cubicBezTo>
                  <a:cubicBezTo>
                    <a:pt x="101" y="231"/>
                    <a:pt x="107" y="227"/>
                    <a:pt x="109" y="221"/>
                  </a:cubicBezTo>
                  <a:cubicBezTo>
                    <a:pt x="110" y="220"/>
                    <a:pt x="110" y="218"/>
                    <a:pt x="113" y="218"/>
                  </a:cubicBezTo>
                  <a:cubicBezTo>
                    <a:pt x="116" y="218"/>
                    <a:pt x="132" y="218"/>
                    <a:pt x="138" y="218"/>
                  </a:cubicBezTo>
                  <a:cubicBezTo>
                    <a:pt x="140" y="218"/>
                    <a:pt x="142" y="220"/>
                    <a:pt x="142" y="221"/>
                  </a:cubicBezTo>
                  <a:cubicBezTo>
                    <a:pt x="145" y="227"/>
                    <a:pt x="151" y="231"/>
                    <a:pt x="157" y="231"/>
                  </a:cubicBezTo>
                  <a:cubicBezTo>
                    <a:pt x="158" y="231"/>
                    <a:pt x="161" y="230"/>
                    <a:pt x="162" y="233"/>
                  </a:cubicBezTo>
                  <a:cubicBezTo>
                    <a:pt x="162" y="234"/>
                    <a:pt x="164" y="236"/>
                    <a:pt x="165" y="238"/>
                  </a:cubicBezTo>
                  <a:cubicBezTo>
                    <a:pt x="166" y="241"/>
                    <a:pt x="165" y="243"/>
                    <a:pt x="164" y="245"/>
                  </a:cubicBezTo>
                  <a:cubicBezTo>
                    <a:pt x="162" y="247"/>
                    <a:pt x="161" y="251"/>
                    <a:pt x="161" y="254"/>
                  </a:cubicBezTo>
                  <a:cubicBezTo>
                    <a:pt x="161" y="264"/>
                    <a:pt x="169" y="271"/>
                    <a:pt x="178" y="271"/>
                  </a:cubicBezTo>
                  <a:cubicBezTo>
                    <a:pt x="186" y="271"/>
                    <a:pt x="192" y="267"/>
                    <a:pt x="194" y="260"/>
                  </a:cubicBezTo>
                  <a:cubicBezTo>
                    <a:pt x="195" y="259"/>
                    <a:pt x="195" y="257"/>
                    <a:pt x="198" y="257"/>
                  </a:cubicBezTo>
                  <a:cubicBezTo>
                    <a:pt x="200" y="257"/>
                    <a:pt x="202" y="257"/>
                    <a:pt x="205" y="257"/>
                  </a:cubicBezTo>
                  <a:cubicBezTo>
                    <a:pt x="206" y="257"/>
                    <a:pt x="208" y="259"/>
                    <a:pt x="208" y="260"/>
                  </a:cubicBezTo>
                  <a:cubicBezTo>
                    <a:pt x="211" y="266"/>
                    <a:pt x="217" y="271"/>
                    <a:pt x="225" y="271"/>
                  </a:cubicBezTo>
                  <a:cubicBezTo>
                    <a:pt x="234" y="271"/>
                    <a:pt x="241" y="264"/>
                    <a:pt x="241" y="254"/>
                  </a:cubicBezTo>
                  <a:cubicBezTo>
                    <a:pt x="241" y="245"/>
                    <a:pt x="234" y="237"/>
                    <a:pt x="225" y="237"/>
                  </a:cubicBezTo>
                  <a:cubicBezTo>
                    <a:pt x="218" y="237"/>
                    <a:pt x="213" y="241"/>
                    <a:pt x="210" y="246"/>
                  </a:cubicBezTo>
                  <a:cubicBezTo>
                    <a:pt x="208" y="248"/>
                    <a:pt x="208" y="249"/>
                    <a:pt x="205" y="249"/>
                  </a:cubicBezTo>
                  <a:cubicBezTo>
                    <a:pt x="203" y="249"/>
                    <a:pt x="200" y="249"/>
                    <a:pt x="198" y="249"/>
                  </a:cubicBezTo>
                  <a:cubicBezTo>
                    <a:pt x="194" y="249"/>
                    <a:pt x="193" y="247"/>
                    <a:pt x="193" y="246"/>
                  </a:cubicBezTo>
                  <a:cubicBezTo>
                    <a:pt x="190" y="241"/>
                    <a:pt x="184" y="237"/>
                    <a:pt x="178" y="237"/>
                  </a:cubicBezTo>
                  <a:cubicBezTo>
                    <a:pt x="174" y="237"/>
                    <a:pt x="174" y="238"/>
                    <a:pt x="172" y="235"/>
                  </a:cubicBezTo>
                  <a:cubicBezTo>
                    <a:pt x="171" y="234"/>
                    <a:pt x="170" y="232"/>
                    <a:pt x="169" y="230"/>
                  </a:cubicBezTo>
                  <a:cubicBezTo>
                    <a:pt x="168" y="228"/>
                    <a:pt x="170" y="226"/>
                    <a:pt x="170" y="225"/>
                  </a:cubicBezTo>
                  <a:cubicBezTo>
                    <a:pt x="173" y="222"/>
                    <a:pt x="174" y="218"/>
                    <a:pt x="174" y="214"/>
                  </a:cubicBezTo>
                  <a:cubicBezTo>
                    <a:pt x="174" y="210"/>
                    <a:pt x="173" y="207"/>
                    <a:pt x="171" y="204"/>
                  </a:cubicBezTo>
                  <a:cubicBezTo>
                    <a:pt x="170" y="203"/>
                    <a:pt x="168" y="202"/>
                    <a:pt x="170" y="198"/>
                  </a:cubicBezTo>
                  <a:cubicBezTo>
                    <a:pt x="172" y="196"/>
                    <a:pt x="179" y="184"/>
                    <a:pt x="182" y="179"/>
                  </a:cubicBezTo>
                  <a:cubicBezTo>
                    <a:pt x="183" y="177"/>
                    <a:pt x="185" y="177"/>
                    <a:pt x="188" y="177"/>
                  </a:cubicBezTo>
                  <a:cubicBezTo>
                    <a:pt x="195" y="177"/>
                    <a:pt x="201" y="173"/>
                    <a:pt x="204" y="167"/>
                  </a:cubicBezTo>
                  <a:cubicBezTo>
                    <a:pt x="204" y="166"/>
                    <a:pt x="205" y="163"/>
                    <a:pt x="208" y="163"/>
                  </a:cubicBezTo>
                  <a:cubicBezTo>
                    <a:pt x="209" y="163"/>
                    <a:pt x="212" y="163"/>
                    <a:pt x="214" y="163"/>
                  </a:cubicBezTo>
                  <a:cubicBezTo>
                    <a:pt x="217" y="163"/>
                    <a:pt x="218" y="165"/>
                    <a:pt x="219" y="167"/>
                  </a:cubicBezTo>
                  <a:cubicBezTo>
                    <a:pt x="222" y="173"/>
                    <a:pt x="227" y="177"/>
                    <a:pt x="234" y="177"/>
                  </a:cubicBezTo>
                  <a:cubicBezTo>
                    <a:pt x="236" y="177"/>
                    <a:pt x="239" y="175"/>
                    <a:pt x="241" y="179"/>
                  </a:cubicBezTo>
                  <a:cubicBezTo>
                    <a:pt x="243" y="181"/>
                    <a:pt x="246" y="187"/>
                    <a:pt x="248" y="191"/>
                  </a:cubicBezTo>
                  <a:cubicBezTo>
                    <a:pt x="249" y="193"/>
                    <a:pt x="249" y="194"/>
                    <a:pt x="247" y="196"/>
                  </a:cubicBezTo>
                  <a:cubicBezTo>
                    <a:pt x="244" y="199"/>
                    <a:pt x="243" y="203"/>
                    <a:pt x="243" y="207"/>
                  </a:cubicBezTo>
                  <a:cubicBezTo>
                    <a:pt x="243" y="216"/>
                    <a:pt x="250" y="224"/>
                    <a:pt x="260" y="224"/>
                  </a:cubicBezTo>
                  <a:cubicBezTo>
                    <a:pt x="269" y="224"/>
                    <a:pt x="277" y="216"/>
                    <a:pt x="277" y="207"/>
                  </a:cubicBezTo>
                  <a:cubicBezTo>
                    <a:pt x="277" y="198"/>
                    <a:pt x="269" y="190"/>
                    <a:pt x="260" y="190"/>
                  </a:cubicBezTo>
                  <a:close/>
                  <a:moveTo>
                    <a:pt x="175" y="175"/>
                  </a:moveTo>
                  <a:cubicBezTo>
                    <a:pt x="174" y="176"/>
                    <a:pt x="167" y="188"/>
                    <a:pt x="164" y="194"/>
                  </a:cubicBezTo>
                  <a:cubicBezTo>
                    <a:pt x="162" y="198"/>
                    <a:pt x="160" y="197"/>
                    <a:pt x="157" y="197"/>
                  </a:cubicBezTo>
                  <a:cubicBezTo>
                    <a:pt x="151" y="197"/>
                    <a:pt x="145" y="201"/>
                    <a:pt x="142" y="206"/>
                  </a:cubicBezTo>
                  <a:cubicBezTo>
                    <a:pt x="142" y="208"/>
                    <a:pt x="141" y="210"/>
                    <a:pt x="138" y="210"/>
                  </a:cubicBezTo>
                  <a:cubicBezTo>
                    <a:pt x="136" y="210"/>
                    <a:pt x="120" y="210"/>
                    <a:pt x="114" y="210"/>
                  </a:cubicBezTo>
                  <a:cubicBezTo>
                    <a:pt x="111" y="210"/>
                    <a:pt x="110" y="208"/>
                    <a:pt x="109" y="207"/>
                  </a:cubicBezTo>
                  <a:cubicBezTo>
                    <a:pt x="107" y="201"/>
                    <a:pt x="101" y="197"/>
                    <a:pt x="94" y="197"/>
                  </a:cubicBezTo>
                  <a:cubicBezTo>
                    <a:pt x="93" y="197"/>
                    <a:pt x="89" y="198"/>
                    <a:pt x="87" y="194"/>
                  </a:cubicBezTo>
                  <a:cubicBezTo>
                    <a:pt x="85" y="190"/>
                    <a:pt x="77" y="176"/>
                    <a:pt x="77" y="176"/>
                  </a:cubicBezTo>
                  <a:cubicBezTo>
                    <a:pt x="75" y="173"/>
                    <a:pt x="76" y="172"/>
                    <a:pt x="77" y="169"/>
                  </a:cubicBezTo>
                  <a:cubicBezTo>
                    <a:pt x="79" y="166"/>
                    <a:pt x="80" y="163"/>
                    <a:pt x="80" y="160"/>
                  </a:cubicBezTo>
                  <a:cubicBezTo>
                    <a:pt x="80" y="156"/>
                    <a:pt x="79" y="153"/>
                    <a:pt x="77" y="150"/>
                  </a:cubicBezTo>
                  <a:cubicBezTo>
                    <a:pt x="75" y="148"/>
                    <a:pt x="75" y="146"/>
                    <a:pt x="76" y="144"/>
                  </a:cubicBezTo>
                  <a:cubicBezTo>
                    <a:pt x="80" y="138"/>
                    <a:pt x="86" y="127"/>
                    <a:pt x="87" y="125"/>
                  </a:cubicBezTo>
                  <a:cubicBezTo>
                    <a:pt x="89" y="122"/>
                    <a:pt x="93" y="122"/>
                    <a:pt x="94" y="122"/>
                  </a:cubicBezTo>
                  <a:cubicBezTo>
                    <a:pt x="101" y="122"/>
                    <a:pt x="106" y="118"/>
                    <a:pt x="109" y="113"/>
                  </a:cubicBezTo>
                  <a:cubicBezTo>
                    <a:pt x="110" y="112"/>
                    <a:pt x="111" y="109"/>
                    <a:pt x="115" y="109"/>
                  </a:cubicBezTo>
                  <a:cubicBezTo>
                    <a:pt x="118" y="109"/>
                    <a:pt x="131" y="109"/>
                    <a:pt x="138" y="109"/>
                  </a:cubicBezTo>
                  <a:cubicBezTo>
                    <a:pt x="140" y="109"/>
                    <a:pt x="142" y="111"/>
                    <a:pt x="142" y="112"/>
                  </a:cubicBezTo>
                  <a:cubicBezTo>
                    <a:pt x="145" y="118"/>
                    <a:pt x="151" y="122"/>
                    <a:pt x="157" y="122"/>
                  </a:cubicBezTo>
                  <a:cubicBezTo>
                    <a:pt x="159" y="122"/>
                    <a:pt x="162" y="122"/>
                    <a:pt x="164" y="124"/>
                  </a:cubicBezTo>
                  <a:cubicBezTo>
                    <a:pt x="165" y="127"/>
                    <a:pt x="172" y="139"/>
                    <a:pt x="175" y="144"/>
                  </a:cubicBezTo>
                  <a:cubicBezTo>
                    <a:pt x="176" y="146"/>
                    <a:pt x="175" y="149"/>
                    <a:pt x="175" y="150"/>
                  </a:cubicBezTo>
                  <a:cubicBezTo>
                    <a:pt x="173" y="152"/>
                    <a:pt x="171" y="156"/>
                    <a:pt x="171" y="160"/>
                  </a:cubicBezTo>
                  <a:cubicBezTo>
                    <a:pt x="171" y="163"/>
                    <a:pt x="172" y="166"/>
                    <a:pt x="174" y="169"/>
                  </a:cubicBezTo>
                  <a:cubicBezTo>
                    <a:pt x="175" y="170"/>
                    <a:pt x="176" y="173"/>
                    <a:pt x="175" y="1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7" name="Oval 102"/>
            <p:cNvSpPr>
              <a:spLocks noChangeArrowheads="1"/>
            </p:cNvSpPr>
            <p:nvPr/>
          </p:nvSpPr>
          <p:spPr bwMode="auto">
            <a:xfrm>
              <a:off x="6684963" y="3095625"/>
              <a:ext cx="74613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8" name="Oval 103"/>
            <p:cNvSpPr>
              <a:spLocks noChangeArrowheads="1"/>
            </p:cNvSpPr>
            <p:nvPr/>
          </p:nvSpPr>
          <p:spPr bwMode="auto">
            <a:xfrm>
              <a:off x="6932613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79" name="Freeform 104"/>
            <p:cNvSpPr/>
            <p:nvPr/>
          </p:nvSpPr>
          <p:spPr bwMode="auto">
            <a:xfrm>
              <a:off x="6937375" y="2974975"/>
              <a:ext cx="82550" cy="82550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  <a:cxn ang="0">
                  <a:pos x="24" y="8"/>
                </a:cxn>
                <a:cxn ang="0">
                  <a:pos x="20" y="25"/>
                </a:cxn>
              </a:cxnLst>
              <a:rect l="0" t="0" r="r" b="b"/>
              <a:pathLst>
                <a:path w="28" h="28">
                  <a:moveTo>
                    <a:pt x="20" y="25"/>
                  </a:moveTo>
                  <a:cubicBezTo>
                    <a:pt x="14" y="28"/>
                    <a:pt x="7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2"/>
                    <a:pt x="2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0" name="Oval 105"/>
            <p:cNvSpPr>
              <a:spLocks noChangeArrowheads="1"/>
            </p:cNvSpPr>
            <p:nvPr/>
          </p:nvSpPr>
          <p:spPr bwMode="auto">
            <a:xfrm>
              <a:off x="6624638" y="2974975"/>
              <a:ext cx="69850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1" name="Freeform 106"/>
            <p:cNvSpPr/>
            <p:nvPr/>
          </p:nvSpPr>
          <p:spPr bwMode="auto">
            <a:xfrm>
              <a:off x="6608763" y="3522663"/>
              <a:ext cx="82550" cy="8096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24" y="8"/>
                </a:cxn>
                <a:cxn ang="0">
                  <a:pos x="20" y="25"/>
                </a:cxn>
                <a:cxn ang="0">
                  <a:pos x="3" y="20"/>
                </a:cxn>
                <a:cxn ang="0">
                  <a:pos x="8" y="3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2" name="Oval 107"/>
            <p:cNvSpPr>
              <a:spLocks noChangeArrowheads="1"/>
            </p:cNvSpPr>
            <p:nvPr/>
          </p:nvSpPr>
          <p:spPr bwMode="auto">
            <a:xfrm>
              <a:off x="6684963" y="3416300"/>
              <a:ext cx="74613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3" name="Oval 108"/>
            <p:cNvSpPr>
              <a:spLocks noChangeArrowheads="1"/>
            </p:cNvSpPr>
            <p:nvPr/>
          </p:nvSpPr>
          <p:spPr bwMode="auto">
            <a:xfrm>
              <a:off x="6870700" y="30956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4" name="Oval 109"/>
            <p:cNvSpPr>
              <a:spLocks noChangeArrowheads="1"/>
            </p:cNvSpPr>
            <p:nvPr/>
          </p:nvSpPr>
          <p:spPr bwMode="auto">
            <a:xfrm>
              <a:off x="6870700" y="3416300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5" name="Oval 110"/>
            <p:cNvSpPr>
              <a:spLocks noChangeArrowheads="1"/>
            </p:cNvSpPr>
            <p:nvPr/>
          </p:nvSpPr>
          <p:spPr bwMode="auto">
            <a:xfrm>
              <a:off x="659447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6" name="Oval 111"/>
            <p:cNvSpPr>
              <a:spLocks noChangeArrowheads="1"/>
            </p:cNvSpPr>
            <p:nvPr/>
          </p:nvSpPr>
          <p:spPr bwMode="auto">
            <a:xfrm>
              <a:off x="645953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7" name="Oval 112"/>
            <p:cNvSpPr>
              <a:spLocks noChangeArrowheads="1"/>
            </p:cNvSpPr>
            <p:nvPr/>
          </p:nvSpPr>
          <p:spPr bwMode="auto">
            <a:xfrm>
              <a:off x="6480175" y="35274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8" name="Oval 113"/>
            <p:cNvSpPr>
              <a:spLocks noChangeArrowheads="1"/>
            </p:cNvSpPr>
            <p:nvPr/>
          </p:nvSpPr>
          <p:spPr bwMode="auto">
            <a:xfrm>
              <a:off x="696118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89" name="Oval 114"/>
            <p:cNvSpPr>
              <a:spLocks noChangeArrowheads="1"/>
            </p:cNvSpPr>
            <p:nvPr/>
          </p:nvSpPr>
          <p:spPr bwMode="auto">
            <a:xfrm>
              <a:off x="709612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0" name="Oval 115"/>
            <p:cNvSpPr>
              <a:spLocks noChangeArrowheads="1"/>
            </p:cNvSpPr>
            <p:nvPr/>
          </p:nvSpPr>
          <p:spPr bwMode="auto">
            <a:xfrm>
              <a:off x="7172325" y="3395663"/>
              <a:ext cx="71438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1" name="Oval 116"/>
            <p:cNvSpPr>
              <a:spLocks noChangeArrowheads="1"/>
            </p:cNvSpPr>
            <p:nvPr/>
          </p:nvSpPr>
          <p:spPr bwMode="auto">
            <a:xfrm>
              <a:off x="7172325" y="3116263"/>
              <a:ext cx="71438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2" name="Freeform 117"/>
            <p:cNvSpPr/>
            <p:nvPr/>
          </p:nvSpPr>
          <p:spPr bwMode="auto">
            <a:xfrm>
              <a:off x="6697663" y="2836863"/>
              <a:ext cx="82550" cy="85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5" y="8"/>
                </a:cxn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</a:cxnLst>
              <a:rect l="0" t="0" r="r" b="b"/>
              <a:pathLst>
                <a:path w="28" h="29">
                  <a:moveTo>
                    <a:pt x="8" y="4"/>
                  </a:move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7" y="27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3" name="Oval 118"/>
            <p:cNvSpPr>
              <a:spLocks noChangeArrowheads="1"/>
            </p:cNvSpPr>
            <p:nvPr/>
          </p:nvSpPr>
          <p:spPr bwMode="auto">
            <a:xfrm>
              <a:off x="6480175" y="2973388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4" name="Freeform 119"/>
            <p:cNvSpPr/>
            <p:nvPr/>
          </p:nvSpPr>
          <p:spPr bwMode="auto">
            <a:xfrm>
              <a:off x="6664325" y="3633788"/>
              <a:ext cx="82550" cy="825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8"/>
                </a:cxn>
                <a:cxn ang="0">
                  <a:pos x="8" y="25"/>
                </a:cxn>
                <a:cxn ang="0">
                  <a:pos x="24" y="20"/>
                </a:cxn>
                <a:cxn ang="0">
                  <a:pos x="20" y="4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cubicBezTo>
                    <a:pt x="14" y="28"/>
                    <a:pt x="21" y="26"/>
                    <a:pt x="24" y="20"/>
                  </a:cubicBezTo>
                  <a:cubicBezTo>
                    <a:pt x="28" y="14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  <p:sp>
          <p:nvSpPr>
            <p:cNvPr id="195" name="Oval 120"/>
            <p:cNvSpPr>
              <a:spLocks noChangeArrowheads="1"/>
            </p:cNvSpPr>
            <p:nvPr/>
          </p:nvSpPr>
          <p:spPr bwMode="auto">
            <a:xfrm>
              <a:off x="7067550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华康娃娃体W5(P)" panose="040B0500000000000000" pitchFamily="82" charset="-122"/>
                <a:ea typeface="华康娃娃体W5(P)" panose="040B0500000000000000" pitchFamily="82" charset="-122"/>
              </a:endParaRPr>
            </a:p>
          </p:txBody>
        </p:sp>
      </p:grpSp>
      <p:sp>
        <p:nvSpPr>
          <p:cNvPr id="196" name="Freeform 124"/>
          <p:cNvSpPr>
            <a:spLocks noEditPoints="1"/>
          </p:cNvSpPr>
          <p:nvPr/>
        </p:nvSpPr>
        <p:spPr bwMode="auto">
          <a:xfrm>
            <a:off x="5519112" y="1169332"/>
            <a:ext cx="622310" cy="675840"/>
          </a:xfrm>
          <a:custGeom>
            <a:avLst/>
            <a:gdLst/>
            <a:ahLst/>
            <a:cxnLst>
              <a:cxn ang="0">
                <a:pos x="142" y="47"/>
              </a:cxn>
              <a:cxn ang="0">
                <a:pos x="138" y="21"/>
              </a:cxn>
              <a:cxn ang="0">
                <a:pos x="89" y="14"/>
              </a:cxn>
              <a:cxn ang="0">
                <a:pos x="76" y="0"/>
              </a:cxn>
              <a:cxn ang="0">
                <a:pos x="62" y="15"/>
              </a:cxn>
              <a:cxn ang="0">
                <a:pos x="13" y="21"/>
              </a:cxn>
              <a:cxn ang="0">
                <a:pos x="11" y="47"/>
              </a:cxn>
              <a:cxn ang="0">
                <a:pos x="0" y="121"/>
              </a:cxn>
              <a:cxn ang="0">
                <a:pos x="26" y="126"/>
              </a:cxn>
              <a:cxn ang="0">
                <a:pos x="62" y="150"/>
              </a:cxn>
              <a:cxn ang="0">
                <a:pos x="89" y="150"/>
              </a:cxn>
              <a:cxn ang="0">
                <a:pos x="126" y="126"/>
              </a:cxn>
              <a:cxn ang="0">
                <a:pos x="151" y="121"/>
              </a:cxn>
              <a:cxn ang="0">
                <a:pos x="18" y="108"/>
              </a:cxn>
              <a:cxn ang="0">
                <a:pos x="24" y="43"/>
              </a:cxn>
              <a:cxn ang="0">
                <a:pos x="62" y="64"/>
              </a:cxn>
              <a:cxn ang="0">
                <a:pos x="73" y="86"/>
              </a:cxn>
              <a:cxn ang="0">
                <a:pos x="21" y="110"/>
              </a:cxn>
              <a:cxn ang="0">
                <a:pos x="26" y="116"/>
              </a:cxn>
              <a:cxn ang="0">
                <a:pos x="73" y="137"/>
              </a:cxn>
              <a:cxn ang="0">
                <a:pos x="27" y="119"/>
              </a:cxn>
              <a:cxn ang="0">
                <a:pos x="80" y="138"/>
              </a:cxn>
              <a:cxn ang="0">
                <a:pos x="126" y="116"/>
              </a:cxn>
              <a:cxn ang="0">
                <a:pos x="82" y="139"/>
              </a:cxn>
              <a:cxn ang="0">
                <a:pos x="80" y="93"/>
              </a:cxn>
              <a:cxn ang="0">
                <a:pos x="80" y="77"/>
              </a:cxn>
              <a:cxn ang="0">
                <a:pos x="89" y="61"/>
              </a:cxn>
              <a:cxn ang="0">
                <a:pos x="135" y="47"/>
              </a:cxn>
              <a:cxn ang="0">
                <a:pos x="130" y="110"/>
              </a:cxn>
              <a:cxn ang="0">
                <a:pos x="125" y="34"/>
              </a:cxn>
              <a:cxn ang="0">
                <a:pos x="125" y="37"/>
              </a:cxn>
              <a:cxn ang="0">
                <a:pos x="80" y="51"/>
              </a:cxn>
              <a:cxn ang="0">
                <a:pos x="86" y="21"/>
              </a:cxn>
              <a:cxn ang="0">
                <a:pos x="65" y="21"/>
              </a:cxn>
              <a:cxn ang="0">
                <a:pos x="73" y="51"/>
              </a:cxn>
              <a:cxn ang="0">
                <a:pos x="27" y="37"/>
              </a:cxn>
              <a:cxn ang="0">
                <a:pos x="27" y="34"/>
              </a:cxn>
            </a:cxnLst>
            <a:rect l="0" t="0" r="r" b="b"/>
            <a:pathLst>
              <a:path w="151" h="164">
                <a:moveTo>
                  <a:pt x="142" y="108"/>
                </a:moveTo>
                <a:cubicBezTo>
                  <a:pt x="142" y="47"/>
                  <a:pt x="142" y="47"/>
                  <a:pt x="142" y="47"/>
                </a:cubicBezTo>
                <a:cubicBezTo>
                  <a:pt x="148" y="45"/>
                  <a:pt x="151" y="40"/>
                  <a:pt x="151" y="35"/>
                </a:cubicBezTo>
                <a:cubicBezTo>
                  <a:pt x="151" y="27"/>
                  <a:pt x="145" y="21"/>
                  <a:pt x="138" y="21"/>
                </a:cubicBezTo>
                <a:cubicBezTo>
                  <a:pt x="133" y="21"/>
                  <a:pt x="129" y="24"/>
                  <a:pt x="127" y="27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3"/>
                </a:cubicBezTo>
                <a:cubicBezTo>
                  <a:pt x="89" y="6"/>
                  <a:pt x="83" y="0"/>
                  <a:pt x="76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14"/>
                  <a:pt x="62" y="14"/>
                  <a:pt x="62" y="15"/>
                </a:cubicBezTo>
                <a:cubicBezTo>
                  <a:pt x="25" y="27"/>
                  <a:pt x="25" y="27"/>
                  <a:pt x="25" y="27"/>
                </a:cubicBezTo>
                <a:cubicBezTo>
                  <a:pt x="22" y="24"/>
                  <a:pt x="18" y="21"/>
                  <a:pt x="13" y="21"/>
                </a:cubicBezTo>
                <a:cubicBezTo>
                  <a:pt x="6" y="21"/>
                  <a:pt x="0" y="27"/>
                  <a:pt x="0" y="35"/>
                </a:cubicBezTo>
                <a:cubicBezTo>
                  <a:pt x="0" y="41"/>
                  <a:pt x="5" y="46"/>
                  <a:pt x="11" y="4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9"/>
                  <a:pt x="0" y="115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19" y="134"/>
                  <a:pt x="24" y="131"/>
                  <a:pt x="26" y="12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6"/>
                  <a:pt x="62" y="148"/>
                  <a:pt x="62" y="150"/>
                </a:cubicBezTo>
                <a:cubicBezTo>
                  <a:pt x="62" y="158"/>
                  <a:pt x="68" y="164"/>
                  <a:pt x="76" y="164"/>
                </a:cubicBezTo>
                <a:cubicBezTo>
                  <a:pt x="83" y="164"/>
                  <a:pt x="89" y="158"/>
                  <a:pt x="89" y="150"/>
                </a:cubicBezTo>
                <a:cubicBezTo>
                  <a:pt x="89" y="148"/>
                  <a:pt x="88" y="146"/>
                  <a:pt x="87" y="14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31"/>
                  <a:pt x="133" y="134"/>
                  <a:pt x="138" y="134"/>
                </a:cubicBezTo>
                <a:cubicBezTo>
                  <a:pt x="145" y="134"/>
                  <a:pt x="151" y="128"/>
                  <a:pt x="151" y="121"/>
                </a:cubicBezTo>
                <a:cubicBezTo>
                  <a:pt x="151" y="115"/>
                  <a:pt x="148" y="110"/>
                  <a:pt x="142" y="108"/>
                </a:cubicBezTo>
                <a:close/>
                <a:moveTo>
                  <a:pt x="18" y="108"/>
                </a:move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2" y="45"/>
                  <a:pt x="24" y="43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2"/>
                  <a:pt x="62" y="63"/>
                  <a:pt x="62" y="64"/>
                </a:cubicBezTo>
                <a:cubicBezTo>
                  <a:pt x="62" y="70"/>
                  <a:pt x="67" y="76"/>
                  <a:pt x="73" y="77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93"/>
                  <a:pt x="73" y="93"/>
                  <a:pt x="73" y="9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09"/>
                  <a:pt x="19" y="109"/>
                  <a:pt x="18" y="108"/>
                </a:cubicBezTo>
                <a:close/>
                <a:moveTo>
                  <a:pt x="26" y="116"/>
                </a:moveTo>
                <a:cubicBezTo>
                  <a:pt x="73" y="100"/>
                  <a:pt x="73" y="100"/>
                  <a:pt x="73" y="100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0" y="138"/>
                  <a:pt x="69" y="13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18"/>
                  <a:pt x="26" y="117"/>
                  <a:pt x="26" y="116"/>
                </a:cubicBezTo>
                <a:close/>
                <a:moveTo>
                  <a:pt x="80" y="138"/>
                </a:moveTo>
                <a:cubicBezTo>
                  <a:pt x="80" y="101"/>
                  <a:pt x="80" y="101"/>
                  <a:pt x="80" y="101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5" y="117"/>
                  <a:pt x="125" y="118"/>
                  <a:pt x="125" y="11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0" y="138"/>
                  <a:pt x="80" y="138"/>
                </a:cubicBezTo>
                <a:close/>
                <a:moveTo>
                  <a:pt x="80" y="93"/>
                </a:moveTo>
                <a:cubicBezTo>
                  <a:pt x="80" y="85"/>
                  <a:pt x="80" y="85"/>
                  <a:pt x="80" y="85"/>
                </a:cubicBezTo>
                <a:cubicBezTo>
                  <a:pt x="80" y="77"/>
                  <a:pt x="80" y="77"/>
                  <a:pt x="80" y="77"/>
                </a:cubicBezTo>
                <a:cubicBezTo>
                  <a:pt x="85" y="75"/>
                  <a:pt x="89" y="70"/>
                  <a:pt x="89" y="64"/>
                </a:cubicBezTo>
                <a:cubicBezTo>
                  <a:pt x="89" y="63"/>
                  <a:pt x="89" y="62"/>
                  <a:pt x="89" y="6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0" y="45"/>
                  <a:pt x="132" y="47"/>
                  <a:pt x="135" y="47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3" y="108"/>
                  <a:pt x="132" y="109"/>
                  <a:pt x="130" y="110"/>
                </a:cubicBezTo>
                <a:lnTo>
                  <a:pt x="80" y="93"/>
                </a:lnTo>
                <a:close/>
                <a:moveTo>
                  <a:pt x="125" y="34"/>
                </a:moveTo>
                <a:cubicBezTo>
                  <a:pt x="125" y="34"/>
                  <a:pt x="125" y="34"/>
                  <a:pt x="125" y="35"/>
                </a:cubicBezTo>
                <a:cubicBezTo>
                  <a:pt x="125" y="35"/>
                  <a:pt x="125" y="36"/>
                  <a:pt x="125" y="37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3"/>
                  <a:pt x="82" y="52"/>
                  <a:pt x="80" y="51"/>
                </a:cubicBezTo>
                <a:cubicBezTo>
                  <a:pt x="80" y="26"/>
                  <a:pt x="80" y="26"/>
                  <a:pt x="80" y="26"/>
                </a:cubicBezTo>
                <a:cubicBezTo>
                  <a:pt x="82" y="25"/>
                  <a:pt x="85" y="23"/>
                  <a:pt x="86" y="21"/>
                </a:cubicBezTo>
                <a:lnTo>
                  <a:pt x="125" y="34"/>
                </a:lnTo>
                <a:close/>
                <a:moveTo>
                  <a:pt x="65" y="21"/>
                </a:moveTo>
                <a:cubicBezTo>
                  <a:pt x="67" y="24"/>
                  <a:pt x="69" y="26"/>
                  <a:pt x="73" y="26"/>
                </a:cubicBezTo>
                <a:cubicBezTo>
                  <a:pt x="73" y="51"/>
                  <a:pt x="73" y="51"/>
                  <a:pt x="73" y="51"/>
                </a:cubicBezTo>
                <a:cubicBezTo>
                  <a:pt x="70" y="52"/>
                  <a:pt x="68" y="53"/>
                  <a:pt x="66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lnTo>
                  <a:pt x="65" y="21"/>
                </a:lnTo>
                <a:close/>
              </a:path>
            </a:pathLst>
          </a:custGeom>
          <a:solidFill>
            <a:srgbClr val="F18C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7" name="Rectangular Callout 229"/>
          <p:cNvSpPr/>
          <p:nvPr/>
        </p:nvSpPr>
        <p:spPr>
          <a:xfrm rot="10800000">
            <a:off x="6323608" y="3582735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778C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8" name="Freeform 63"/>
          <p:cNvSpPr>
            <a:spLocks noEditPoints="1"/>
          </p:cNvSpPr>
          <p:nvPr/>
        </p:nvSpPr>
        <p:spPr bwMode="auto">
          <a:xfrm rot="3952011">
            <a:off x="6576931" y="3598975"/>
            <a:ext cx="684676" cy="806861"/>
          </a:xfrm>
          <a:custGeom>
            <a:avLst/>
            <a:gdLst/>
            <a:ahLst/>
            <a:cxnLst>
              <a:cxn ang="0">
                <a:pos x="413" y="276"/>
              </a:cxn>
              <a:cxn ang="0">
                <a:pos x="375" y="294"/>
              </a:cxn>
              <a:cxn ang="0">
                <a:pos x="317" y="265"/>
              </a:cxn>
              <a:cxn ang="0">
                <a:pos x="318" y="253"/>
              </a:cxn>
              <a:cxn ang="0">
                <a:pos x="292" y="204"/>
              </a:cxn>
              <a:cxn ang="0">
                <a:pos x="329" y="99"/>
              </a:cxn>
              <a:cxn ang="0">
                <a:pos x="379" y="49"/>
              </a:cxn>
              <a:cxn ang="0">
                <a:pos x="329" y="0"/>
              </a:cxn>
              <a:cxn ang="0">
                <a:pos x="280" y="49"/>
              </a:cxn>
              <a:cxn ang="0">
                <a:pos x="305" y="92"/>
              </a:cxn>
              <a:cxn ang="0">
                <a:pos x="269" y="194"/>
              </a:cxn>
              <a:cxn ang="0">
                <a:pos x="258" y="193"/>
              </a:cxn>
              <a:cxn ang="0">
                <a:pos x="198" y="249"/>
              </a:cxn>
              <a:cxn ang="0">
                <a:pos x="96" y="273"/>
              </a:cxn>
              <a:cxn ang="0">
                <a:pos x="49" y="238"/>
              </a:cxn>
              <a:cxn ang="0">
                <a:pos x="0" y="288"/>
              </a:cxn>
              <a:cxn ang="0">
                <a:pos x="49" y="337"/>
              </a:cxn>
              <a:cxn ang="0">
                <a:pos x="98" y="298"/>
              </a:cxn>
              <a:cxn ang="0">
                <a:pos x="202" y="273"/>
              </a:cxn>
              <a:cxn ang="0">
                <a:pos x="256" y="313"/>
              </a:cxn>
              <a:cxn ang="0">
                <a:pos x="262" y="452"/>
              </a:cxn>
              <a:cxn ang="0">
                <a:pos x="236" y="495"/>
              </a:cxn>
              <a:cxn ang="0">
                <a:pos x="286" y="545"/>
              </a:cxn>
              <a:cxn ang="0">
                <a:pos x="335" y="495"/>
              </a:cxn>
              <a:cxn ang="0">
                <a:pos x="288" y="446"/>
              </a:cxn>
              <a:cxn ang="0">
                <a:pos x="281" y="308"/>
              </a:cxn>
              <a:cxn ang="0">
                <a:pos x="307" y="287"/>
              </a:cxn>
              <a:cxn ang="0">
                <a:pos x="364" y="316"/>
              </a:cxn>
              <a:cxn ang="0">
                <a:pos x="363" y="325"/>
              </a:cxn>
              <a:cxn ang="0">
                <a:pos x="413" y="375"/>
              </a:cxn>
              <a:cxn ang="0">
                <a:pos x="462" y="325"/>
              </a:cxn>
              <a:cxn ang="0">
                <a:pos x="413" y="276"/>
              </a:cxn>
              <a:cxn ang="0">
                <a:pos x="413" y="276"/>
              </a:cxn>
              <a:cxn ang="0">
                <a:pos x="413" y="276"/>
              </a:cxn>
            </a:cxnLst>
            <a:rect l="0" t="0" r="r" b="b"/>
            <a:pathLst>
              <a:path w="462" h="545">
                <a:moveTo>
                  <a:pt x="413" y="276"/>
                </a:moveTo>
                <a:cubicBezTo>
                  <a:pt x="397" y="276"/>
                  <a:pt x="384" y="283"/>
                  <a:pt x="375" y="294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1"/>
                  <a:pt x="318" y="257"/>
                  <a:pt x="318" y="253"/>
                </a:cubicBezTo>
                <a:cubicBezTo>
                  <a:pt x="318" y="233"/>
                  <a:pt x="308" y="215"/>
                  <a:pt x="292" y="204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56" y="99"/>
                  <a:pt x="379" y="77"/>
                  <a:pt x="379" y="49"/>
                </a:cubicBezTo>
                <a:cubicBezTo>
                  <a:pt x="379" y="22"/>
                  <a:pt x="356" y="0"/>
                  <a:pt x="329" y="0"/>
                </a:cubicBezTo>
                <a:cubicBezTo>
                  <a:pt x="302" y="0"/>
                  <a:pt x="280" y="22"/>
                  <a:pt x="280" y="49"/>
                </a:cubicBezTo>
                <a:cubicBezTo>
                  <a:pt x="280" y="68"/>
                  <a:pt x="290" y="84"/>
                  <a:pt x="305" y="92"/>
                </a:cubicBezTo>
                <a:cubicBezTo>
                  <a:pt x="269" y="194"/>
                  <a:pt x="269" y="194"/>
                  <a:pt x="269" y="194"/>
                </a:cubicBezTo>
                <a:cubicBezTo>
                  <a:pt x="266" y="193"/>
                  <a:pt x="262" y="193"/>
                  <a:pt x="258" y="193"/>
                </a:cubicBezTo>
                <a:cubicBezTo>
                  <a:pt x="226" y="193"/>
                  <a:pt x="200" y="218"/>
                  <a:pt x="198" y="249"/>
                </a:cubicBezTo>
                <a:cubicBezTo>
                  <a:pt x="96" y="273"/>
                  <a:pt x="96" y="273"/>
                  <a:pt x="96" y="273"/>
                </a:cubicBezTo>
                <a:cubicBezTo>
                  <a:pt x="90" y="253"/>
                  <a:pt x="72" y="238"/>
                  <a:pt x="49" y="238"/>
                </a:cubicBezTo>
                <a:cubicBezTo>
                  <a:pt x="22" y="238"/>
                  <a:pt x="0" y="260"/>
                  <a:pt x="0" y="288"/>
                </a:cubicBezTo>
                <a:cubicBezTo>
                  <a:pt x="0" y="315"/>
                  <a:pt x="22" y="337"/>
                  <a:pt x="49" y="337"/>
                </a:cubicBezTo>
                <a:cubicBezTo>
                  <a:pt x="73" y="337"/>
                  <a:pt x="93" y="320"/>
                  <a:pt x="98" y="298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10" y="296"/>
                  <a:pt x="231" y="312"/>
                  <a:pt x="256" y="313"/>
                </a:cubicBezTo>
                <a:cubicBezTo>
                  <a:pt x="262" y="452"/>
                  <a:pt x="262" y="452"/>
                  <a:pt x="262" y="452"/>
                </a:cubicBezTo>
                <a:cubicBezTo>
                  <a:pt x="247" y="460"/>
                  <a:pt x="236" y="476"/>
                  <a:pt x="236" y="495"/>
                </a:cubicBezTo>
                <a:cubicBezTo>
                  <a:pt x="236" y="522"/>
                  <a:pt x="259" y="545"/>
                  <a:pt x="286" y="545"/>
                </a:cubicBezTo>
                <a:cubicBezTo>
                  <a:pt x="313" y="545"/>
                  <a:pt x="335" y="522"/>
                  <a:pt x="335" y="495"/>
                </a:cubicBezTo>
                <a:cubicBezTo>
                  <a:pt x="335" y="468"/>
                  <a:pt x="314" y="447"/>
                  <a:pt x="288" y="446"/>
                </a:cubicBezTo>
                <a:cubicBezTo>
                  <a:pt x="281" y="308"/>
                  <a:pt x="281" y="308"/>
                  <a:pt x="281" y="308"/>
                </a:cubicBezTo>
                <a:cubicBezTo>
                  <a:pt x="292" y="304"/>
                  <a:pt x="301" y="296"/>
                  <a:pt x="307" y="287"/>
                </a:cubicBezTo>
                <a:cubicBezTo>
                  <a:pt x="364" y="316"/>
                  <a:pt x="364" y="316"/>
                  <a:pt x="364" y="316"/>
                </a:cubicBezTo>
                <a:cubicBezTo>
                  <a:pt x="364" y="319"/>
                  <a:pt x="363" y="322"/>
                  <a:pt x="363" y="325"/>
                </a:cubicBezTo>
                <a:cubicBezTo>
                  <a:pt x="363" y="352"/>
                  <a:pt x="385" y="375"/>
                  <a:pt x="413" y="375"/>
                </a:cubicBezTo>
                <a:cubicBezTo>
                  <a:pt x="440" y="375"/>
                  <a:pt x="462" y="352"/>
                  <a:pt x="462" y="325"/>
                </a:cubicBezTo>
                <a:cubicBezTo>
                  <a:pt x="462" y="298"/>
                  <a:pt x="440" y="276"/>
                  <a:pt x="413" y="276"/>
                </a:cubicBezTo>
                <a:close/>
                <a:moveTo>
                  <a:pt x="413" y="276"/>
                </a:moveTo>
                <a:cubicBezTo>
                  <a:pt x="413" y="276"/>
                  <a:pt x="413" y="276"/>
                  <a:pt x="413" y="276"/>
                </a:cubicBezTo>
              </a:path>
            </a:pathLst>
          </a:custGeom>
          <a:solidFill>
            <a:srgbClr val="778C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9" name="Text Placeholder 3"/>
          <p:cNvSpPr txBox="1"/>
          <p:nvPr/>
        </p:nvSpPr>
        <p:spPr>
          <a:xfrm>
            <a:off x="2970002" y="1083771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300" normalizeH="0" baseline="0" noProof="0" dirty="0">
                <a:ln>
                  <a:noFill/>
                </a:ln>
                <a:solidFill>
                  <a:srgbClr val="778C6F"/>
                </a:solidFill>
                <a:effectLst/>
                <a:uLnTx/>
                <a:uFillTx/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kumimoji="0" lang="en-US" sz="1100" b="1" i="0" u="none" strike="noStrike" kern="1200" cap="none" spc="300" normalizeH="0" baseline="0" noProof="0" dirty="0">
              <a:ln>
                <a:noFill/>
              </a:ln>
              <a:solidFill>
                <a:srgbClr val="778C6F"/>
              </a:solidFill>
              <a:effectLst/>
              <a:uLnTx/>
              <a:uFillTx/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0" name="Text Placeholder 3"/>
          <p:cNvSpPr txBox="1"/>
          <p:nvPr/>
        </p:nvSpPr>
        <p:spPr>
          <a:xfrm>
            <a:off x="2970002" y="1292152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1" name="Text Placeholder 3"/>
          <p:cNvSpPr txBox="1"/>
          <p:nvPr/>
        </p:nvSpPr>
        <p:spPr>
          <a:xfrm>
            <a:off x="6559802" y="1083771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100" b="1" spc="30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2" name="Text Placeholder 3"/>
          <p:cNvSpPr txBox="1"/>
          <p:nvPr/>
        </p:nvSpPr>
        <p:spPr>
          <a:xfrm>
            <a:off x="6559802" y="1292152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3" name="Text Placeholder 3"/>
          <p:cNvSpPr txBox="1"/>
          <p:nvPr/>
        </p:nvSpPr>
        <p:spPr>
          <a:xfrm>
            <a:off x="5508044" y="3643686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778C6F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100" b="1" spc="300" dirty="0">
              <a:solidFill>
                <a:srgbClr val="778C6F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4" name="Text Placeholder 3"/>
          <p:cNvSpPr txBox="1"/>
          <p:nvPr/>
        </p:nvSpPr>
        <p:spPr>
          <a:xfrm>
            <a:off x="4563828" y="3852067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5" name="Text Placeholder 3"/>
          <p:cNvSpPr txBox="1"/>
          <p:nvPr/>
        </p:nvSpPr>
        <p:spPr>
          <a:xfrm>
            <a:off x="1855777" y="3637248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100" b="1" spc="300" dirty="0">
              <a:solidFill>
                <a:srgbClr val="F18C6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206" name="Text Placeholder 3"/>
          <p:cNvSpPr txBox="1"/>
          <p:nvPr/>
        </p:nvSpPr>
        <p:spPr>
          <a:xfrm>
            <a:off x="911561" y="3845629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64" grpId="0" animBg="1"/>
      <p:bldP spid="196" grpId="0" animBg="1"/>
      <p:bldP spid="197" grpId="0" animBg="1"/>
      <p:bldP spid="198" grpId="0" animBg="1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sp>
        <p:nvSpPr>
          <p:cNvPr id="4" name="Rectangle 1"/>
          <p:cNvSpPr/>
          <p:nvPr/>
        </p:nvSpPr>
        <p:spPr>
          <a:xfrm>
            <a:off x="1326509" y="2496124"/>
            <a:ext cx="2071801" cy="1522490"/>
          </a:xfrm>
          <a:prstGeom prst="rect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688174" y="2498614"/>
            <a:ext cx="2071801" cy="1522490"/>
          </a:xfrm>
          <a:prstGeom prst="rect">
            <a:avLst/>
          </a:prstGeom>
          <a:solidFill>
            <a:srgbClr val="77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6049839" y="2492635"/>
            <a:ext cx="2071801" cy="1522490"/>
          </a:xfrm>
          <a:prstGeom prst="rect">
            <a:avLst/>
          </a:prstGeom>
          <a:solidFill>
            <a:srgbClr val="F1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13751" y="2077728"/>
            <a:ext cx="6620643" cy="0"/>
          </a:xfrm>
          <a:prstGeom prst="line">
            <a:avLst/>
          </a:prstGeom>
          <a:ln w="57150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1326509" y="1245365"/>
            <a:ext cx="6795131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9" name="矩形 8"/>
          <p:cNvSpPr/>
          <p:nvPr/>
        </p:nvSpPr>
        <p:spPr>
          <a:xfrm>
            <a:off x="1868750" y="2649949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1449187" y="2961647"/>
            <a:ext cx="1823997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231637" y="2649949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812074" y="2961647"/>
            <a:ext cx="1823997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593301" y="2649949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173740" y="2961647"/>
            <a:ext cx="1823997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9940" y="151507"/>
            <a:ext cx="2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18C61"/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6013" y="500341"/>
            <a:ext cx="3232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43250" y="1301241"/>
            <a:ext cx="1510904" cy="1990725"/>
            <a:chOff x="3143250" y="1439466"/>
            <a:chExt cx="1510904" cy="1990725"/>
          </a:xfrm>
          <a:solidFill>
            <a:srgbClr val="F18C61"/>
          </a:solidFill>
        </p:grpSpPr>
        <p:sp>
          <p:nvSpPr>
            <p:cNvPr id="5" name="Freeform 15"/>
            <p:cNvSpPr/>
            <p:nvPr/>
          </p:nvSpPr>
          <p:spPr bwMode="auto">
            <a:xfrm>
              <a:off x="3143250" y="1439466"/>
              <a:ext cx="1510904" cy="1990725"/>
            </a:xfrm>
            <a:custGeom>
              <a:avLst/>
              <a:gdLst>
                <a:gd name="T0" fmla="*/ 2147483647 w 588"/>
                <a:gd name="T1" fmla="*/ 2147483647 h 775"/>
                <a:gd name="T2" fmla="*/ 2147483647 w 588"/>
                <a:gd name="T3" fmla="*/ 2147483647 h 775"/>
                <a:gd name="T4" fmla="*/ 0 w 588"/>
                <a:gd name="T5" fmla="*/ 2147483647 h 775"/>
                <a:gd name="T6" fmla="*/ 0 w 588"/>
                <a:gd name="T7" fmla="*/ 2147483647 h 775"/>
                <a:gd name="T8" fmla="*/ 0 w 588"/>
                <a:gd name="T9" fmla="*/ 2147483647 h 775"/>
                <a:gd name="T10" fmla="*/ 2147483647 w 588"/>
                <a:gd name="T11" fmla="*/ 0 h 775"/>
                <a:gd name="T12" fmla="*/ 2147483647 w 588"/>
                <a:gd name="T13" fmla="*/ 2147483647 h 775"/>
                <a:gd name="T14" fmla="*/ 2147483647 w 588"/>
                <a:gd name="T15" fmla="*/ 2147483647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775"/>
                  </a:moveTo>
                  <a:cubicBezTo>
                    <a:pt x="235" y="775"/>
                    <a:pt x="235" y="775"/>
                    <a:pt x="235" y="775"/>
                  </a:cubicBezTo>
                  <a:cubicBezTo>
                    <a:pt x="107" y="775"/>
                    <a:pt x="2" y="672"/>
                    <a:pt x="0" y="543"/>
                  </a:cubicBezTo>
                  <a:cubicBezTo>
                    <a:pt x="0" y="542"/>
                    <a:pt x="0" y="541"/>
                    <a:pt x="0" y="539"/>
                  </a:cubicBezTo>
                  <a:cubicBezTo>
                    <a:pt x="0" y="538"/>
                    <a:pt x="0" y="537"/>
                    <a:pt x="0" y="536"/>
                  </a:cubicBezTo>
                  <a:cubicBezTo>
                    <a:pt x="1" y="297"/>
                    <a:pt x="146" y="91"/>
                    <a:pt x="353" y="0"/>
                  </a:cubicBezTo>
                  <a:cubicBezTo>
                    <a:pt x="353" y="539"/>
                    <a:pt x="353" y="539"/>
                    <a:pt x="353" y="539"/>
                  </a:cubicBezTo>
                  <a:cubicBezTo>
                    <a:pt x="353" y="670"/>
                    <a:pt x="458" y="775"/>
                    <a:pt x="588" y="77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3427810" y="2280048"/>
              <a:ext cx="46679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50507" y="1175035"/>
            <a:ext cx="1988344" cy="1510903"/>
            <a:chOff x="4050507" y="1313260"/>
            <a:chExt cx="1988344" cy="1510903"/>
          </a:xfrm>
          <a:solidFill>
            <a:srgbClr val="778C6F"/>
          </a:solidFill>
        </p:grpSpPr>
        <p:sp>
          <p:nvSpPr>
            <p:cNvPr id="8" name="Freeform 12"/>
            <p:cNvSpPr/>
            <p:nvPr/>
          </p:nvSpPr>
          <p:spPr bwMode="auto">
            <a:xfrm>
              <a:off x="4050507" y="1313260"/>
              <a:ext cx="1988344" cy="1510903"/>
            </a:xfrm>
            <a:custGeom>
              <a:avLst/>
              <a:gdLst>
                <a:gd name="T0" fmla="*/ 2147483647 w 774"/>
                <a:gd name="T1" fmla="*/ 2147483647 h 588"/>
                <a:gd name="T2" fmla="*/ 2147483647 w 774"/>
                <a:gd name="T3" fmla="*/ 2147483647 h 588"/>
                <a:gd name="T4" fmla="*/ 0 w 774"/>
                <a:gd name="T5" fmla="*/ 2147483647 h 588"/>
                <a:gd name="T6" fmla="*/ 0 w 774"/>
                <a:gd name="T7" fmla="*/ 2147483647 h 588"/>
                <a:gd name="T8" fmla="*/ 0 w 774"/>
                <a:gd name="T9" fmla="*/ 2147483647 h 588"/>
                <a:gd name="T10" fmla="*/ 0 w 774"/>
                <a:gd name="T11" fmla="*/ 2147483647 h 588"/>
                <a:gd name="T12" fmla="*/ 0 w 774"/>
                <a:gd name="T13" fmla="*/ 2147483647 h 588"/>
                <a:gd name="T14" fmla="*/ 2147483647 w 774"/>
                <a:gd name="T15" fmla="*/ 0 h 588"/>
                <a:gd name="T16" fmla="*/ 2147483647 w 774"/>
                <a:gd name="T17" fmla="*/ 0 h 588"/>
                <a:gd name="T18" fmla="*/ 2147483647 w 774"/>
                <a:gd name="T19" fmla="*/ 0 h 588"/>
                <a:gd name="T20" fmla="*/ 2147483647 w 774"/>
                <a:gd name="T21" fmla="*/ 2147483647 h 588"/>
                <a:gd name="T22" fmla="*/ 2147483647 w 774"/>
                <a:gd name="T23" fmla="*/ 2147483647 h 5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4" h="588">
                  <a:moveTo>
                    <a:pt x="774" y="353"/>
                  </a:moveTo>
                  <a:cubicBezTo>
                    <a:pt x="235" y="353"/>
                    <a:pt x="235" y="353"/>
                    <a:pt x="235" y="353"/>
                  </a:cubicBezTo>
                  <a:cubicBezTo>
                    <a:pt x="108" y="353"/>
                    <a:pt x="5" y="453"/>
                    <a:pt x="0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581"/>
                    <a:pt x="0" y="583"/>
                    <a:pt x="0" y="585"/>
                  </a:cubicBezTo>
                  <a:cubicBezTo>
                    <a:pt x="0" y="586"/>
                    <a:pt x="0" y="587"/>
                    <a:pt x="0" y="58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107"/>
                    <a:pt x="103" y="2"/>
                    <a:pt x="231" y="0"/>
                  </a:cubicBezTo>
                  <a:cubicBezTo>
                    <a:pt x="233" y="0"/>
                    <a:pt x="234" y="0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475" y="1"/>
                    <a:pt x="679" y="143"/>
                    <a:pt x="771" y="345"/>
                  </a:cubicBezTo>
                  <a:cubicBezTo>
                    <a:pt x="772" y="348"/>
                    <a:pt x="773" y="350"/>
                    <a:pt x="774" y="35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矩形 57"/>
            <p:cNvSpPr>
              <a:spLocks noChangeArrowheads="1"/>
            </p:cNvSpPr>
            <p:nvPr/>
          </p:nvSpPr>
          <p:spPr bwMode="auto">
            <a:xfrm>
              <a:off x="4533900" y="1565673"/>
              <a:ext cx="50366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54154" y="2082291"/>
            <a:ext cx="1510903" cy="1990725"/>
            <a:chOff x="4654154" y="2220516"/>
            <a:chExt cx="1510903" cy="1990725"/>
          </a:xfrm>
          <a:solidFill>
            <a:srgbClr val="F18C61"/>
          </a:solidFill>
        </p:grpSpPr>
        <p:sp>
          <p:nvSpPr>
            <p:cNvPr id="11" name="Freeform 13"/>
            <p:cNvSpPr/>
            <p:nvPr/>
          </p:nvSpPr>
          <p:spPr bwMode="auto">
            <a:xfrm>
              <a:off x="4654154" y="2220516"/>
              <a:ext cx="1510903" cy="1990725"/>
            </a:xfrm>
            <a:custGeom>
              <a:avLst/>
              <a:gdLst>
                <a:gd name="T0" fmla="*/ 2147483647 w 588"/>
                <a:gd name="T1" fmla="*/ 2147483647 h 775"/>
                <a:gd name="T2" fmla="*/ 2147483647 w 588"/>
                <a:gd name="T3" fmla="*/ 2147483647 h 775"/>
                <a:gd name="T4" fmla="*/ 2147483647 w 588"/>
                <a:gd name="T5" fmla="*/ 2147483647 h 775"/>
                <a:gd name="T6" fmla="*/ 2147483647 w 588"/>
                <a:gd name="T7" fmla="*/ 2147483647 h 775"/>
                <a:gd name="T8" fmla="*/ 0 w 588"/>
                <a:gd name="T9" fmla="*/ 0 h 775"/>
                <a:gd name="T10" fmla="*/ 2147483647 w 588"/>
                <a:gd name="T11" fmla="*/ 0 h 775"/>
                <a:gd name="T12" fmla="*/ 2147483647 w 588"/>
                <a:gd name="T13" fmla="*/ 2147483647 h 775"/>
                <a:gd name="T14" fmla="*/ 2147483647 w 588"/>
                <a:gd name="T15" fmla="*/ 2147483647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235"/>
                  </a:moveTo>
                  <a:cubicBezTo>
                    <a:pt x="588" y="237"/>
                    <a:pt x="588" y="238"/>
                    <a:pt x="588" y="239"/>
                  </a:cubicBezTo>
                  <a:cubicBezTo>
                    <a:pt x="587" y="478"/>
                    <a:pt x="442" y="684"/>
                    <a:pt x="236" y="775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36" y="105"/>
                    <a:pt x="130" y="0"/>
                    <a:pt x="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482" y="0"/>
                    <a:pt x="586" y="103"/>
                    <a:pt x="588" y="232"/>
                  </a:cubicBezTo>
                  <a:cubicBezTo>
                    <a:pt x="588" y="233"/>
                    <a:pt x="588" y="234"/>
                    <a:pt x="588" y="23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 58"/>
            <p:cNvSpPr>
              <a:spLocks noChangeArrowheads="1"/>
            </p:cNvSpPr>
            <p:nvPr/>
          </p:nvSpPr>
          <p:spPr bwMode="auto">
            <a:xfrm>
              <a:off x="5442347" y="2790825"/>
              <a:ext cx="513282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69456" y="2685938"/>
            <a:ext cx="1990725" cy="1513285"/>
            <a:chOff x="3269456" y="2824163"/>
            <a:chExt cx="1990725" cy="1513285"/>
          </a:xfrm>
          <a:solidFill>
            <a:srgbClr val="778C6F"/>
          </a:solidFill>
        </p:grpSpPr>
        <p:sp>
          <p:nvSpPr>
            <p:cNvPr id="14" name="Freeform 14"/>
            <p:cNvSpPr/>
            <p:nvPr/>
          </p:nvSpPr>
          <p:spPr bwMode="auto">
            <a:xfrm>
              <a:off x="3269456" y="2824163"/>
              <a:ext cx="1990725" cy="1513285"/>
            </a:xfrm>
            <a:custGeom>
              <a:avLst/>
              <a:gdLst>
                <a:gd name="T0" fmla="*/ 2147483647 w 775"/>
                <a:gd name="T1" fmla="*/ 0 h 589"/>
                <a:gd name="T2" fmla="*/ 2147483647 w 775"/>
                <a:gd name="T3" fmla="*/ 2147483647 h 589"/>
                <a:gd name="T4" fmla="*/ 2147483647 w 775"/>
                <a:gd name="T5" fmla="*/ 2147483647 h 589"/>
                <a:gd name="T6" fmla="*/ 2147483647 w 775"/>
                <a:gd name="T7" fmla="*/ 2147483647 h 589"/>
                <a:gd name="T8" fmla="*/ 2147483647 w 775"/>
                <a:gd name="T9" fmla="*/ 2147483647 h 589"/>
                <a:gd name="T10" fmla="*/ 0 w 775"/>
                <a:gd name="T11" fmla="*/ 2147483647 h 589"/>
                <a:gd name="T12" fmla="*/ 2147483647 w 775"/>
                <a:gd name="T13" fmla="*/ 2147483647 h 589"/>
                <a:gd name="T14" fmla="*/ 2147483647 w 775"/>
                <a:gd name="T15" fmla="*/ 0 h 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589">
                  <a:moveTo>
                    <a:pt x="775" y="0"/>
                  </a:moveTo>
                  <a:cubicBezTo>
                    <a:pt x="775" y="353"/>
                    <a:pt x="775" y="353"/>
                    <a:pt x="775" y="353"/>
                  </a:cubicBezTo>
                  <a:cubicBezTo>
                    <a:pt x="775" y="482"/>
                    <a:pt x="671" y="587"/>
                    <a:pt x="543" y="589"/>
                  </a:cubicBezTo>
                  <a:cubicBezTo>
                    <a:pt x="542" y="589"/>
                    <a:pt x="540" y="589"/>
                    <a:pt x="539" y="589"/>
                  </a:cubicBezTo>
                  <a:cubicBezTo>
                    <a:pt x="538" y="589"/>
                    <a:pt x="537" y="589"/>
                    <a:pt x="536" y="589"/>
                  </a:cubicBezTo>
                  <a:cubicBezTo>
                    <a:pt x="296" y="587"/>
                    <a:pt x="90" y="443"/>
                    <a:pt x="0" y="236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669" y="236"/>
                    <a:pt x="775" y="131"/>
                    <a:pt x="77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59"/>
            <p:cNvSpPr>
              <a:spLocks noChangeArrowheads="1"/>
            </p:cNvSpPr>
            <p:nvPr/>
          </p:nvSpPr>
          <p:spPr bwMode="auto">
            <a:xfrm>
              <a:off x="4232672" y="3620691"/>
              <a:ext cx="50366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  <a:cs typeface="Adobe Naskh Medium" panose="01010101010101010101" pitchFamily="50" charset="-78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endParaRPr>
            </a:p>
          </p:txBody>
        </p:sp>
      </p:grpSp>
      <p:sp>
        <p:nvSpPr>
          <p:cNvPr id="16" name="TextBox 57"/>
          <p:cNvSpPr txBox="1"/>
          <p:nvPr/>
        </p:nvSpPr>
        <p:spPr bwMode="auto">
          <a:xfrm>
            <a:off x="6294835" y="1452450"/>
            <a:ext cx="2382440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7" name="TextBox 57"/>
          <p:cNvSpPr txBox="1"/>
          <p:nvPr/>
        </p:nvSpPr>
        <p:spPr bwMode="auto">
          <a:xfrm>
            <a:off x="659606" y="1452450"/>
            <a:ext cx="2382441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8" name="TextBox 57"/>
          <p:cNvSpPr txBox="1"/>
          <p:nvPr/>
        </p:nvSpPr>
        <p:spPr bwMode="auto">
          <a:xfrm>
            <a:off x="6294835" y="3357450"/>
            <a:ext cx="2382440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  <p:sp>
        <p:nvSpPr>
          <p:cNvPr id="19" name="TextBox 57"/>
          <p:cNvSpPr txBox="1"/>
          <p:nvPr/>
        </p:nvSpPr>
        <p:spPr bwMode="auto">
          <a:xfrm>
            <a:off x="659606" y="3357450"/>
            <a:ext cx="2382441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华康娃娃体W5(P)" panose="040B0500000000000000" pitchFamily="82" charset="-122"/>
                <a:ea typeface="华康娃娃体W5(P)" panose="040B0500000000000000" pitchFamily="82" charset="-122"/>
                <a:cs typeface="Arial" panose="020B0604020202020204" pitchFamily="34" charset="0"/>
              </a:rPr>
              <a:t>请在此处输入您的文本</a:t>
            </a:r>
            <a:endParaRPr lang="en-US" altLang="zh-CN" sz="1400" kern="0" dirty="0">
              <a:solidFill>
                <a:schemeClr val="tx1">
                  <a:lumMod val="85000"/>
                  <a:lumOff val="15000"/>
                </a:schemeClr>
              </a:solidFill>
              <a:latin typeface="华康娃娃体W5(P)" panose="040B0500000000000000" pitchFamily="82" charset="-122"/>
              <a:ea typeface="华康娃娃体W5(P)" panose="040B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3514</Words>
  <Application>Microsoft Office PowerPoint</Application>
  <PresentationFormat>全屏显示(16:9)</PresentationFormat>
  <Paragraphs>384</Paragraphs>
  <Slides>31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华康娃娃体W5(P)</vt:lpstr>
      <vt:lpstr>Agency FB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2</cp:revision>
  <dcterms:created xsi:type="dcterms:W3CDTF">2020-11-18T04:49:34Z</dcterms:created>
  <dcterms:modified xsi:type="dcterms:W3CDTF">2021-01-10T09:20:55Z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