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6"/>
  </p:notesMasterIdLst>
  <p:sldIdLst>
    <p:sldId id="464" r:id="rId2"/>
    <p:sldId id="467" r:id="rId3"/>
    <p:sldId id="683" r:id="rId4"/>
    <p:sldId id="515" r:id="rId5"/>
    <p:sldId id="523" r:id="rId6"/>
    <p:sldId id="678" r:id="rId7"/>
    <p:sldId id="529" r:id="rId8"/>
    <p:sldId id="530" r:id="rId9"/>
    <p:sldId id="268" r:id="rId10"/>
    <p:sldId id="269" r:id="rId11"/>
    <p:sldId id="270" r:id="rId12"/>
    <p:sldId id="271" r:id="rId13"/>
    <p:sldId id="272" r:id="rId14"/>
    <p:sldId id="273" r:id="rId15"/>
    <p:sldId id="679" r:id="rId16"/>
    <p:sldId id="275" r:id="rId17"/>
    <p:sldId id="279" r:id="rId18"/>
    <p:sldId id="277" r:id="rId19"/>
    <p:sldId id="516" r:id="rId20"/>
    <p:sldId id="680" r:id="rId21"/>
    <p:sldId id="283" r:id="rId22"/>
    <p:sldId id="285" r:id="rId23"/>
    <p:sldId id="282" r:id="rId24"/>
    <p:sldId id="682" r:id="rId25"/>
  </p:sldIdLst>
  <p:sldSz cx="9144000" cy="5143500" type="screen16x9"/>
  <p:notesSz cx="6858000" cy="9144000"/>
  <p:custDataLst>
    <p:tags r:id="rId2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1760"/>
    <a:srgbClr val="912093"/>
    <a:srgbClr val="F4F8E0"/>
    <a:srgbClr val="FCFDF5"/>
    <a:srgbClr val="4AB8A3"/>
    <a:srgbClr val="F5FB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36" autoAdjust="0"/>
    <p:restoredTop sz="94931" autoAdjust="0"/>
  </p:normalViewPr>
  <p:slideViewPr>
    <p:cSldViewPr>
      <p:cViewPr varScale="1">
        <p:scale>
          <a:sx n="109" d="100"/>
          <a:sy n="109" d="100"/>
        </p:scale>
        <p:origin x="725" y="6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382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ADD754-F49E-4351-AAFE-19D83F43501C}" type="datetimeFigureOut">
              <a:rPr lang="en-US" smtClean="0"/>
              <a:t>1/23/2021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8F6036-E835-44CB-A25A-34C755DFD5D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F6036-E835-44CB-A25A-34C755DFD5D4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A6D3A-B64F-46E8-B689-4D38200ED5FE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A6D3A-B64F-46E8-B689-4D38200ED5FE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A6D3A-B64F-46E8-B689-4D38200ED5FE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A6D3A-B64F-46E8-B689-4D38200ED5FE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A6D3A-B64F-46E8-B689-4D38200ED5FE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F6036-E835-44CB-A25A-34C755DFD5D4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A6D3A-B64F-46E8-B689-4D38200ED5FE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A6D3A-B64F-46E8-B689-4D38200ED5FE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A6D3A-B64F-46E8-B689-4D38200ED5FE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F6036-E835-44CB-A25A-34C755DFD5D4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F6036-E835-44CB-A25A-34C755DFD5D4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A6D3A-B64F-46E8-B689-4D38200ED5FE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A6D3A-B64F-46E8-B689-4D38200ED5FE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A6D3A-B64F-46E8-B689-4D38200ED5FE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F6036-E835-44CB-A25A-34C755DFD5D4}" type="slidenum">
              <a:rPr lang="en-US" smtClean="0"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F6036-E835-44CB-A25A-34C755DFD5D4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59E10-905C-4DDE-A988-B340C461ABE8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F6036-E835-44CB-A25A-34C755DFD5D4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E65F8-837A-4755-B189-9640B705C4AC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E65F8-837A-4755-B189-9640B705C4AC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A6D3A-B64F-46E8-B689-4D38200ED5FE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6"/>
            <a:ext cx="9144000" cy="51421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 userDrawn="1"/>
        </p:nvGrpSpPr>
        <p:grpSpPr>
          <a:xfrm>
            <a:off x="0" y="676"/>
            <a:ext cx="9144000" cy="5142147"/>
            <a:chOff x="0" y="676"/>
            <a:chExt cx="9144000" cy="5142147"/>
          </a:xfrm>
        </p:grpSpPr>
        <p:pic>
          <p:nvPicPr>
            <p:cNvPr id="4" name="图片 3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76"/>
              <a:ext cx="9144000" cy="5142147"/>
            </a:xfrm>
            <a:prstGeom prst="rect">
              <a:avLst/>
            </a:prstGeom>
          </p:spPr>
        </p:pic>
        <p:sp>
          <p:nvSpPr>
            <p:cNvPr id="3" name="圆角矩形 2"/>
            <p:cNvSpPr/>
            <p:nvPr userDrawn="1"/>
          </p:nvSpPr>
          <p:spPr>
            <a:xfrm>
              <a:off x="191589" y="172539"/>
              <a:ext cx="8763000" cy="4800600"/>
            </a:xfrm>
            <a:prstGeom prst="roundRect">
              <a:avLst>
                <a:gd name="adj" fmla="val 1701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4800" y="285750"/>
            <a:ext cx="469433" cy="4694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 userDrawn="1"/>
        </p:nvGrpSpPr>
        <p:grpSpPr>
          <a:xfrm>
            <a:off x="0" y="676"/>
            <a:ext cx="9144000" cy="5142147"/>
            <a:chOff x="0" y="676"/>
            <a:chExt cx="9144000" cy="5142147"/>
          </a:xfrm>
        </p:grpSpPr>
        <p:pic>
          <p:nvPicPr>
            <p:cNvPr id="5" name="图片 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76"/>
              <a:ext cx="9144000" cy="5142147"/>
            </a:xfrm>
            <a:prstGeom prst="rect">
              <a:avLst/>
            </a:prstGeom>
          </p:spPr>
        </p:pic>
        <p:sp>
          <p:nvSpPr>
            <p:cNvPr id="6" name="圆角矩形 5"/>
            <p:cNvSpPr/>
            <p:nvPr userDrawn="1"/>
          </p:nvSpPr>
          <p:spPr>
            <a:xfrm>
              <a:off x="191589" y="172539"/>
              <a:ext cx="8763000" cy="4800600"/>
            </a:xfrm>
            <a:prstGeom prst="roundRect">
              <a:avLst>
                <a:gd name="adj" fmla="val 1701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4800" y="285750"/>
            <a:ext cx="469433" cy="4694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 userDrawn="1"/>
        </p:nvGrpSpPr>
        <p:grpSpPr>
          <a:xfrm>
            <a:off x="0" y="676"/>
            <a:ext cx="9144000" cy="5142147"/>
            <a:chOff x="0" y="676"/>
            <a:chExt cx="9144000" cy="5142147"/>
          </a:xfrm>
        </p:grpSpPr>
        <p:pic>
          <p:nvPicPr>
            <p:cNvPr id="5" name="图片 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76"/>
              <a:ext cx="9144000" cy="5142147"/>
            </a:xfrm>
            <a:prstGeom prst="rect">
              <a:avLst/>
            </a:prstGeom>
          </p:spPr>
        </p:pic>
        <p:sp>
          <p:nvSpPr>
            <p:cNvPr id="6" name="圆角矩形 5"/>
            <p:cNvSpPr/>
            <p:nvPr userDrawn="1"/>
          </p:nvSpPr>
          <p:spPr>
            <a:xfrm>
              <a:off x="191589" y="172539"/>
              <a:ext cx="8763000" cy="4800600"/>
            </a:xfrm>
            <a:prstGeom prst="roundRect">
              <a:avLst>
                <a:gd name="adj" fmla="val 1701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4800" y="285750"/>
            <a:ext cx="469433" cy="4694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 userDrawn="1"/>
        </p:nvGrpSpPr>
        <p:grpSpPr>
          <a:xfrm>
            <a:off x="0" y="676"/>
            <a:ext cx="9144000" cy="5142147"/>
            <a:chOff x="0" y="676"/>
            <a:chExt cx="9144000" cy="5142147"/>
          </a:xfrm>
        </p:grpSpPr>
        <p:pic>
          <p:nvPicPr>
            <p:cNvPr id="5" name="图片 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76"/>
              <a:ext cx="9144000" cy="5142147"/>
            </a:xfrm>
            <a:prstGeom prst="rect">
              <a:avLst/>
            </a:prstGeom>
          </p:spPr>
        </p:pic>
        <p:sp>
          <p:nvSpPr>
            <p:cNvPr id="6" name="圆角矩形 5"/>
            <p:cNvSpPr/>
            <p:nvPr userDrawn="1"/>
          </p:nvSpPr>
          <p:spPr>
            <a:xfrm>
              <a:off x="191589" y="172539"/>
              <a:ext cx="8763000" cy="4800600"/>
            </a:xfrm>
            <a:prstGeom prst="roundRect">
              <a:avLst>
                <a:gd name="adj" fmla="val 1701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4800" y="285750"/>
            <a:ext cx="469433" cy="4694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 userDrawn="1"/>
        </p:nvGrpSpPr>
        <p:grpSpPr>
          <a:xfrm>
            <a:off x="0" y="676"/>
            <a:ext cx="9144000" cy="5142147"/>
            <a:chOff x="0" y="676"/>
            <a:chExt cx="9144000" cy="5142147"/>
          </a:xfrm>
        </p:grpSpPr>
        <p:pic>
          <p:nvPicPr>
            <p:cNvPr id="5" name="图片 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76"/>
              <a:ext cx="9144000" cy="5142147"/>
            </a:xfrm>
            <a:prstGeom prst="rect">
              <a:avLst/>
            </a:prstGeom>
          </p:spPr>
        </p:pic>
        <p:sp>
          <p:nvSpPr>
            <p:cNvPr id="6" name="圆角矩形 5"/>
            <p:cNvSpPr/>
            <p:nvPr userDrawn="1"/>
          </p:nvSpPr>
          <p:spPr>
            <a:xfrm>
              <a:off x="191589" y="172539"/>
              <a:ext cx="8763000" cy="4800600"/>
            </a:xfrm>
            <a:prstGeom prst="roundRect">
              <a:avLst>
                <a:gd name="adj" fmla="val 1701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4800" y="285750"/>
            <a:ext cx="469433" cy="4694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CC75-8280-4D50-8556-C2874ADEF926}" type="datetimeFigureOut">
              <a:rPr lang="zh-CN" altLang="en-US" smtClean="0"/>
              <a:t>2021/1/23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0E77-D57C-49F8-ADC2-FB99C50EBC2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39BA7-28F7-4A3A-A0ED-72ACC48C4F28}" type="datetimeFigureOut">
              <a:rPr lang="zh-CN" altLang="en-US" smtClean="0"/>
              <a:t>2021/1/23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95F7A-EB3F-42DE-92CB-245B2FC2337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EB1B6A-AEF1-4ACD-BD61-958570690F55}" type="datetimeFigureOut">
              <a:rPr lang="zh-CN" altLang="en-US" smtClean="0"/>
              <a:t>2021/1/23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tags" Target="../tags/tag5.xml"/><Relationship Id="rId7" Type="http://schemas.openxmlformats.org/officeDocument/2006/relationships/image" Target="../media/image15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14.png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7800" y="745714"/>
            <a:ext cx="6407451" cy="3273836"/>
          </a:xfrm>
          <a:prstGeom prst="rect">
            <a:avLst/>
          </a:prstGeom>
        </p:spPr>
      </p:pic>
      <p:sp>
        <p:nvSpPr>
          <p:cNvPr id="30" name="文本框 29"/>
          <p:cNvSpPr txBox="1"/>
          <p:nvPr/>
        </p:nvSpPr>
        <p:spPr>
          <a:xfrm>
            <a:off x="3088792" y="3604052"/>
            <a:ext cx="362345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50" dirty="0">
                <a:solidFill>
                  <a:schemeClr val="accent1"/>
                </a:solidFill>
                <a:cs typeface="+mn-ea"/>
                <a:sym typeface="+mn-lt"/>
              </a:rPr>
              <a:t>company department project company project company project company</a:t>
            </a:r>
            <a:endParaRPr lang="zh-CN" altLang="en-US" sz="105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578804" y="3181350"/>
            <a:ext cx="3057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chemeClr val="accent1"/>
                </a:solidFill>
                <a:cs typeface="+mn-ea"/>
                <a:sym typeface="+mn-lt"/>
              </a:rPr>
              <a:t>新学期开学第一课</a:t>
            </a:r>
          </a:p>
        </p:txBody>
      </p:sp>
      <p:pic>
        <p:nvPicPr>
          <p:cNvPr id="3" name="pd-5b830bbcf080e5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95400" y="5619750"/>
            <a:ext cx="609600" cy="6096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12" t="10790" r="26669" b="13680"/>
          <a:stretch>
            <a:fillRect/>
          </a:stretch>
        </p:blipFill>
        <p:spPr>
          <a:xfrm>
            <a:off x="6781800" y="3028950"/>
            <a:ext cx="1828800" cy="21336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30851" y="4019550"/>
            <a:ext cx="1364160" cy="7719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9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30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762000" y="309391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zh-CN" altLang="en-US" dirty="0">
                <a:solidFill>
                  <a:schemeClr val="accent1"/>
                </a:solidFill>
                <a:cs typeface="+mn-ea"/>
                <a:sym typeface="+mn-lt"/>
              </a:rPr>
              <a:t>理想的听课习惯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709571" y="2038350"/>
            <a:ext cx="1523495" cy="2206153"/>
            <a:chOff x="946031" y="2203466"/>
            <a:chExt cx="2031327" cy="2941537"/>
          </a:xfrm>
        </p:grpSpPr>
        <p:sp>
          <p:nvSpPr>
            <p:cNvPr id="9" name="矩形 8"/>
            <p:cNvSpPr/>
            <p:nvPr/>
          </p:nvSpPr>
          <p:spPr>
            <a:xfrm>
              <a:off x="1492736" y="2203466"/>
              <a:ext cx="861776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dirty="0">
                  <a:solidFill>
                    <a:schemeClr val="accent5"/>
                  </a:solidFill>
                  <a:cs typeface="+mn-ea"/>
                  <a:sym typeface="+mn-lt"/>
                </a:rPr>
                <a:t>眼到</a:t>
              </a:r>
            </a:p>
          </p:txBody>
        </p:sp>
        <p:sp>
          <p:nvSpPr>
            <p:cNvPr id="10" name="矩形 9"/>
            <p:cNvSpPr/>
            <p:nvPr/>
          </p:nvSpPr>
          <p:spPr>
            <a:xfrm>
              <a:off x="946031" y="2805902"/>
              <a:ext cx="2031327" cy="23391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 fontAlgn="t">
                <a:lnSpc>
                  <a:spcPct val="150000"/>
                </a:lnSpc>
                <a:spcBef>
                  <a:spcPct val="10000"/>
                </a:spcBef>
              </a:pPr>
              <a:r>
                <a:rPr lang="zh-CN" altLang="en-US" sz="1200" dirty="0">
                  <a:cs typeface="+mn-ea"/>
                  <a:sym typeface="+mn-lt"/>
                </a:rPr>
                <a:t>就是听课的时候，不仅注意黑板上老师写的内容，还要注意老师的表情、口型等，要灵活地根据实际情境运用。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2867719" y="1973143"/>
            <a:ext cx="1523493" cy="1929154"/>
            <a:chOff x="946031" y="2203466"/>
            <a:chExt cx="2031324" cy="2572205"/>
          </a:xfrm>
        </p:grpSpPr>
        <p:sp>
          <p:nvSpPr>
            <p:cNvPr id="21" name="矩形 20"/>
            <p:cNvSpPr/>
            <p:nvPr/>
          </p:nvSpPr>
          <p:spPr>
            <a:xfrm>
              <a:off x="1492737" y="2203466"/>
              <a:ext cx="861775" cy="6118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  <a:spcBef>
                  <a:spcPct val="50000"/>
                </a:spcBef>
              </a:pPr>
              <a:r>
                <a:rPr lang="zh-CN" altLang="en-US" dirty="0">
                  <a:solidFill>
                    <a:schemeClr val="accent5"/>
                  </a:solidFill>
                  <a:cs typeface="+mn-ea"/>
                  <a:sym typeface="+mn-lt"/>
                </a:rPr>
                <a:t>口到</a:t>
              </a:r>
            </a:p>
          </p:txBody>
        </p:sp>
        <p:sp>
          <p:nvSpPr>
            <p:cNvPr id="22" name="矩形 21"/>
            <p:cNvSpPr/>
            <p:nvPr/>
          </p:nvSpPr>
          <p:spPr>
            <a:xfrm>
              <a:off x="946031" y="2805901"/>
              <a:ext cx="2031324" cy="19697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 fontAlgn="t">
                <a:lnSpc>
                  <a:spcPct val="150000"/>
                </a:lnSpc>
                <a:spcBef>
                  <a:spcPct val="10000"/>
                </a:spcBef>
              </a:pPr>
              <a:r>
                <a:rPr lang="zh-CN" altLang="en-US" sz="1200" dirty="0">
                  <a:cs typeface="+mn-ea"/>
                  <a:sym typeface="+mn-lt"/>
                </a:rPr>
                <a:t>一般的情况下，口到有三个需要：一是朗读需要；二是记忆需要；三是随时发问。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5128873" y="1987265"/>
            <a:ext cx="1469204" cy="2206152"/>
            <a:chOff x="1015657" y="2203466"/>
            <a:chExt cx="1958939" cy="2941536"/>
          </a:xfrm>
        </p:grpSpPr>
        <p:sp>
          <p:nvSpPr>
            <p:cNvPr id="25" name="矩形 24"/>
            <p:cNvSpPr/>
            <p:nvPr/>
          </p:nvSpPr>
          <p:spPr>
            <a:xfrm>
              <a:off x="1492737" y="2203466"/>
              <a:ext cx="861775" cy="6118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  <a:spcBef>
                  <a:spcPct val="50000"/>
                </a:spcBef>
              </a:pPr>
              <a:r>
                <a:rPr lang="zh-CN" altLang="en-US" dirty="0">
                  <a:solidFill>
                    <a:schemeClr val="accent5"/>
                  </a:solidFill>
                  <a:cs typeface="+mn-ea"/>
                  <a:sym typeface="+mn-lt"/>
                </a:rPr>
                <a:t>心到</a:t>
              </a:r>
            </a:p>
          </p:txBody>
        </p:sp>
        <p:sp>
          <p:nvSpPr>
            <p:cNvPr id="26" name="矩形 25"/>
            <p:cNvSpPr/>
            <p:nvPr/>
          </p:nvSpPr>
          <p:spPr>
            <a:xfrm>
              <a:off x="1015657" y="2805901"/>
              <a:ext cx="1958939" cy="23391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 fontAlgn="t">
                <a:lnSpc>
                  <a:spcPct val="150000"/>
                </a:lnSpc>
                <a:spcBef>
                  <a:spcPct val="10000"/>
                </a:spcBef>
              </a:pPr>
              <a:r>
                <a:rPr lang="zh-CN" altLang="en-US" sz="1200" dirty="0">
                  <a:cs typeface="+mn-ea"/>
                  <a:sym typeface="+mn-lt"/>
                </a:rPr>
                <a:t>老师讲课的时候，只是起个引导的作用，最主要的还是靠自己思考，这就要求在听课的时候时刻都要用心。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075590" y="2038350"/>
            <a:ext cx="1310137" cy="1652156"/>
            <a:chOff x="1092653" y="2203466"/>
            <a:chExt cx="1746849" cy="2202875"/>
          </a:xfrm>
        </p:grpSpPr>
        <p:sp>
          <p:nvSpPr>
            <p:cNvPr id="29" name="矩形 28"/>
            <p:cNvSpPr/>
            <p:nvPr/>
          </p:nvSpPr>
          <p:spPr>
            <a:xfrm>
              <a:off x="1492737" y="2203466"/>
              <a:ext cx="861775" cy="6118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  <a:spcBef>
                  <a:spcPct val="50000"/>
                </a:spcBef>
              </a:pPr>
              <a:r>
                <a:rPr lang="zh-CN" altLang="en-US" dirty="0">
                  <a:solidFill>
                    <a:schemeClr val="accent5"/>
                  </a:solidFill>
                  <a:cs typeface="+mn-ea"/>
                  <a:sym typeface="+mn-lt"/>
                </a:rPr>
                <a:t>手到</a:t>
              </a:r>
            </a:p>
          </p:txBody>
        </p:sp>
        <p:sp>
          <p:nvSpPr>
            <p:cNvPr id="30" name="矩形 29"/>
            <p:cNvSpPr/>
            <p:nvPr/>
          </p:nvSpPr>
          <p:spPr>
            <a:xfrm>
              <a:off x="1092653" y="2805902"/>
              <a:ext cx="1746849" cy="1600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 fontAlgn="t">
                <a:lnSpc>
                  <a:spcPct val="150000"/>
                </a:lnSpc>
                <a:spcBef>
                  <a:spcPct val="10000"/>
                </a:spcBef>
              </a:pPr>
              <a:r>
                <a:rPr lang="zh-CN" altLang="en-US" sz="1200" dirty="0">
                  <a:cs typeface="+mn-ea"/>
                  <a:sym typeface="+mn-lt"/>
                </a:rPr>
                <a:t>就是我们在认真听课，积极思考的同时，要做好课堂笔记</a:t>
              </a:r>
              <a:r>
                <a:rPr lang="zh-CN" altLang="en-US" sz="1050" dirty="0">
                  <a:cs typeface="+mn-ea"/>
                  <a:sym typeface="+mn-lt"/>
                </a:rPr>
                <a:t>。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76104" y="302913"/>
            <a:ext cx="27494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zh-CN" altLang="en-US" dirty="0">
                <a:solidFill>
                  <a:schemeClr val="accent1"/>
                </a:solidFill>
                <a:cs typeface="+mn-ea"/>
                <a:sym typeface="+mn-lt"/>
              </a:rPr>
              <a:t>人格化好习惯的</a:t>
            </a:r>
            <a:r>
              <a:rPr lang="en-US" altLang="zh-CN" dirty="0">
                <a:solidFill>
                  <a:schemeClr val="accent1"/>
                </a:solidFill>
                <a:cs typeface="+mn-ea"/>
                <a:sym typeface="+mn-lt"/>
              </a:rPr>
              <a:t>12</a:t>
            </a:r>
            <a:r>
              <a:rPr lang="zh-CN" altLang="en-US" dirty="0">
                <a:solidFill>
                  <a:schemeClr val="accent1"/>
                </a:solidFill>
                <a:cs typeface="+mn-ea"/>
                <a:sym typeface="+mn-lt"/>
              </a:rPr>
              <a:t>个指标</a:t>
            </a:r>
          </a:p>
        </p:txBody>
      </p:sp>
      <p:sp>
        <p:nvSpPr>
          <p:cNvPr id="16" name="Freeform 5"/>
          <p:cNvSpPr/>
          <p:nvPr/>
        </p:nvSpPr>
        <p:spPr bwMode="auto">
          <a:xfrm rot="5844680">
            <a:off x="3128197" y="1501141"/>
            <a:ext cx="453942" cy="515541"/>
          </a:xfrm>
          <a:custGeom>
            <a:avLst/>
            <a:gdLst>
              <a:gd name="T0" fmla="*/ 79 w 188"/>
              <a:gd name="T1" fmla="*/ 206 h 211"/>
              <a:gd name="T2" fmla="*/ 87 w 188"/>
              <a:gd name="T3" fmla="*/ 206 h 211"/>
              <a:gd name="T4" fmla="*/ 80 w 188"/>
              <a:gd name="T5" fmla="*/ 146 h 211"/>
              <a:gd name="T6" fmla="*/ 68 w 188"/>
              <a:gd name="T7" fmla="*/ 103 h 211"/>
              <a:gd name="T8" fmla="*/ 16 w 188"/>
              <a:gd name="T9" fmla="*/ 115 h 211"/>
              <a:gd name="T10" fmla="*/ 72 w 188"/>
              <a:gd name="T11" fmla="*/ 12 h 211"/>
              <a:gd name="T12" fmla="*/ 163 w 188"/>
              <a:gd name="T13" fmla="*/ 98 h 211"/>
              <a:gd name="T14" fmla="*/ 115 w 188"/>
              <a:gd name="T15" fmla="*/ 100 h 211"/>
              <a:gd name="T16" fmla="*/ 89 w 188"/>
              <a:gd name="T17" fmla="*/ 106 h 211"/>
              <a:gd name="T18" fmla="*/ 138 w 188"/>
              <a:gd name="T19" fmla="*/ 183 h 211"/>
              <a:gd name="T20" fmla="*/ 92 w 188"/>
              <a:gd name="T21" fmla="*/ 196 h 211"/>
              <a:gd name="T22" fmla="*/ 122 w 188"/>
              <a:gd name="T23" fmla="*/ 195 h 211"/>
              <a:gd name="T24" fmla="*/ 139 w 188"/>
              <a:gd name="T25" fmla="*/ 164 h 211"/>
              <a:gd name="T26" fmla="*/ 102 w 188"/>
              <a:gd name="T27" fmla="*/ 108 h 211"/>
              <a:gd name="T28" fmla="*/ 162 w 188"/>
              <a:gd name="T29" fmla="*/ 106 h 211"/>
              <a:gd name="T30" fmla="*/ 160 w 188"/>
              <a:gd name="T31" fmla="*/ 84 h 211"/>
              <a:gd name="T32" fmla="*/ 116 w 188"/>
              <a:gd name="T33" fmla="*/ 44 h 211"/>
              <a:gd name="T34" fmla="*/ 70 w 188"/>
              <a:gd name="T35" fmla="*/ 1 h 211"/>
              <a:gd name="T36" fmla="*/ 28 w 188"/>
              <a:gd name="T37" fmla="*/ 87 h 211"/>
              <a:gd name="T38" fmla="*/ 1 w 188"/>
              <a:gd name="T39" fmla="*/ 119 h 211"/>
              <a:gd name="T40" fmla="*/ 64 w 188"/>
              <a:gd name="T41" fmla="*/ 112 h 211"/>
              <a:gd name="T42" fmla="*/ 79 w 188"/>
              <a:gd name="T43" fmla="*/ 206 h 2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88" h="211">
                <a:moveTo>
                  <a:pt x="79" y="206"/>
                </a:moveTo>
                <a:cubicBezTo>
                  <a:pt x="79" y="211"/>
                  <a:pt x="87" y="211"/>
                  <a:pt x="87" y="206"/>
                </a:cubicBezTo>
                <a:cubicBezTo>
                  <a:pt x="87" y="186"/>
                  <a:pt x="84" y="165"/>
                  <a:pt x="80" y="146"/>
                </a:cubicBezTo>
                <a:cubicBezTo>
                  <a:pt x="79" y="138"/>
                  <a:pt x="76" y="106"/>
                  <a:pt x="68" y="103"/>
                </a:cubicBezTo>
                <a:cubicBezTo>
                  <a:pt x="60" y="100"/>
                  <a:pt x="27" y="115"/>
                  <a:pt x="16" y="115"/>
                </a:cubicBezTo>
                <a:cubicBezTo>
                  <a:pt x="45" y="88"/>
                  <a:pt x="54" y="46"/>
                  <a:pt x="72" y="12"/>
                </a:cubicBezTo>
                <a:cubicBezTo>
                  <a:pt x="100" y="43"/>
                  <a:pt x="132" y="70"/>
                  <a:pt x="163" y="98"/>
                </a:cubicBezTo>
                <a:cubicBezTo>
                  <a:pt x="147" y="98"/>
                  <a:pt x="131" y="100"/>
                  <a:pt x="115" y="100"/>
                </a:cubicBezTo>
                <a:cubicBezTo>
                  <a:pt x="113" y="100"/>
                  <a:pt x="80" y="96"/>
                  <a:pt x="89" y="106"/>
                </a:cubicBezTo>
                <a:cubicBezTo>
                  <a:pt x="110" y="128"/>
                  <a:pt x="128" y="153"/>
                  <a:pt x="138" y="183"/>
                </a:cubicBezTo>
                <a:cubicBezTo>
                  <a:pt x="129" y="185"/>
                  <a:pt x="96" y="188"/>
                  <a:pt x="92" y="196"/>
                </a:cubicBezTo>
                <a:cubicBezTo>
                  <a:pt x="85" y="207"/>
                  <a:pt x="121" y="196"/>
                  <a:pt x="122" y="195"/>
                </a:cubicBezTo>
                <a:cubicBezTo>
                  <a:pt x="147" y="189"/>
                  <a:pt x="150" y="189"/>
                  <a:pt x="139" y="164"/>
                </a:cubicBezTo>
                <a:cubicBezTo>
                  <a:pt x="130" y="143"/>
                  <a:pt x="117" y="125"/>
                  <a:pt x="102" y="108"/>
                </a:cubicBezTo>
                <a:cubicBezTo>
                  <a:pt x="122" y="109"/>
                  <a:pt x="142" y="106"/>
                  <a:pt x="162" y="106"/>
                </a:cubicBezTo>
                <a:cubicBezTo>
                  <a:pt x="188" y="106"/>
                  <a:pt x="173" y="96"/>
                  <a:pt x="160" y="84"/>
                </a:cubicBezTo>
                <a:cubicBezTo>
                  <a:pt x="145" y="71"/>
                  <a:pt x="130" y="58"/>
                  <a:pt x="116" y="44"/>
                </a:cubicBezTo>
                <a:cubicBezTo>
                  <a:pt x="109" y="38"/>
                  <a:pt x="79" y="0"/>
                  <a:pt x="70" y="1"/>
                </a:cubicBezTo>
                <a:cubicBezTo>
                  <a:pt x="57" y="3"/>
                  <a:pt x="35" y="75"/>
                  <a:pt x="28" y="87"/>
                </a:cubicBezTo>
                <a:cubicBezTo>
                  <a:pt x="24" y="93"/>
                  <a:pt x="0" y="115"/>
                  <a:pt x="1" y="119"/>
                </a:cubicBezTo>
                <a:cubicBezTo>
                  <a:pt x="4" y="133"/>
                  <a:pt x="56" y="116"/>
                  <a:pt x="64" y="112"/>
                </a:cubicBezTo>
                <a:cubicBezTo>
                  <a:pt x="73" y="141"/>
                  <a:pt x="79" y="179"/>
                  <a:pt x="79" y="2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 defTabSz="685800">
              <a:defRPr/>
            </a:pPr>
            <a:endParaRPr lang="zh-CN" altLang="en-US" sz="1350" kern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7" name="Freeform 5"/>
          <p:cNvSpPr/>
          <p:nvPr/>
        </p:nvSpPr>
        <p:spPr bwMode="auto">
          <a:xfrm rot="5844680">
            <a:off x="5668364" y="1501141"/>
            <a:ext cx="453942" cy="515541"/>
          </a:xfrm>
          <a:custGeom>
            <a:avLst/>
            <a:gdLst>
              <a:gd name="T0" fmla="*/ 79 w 188"/>
              <a:gd name="T1" fmla="*/ 206 h 211"/>
              <a:gd name="T2" fmla="*/ 87 w 188"/>
              <a:gd name="T3" fmla="*/ 206 h 211"/>
              <a:gd name="T4" fmla="*/ 80 w 188"/>
              <a:gd name="T5" fmla="*/ 146 h 211"/>
              <a:gd name="T6" fmla="*/ 68 w 188"/>
              <a:gd name="T7" fmla="*/ 103 h 211"/>
              <a:gd name="T8" fmla="*/ 16 w 188"/>
              <a:gd name="T9" fmla="*/ 115 h 211"/>
              <a:gd name="T10" fmla="*/ 72 w 188"/>
              <a:gd name="T11" fmla="*/ 12 h 211"/>
              <a:gd name="T12" fmla="*/ 163 w 188"/>
              <a:gd name="T13" fmla="*/ 98 h 211"/>
              <a:gd name="T14" fmla="*/ 115 w 188"/>
              <a:gd name="T15" fmla="*/ 100 h 211"/>
              <a:gd name="T16" fmla="*/ 89 w 188"/>
              <a:gd name="T17" fmla="*/ 106 h 211"/>
              <a:gd name="T18" fmla="*/ 138 w 188"/>
              <a:gd name="T19" fmla="*/ 183 h 211"/>
              <a:gd name="T20" fmla="*/ 92 w 188"/>
              <a:gd name="T21" fmla="*/ 196 h 211"/>
              <a:gd name="T22" fmla="*/ 122 w 188"/>
              <a:gd name="T23" fmla="*/ 195 h 211"/>
              <a:gd name="T24" fmla="*/ 139 w 188"/>
              <a:gd name="T25" fmla="*/ 164 h 211"/>
              <a:gd name="T26" fmla="*/ 102 w 188"/>
              <a:gd name="T27" fmla="*/ 108 h 211"/>
              <a:gd name="T28" fmla="*/ 162 w 188"/>
              <a:gd name="T29" fmla="*/ 106 h 211"/>
              <a:gd name="T30" fmla="*/ 160 w 188"/>
              <a:gd name="T31" fmla="*/ 84 h 211"/>
              <a:gd name="T32" fmla="*/ 116 w 188"/>
              <a:gd name="T33" fmla="*/ 44 h 211"/>
              <a:gd name="T34" fmla="*/ 70 w 188"/>
              <a:gd name="T35" fmla="*/ 1 h 211"/>
              <a:gd name="T36" fmla="*/ 28 w 188"/>
              <a:gd name="T37" fmla="*/ 87 h 211"/>
              <a:gd name="T38" fmla="*/ 1 w 188"/>
              <a:gd name="T39" fmla="*/ 119 h 211"/>
              <a:gd name="T40" fmla="*/ 64 w 188"/>
              <a:gd name="T41" fmla="*/ 112 h 211"/>
              <a:gd name="T42" fmla="*/ 79 w 188"/>
              <a:gd name="T43" fmla="*/ 206 h 2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88" h="211">
                <a:moveTo>
                  <a:pt x="79" y="206"/>
                </a:moveTo>
                <a:cubicBezTo>
                  <a:pt x="79" y="211"/>
                  <a:pt x="87" y="211"/>
                  <a:pt x="87" y="206"/>
                </a:cubicBezTo>
                <a:cubicBezTo>
                  <a:pt x="87" y="186"/>
                  <a:pt x="84" y="165"/>
                  <a:pt x="80" y="146"/>
                </a:cubicBezTo>
                <a:cubicBezTo>
                  <a:pt x="79" y="138"/>
                  <a:pt x="76" y="106"/>
                  <a:pt x="68" y="103"/>
                </a:cubicBezTo>
                <a:cubicBezTo>
                  <a:pt x="60" y="100"/>
                  <a:pt x="27" y="115"/>
                  <a:pt x="16" y="115"/>
                </a:cubicBezTo>
                <a:cubicBezTo>
                  <a:pt x="45" y="88"/>
                  <a:pt x="54" y="46"/>
                  <a:pt x="72" y="12"/>
                </a:cubicBezTo>
                <a:cubicBezTo>
                  <a:pt x="100" y="43"/>
                  <a:pt x="132" y="70"/>
                  <a:pt x="163" y="98"/>
                </a:cubicBezTo>
                <a:cubicBezTo>
                  <a:pt x="147" y="98"/>
                  <a:pt x="131" y="100"/>
                  <a:pt x="115" y="100"/>
                </a:cubicBezTo>
                <a:cubicBezTo>
                  <a:pt x="113" y="100"/>
                  <a:pt x="80" y="96"/>
                  <a:pt x="89" y="106"/>
                </a:cubicBezTo>
                <a:cubicBezTo>
                  <a:pt x="110" y="128"/>
                  <a:pt x="128" y="153"/>
                  <a:pt x="138" y="183"/>
                </a:cubicBezTo>
                <a:cubicBezTo>
                  <a:pt x="129" y="185"/>
                  <a:pt x="96" y="188"/>
                  <a:pt x="92" y="196"/>
                </a:cubicBezTo>
                <a:cubicBezTo>
                  <a:pt x="85" y="207"/>
                  <a:pt x="121" y="196"/>
                  <a:pt x="122" y="195"/>
                </a:cubicBezTo>
                <a:cubicBezTo>
                  <a:pt x="147" y="189"/>
                  <a:pt x="150" y="189"/>
                  <a:pt x="139" y="164"/>
                </a:cubicBezTo>
                <a:cubicBezTo>
                  <a:pt x="130" y="143"/>
                  <a:pt x="117" y="125"/>
                  <a:pt x="102" y="108"/>
                </a:cubicBezTo>
                <a:cubicBezTo>
                  <a:pt x="122" y="109"/>
                  <a:pt x="142" y="106"/>
                  <a:pt x="162" y="106"/>
                </a:cubicBezTo>
                <a:cubicBezTo>
                  <a:pt x="188" y="106"/>
                  <a:pt x="173" y="96"/>
                  <a:pt x="160" y="84"/>
                </a:cubicBezTo>
                <a:cubicBezTo>
                  <a:pt x="145" y="71"/>
                  <a:pt x="130" y="58"/>
                  <a:pt x="116" y="44"/>
                </a:cubicBezTo>
                <a:cubicBezTo>
                  <a:pt x="109" y="38"/>
                  <a:pt x="79" y="0"/>
                  <a:pt x="70" y="1"/>
                </a:cubicBezTo>
                <a:cubicBezTo>
                  <a:pt x="57" y="3"/>
                  <a:pt x="35" y="75"/>
                  <a:pt x="28" y="87"/>
                </a:cubicBezTo>
                <a:cubicBezTo>
                  <a:pt x="24" y="93"/>
                  <a:pt x="0" y="115"/>
                  <a:pt x="1" y="119"/>
                </a:cubicBezTo>
                <a:cubicBezTo>
                  <a:pt x="4" y="133"/>
                  <a:pt x="56" y="116"/>
                  <a:pt x="64" y="112"/>
                </a:cubicBezTo>
                <a:cubicBezTo>
                  <a:pt x="73" y="141"/>
                  <a:pt x="79" y="179"/>
                  <a:pt x="79" y="2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pPr defTabSz="685800">
              <a:defRPr/>
            </a:pPr>
            <a:endParaRPr lang="zh-CN" altLang="en-US" sz="1350" kern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8" name="MH_SubTitle_1"/>
          <p:cNvSpPr/>
          <p:nvPr>
            <p:custDataLst>
              <p:tags r:id="rId1"/>
            </p:custDataLst>
          </p:nvPr>
        </p:nvSpPr>
        <p:spPr bwMode="auto">
          <a:xfrm>
            <a:off x="1426085" y="2292517"/>
            <a:ext cx="1402233" cy="525837"/>
          </a:xfrm>
          <a:custGeom>
            <a:avLst/>
            <a:gdLst>
              <a:gd name="T0" fmla="*/ 2147483646 w 30720"/>
              <a:gd name="T1" fmla="*/ 2147483646 h 11496"/>
              <a:gd name="T2" fmla="*/ 2147483646 w 30720"/>
              <a:gd name="T3" fmla="*/ 2147483646 h 11496"/>
              <a:gd name="T4" fmla="*/ 2147483646 w 30720"/>
              <a:gd name="T5" fmla="*/ 2147483646 h 11496"/>
              <a:gd name="T6" fmla="*/ 2147483646 w 30720"/>
              <a:gd name="T7" fmla="*/ 2147483646 h 11496"/>
              <a:gd name="T8" fmla="*/ 2147483646 w 30720"/>
              <a:gd name="T9" fmla="*/ 2147483646 h 11496"/>
              <a:gd name="T10" fmla="*/ 2147483646 w 30720"/>
              <a:gd name="T11" fmla="*/ 2147483646 h 11496"/>
              <a:gd name="T12" fmla="*/ 2147483646 w 30720"/>
              <a:gd name="T13" fmla="*/ 2147483646 h 11496"/>
              <a:gd name="T14" fmla="*/ 2147483646 w 30720"/>
              <a:gd name="T15" fmla="*/ 2147483646 h 11496"/>
              <a:gd name="T16" fmla="*/ 2147483646 w 30720"/>
              <a:gd name="T17" fmla="*/ 2147483646 h 11496"/>
              <a:gd name="T18" fmla="*/ 2147483646 w 30720"/>
              <a:gd name="T19" fmla="*/ 2147483646 h 11496"/>
              <a:gd name="T20" fmla="*/ 2147483646 w 30720"/>
              <a:gd name="T21" fmla="*/ 2147483646 h 11496"/>
              <a:gd name="T22" fmla="*/ 2147483646 w 30720"/>
              <a:gd name="T23" fmla="*/ 2147483646 h 11496"/>
              <a:gd name="T24" fmla="*/ 2147483646 w 30720"/>
              <a:gd name="T25" fmla="*/ 2147483646 h 11496"/>
              <a:gd name="T26" fmla="*/ 2147483646 w 30720"/>
              <a:gd name="T27" fmla="*/ 2147483646 h 11496"/>
              <a:gd name="T28" fmla="*/ 2147483646 w 30720"/>
              <a:gd name="T29" fmla="*/ 2147483646 h 11496"/>
              <a:gd name="T30" fmla="*/ 2147483646 w 30720"/>
              <a:gd name="T31" fmla="*/ 2147483646 h 11496"/>
              <a:gd name="T32" fmla="*/ 2147483646 w 30720"/>
              <a:gd name="T33" fmla="*/ 2147483646 h 11496"/>
              <a:gd name="T34" fmla="*/ 2147483646 w 30720"/>
              <a:gd name="T35" fmla="*/ 2147483646 h 11496"/>
              <a:gd name="T36" fmla="*/ 2147483646 w 30720"/>
              <a:gd name="T37" fmla="*/ 2147483646 h 11496"/>
              <a:gd name="T38" fmla="*/ 2147483646 w 30720"/>
              <a:gd name="T39" fmla="*/ 2147483646 h 11496"/>
              <a:gd name="T40" fmla="*/ 2147483646 w 30720"/>
              <a:gd name="T41" fmla="*/ 2147483646 h 11496"/>
              <a:gd name="T42" fmla="*/ 2147483646 w 30720"/>
              <a:gd name="T43" fmla="*/ 2147483646 h 11496"/>
              <a:gd name="T44" fmla="*/ 2147483646 w 30720"/>
              <a:gd name="T45" fmla="*/ 2147483646 h 11496"/>
              <a:gd name="T46" fmla="*/ 2147483646 w 30720"/>
              <a:gd name="T47" fmla="*/ 2147483646 h 11496"/>
              <a:gd name="T48" fmla="*/ 2147483646 w 30720"/>
              <a:gd name="T49" fmla="*/ 2147483646 h 11496"/>
              <a:gd name="T50" fmla="*/ 2147483646 w 30720"/>
              <a:gd name="T51" fmla="*/ 2147483646 h 11496"/>
              <a:gd name="T52" fmla="*/ 2147483646 w 30720"/>
              <a:gd name="T53" fmla="*/ 2147483646 h 11496"/>
              <a:gd name="T54" fmla="*/ 2147483646 w 30720"/>
              <a:gd name="T55" fmla="*/ 2147483646 h 11496"/>
              <a:gd name="T56" fmla="*/ 2147483646 w 30720"/>
              <a:gd name="T57" fmla="*/ 2147483646 h 11496"/>
              <a:gd name="T58" fmla="*/ 2147483646 w 30720"/>
              <a:gd name="T59" fmla="*/ 2147483646 h 11496"/>
              <a:gd name="T60" fmla="*/ 2147483646 w 30720"/>
              <a:gd name="T61" fmla="*/ 2147483646 h 11496"/>
              <a:gd name="T62" fmla="*/ 2147483646 w 30720"/>
              <a:gd name="T63" fmla="*/ 2147483646 h 11496"/>
              <a:gd name="T64" fmla="*/ 2147483646 w 30720"/>
              <a:gd name="T65" fmla="*/ 2147483646 h 11496"/>
              <a:gd name="T66" fmla="*/ 2147483646 w 30720"/>
              <a:gd name="T67" fmla="*/ 2147483646 h 11496"/>
              <a:gd name="T68" fmla="*/ 2147483646 w 30720"/>
              <a:gd name="T69" fmla="*/ 2147483646 h 11496"/>
              <a:gd name="T70" fmla="*/ 2147483646 w 30720"/>
              <a:gd name="T71" fmla="*/ 2147483646 h 11496"/>
              <a:gd name="T72" fmla="*/ 2147483646 w 30720"/>
              <a:gd name="T73" fmla="*/ 2147483646 h 11496"/>
              <a:gd name="T74" fmla="*/ 2147483646 w 30720"/>
              <a:gd name="T75" fmla="*/ 2147483646 h 11496"/>
              <a:gd name="T76" fmla="*/ 2147483646 w 30720"/>
              <a:gd name="T77" fmla="*/ 2147483646 h 11496"/>
              <a:gd name="T78" fmla="*/ 2147483646 w 30720"/>
              <a:gd name="T79" fmla="*/ 2147483646 h 11496"/>
              <a:gd name="T80" fmla="*/ 2147483646 w 30720"/>
              <a:gd name="T81" fmla="*/ 2147483646 h 11496"/>
              <a:gd name="T82" fmla="*/ 2147483646 w 30720"/>
              <a:gd name="T83" fmla="*/ 2147483646 h 11496"/>
              <a:gd name="T84" fmla="*/ 2147483646 w 30720"/>
              <a:gd name="T85" fmla="*/ 2147483646 h 11496"/>
              <a:gd name="T86" fmla="*/ 2147483646 w 30720"/>
              <a:gd name="T87" fmla="*/ 2147483646 h 11496"/>
              <a:gd name="T88" fmla="*/ 2147483646 w 30720"/>
              <a:gd name="T89" fmla="*/ 2147483646 h 11496"/>
              <a:gd name="T90" fmla="*/ 2147483646 w 30720"/>
              <a:gd name="T91" fmla="*/ 2147483646 h 11496"/>
              <a:gd name="T92" fmla="*/ 2147483646 w 30720"/>
              <a:gd name="T93" fmla="*/ 2147483646 h 11496"/>
              <a:gd name="T94" fmla="*/ 2147483646 w 30720"/>
              <a:gd name="T95" fmla="*/ 2147483646 h 11496"/>
              <a:gd name="T96" fmla="*/ 2147483646 w 30720"/>
              <a:gd name="T97" fmla="*/ 2147483646 h 11496"/>
              <a:gd name="T98" fmla="*/ 2147483646 w 30720"/>
              <a:gd name="T99" fmla="*/ 2147483646 h 11496"/>
              <a:gd name="T100" fmla="*/ 2147483646 w 30720"/>
              <a:gd name="T101" fmla="*/ 2147483646 h 11496"/>
              <a:gd name="T102" fmla="*/ 2147483646 w 30720"/>
              <a:gd name="T103" fmla="*/ 2147483646 h 11496"/>
              <a:gd name="T104" fmla="*/ 2147483646 w 30720"/>
              <a:gd name="T105" fmla="*/ 2147483646 h 11496"/>
              <a:gd name="T106" fmla="*/ 2147483646 w 30720"/>
              <a:gd name="T107" fmla="*/ 2147483646 h 11496"/>
              <a:gd name="T108" fmla="*/ 2147483646 w 30720"/>
              <a:gd name="T109" fmla="*/ 2147483646 h 11496"/>
              <a:gd name="T110" fmla="*/ 2147483646 w 30720"/>
              <a:gd name="T111" fmla="*/ 2147483646 h 11496"/>
              <a:gd name="T112" fmla="*/ 2147483646 w 30720"/>
              <a:gd name="T113" fmla="*/ 2147483646 h 11496"/>
              <a:gd name="T114" fmla="*/ 2147483646 w 30720"/>
              <a:gd name="T115" fmla="*/ 2147483646 h 11496"/>
              <a:gd name="T116" fmla="*/ 2147483646 w 30720"/>
              <a:gd name="T117" fmla="*/ 2147483646 h 11496"/>
              <a:gd name="T118" fmla="*/ 2147483646 w 30720"/>
              <a:gd name="T119" fmla="*/ 2147483646 h 11496"/>
              <a:gd name="T120" fmla="*/ 2147483646 w 30720"/>
              <a:gd name="T121" fmla="*/ 2147483646 h 11496"/>
              <a:gd name="T122" fmla="*/ 2147483646 w 30720"/>
              <a:gd name="T123" fmla="*/ 2147483646 h 11496"/>
              <a:gd name="T124" fmla="*/ 2147483646 w 30720"/>
              <a:gd name="T125" fmla="*/ 2147483646 h 1149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30720" h="11496">
                <a:moveTo>
                  <a:pt x="29285" y="7403"/>
                </a:moveTo>
                <a:lnTo>
                  <a:pt x="29285" y="7403"/>
                </a:lnTo>
                <a:lnTo>
                  <a:pt x="29232" y="7379"/>
                </a:lnTo>
                <a:lnTo>
                  <a:pt x="29180" y="7357"/>
                </a:lnTo>
                <a:lnTo>
                  <a:pt x="29127" y="7336"/>
                </a:lnTo>
                <a:lnTo>
                  <a:pt x="29073" y="7316"/>
                </a:lnTo>
                <a:lnTo>
                  <a:pt x="29020" y="7298"/>
                </a:lnTo>
                <a:lnTo>
                  <a:pt x="28966" y="7280"/>
                </a:lnTo>
                <a:lnTo>
                  <a:pt x="28913" y="7264"/>
                </a:lnTo>
                <a:lnTo>
                  <a:pt x="28859" y="7251"/>
                </a:lnTo>
                <a:lnTo>
                  <a:pt x="28804" y="7237"/>
                </a:lnTo>
                <a:lnTo>
                  <a:pt x="28750" y="7226"/>
                </a:lnTo>
                <a:lnTo>
                  <a:pt x="28697" y="7216"/>
                </a:lnTo>
                <a:lnTo>
                  <a:pt x="28643" y="7208"/>
                </a:lnTo>
                <a:lnTo>
                  <a:pt x="28589" y="7202"/>
                </a:lnTo>
                <a:lnTo>
                  <a:pt x="28535" y="7198"/>
                </a:lnTo>
                <a:lnTo>
                  <a:pt x="28482" y="7195"/>
                </a:lnTo>
                <a:lnTo>
                  <a:pt x="28429" y="7194"/>
                </a:lnTo>
                <a:lnTo>
                  <a:pt x="28376" y="7194"/>
                </a:lnTo>
                <a:lnTo>
                  <a:pt x="28322" y="7197"/>
                </a:lnTo>
                <a:lnTo>
                  <a:pt x="28269" y="7201"/>
                </a:lnTo>
                <a:lnTo>
                  <a:pt x="28217" y="7207"/>
                </a:lnTo>
                <a:lnTo>
                  <a:pt x="28165" y="7215"/>
                </a:lnTo>
                <a:lnTo>
                  <a:pt x="28113" y="7226"/>
                </a:lnTo>
                <a:lnTo>
                  <a:pt x="28062" y="7238"/>
                </a:lnTo>
                <a:lnTo>
                  <a:pt x="28011" y="7253"/>
                </a:lnTo>
                <a:lnTo>
                  <a:pt x="27960" y="7270"/>
                </a:lnTo>
                <a:lnTo>
                  <a:pt x="27910" y="7289"/>
                </a:lnTo>
                <a:lnTo>
                  <a:pt x="27861" y="7310"/>
                </a:lnTo>
                <a:lnTo>
                  <a:pt x="27812" y="7334"/>
                </a:lnTo>
                <a:lnTo>
                  <a:pt x="27763" y="7360"/>
                </a:lnTo>
                <a:lnTo>
                  <a:pt x="27717" y="7388"/>
                </a:lnTo>
                <a:lnTo>
                  <a:pt x="27670" y="7418"/>
                </a:lnTo>
                <a:lnTo>
                  <a:pt x="27623" y="7452"/>
                </a:lnTo>
                <a:lnTo>
                  <a:pt x="27600" y="7473"/>
                </a:lnTo>
                <a:lnTo>
                  <a:pt x="27578" y="7494"/>
                </a:lnTo>
                <a:lnTo>
                  <a:pt x="27556" y="7516"/>
                </a:lnTo>
                <a:lnTo>
                  <a:pt x="27535" y="7539"/>
                </a:lnTo>
                <a:lnTo>
                  <a:pt x="27515" y="7562"/>
                </a:lnTo>
                <a:lnTo>
                  <a:pt x="27495" y="7586"/>
                </a:lnTo>
                <a:lnTo>
                  <a:pt x="27476" y="7611"/>
                </a:lnTo>
                <a:lnTo>
                  <a:pt x="27457" y="7636"/>
                </a:lnTo>
                <a:lnTo>
                  <a:pt x="27440" y="7662"/>
                </a:lnTo>
                <a:lnTo>
                  <a:pt x="27422" y="7689"/>
                </a:lnTo>
                <a:lnTo>
                  <a:pt x="27405" y="7716"/>
                </a:lnTo>
                <a:lnTo>
                  <a:pt x="27390" y="7743"/>
                </a:lnTo>
                <a:lnTo>
                  <a:pt x="27374" y="7771"/>
                </a:lnTo>
                <a:lnTo>
                  <a:pt x="27360" y="7799"/>
                </a:lnTo>
                <a:lnTo>
                  <a:pt x="27345" y="7827"/>
                </a:lnTo>
                <a:lnTo>
                  <a:pt x="27332" y="7857"/>
                </a:lnTo>
                <a:lnTo>
                  <a:pt x="27319" y="7887"/>
                </a:lnTo>
                <a:lnTo>
                  <a:pt x="27307" y="7916"/>
                </a:lnTo>
                <a:lnTo>
                  <a:pt x="27296" y="7946"/>
                </a:lnTo>
                <a:lnTo>
                  <a:pt x="27286" y="7976"/>
                </a:lnTo>
                <a:lnTo>
                  <a:pt x="27276" y="8006"/>
                </a:lnTo>
                <a:lnTo>
                  <a:pt x="27268" y="8038"/>
                </a:lnTo>
                <a:lnTo>
                  <a:pt x="27260" y="8069"/>
                </a:lnTo>
                <a:lnTo>
                  <a:pt x="27252" y="8099"/>
                </a:lnTo>
                <a:lnTo>
                  <a:pt x="27246" y="8130"/>
                </a:lnTo>
                <a:lnTo>
                  <a:pt x="27241" y="8161"/>
                </a:lnTo>
                <a:lnTo>
                  <a:pt x="27236" y="8193"/>
                </a:lnTo>
                <a:lnTo>
                  <a:pt x="27231" y="8224"/>
                </a:lnTo>
                <a:lnTo>
                  <a:pt x="27228" y="8255"/>
                </a:lnTo>
                <a:lnTo>
                  <a:pt x="27226" y="8286"/>
                </a:lnTo>
                <a:lnTo>
                  <a:pt x="27225" y="8318"/>
                </a:lnTo>
                <a:lnTo>
                  <a:pt x="27224" y="8348"/>
                </a:lnTo>
                <a:lnTo>
                  <a:pt x="27225" y="8379"/>
                </a:lnTo>
                <a:lnTo>
                  <a:pt x="27226" y="8409"/>
                </a:lnTo>
                <a:lnTo>
                  <a:pt x="27228" y="8440"/>
                </a:lnTo>
                <a:lnTo>
                  <a:pt x="27231" y="8471"/>
                </a:lnTo>
                <a:lnTo>
                  <a:pt x="27236" y="8500"/>
                </a:lnTo>
                <a:lnTo>
                  <a:pt x="27241" y="8530"/>
                </a:lnTo>
                <a:lnTo>
                  <a:pt x="27247" y="8559"/>
                </a:lnTo>
                <a:lnTo>
                  <a:pt x="27254" y="8588"/>
                </a:lnTo>
                <a:lnTo>
                  <a:pt x="27263" y="8617"/>
                </a:lnTo>
                <a:lnTo>
                  <a:pt x="27271" y="8645"/>
                </a:lnTo>
                <a:lnTo>
                  <a:pt x="27281" y="8674"/>
                </a:lnTo>
                <a:lnTo>
                  <a:pt x="27293" y="8701"/>
                </a:lnTo>
                <a:lnTo>
                  <a:pt x="27304" y="8728"/>
                </a:lnTo>
                <a:lnTo>
                  <a:pt x="27318" y="8754"/>
                </a:lnTo>
                <a:lnTo>
                  <a:pt x="27331" y="8780"/>
                </a:lnTo>
                <a:lnTo>
                  <a:pt x="27347" y="8805"/>
                </a:lnTo>
                <a:lnTo>
                  <a:pt x="27364" y="8830"/>
                </a:lnTo>
                <a:lnTo>
                  <a:pt x="27381" y="8854"/>
                </a:lnTo>
                <a:lnTo>
                  <a:pt x="27399" y="8876"/>
                </a:lnTo>
                <a:lnTo>
                  <a:pt x="27419" y="8899"/>
                </a:lnTo>
                <a:lnTo>
                  <a:pt x="27440" y="8921"/>
                </a:lnTo>
                <a:lnTo>
                  <a:pt x="27462" y="8943"/>
                </a:lnTo>
                <a:lnTo>
                  <a:pt x="27484" y="8963"/>
                </a:lnTo>
                <a:lnTo>
                  <a:pt x="27509" y="8983"/>
                </a:lnTo>
                <a:lnTo>
                  <a:pt x="27534" y="9001"/>
                </a:lnTo>
                <a:lnTo>
                  <a:pt x="27560" y="9019"/>
                </a:lnTo>
                <a:lnTo>
                  <a:pt x="27589" y="9036"/>
                </a:lnTo>
                <a:lnTo>
                  <a:pt x="27618" y="9052"/>
                </a:lnTo>
                <a:lnTo>
                  <a:pt x="27648" y="9067"/>
                </a:lnTo>
                <a:lnTo>
                  <a:pt x="27679" y="9081"/>
                </a:lnTo>
                <a:lnTo>
                  <a:pt x="27711" y="9094"/>
                </a:lnTo>
                <a:lnTo>
                  <a:pt x="27746" y="9106"/>
                </a:lnTo>
                <a:lnTo>
                  <a:pt x="27734" y="9013"/>
                </a:lnTo>
                <a:lnTo>
                  <a:pt x="27730" y="8964"/>
                </a:lnTo>
                <a:lnTo>
                  <a:pt x="27727" y="8916"/>
                </a:lnTo>
                <a:lnTo>
                  <a:pt x="27724" y="8866"/>
                </a:lnTo>
                <a:lnTo>
                  <a:pt x="27722" y="8816"/>
                </a:lnTo>
                <a:lnTo>
                  <a:pt x="27721" y="8767"/>
                </a:lnTo>
                <a:lnTo>
                  <a:pt x="27721" y="8717"/>
                </a:lnTo>
                <a:lnTo>
                  <a:pt x="27722" y="8667"/>
                </a:lnTo>
                <a:lnTo>
                  <a:pt x="27725" y="8617"/>
                </a:lnTo>
                <a:lnTo>
                  <a:pt x="27729" y="8568"/>
                </a:lnTo>
                <a:lnTo>
                  <a:pt x="27734" y="8519"/>
                </a:lnTo>
                <a:lnTo>
                  <a:pt x="27743" y="8472"/>
                </a:lnTo>
                <a:lnTo>
                  <a:pt x="27752" y="8425"/>
                </a:lnTo>
                <a:lnTo>
                  <a:pt x="27763" y="8378"/>
                </a:lnTo>
                <a:lnTo>
                  <a:pt x="27776" y="8333"/>
                </a:lnTo>
                <a:lnTo>
                  <a:pt x="27783" y="8311"/>
                </a:lnTo>
                <a:lnTo>
                  <a:pt x="27792" y="8289"/>
                </a:lnTo>
                <a:lnTo>
                  <a:pt x="27800" y="8268"/>
                </a:lnTo>
                <a:lnTo>
                  <a:pt x="27809" y="8247"/>
                </a:lnTo>
                <a:lnTo>
                  <a:pt x="27820" y="8226"/>
                </a:lnTo>
                <a:lnTo>
                  <a:pt x="27829" y="8206"/>
                </a:lnTo>
                <a:lnTo>
                  <a:pt x="27840" y="8185"/>
                </a:lnTo>
                <a:lnTo>
                  <a:pt x="27852" y="8167"/>
                </a:lnTo>
                <a:lnTo>
                  <a:pt x="27864" y="8148"/>
                </a:lnTo>
                <a:lnTo>
                  <a:pt x="27877" y="8129"/>
                </a:lnTo>
                <a:lnTo>
                  <a:pt x="27890" y="8112"/>
                </a:lnTo>
                <a:lnTo>
                  <a:pt x="27905" y="8094"/>
                </a:lnTo>
                <a:lnTo>
                  <a:pt x="27921" y="8077"/>
                </a:lnTo>
                <a:lnTo>
                  <a:pt x="27936" y="8061"/>
                </a:lnTo>
                <a:lnTo>
                  <a:pt x="27953" y="8045"/>
                </a:lnTo>
                <a:lnTo>
                  <a:pt x="27970" y="8029"/>
                </a:lnTo>
                <a:lnTo>
                  <a:pt x="27987" y="8015"/>
                </a:lnTo>
                <a:lnTo>
                  <a:pt x="28006" y="8001"/>
                </a:lnTo>
                <a:lnTo>
                  <a:pt x="28026" y="7988"/>
                </a:lnTo>
                <a:lnTo>
                  <a:pt x="28047" y="7975"/>
                </a:lnTo>
                <a:lnTo>
                  <a:pt x="28067" y="7963"/>
                </a:lnTo>
                <a:lnTo>
                  <a:pt x="28089" y="7951"/>
                </a:lnTo>
                <a:lnTo>
                  <a:pt x="28112" y="7941"/>
                </a:lnTo>
                <a:lnTo>
                  <a:pt x="28136" y="7931"/>
                </a:lnTo>
                <a:lnTo>
                  <a:pt x="28160" y="7922"/>
                </a:lnTo>
                <a:lnTo>
                  <a:pt x="28186" y="7914"/>
                </a:lnTo>
                <a:lnTo>
                  <a:pt x="28212" y="7906"/>
                </a:lnTo>
                <a:lnTo>
                  <a:pt x="28240" y="7899"/>
                </a:lnTo>
                <a:lnTo>
                  <a:pt x="28268" y="7893"/>
                </a:lnTo>
                <a:lnTo>
                  <a:pt x="28298" y="7889"/>
                </a:lnTo>
                <a:lnTo>
                  <a:pt x="28328" y="7885"/>
                </a:lnTo>
                <a:lnTo>
                  <a:pt x="28358" y="7880"/>
                </a:lnTo>
                <a:lnTo>
                  <a:pt x="28384" y="7882"/>
                </a:lnTo>
                <a:lnTo>
                  <a:pt x="28410" y="7883"/>
                </a:lnTo>
                <a:lnTo>
                  <a:pt x="28435" y="7884"/>
                </a:lnTo>
                <a:lnTo>
                  <a:pt x="28460" y="7887"/>
                </a:lnTo>
                <a:lnTo>
                  <a:pt x="28485" y="7890"/>
                </a:lnTo>
                <a:lnTo>
                  <a:pt x="28510" y="7893"/>
                </a:lnTo>
                <a:lnTo>
                  <a:pt x="28535" y="7898"/>
                </a:lnTo>
                <a:lnTo>
                  <a:pt x="28559" y="7903"/>
                </a:lnTo>
                <a:lnTo>
                  <a:pt x="28583" y="7909"/>
                </a:lnTo>
                <a:lnTo>
                  <a:pt x="28607" y="7915"/>
                </a:lnTo>
                <a:lnTo>
                  <a:pt x="28630" y="7922"/>
                </a:lnTo>
                <a:lnTo>
                  <a:pt x="28654" y="7929"/>
                </a:lnTo>
                <a:lnTo>
                  <a:pt x="28676" y="7938"/>
                </a:lnTo>
                <a:lnTo>
                  <a:pt x="28699" y="7947"/>
                </a:lnTo>
                <a:lnTo>
                  <a:pt x="28721" y="7956"/>
                </a:lnTo>
                <a:lnTo>
                  <a:pt x="28743" y="7966"/>
                </a:lnTo>
                <a:lnTo>
                  <a:pt x="28765" y="7976"/>
                </a:lnTo>
                <a:lnTo>
                  <a:pt x="28787" y="7988"/>
                </a:lnTo>
                <a:lnTo>
                  <a:pt x="28808" y="7999"/>
                </a:lnTo>
                <a:lnTo>
                  <a:pt x="28828" y="8012"/>
                </a:lnTo>
                <a:lnTo>
                  <a:pt x="28869" y="8038"/>
                </a:lnTo>
                <a:lnTo>
                  <a:pt x="28908" y="8065"/>
                </a:lnTo>
                <a:lnTo>
                  <a:pt x="28945" y="8095"/>
                </a:lnTo>
                <a:lnTo>
                  <a:pt x="28981" y="8126"/>
                </a:lnTo>
                <a:lnTo>
                  <a:pt x="29016" y="8159"/>
                </a:lnTo>
                <a:lnTo>
                  <a:pt x="29048" y="8195"/>
                </a:lnTo>
                <a:lnTo>
                  <a:pt x="29078" y="8231"/>
                </a:lnTo>
                <a:lnTo>
                  <a:pt x="29107" y="8270"/>
                </a:lnTo>
                <a:lnTo>
                  <a:pt x="29134" y="8309"/>
                </a:lnTo>
                <a:lnTo>
                  <a:pt x="29159" y="8351"/>
                </a:lnTo>
                <a:lnTo>
                  <a:pt x="29182" y="8394"/>
                </a:lnTo>
                <a:lnTo>
                  <a:pt x="29202" y="8436"/>
                </a:lnTo>
                <a:lnTo>
                  <a:pt x="29221" y="8481"/>
                </a:lnTo>
                <a:lnTo>
                  <a:pt x="29229" y="8504"/>
                </a:lnTo>
                <a:lnTo>
                  <a:pt x="29238" y="8527"/>
                </a:lnTo>
                <a:lnTo>
                  <a:pt x="29245" y="8551"/>
                </a:lnTo>
                <a:lnTo>
                  <a:pt x="29251" y="8574"/>
                </a:lnTo>
                <a:lnTo>
                  <a:pt x="29257" y="8598"/>
                </a:lnTo>
                <a:lnTo>
                  <a:pt x="29263" y="8621"/>
                </a:lnTo>
                <a:lnTo>
                  <a:pt x="29268" y="8645"/>
                </a:lnTo>
                <a:lnTo>
                  <a:pt x="29272" y="8670"/>
                </a:lnTo>
                <a:lnTo>
                  <a:pt x="29275" y="8694"/>
                </a:lnTo>
                <a:lnTo>
                  <a:pt x="29278" y="8719"/>
                </a:lnTo>
                <a:lnTo>
                  <a:pt x="29280" y="8744"/>
                </a:lnTo>
                <a:lnTo>
                  <a:pt x="29282" y="8769"/>
                </a:lnTo>
                <a:lnTo>
                  <a:pt x="29283" y="8794"/>
                </a:lnTo>
                <a:lnTo>
                  <a:pt x="29283" y="8820"/>
                </a:lnTo>
                <a:lnTo>
                  <a:pt x="29283" y="8845"/>
                </a:lnTo>
                <a:lnTo>
                  <a:pt x="29282" y="8871"/>
                </a:lnTo>
                <a:lnTo>
                  <a:pt x="29280" y="8897"/>
                </a:lnTo>
                <a:lnTo>
                  <a:pt x="29278" y="8922"/>
                </a:lnTo>
                <a:lnTo>
                  <a:pt x="29271" y="8974"/>
                </a:lnTo>
                <a:lnTo>
                  <a:pt x="29262" y="9024"/>
                </a:lnTo>
                <a:lnTo>
                  <a:pt x="29251" y="9074"/>
                </a:lnTo>
                <a:lnTo>
                  <a:pt x="29238" y="9123"/>
                </a:lnTo>
                <a:lnTo>
                  <a:pt x="29223" y="9171"/>
                </a:lnTo>
                <a:lnTo>
                  <a:pt x="29206" y="9219"/>
                </a:lnTo>
                <a:lnTo>
                  <a:pt x="29188" y="9265"/>
                </a:lnTo>
                <a:lnTo>
                  <a:pt x="29167" y="9310"/>
                </a:lnTo>
                <a:lnTo>
                  <a:pt x="29144" y="9355"/>
                </a:lnTo>
                <a:lnTo>
                  <a:pt x="29120" y="9398"/>
                </a:lnTo>
                <a:lnTo>
                  <a:pt x="29094" y="9441"/>
                </a:lnTo>
                <a:lnTo>
                  <a:pt x="29067" y="9481"/>
                </a:lnTo>
                <a:lnTo>
                  <a:pt x="29038" y="9522"/>
                </a:lnTo>
                <a:lnTo>
                  <a:pt x="29006" y="9560"/>
                </a:lnTo>
                <a:lnTo>
                  <a:pt x="28974" y="9599"/>
                </a:lnTo>
                <a:lnTo>
                  <a:pt x="28941" y="9635"/>
                </a:lnTo>
                <a:lnTo>
                  <a:pt x="28905" y="9671"/>
                </a:lnTo>
                <a:lnTo>
                  <a:pt x="28869" y="9704"/>
                </a:lnTo>
                <a:lnTo>
                  <a:pt x="28831" y="9737"/>
                </a:lnTo>
                <a:lnTo>
                  <a:pt x="28792" y="9768"/>
                </a:lnTo>
                <a:lnTo>
                  <a:pt x="28751" y="9798"/>
                </a:lnTo>
                <a:lnTo>
                  <a:pt x="28710" y="9827"/>
                </a:lnTo>
                <a:lnTo>
                  <a:pt x="28666" y="9854"/>
                </a:lnTo>
                <a:lnTo>
                  <a:pt x="28622" y="9879"/>
                </a:lnTo>
                <a:lnTo>
                  <a:pt x="28578" y="9903"/>
                </a:lnTo>
                <a:lnTo>
                  <a:pt x="28532" y="9926"/>
                </a:lnTo>
                <a:lnTo>
                  <a:pt x="28484" y="9946"/>
                </a:lnTo>
                <a:lnTo>
                  <a:pt x="28436" y="9965"/>
                </a:lnTo>
                <a:lnTo>
                  <a:pt x="28387" y="9983"/>
                </a:lnTo>
                <a:lnTo>
                  <a:pt x="28337" y="9999"/>
                </a:lnTo>
                <a:lnTo>
                  <a:pt x="28287" y="10013"/>
                </a:lnTo>
                <a:lnTo>
                  <a:pt x="28236" y="10025"/>
                </a:lnTo>
                <a:lnTo>
                  <a:pt x="28189" y="10031"/>
                </a:lnTo>
                <a:lnTo>
                  <a:pt x="28143" y="10035"/>
                </a:lnTo>
                <a:lnTo>
                  <a:pt x="28098" y="10038"/>
                </a:lnTo>
                <a:lnTo>
                  <a:pt x="28052" y="10040"/>
                </a:lnTo>
                <a:lnTo>
                  <a:pt x="28006" y="10041"/>
                </a:lnTo>
                <a:lnTo>
                  <a:pt x="27960" y="10040"/>
                </a:lnTo>
                <a:lnTo>
                  <a:pt x="27915" y="10039"/>
                </a:lnTo>
                <a:lnTo>
                  <a:pt x="27870" y="10036"/>
                </a:lnTo>
                <a:lnTo>
                  <a:pt x="27825" y="10033"/>
                </a:lnTo>
                <a:lnTo>
                  <a:pt x="27780" y="10028"/>
                </a:lnTo>
                <a:lnTo>
                  <a:pt x="27735" y="10021"/>
                </a:lnTo>
                <a:lnTo>
                  <a:pt x="27691" y="10014"/>
                </a:lnTo>
                <a:lnTo>
                  <a:pt x="27647" y="10005"/>
                </a:lnTo>
                <a:lnTo>
                  <a:pt x="27602" y="9995"/>
                </a:lnTo>
                <a:lnTo>
                  <a:pt x="27559" y="9984"/>
                </a:lnTo>
                <a:lnTo>
                  <a:pt x="27516" y="9972"/>
                </a:lnTo>
                <a:lnTo>
                  <a:pt x="27473" y="9958"/>
                </a:lnTo>
                <a:lnTo>
                  <a:pt x="27430" y="9943"/>
                </a:lnTo>
                <a:lnTo>
                  <a:pt x="27388" y="9928"/>
                </a:lnTo>
                <a:lnTo>
                  <a:pt x="27346" y="9910"/>
                </a:lnTo>
                <a:lnTo>
                  <a:pt x="27305" y="9891"/>
                </a:lnTo>
                <a:lnTo>
                  <a:pt x="27265" y="9871"/>
                </a:lnTo>
                <a:lnTo>
                  <a:pt x="27224" y="9850"/>
                </a:lnTo>
                <a:lnTo>
                  <a:pt x="27185" y="9828"/>
                </a:lnTo>
                <a:lnTo>
                  <a:pt x="27145" y="9803"/>
                </a:lnTo>
                <a:lnTo>
                  <a:pt x="27107" y="9778"/>
                </a:lnTo>
                <a:lnTo>
                  <a:pt x="27068" y="9751"/>
                </a:lnTo>
                <a:lnTo>
                  <a:pt x="27031" y="9723"/>
                </a:lnTo>
                <a:lnTo>
                  <a:pt x="26994" y="9693"/>
                </a:lnTo>
                <a:lnTo>
                  <a:pt x="26958" y="9662"/>
                </a:lnTo>
                <a:lnTo>
                  <a:pt x="26922" y="9630"/>
                </a:lnTo>
                <a:lnTo>
                  <a:pt x="26888" y="9597"/>
                </a:lnTo>
                <a:lnTo>
                  <a:pt x="26854" y="9559"/>
                </a:lnTo>
                <a:lnTo>
                  <a:pt x="26821" y="9521"/>
                </a:lnTo>
                <a:lnTo>
                  <a:pt x="26790" y="9482"/>
                </a:lnTo>
                <a:lnTo>
                  <a:pt x="26761" y="9443"/>
                </a:lnTo>
                <a:lnTo>
                  <a:pt x="26732" y="9403"/>
                </a:lnTo>
                <a:lnTo>
                  <a:pt x="26705" y="9364"/>
                </a:lnTo>
                <a:lnTo>
                  <a:pt x="26679" y="9323"/>
                </a:lnTo>
                <a:lnTo>
                  <a:pt x="26655" y="9282"/>
                </a:lnTo>
                <a:lnTo>
                  <a:pt x="26631" y="9241"/>
                </a:lnTo>
                <a:lnTo>
                  <a:pt x="26609" y="9199"/>
                </a:lnTo>
                <a:lnTo>
                  <a:pt x="26588" y="9157"/>
                </a:lnTo>
                <a:lnTo>
                  <a:pt x="26568" y="9115"/>
                </a:lnTo>
                <a:lnTo>
                  <a:pt x="26551" y="9073"/>
                </a:lnTo>
                <a:lnTo>
                  <a:pt x="26533" y="9029"/>
                </a:lnTo>
                <a:lnTo>
                  <a:pt x="26517" y="8987"/>
                </a:lnTo>
                <a:lnTo>
                  <a:pt x="26503" y="8943"/>
                </a:lnTo>
                <a:lnTo>
                  <a:pt x="26489" y="8900"/>
                </a:lnTo>
                <a:lnTo>
                  <a:pt x="26477" y="8857"/>
                </a:lnTo>
                <a:lnTo>
                  <a:pt x="26466" y="8812"/>
                </a:lnTo>
                <a:lnTo>
                  <a:pt x="26456" y="8768"/>
                </a:lnTo>
                <a:lnTo>
                  <a:pt x="26448" y="8723"/>
                </a:lnTo>
                <a:lnTo>
                  <a:pt x="26440" y="8680"/>
                </a:lnTo>
                <a:lnTo>
                  <a:pt x="26434" y="8635"/>
                </a:lnTo>
                <a:lnTo>
                  <a:pt x="26429" y="8590"/>
                </a:lnTo>
                <a:lnTo>
                  <a:pt x="26425" y="8546"/>
                </a:lnTo>
                <a:lnTo>
                  <a:pt x="26422" y="8501"/>
                </a:lnTo>
                <a:lnTo>
                  <a:pt x="26421" y="8456"/>
                </a:lnTo>
                <a:lnTo>
                  <a:pt x="26419" y="8412"/>
                </a:lnTo>
                <a:lnTo>
                  <a:pt x="26419" y="8368"/>
                </a:lnTo>
                <a:lnTo>
                  <a:pt x="26422" y="8323"/>
                </a:lnTo>
                <a:lnTo>
                  <a:pt x="26425" y="8278"/>
                </a:lnTo>
                <a:lnTo>
                  <a:pt x="26428" y="8233"/>
                </a:lnTo>
                <a:lnTo>
                  <a:pt x="26433" y="8189"/>
                </a:lnTo>
                <a:lnTo>
                  <a:pt x="26439" y="8145"/>
                </a:lnTo>
                <a:lnTo>
                  <a:pt x="26445" y="8100"/>
                </a:lnTo>
                <a:lnTo>
                  <a:pt x="26454" y="8056"/>
                </a:lnTo>
                <a:lnTo>
                  <a:pt x="26463" y="8013"/>
                </a:lnTo>
                <a:lnTo>
                  <a:pt x="26473" y="7969"/>
                </a:lnTo>
                <a:lnTo>
                  <a:pt x="26484" y="7925"/>
                </a:lnTo>
                <a:lnTo>
                  <a:pt x="26497" y="7882"/>
                </a:lnTo>
                <a:lnTo>
                  <a:pt x="26509" y="7839"/>
                </a:lnTo>
                <a:lnTo>
                  <a:pt x="26524" y="7796"/>
                </a:lnTo>
                <a:lnTo>
                  <a:pt x="26539" y="7754"/>
                </a:lnTo>
                <a:lnTo>
                  <a:pt x="26555" y="7711"/>
                </a:lnTo>
                <a:lnTo>
                  <a:pt x="26571" y="7669"/>
                </a:lnTo>
                <a:lnTo>
                  <a:pt x="26590" y="7628"/>
                </a:lnTo>
                <a:lnTo>
                  <a:pt x="26609" y="7587"/>
                </a:lnTo>
                <a:lnTo>
                  <a:pt x="26629" y="7546"/>
                </a:lnTo>
                <a:lnTo>
                  <a:pt x="26650" y="7506"/>
                </a:lnTo>
                <a:lnTo>
                  <a:pt x="26671" y="7465"/>
                </a:lnTo>
                <a:lnTo>
                  <a:pt x="26694" y="7426"/>
                </a:lnTo>
                <a:lnTo>
                  <a:pt x="26718" y="7387"/>
                </a:lnTo>
                <a:lnTo>
                  <a:pt x="26743" y="7349"/>
                </a:lnTo>
                <a:lnTo>
                  <a:pt x="26768" y="7310"/>
                </a:lnTo>
                <a:lnTo>
                  <a:pt x="26795" y="7273"/>
                </a:lnTo>
                <a:lnTo>
                  <a:pt x="26822" y="7236"/>
                </a:lnTo>
                <a:lnTo>
                  <a:pt x="26850" y="7200"/>
                </a:lnTo>
                <a:lnTo>
                  <a:pt x="26880" y="7163"/>
                </a:lnTo>
                <a:lnTo>
                  <a:pt x="26910" y="7128"/>
                </a:lnTo>
                <a:lnTo>
                  <a:pt x="26940" y="7094"/>
                </a:lnTo>
                <a:lnTo>
                  <a:pt x="26971" y="7060"/>
                </a:lnTo>
                <a:lnTo>
                  <a:pt x="27005" y="7027"/>
                </a:lnTo>
                <a:lnTo>
                  <a:pt x="27038" y="6994"/>
                </a:lnTo>
                <a:lnTo>
                  <a:pt x="27071" y="6962"/>
                </a:lnTo>
                <a:lnTo>
                  <a:pt x="27107" y="6933"/>
                </a:lnTo>
                <a:lnTo>
                  <a:pt x="27141" y="6906"/>
                </a:lnTo>
                <a:lnTo>
                  <a:pt x="27176" y="6880"/>
                </a:lnTo>
                <a:lnTo>
                  <a:pt x="27212" y="6854"/>
                </a:lnTo>
                <a:lnTo>
                  <a:pt x="27248" y="6829"/>
                </a:lnTo>
                <a:lnTo>
                  <a:pt x="27285" y="6805"/>
                </a:lnTo>
                <a:lnTo>
                  <a:pt x="27321" y="6782"/>
                </a:lnTo>
                <a:lnTo>
                  <a:pt x="27357" y="6761"/>
                </a:lnTo>
                <a:lnTo>
                  <a:pt x="27395" y="6740"/>
                </a:lnTo>
                <a:lnTo>
                  <a:pt x="27432" y="6719"/>
                </a:lnTo>
                <a:lnTo>
                  <a:pt x="27470" y="6699"/>
                </a:lnTo>
                <a:lnTo>
                  <a:pt x="27508" y="6681"/>
                </a:lnTo>
                <a:lnTo>
                  <a:pt x="27546" y="6663"/>
                </a:lnTo>
                <a:lnTo>
                  <a:pt x="27584" y="6646"/>
                </a:lnTo>
                <a:lnTo>
                  <a:pt x="27623" y="6630"/>
                </a:lnTo>
                <a:lnTo>
                  <a:pt x="27662" y="6615"/>
                </a:lnTo>
                <a:lnTo>
                  <a:pt x="27701" y="6600"/>
                </a:lnTo>
                <a:lnTo>
                  <a:pt x="27741" y="6587"/>
                </a:lnTo>
                <a:lnTo>
                  <a:pt x="27780" y="6573"/>
                </a:lnTo>
                <a:lnTo>
                  <a:pt x="27820" y="6562"/>
                </a:lnTo>
                <a:lnTo>
                  <a:pt x="27859" y="6550"/>
                </a:lnTo>
                <a:lnTo>
                  <a:pt x="27899" y="6540"/>
                </a:lnTo>
                <a:lnTo>
                  <a:pt x="27939" y="6531"/>
                </a:lnTo>
                <a:lnTo>
                  <a:pt x="27980" y="6521"/>
                </a:lnTo>
                <a:lnTo>
                  <a:pt x="28020" y="6514"/>
                </a:lnTo>
                <a:lnTo>
                  <a:pt x="28060" y="6507"/>
                </a:lnTo>
                <a:lnTo>
                  <a:pt x="28101" y="6499"/>
                </a:lnTo>
                <a:lnTo>
                  <a:pt x="28141" y="6494"/>
                </a:lnTo>
                <a:lnTo>
                  <a:pt x="28182" y="6489"/>
                </a:lnTo>
                <a:lnTo>
                  <a:pt x="28223" y="6485"/>
                </a:lnTo>
                <a:lnTo>
                  <a:pt x="28264" y="6482"/>
                </a:lnTo>
                <a:lnTo>
                  <a:pt x="28305" y="6480"/>
                </a:lnTo>
                <a:lnTo>
                  <a:pt x="28345" y="6478"/>
                </a:lnTo>
                <a:lnTo>
                  <a:pt x="28387" y="6477"/>
                </a:lnTo>
                <a:lnTo>
                  <a:pt x="28428" y="6477"/>
                </a:lnTo>
                <a:lnTo>
                  <a:pt x="28468" y="6477"/>
                </a:lnTo>
                <a:lnTo>
                  <a:pt x="28510" y="6479"/>
                </a:lnTo>
                <a:lnTo>
                  <a:pt x="28550" y="6481"/>
                </a:lnTo>
                <a:lnTo>
                  <a:pt x="28592" y="6483"/>
                </a:lnTo>
                <a:lnTo>
                  <a:pt x="28633" y="6486"/>
                </a:lnTo>
                <a:lnTo>
                  <a:pt x="28673" y="6490"/>
                </a:lnTo>
                <a:lnTo>
                  <a:pt x="28715" y="6495"/>
                </a:lnTo>
                <a:lnTo>
                  <a:pt x="28756" y="6501"/>
                </a:lnTo>
                <a:lnTo>
                  <a:pt x="28796" y="6508"/>
                </a:lnTo>
                <a:lnTo>
                  <a:pt x="28837" y="6514"/>
                </a:lnTo>
                <a:lnTo>
                  <a:pt x="28877" y="6522"/>
                </a:lnTo>
                <a:lnTo>
                  <a:pt x="28918" y="6531"/>
                </a:lnTo>
                <a:lnTo>
                  <a:pt x="28959" y="6540"/>
                </a:lnTo>
                <a:lnTo>
                  <a:pt x="28999" y="6549"/>
                </a:lnTo>
                <a:lnTo>
                  <a:pt x="29040" y="6560"/>
                </a:lnTo>
                <a:lnTo>
                  <a:pt x="29079" y="6571"/>
                </a:lnTo>
                <a:lnTo>
                  <a:pt x="29119" y="6584"/>
                </a:lnTo>
                <a:lnTo>
                  <a:pt x="29159" y="6596"/>
                </a:lnTo>
                <a:lnTo>
                  <a:pt x="29199" y="6610"/>
                </a:lnTo>
                <a:lnTo>
                  <a:pt x="29239" y="6623"/>
                </a:lnTo>
                <a:lnTo>
                  <a:pt x="29277" y="6638"/>
                </a:lnTo>
                <a:lnTo>
                  <a:pt x="29317" y="6653"/>
                </a:lnTo>
                <a:lnTo>
                  <a:pt x="29355" y="6669"/>
                </a:lnTo>
                <a:lnTo>
                  <a:pt x="29395" y="6686"/>
                </a:lnTo>
                <a:lnTo>
                  <a:pt x="29432" y="6703"/>
                </a:lnTo>
                <a:lnTo>
                  <a:pt x="29471" y="6721"/>
                </a:lnTo>
                <a:lnTo>
                  <a:pt x="29509" y="6740"/>
                </a:lnTo>
                <a:lnTo>
                  <a:pt x="29547" y="6759"/>
                </a:lnTo>
                <a:lnTo>
                  <a:pt x="29584" y="6778"/>
                </a:lnTo>
                <a:lnTo>
                  <a:pt x="29619" y="6799"/>
                </a:lnTo>
                <a:lnTo>
                  <a:pt x="29652" y="6819"/>
                </a:lnTo>
                <a:lnTo>
                  <a:pt x="29685" y="6841"/>
                </a:lnTo>
                <a:lnTo>
                  <a:pt x="29717" y="6863"/>
                </a:lnTo>
                <a:lnTo>
                  <a:pt x="29750" y="6884"/>
                </a:lnTo>
                <a:lnTo>
                  <a:pt x="29781" y="6906"/>
                </a:lnTo>
                <a:lnTo>
                  <a:pt x="29812" y="6929"/>
                </a:lnTo>
                <a:lnTo>
                  <a:pt x="29842" y="6953"/>
                </a:lnTo>
                <a:lnTo>
                  <a:pt x="29873" y="6977"/>
                </a:lnTo>
                <a:lnTo>
                  <a:pt x="29902" y="7001"/>
                </a:lnTo>
                <a:lnTo>
                  <a:pt x="29931" y="7025"/>
                </a:lnTo>
                <a:lnTo>
                  <a:pt x="29959" y="7050"/>
                </a:lnTo>
                <a:lnTo>
                  <a:pt x="29987" y="7075"/>
                </a:lnTo>
                <a:lnTo>
                  <a:pt x="30014" y="7101"/>
                </a:lnTo>
                <a:lnTo>
                  <a:pt x="30041" y="7127"/>
                </a:lnTo>
                <a:lnTo>
                  <a:pt x="30067" y="7153"/>
                </a:lnTo>
                <a:lnTo>
                  <a:pt x="30118" y="7207"/>
                </a:lnTo>
                <a:lnTo>
                  <a:pt x="30167" y="7261"/>
                </a:lnTo>
                <a:lnTo>
                  <a:pt x="30213" y="7317"/>
                </a:lnTo>
                <a:lnTo>
                  <a:pt x="30258" y="7376"/>
                </a:lnTo>
                <a:lnTo>
                  <a:pt x="30300" y="7434"/>
                </a:lnTo>
                <a:lnTo>
                  <a:pt x="30341" y="7494"/>
                </a:lnTo>
                <a:lnTo>
                  <a:pt x="30379" y="7555"/>
                </a:lnTo>
                <a:lnTo>
                  <a:pt x="30415" y="7617"/>
                </a:lnTo>
                <a:lnTo>
                  <a:pt x="30449" y="7680"/>
                </a:lnTo>
                <a:lnTo>
                  <a:pt x="30482" y="7744"/>
                </a:lnTo>
                <a:lnTo>
                  <a:pt x="30512" y="7809"/>
                </a:lnTo>
                <a:lnTo>
                  <a:pt x="30540" y="7874"/>
                </a:lnTo>
                <a:lnTo>
                  <a:pt x="30566" y="7941"/>
                </a:lnTo>
                <a:lnTo>
                  <a:pt x="30590" y="8007"/>
                </a:lnTo>
                <a:lnTo>
                  <a:pt x="30612" y="8075"/>
                </a:lnTo>
                <a:lnTo>
                  <a:pt x="30632" y="8144"/>
                </a:lnTo>
                <a:lnTo>
                  <a:pt x="30649" y="8212"/>
                </a:lnTo>
                <a:lnTo>
                  <a:pt x="30665" y="8282"/>
                </a:lnTo>
                <a:lnTo>
                  <a:pt x="30678" y="8352"/>
                </a:lnTo>
                <a:lnTo>
                  <a:pt x="30691" y="8423"/>
                </a:lnTo>
                <a:lnTo>
                  <a:pt x="30700" y="8493"/>
                </a:lnTo>
                <a:lnTo>
                  <a:pt x="30709" y="8565"/>
                </a:lnTo>
                <a:lnTo>
                  <a:pt x="30714" y="8636"/>
                </a:lnTo>
                <a:lnTo>
                  <a:pt x="30718" y="8708"/>
                </a:lnTo>
                <a:lnTo>
                  <a:pt x="30720" y="8780"/>
                </a:lnTo>
                <a:lnTo>
                  <a:pt x="30720" y="8853"/>
                </a:lnTo>
                <a:lnTo>
                  <a:pt x="30718" y="8924"/>
                </a:lnTo>
                <a:lnTo>
                  <a:pt x="30714" y="8996"/>
                </a:lnTo>
                <a:lnTo>
                  <a:pt x="30708" y="9068"/>
                </a:lnTo>
                <a:lnTo>
                  <a:pt x="30700" y="9141"/>
                </a:lnTo>
                <a:lnTo>
                  <a:pt x="30690" y="9213"/>
                </a:lnTo>
                <a:lnTo>
                  <a:pt x="30678" y="9284"/>
                </a:lnTo>
                <a:lnTo>
                  <a:pt x="30665" y="9355"/>
                </a:lnTo>
                <a:lnTo>
                  <a:pt x="30649" y="9427"/>
                </a:lnTo>
                <a:lnTo>
                  <a:pt x="30632" y="9498"/>
                </a:lnTo>
                <a:lnTo>
                  <a:pt x="30612" y="9569"/>
                </a:lnTo>
                <a:lnTo>
                  <a:pt x="30590" y="9638"/>
                </a:lnTo>
                <a:lnTo>
                  <a:pt x="30567" y="9708"/>
                </a:lnTo>
                <a:lnTo>
                  <a:pt x="30542" y="9777"/>
                </a:lnTo>
                <a:lnTo>
                  <a:pt x="30515" y="9845"/>
                </a:lnTo>
                <a:lnTo>
                  <a:pt x="30486" y="9913"/>
                </a:lnTo>
                <a:lnTo>
                  <a:pt x="30456" y="9981"/>
                </a:lnTo>
                <a:lnTo>
                  <a:pt x="30422" y="10047"/>
                </a:lnTo>
                <a:lnTo>
                  <a:pt x="30388" y="10113"/>
                </a:lnTo>
                <a:lnTo>
                  <a:pt x="30351" y="10177"/>
                </a:lnTo>
                <a:lnTo>
                  <a:pt x="30313" y="10242"/>
                </a:lnTo>
                <a:lnTo>
                  <a:pt x="30273" y="10304"/>
                </a:lnTo>
                <a:lnTo>
                  <a:pt x="30231" y="10367"/>
                </a:lnTo>
                <a:lnTo>
                  <a:pt x="30187" y="10428"/>
                </a:lnTo>
                <a:lnTo>
                  <a:pt x="30141" y="10488"/>
                </a:lnTo>
                <a:lnTo>
                  <a:pt x="30094" y="10547"/>
                </a:lnTo>
                <a:lnTo>
                  <a:pt x="30044" y="10604"/>
                </a:lnTo>
                <a:lnTo>
                  <a:pt x="29993" y="10660"/>
                </a:lnTo>
                <a:lnTo>
                  <a:pt x="29940" y="10715"/>
                </a:lnTo>
                <a:lnTo>
                  <a:pt x="29886" y="10770"/>
                </a:lnTo>
                <a:lnTo>
                  <a:pt x="29829" y="10822"/>
                </a:lnTo>
                <a:lnTo>
                  <a:pt x="29775" y="10867"/>
                </a:lnTo>
                <a:lnTo>
                  <a:pt x="29719" y="10911"/>
                </a:lnTo>
                <a:lnTo>
                  <a:pt x="29662" y="10953"/>
                </a:lnTo>
                <a:lnTo>
                  <a:pt x="29605" y="10993"/>
                </a:lnTo>
                <a:lnTo>
                  <a:pt x="29548" y="11032"/>
                </a:lnTo>
                <a:lnTo>
                  <a:pt x="29489" y="11068"/>
                </a:lnTo>
                <a:lnTo>
                  <a:pt x="29431" y="11105"/>
                </a:lnTo>
                <a:lnTo>
                  <a:pt x="29372" y="11138"/>
                </a:lnTo>
                <a:lnTo>
                  <a:pt x="29311" y="11170"/>
                </a:lnTo>
                <a:lnTo>
                  <a:pt x="29251" y="11201"/>
                </a:lnTo>
                <a:lnTo>
                  <a:pt x="29191" y="11231"/>
                </a:lnTo>
                <a:lnTo>
                  <a:pt x="29129" y="11259"/>
                </a:lnTo>
                <a:lnTo>
                  <a:pt x="29068" y="11285"/>
                </a:lnTo>
                <a:lnTo>
                  <a:pt x="29005" y="11310"/>
                </a:lnTo>
                <a:lnTo>
                  <a:pt x="28943" y="11333"/>
                </a:lnTo>
                <a:lnTo>
                  <a:pt x="28880" y="11353"/>
                </a:lnTo>
                <a:lnTo>
                  <a:pt x="28817" y="11374"/>
                </a:lnTo>
                <a:lnTo>
                  <a:pt x="28753" y="11392"/>
                </a:lnTo>
                <a:lnTo>
                  <a:pt x="28689" y="11410"/>
                </a:lnTo>
                <a:lnTo>
                  <a:pt x="28625" y="11424"/>
                </a:lnTo>
                <a:lnTo>
                  <a:pt x="28561" y="11439"/>
                </a:lnTo>
                <a:lnTo>
                  <a:pt x="28496" y="11451"/>
                </a:lnTo>
                <a:lnTo>
                  <a:pt x="28431" y="11462"/>
                </a:lnTo>
                <a:lnTo>
                  <a:pt x="28366" y="11471"/>
                </a:lnTo>
                <a:lnTo>
                  <a:pt x="28301" y="11479"/>
                </a:lnTo>
                <a:lnTo>
                  <a:pt x="28236" y="11486"/>
                </a:lnTo>
                <a:lnTo>
                  <a:pt x="28170" y="11490"/>
                </a:lnTo>
                <a:lnTo>
                  <a:pt x="28105" y="11494"/>
                </a:lnTo>
                <a:lnTo>
                  <a:pt x="28039" y="11496"/>
                </a:lnTo>
                <a:lnTo>
                  <a:pt x="27974" y="11496"/>
                </a:lnTo>
                <a:lnTo>
                  <a:pt x="27908" y="11495"/>
                </a:lnTo>
                <a:lnTo>
                  <a:pt x="27843" y="11493"/>
                </a:lnTo>
                <a:lnTo>
                  <a:pt x="27777" y="11489"/>
                </a:lnTo>
                <a:lnTo>
                  <a:pt x="27711" y="11484"/>
                </a:lnTo>
                <a:lnTo>
                  <a:pt x="27646" y="11476"/>
                </a:lnTo>
                <a:lnTo>
                  <a:pt x="27580" y="11468"/>
                </a:lnTo>
                <a:lnTo>
                  <a:pt x="27516" y="11459"/>
                </a:lnTo>
                <a:lnTo>
                  <a:pt x="27450" y="11447"/>
                </a:lnTo>
                <a:lnTo>
                  <a:pt x="27386" y="11435"/>
                </a:lnTo>
                <a:lnTo>
                  <a:pt x="27320" y="11421"/>
                </a:lnTo>
                <a:lnTo>
                  <a:pt x="27255" y="11405"/>
                </a:lnTo>
                <a:lnTo>
                  <a:pt x="27192" y="11389"/>
                </a:lnTo>
                <a:lnTo>
                  <a:pt x="27127" y="11371"/>
                </a:lnTo>
                <a:lnTo>
                  <a:pt x="27064" y="11351"/>
                </a:lnTo>
                <a:lnTo>
                  <a:pt x="27000" y="11331"/>
                </a:lnTo>
                <a:lnTo>
                  <a:pt x="26937" y="11308"/>
                </a:lnTo>
                <a:lnTo>
                  <a:pt x="26874" y="11284"/>
                </a:lnTo>
                <a:lnTo>
                  <a:pt x="26812" y="11259"/>
                </a:lnTo>
                <a:lnTo>
                  <a:pt x="26751" y="11233"/>
                </a:lnTo>
                <a:lnTo>
                  <a:pt x="26689" y="11205"/>
                </a:lnTo>
                <a:lnTo>
                  <a:pt x="26628" y="11175"/>
                </a:lnTo>
                <a:lnTo>
                  <a:pt x="26567" y="11144"/>
                </a:lnTo>
                <a:lnTo>
                  <a:pt x="26507" y="11113"/>
                </a:lnTo>
                <a:lnTo>
                  <a:pt x="26448" y="11080"/>
                </a:lnTo>
                <a:lnTo>
                  <a:pt x="26388" y="11044"/>
                </a:lnTo>
                <a:lnTo>
                  <a:pt x="26330" y="11009"/>
                </a:lnTo>
                <a:lnTo>
                  <a:pt x="26272" y="10971"/>
                </a:lnTo>
                <a:lnTo>
                  <a:pt x="26214" y="10933"/>
                </a:lnTo>
                <a:lnTo>
                  <a:pt x="26158" y="10892"/>
                </a:lnTo>
                <a:lnTo>
                  <a:pt x="26102" y="10852"/>
                </a:lnTo>
                <a:lnTo>
                  <a:pt x="26047" y="10809"/>
                </a:lnTo>
                <a:lnTo>
                  <a:pt x="25992" y="10765"/>
                </a:lnTo>
                <a:lnTo>
                  <a:pt x="25937" y="10720"/>
                </a:lnTo>
                <a:lnTo>
                  <a:pt x="25884" y="10673"/>
                </a:lnTo>
                <a:lnTo>
                  <a:pt x="25840" y="10644"/>
                </a:lnTo>
                <a:lnTo>
                  <a:pt x="25797" y="10618"/>
                </a:lnTo>
                <a:lnTo>
                  <a:pt x="25756" y="10593"/>
                </a:lnTo>
                <a:lnTo>
                  <a:pt x="25718" y="10571"/>
                </a:lnTo>
                <a:lnTo>
                  <a:pt x="25681" y="10551"/>
                </a:lnTo>
                <a:lnTo>
                  <a:pt x="25646" y="10533"/>
                </a:lnTo>
                <a:lnTo>
                  <a:pt x="25613" y="10518"/>
                </a:lnTo>
                <a:lnTo>
                  <a:pt x="25581" y="10503"/>
                </a:lnTo>
                <a:lnTo>
                  <a:pt x="25550" y="10492"/>
                </a:lnTo>
                <a:lnTo>
                  <a:pt x="25521" y="10480"/>
                </a:lnTo>
                <a:lnTo>
                  <a:pt x="25493" y="10472"/>
                </a:lnTo>
                <a:lnTo>
                  <a:pt x="25466" y="10464"/>
                </a:lnTo>
                <a:lnTo>
                  <a:pt x="25440" y="10457"/>
                </a:lnTo>
                <a:lnTo>
                  <a:pt x="25414" y="10452"/>
                </a:lnTo>
                <a:lnTo>
                  <a:pt x="25389" y="10448"/>
                </a:lnTo>
                <a:lnTo>
                  <a:pt x="25364" y="10445"/>
                </a:lnTo>
                <a:lnTo>
                  <a:pt x="3051" y="10445"/>
                </a:lnTo>
                <a:lnTo>
                  <a:pt x="2972" y="10444"/>
                </a:lnTo>
                <a:lnTo>
                  <a:pt x="2894" y="10442"/>
                </a:lnTo>
                <a:lnTo>
                  <a:pt x="2816" y="10437"/>
                </a:lnTo>
                <a:lnTo>
                  <a:pt x="2739" y="10429"/>
                </a:lnTo>
                <a:lnTo>
                  <a:pt x="2662" y="10421"/>
                </a:lnTo>
                <a:lnTo>
                  <a:pt x="2586" y="10411"/>
                </a:lnTo>
                <a:lnTo>
                  <a:pt x="2511" y="10398"/>
                </a:lnTo>
                <a:lnTo>
                  <a:pt x="2436" y="10383"/>
                </a:lnTo>
                <a:lnTo>
                  <a:pt x="2362" y="10367"/>
                </a:lnTo>
                <a:lnTo>
                  <a:pt x="2288" y="10349"/>
                </a:lnTo>
                <a:lnTo>
                  <a:pt x="2215" y="10329"/>
                </a:lnTo>
                <a:lnTo>
                  <a:pt x="2143" y="10309"/>
                </a:lnTo>
                <a:lnTo>
                  <a:pt x="2073" y="10285"/>
                </a:lnTo>
                <a:lnTo>
                  <a:pt x="2002" y="10261"/>
                </a:lnTo>
                <a:lnTo>
                  <a:pt x="1932" y="10234"/>
                </a:lnTo>
                <a:lnTo>
                  <a:pt x="1863" y="10205"/>
                </a:lnTo>
                <a:lnTo>
                  <a:pt x="1795" y="10176"/>
                </a:lnTo>
                <a:lnTo>
                  <a:pt x="1728" y="10144"/>
                </a:lnTo>
                <a:lnTo>
                  <a:pt x="1661" y="10112"/>
                </a:lnTo>
                <a:lnTo>
                  <a:pt x="1597" y="10077"/>
                </a:lnTo>
                <a:lnTo>
                  <a:pt x="1532" y="10041"/>
                </a:lnTo>
                <a:lnTo>
                  <a:pt x="1469" y="10004"/>
                </a:lnTo>
                <a:lnTo>
                  <a:pt x="1406" y="9965"/>
                </a:lnTo>
                <a:lnTo>
                  <a:pt x="1345" y="9924"/>
                </a:lnTo>
                <a:lnTo>
                  <a:pt x="1285" y="9883"/>
                </a:lnTo>
                <a:lnTo>
                  <a:pt x="1225" y="9839"/>
                </a:lnTo>
                <a:lnTo>
                  <a:pt x="1167" y="9794"/>
                </a:lnTo>
                <a:lnTo>
                  <a:pt x="1110" y="9749"/>
                </a:lnTo>
                <a:lnTo>
                  <a:pt x="1055" y="9702"/>
                </a:lnTo>
                <a:lnTo>
                  <a:pt x="999" y="9653"/>
                </a:lnTo>
                <a:lnTo>
                  <a:pt x="945" y="9603"/>
                </a:lnTo>
                <a:lnTo>
                  <a:pt x="893" y="9552"/>
                </a:lnTo>
                <a:lnTo>
                  <a:pt x="842" y="9500"/>
                </a:lnTo>
                <a:lnTo>
                  <a:pt x="792" y="9446"/>
                </a:lnTo>
                <a:lnTo>
                  <a:pt x="743" y="9392"/>
                </a:lnTo>
                <a:lnTo>
                  <a:pt x="696" y="9335"/>
                </a:lnTo>
                <a:lnTo>
                  <a:pt x="651" y="9278"/>
                </a:lnTo>
                <a:lnTo>
                  <a:pt x="606" y="9220"/>
                </a:lnTo>
                <a:lnTo>
                  <a:pt x="562" y="9161"/>
                </a:lnTo>
                <a:lnTo>
                  <a:pt x="521" y="9100"/>
                </a:lnTo>
                <a:lnTo>
                  <a:pt x="480" y="9039"/>
                </a:lnTo>
                <a:lnTo>
                  <a:pt x="441" y="8976"/>
                </a:lnTo>
                <a:lnTo>
                  <a:pt x="404" y="8913"/>
                </a:lnTo>
                <a:lnTo>
                  <a:pt x="367" y="8849"/>
                </a:lnTo>
                <a:lnTo>
                  <a:pt x="333" y="8784"/>
                </a:lnTo>
                <a:lnTo>
                  <a:pt x="301" y="8717"/>
                </a:lnTo>
                <a:lnTo>
                  <a:pt x="270" y="8651"/>
                </a:lnTo>
                <a:lnTo>
                  <a:pt x="239" y="8582"/>
                </a:lnTo>
                <a:lnTo>
                  <a:pt x="211" y="8513"/>
                </a:lnTo>
                <a:lnTo>
                  <a:pt x="185" y="8444"/>
                </a:lnTo>
                <a:lnTo>
                  <a:pt x="160" y="8373"/>
                </a:lnTo>
                <a:lnTo>
                  <a:pt x="136" y="8302"/>
                </a:lnTo>
                <a:lnTo>
                  <a:pt x="116" y="8230"/>
                </a:lnTo>
                <a:lnTo>
                  <a:pt x="96" y="8157"/>
                </a:lnTo>
                <a:lnTo>
                  <a:pt x="78" y="8083"/>
                </a:lnTo>
                <a:lnTo>
                  <a:pt x="61" y="8010"/>
                </a:lnTo>
                <a:lnTo>
                  <a:pt x="47" y="7935"/>
                </a:lnTo>
                <a:lnTo>
                  <a:pt x="34" y="7860"/>
                </a:lnTo>
                <a:lnTo>
                  <a:pt x="24" y="7784"/>
                </a:lnTo>
                <a:lnTo>
                  <a:pt x="16" y="7707"/>
                </a:lnTo>
                <a:lnTo>
                  <a:pt x="8" y="7630"/>
                </a:lnTo>
                <a:lnTo>
                  <a:pt x="4" y="7552"/>
                </a:lnTo>
                <a:lnTo>
                  <a:pt x="1" y="7474"/>
                </a:lnTo>
                <a:lnTo>
                  <a:pt x="0" y="7394"/>
                </a:lnTo>
                <a:lnTo>
                  <a:pt x="0" y="3050"/>
                </a:lnTo>
                <a:lnTo>
                  <a:pt x="1" y="2971"/>
                </a:lnTo>
                <a:lnTo>
                  <a:pt x="4" y="2893"/>
                </a:lnTo>
                <a:lnTo>
                  <a:pt x="8" y="2815"/>
                </a:lnTo>
                <a:lnTo>
                  <a:pt x="16" y="2738"/>
                </a:lnTo>
                <a:lnTo>
                  <a:pt x="24" y="2661"/>
                </a:lnTo>
                <a:lnTo>
                  <a:pt x="34" y="2585"/>
                </a:lnTo>
                <a:lnTo>
                  <a:pt x="47" y="2510"/>
                </a:lnTo>
                <a:lnTo>
                  <a:pt x="61" y="2435"/>
                </a:lnTo>
                <a:lnTo>
                  <a:pt x="78" y="2361"/>
                </a:lnTo>
                <a:lnTo>
                  <a:pt x="96" y="2288"/>
                </a:lnTo>
                <a:lnTo>
                  <a:pt x="116" y="2215"/>
                </a:lnTo>
                <a:lnTo>
                  <a:pt x="136" y="2143"/>
                </a:lnTo>
                <a:lnTo>
                  <a:pt x="160" y="2072"/>
                </a:lnTo>
                <a:lnTo>
                  <a:pt x="185" y="2001"/>
                </a:lnTo>
                <a:lnTo>
                  <a:pt x="211" y="1932"/>
                </a:lnTo>
                <a:lnTo>
                  <a:pt x="239" y="1863"/>
                </a:lnTo>
                <a:lnTo>
                  <a:pt x="270" y="1795"/>
                </a:lnTo>
                <a:lnTo>
                  <a:pt x="301" y="1728"/>
                </a:lnTo>
                <a:lnTo>
                  <a:pt x="333" y="1661"/>
                </a:lnTo>
                <a:lnTo>
                  <a:pt x="367" y="1596"/>
                </a:lnTo>
                <a:lnTo>
                  <a:pt x="404" y="1532"/>
                </a:lnTo>
                <a:lnTo>
                  <a:pt x="441" y="1468"/>
                </a:lnTo>
                <a:lnTo>
                  <a:pt x="480" y="1406"/>
                </a:lnTo>
                <a:lnTo>
                  <a:pt x="521" y="1345"/>
                </a:lnTo>
                <a:lnTo>
                  <a:pt x="562" y="1284"/>
                </a:lnTo>
                <a:lnTo>
                  <a:pt x="606" y="1225"/>
                </a:lnTo>
                <a:lnTo>
                  <a:pt x="651" y="1167"/>
                </a:lnTo>
                <a:lnTo>
                  <a:pt x="696" y="1109"/>
                </a:lnTo>
                <a:lnTo>
                  <a:pt x="743" y="1054"/>
                </a:lnTo>
                <a:lnTo>
                  <a:pt x="792" y="999"/>
                </a:lnTo>
                <a:lnTo>
                  <a:pt x="842" y="946"/>
                </a:lnTo>
                <a:lnTo>
                  <a:pt x="893" y="893"/>
                </a:lnTo>
                <a:lnTo>
                  <a:pt x="945" y="842"/>
                </a:lnTo>
                <a:lnTo>
                  <a:pt x="999" y="792"/>
                </a:lnTo>
                <a:lnTo>
                  <a:pt x="1055" y="744"/>
                </a:lnTo>
                <a:lnTo>
                  <a:pt x="1110" y="696"/>
                </a:lnTo>
                <a:lnTo>
                  <a:pt x="1167" y="650"/>
                </a:lnTo>
                <a:lnTo>
                  <a:pt x="1225" y="606"/>
                </a:lnTo>
                <a:lnTo>
                  <a:pt x="1285" y="563"/>
                </a:lnTo>
                <a:lnTo>
                  <a:pt x="1345" y="520"/>
                </a:lnTo>
                <a:lnTo>
                  <a:pt x="1406" y="481"/>
                </a:lnTo>
                <a:lnTo>
                  <a:pt x="1469" y="441"/>
                </a:lnTo>
                <a:lnTo>
                  <a:pt x="1532" y="404"/>
                </a:lnTo>
                <a:lnTo>
                  <a:pt x="1597" y="368"/>
                </a:lnTo>
                <a:lnTo>
                  <a:pt x="1661" y="334"/>
                </a:lnTo>
                <a:lnTo>
                  <a:pt x="1728" y="301"/>
                </a:lnTo>
                <a:lnTo>
                  <a:pt x="1795" y="270"/>
                </a:lnTo>
                <a:lnTo>
                  <a:pt x="1863" y="239"/>
                </a:lnTo>
                <a:lnTo>
                  <a:pt x="1932" y="211"/>
                </a:lnTo>
                <a:lnTo>
                  <a:pt x="2002" y="185"/>
                </a:lnTo>
                <a:lnTo>
                  <a:pt x="2073" y="160"/>
                </a:lnTo>
                <a:lnTo>
                  <a:pt x="2143" y="137"/>
                </a:lnTo>
                <a:lnTo>
                  <a:pt x="2215" y="116"/>
                </a:lnTo>
                <a:lnTo>
                  <a:pt x="2288" y="96"/>
                </a:lnTo>
                <a:lnTo>
                  <a:pt x="2362" y="78"/>
                </a:lnTo>
                <a:lnTo>
                  <a:pt x="2436" y="61"/>
                </a:lnTo>
                <a:lnTo>
                  <a:pt x="2511" y="48"/>
                </a:lnTo>
                <a:lnTo>
                  <a:pt x="2586" y="35"/>
                </a:lnTo>
                <a:lnTo>
                  <a:pt x="2662" y="24"/>
                </a:lnTo>
                <a:lnTo>
                  <a:pt x="2739" y="16"/>
                </a:lnTo>
                <a:lnTo>
                  <a:pt x="2816" y="8"/>
                </a:lnTo>
                <a:lnTo>
                  <a:pt x="2894" y="4"/>
                </a:lnTo>
                <a:lnTo>
                  <a:pt x="2972" y="1"/>
                </a:lnTo>
                <a:lnTo>
                  <a:pt x="3051" y="0"/>
                </a:lnTo>
                <a:lnTo>
                  <a:pt x="25929" y="0"/>
                </a:lnTo>
                <a:lnTo>
                  <a:pt x="26007" y="1"/>
                </a:lnTo>
                <a:lnTo>
                  <a:pt x="26086" y="4"/>
                </a:lnTo>
                <a:lnTo>
                  <a:pt x="26163" y="8"/>
                </a:lnTo>
                <a:lnTo>
                  <a:pt x="26240" y="16"/>
                </a:lnTo>
                <a:lnTo>
                  <a:pt x="26317" y="24"/>
                </a:lnTo>
                <a:lnTo>
                  <a:pt x="26393" y="35"/>
                </a:lnTo>
                <a:lnTo>
                  <a:pt x="26469" y="48"/>
                </a:lnTo>
                <a:lnTo>
                  <a:pt x="26543" y="61"/>
                </a:lnTo>
                <a:lnTo>
                  <a:pt x="26618" y="78"/>
                </a:lnTo>
                <a:lnTo>
                  <a:pt x="26691" y="96"/>
                </a:lnTo>
                <a:lnTo>
                  <a:pt x="26764" y="116"/>
                </a:lnTo>
                <a:lnTo>
                  <a:pt x="26836" y="137"/>
                </a:lnTo>
                <a:lnTo>
                  <a:pt x="26908" y="160"/>
                </a:lnTo>
                <a:lnTo>
                  <a:pt x="26977" y="185"/>
                </a:lnTo>
                <a:lnTo>
                  <a:pt x="27047" y="211"/>
                </a:lnTo>
                <a:lnTo>
                  <a:pt x="27117" y="239"/>
                </a:lnTo>
                <a:lnTo>
                  <a:pt x="27185" y="270"/>
                </a:lnTo>
                <a:lnTo>
                  <a:pt x="27251" y="301"/>
                </a:lnTo>
                <a:lnTo>
                  <a:pt x="27318" y="334"/>
                </a:lnTo>
                <a:lnTo>
                  <a:pt x="27383" y="368"/>
                </a:lnTo>
                <a:lnTo>
                  <a:pt x="27448" y="404"/>
                </a:lnTo>
                <a:lnTo>
                  <a:pt x="27510" y="441"/>
                </a:lnTo>
                <a:lnTo>
                  <a:pt x="27573" y="481"/>
                </a:lnTo>
                <a:lnTo>
                  <a:pt x="27634" y="520"/>
                </a:lnTo>
                <a:lnTo>
                  <a:pt x="27695" y="563"/>
                </a:lnTo>
                <a:lnTo>
                  <a:pt x="27754" y="606"/>
                </a:lnTo>
                <a:lnTo>
                  <a:pt x="27812" y="650"/>
                </a:lnTo>
                <a:lnTo>
                  <a:pt x="27870" y="696"/>
                </a:lnTo>
                <a:lnTo>
                  <a:pt x="27926" y="744"/>
                </a:lnTo>
                <a:lnTo>
                  <a:pt x="27980" y="792"/>
                </a:lnTo>
                <a:lnTo>
                  <a:pt x="28034" y="842"/>
                </a:lnTo>
                <a:lnTo>
                  <a:pt x="28086" y="893"/>
                </a:lnTo>
                <a:lnTo>
                  <a:pt x="28137" y="946"/>
                </a:lnTo>
                <a:lnTo>
                  <a:pt x="28187" y="999"/>
                </a:lnTo>
                <a:lnTo>
                  <a:pt x="28236" y="1054"/>
                </a:lnTo>
                <a:lnTo>
                  <a:pt x="28283" y="1109"/>
                </a:lnTo>
                <a:lnTo>
                  <a:pt x="28330" y="1167"/>
                </a:lnTo>
                <a:lnTo>
                  <a:pt x="28373" y="1225"/>
                </a:lnTo>
                <a:lnTo>
                  <a:pt x="28417" y="1284"/>
                </a:lnTo>
                <a:lnTo>
                  <a:pt x="28459" y="1345"/>
                </a:lnTo>
                <a:lnTo>
                  <a:pt x="28499" y="1406"/>
                </a:lnTo>
                <a:lnTo>
                  <a:pt x="28538" y="1468"/>
                </a:lnTo>
                <a:lnTo>
                  <a:pt x="28575" y="1532"/>
                </a:lnTo>
                <a:lnTo>
                  <a:pt x="28612" y="1596"/>
                </a:lnTo>
                <a:lnTo>
                  <a:pt x="28646" y="1661"/>
                </a:lnTo>
                <a:lnTo>
                  <a:pt x="28680" y="1728"/>
                </a:lnTo>
                <a:lnTo>
                  <a:pt x="28711" y="1795"/>
                </a:lnTo>
                <a:lnTo>
                  <a:pt x="28740" y="1863"/>
                </a:lnTo>
                <a:lnTo>
                  <a:pt x="28768" y="1932"/>
                </a:lnTo>
                <a:lnTo>
                  <a:pt x="28795" y="2001"/>
                </a:lnTo>
                <a:lnTo>
                  <a:pt x="28820" y="2072"/>
                </a:lnTo>
                <a:lnTo>
                  <a:pt x="28843" y="2143"/>
                </a:lnTo>
                <a:lnTo>
                  <a:pt x="28865" y="2215"/>
                </a:lnTo>
                <a:lnTo>
                  <a:pt x="28884" y="2288"/>
                </a:lnTo>
                <a:lnTo>
                  <a:pt x="28902" y="2361"/>
                </a:lnTo>
                <a:lnTo>
                  <a:pt x="28918" y="2435"/>
                </a:lnTo>
                <a:lnTo>
                  <a:pt x="28933" y="2510"/>
                </a:lnTo>
                <a:lnTo>
                  <a:pt x="28945" y="2585"/>
                </a:lnTo>
                <a:lnTo>
                  <a:pt x="28955" y="2661"/>
                </a:lnTo>
                <a:lnTo>
                  <a:pt x="28965" y="2738"/>
                </a:lnTo>
                <a:lnTo>
                  <a:pt x="28971" y="2815"/>
                </a:lnTo>
                <a:lnTo>
                  <a:pt x="28976" y="2893"/>
                </a:lnTo>
                <a:lnTo>
                  <a:pt x="28979" y="2971"/>
                </a:lnTo>
                <a:lnTo>
                  <a:pt x="28980" y="3050"/>
                </a:lnTo>
                <a:lnTo>
                  <a:pt x="28980" y="5222"/>
                </a:lnTo>
                <a:lnTo>
                  <a:pt x="28979" y="5273"/>
                </a:lnTo>
                <a:lnTo>
                  <a:pt x="28978" y="5323"/>
                </a:lnTo>
                <a:lnTo>
                  <a:pt x="28974" y="5373"/>
                </a:lnTo>
                <a:lnTo>
                  <a:pt x="28969" y="5422"/>
                </a:lnTo>
                <a:lnTo>
                  <a:pt x="28965" y="5447"/>
                </a:lnTo>
                <a:lnTo>
                  <a:pt x="28961" y="5471"/>
                </a:lnTo>
                <a:lnTo>
                  <a:pt x="28955" y="5495"/>
                </a:lnTo>
                <a:lnTo>
                  <a:pt x="28950" y="5518"/>
                </a:lnTo>
                <a:lnTo>
                  <a:pt x="28943" y="5542"/>
                </a:lnTo>
                <a:lnTo>
                  <a:pt x="28936" y="5565"/>
                </a:lnTo>
                <a:lnTo>
                  <a:pt x="28927" y="5588"/>
                </a:lnTo>
                <a:lnTo>
                  <a:pt x="28918" y="5610"/>
                </a:lnTo>
                <a:lnTo>
                  <a:pt x="28825" y="5605"/>
                </a:lnTo>
                <a:lnTo>
                  <a:pt x="28733" y="5603"/>
                </a:lnTo>
                <a:lnTo>
                  <a:pt x="28640" y="5603"/>
                </a:lnTo>
                <a:lnTo>
                  <a:pt x="28548" y="5605"/>
                </a:lnTo>
                <a:lnTo>
                  <a:pt x="28456" y="5610"/>
                </a:lnTo>
                <a:lnTo>
                  <a:pt x="28364" y="5617"/>
                </a:lnTo>
                <a:lnTo>
                  <a:pt x="28274" y="5625"/>
                </a:lnTo>
                <a:lnTo>
                  <a:pt x="28183" y="5637"/>
                </a:lnTo>
                <a:lnTo>
                  <a:pt x="28092" y="5649"/>
                </a:lnTo>
                <a:lnTo>
                  <a:pt x="28003" y="5665"/>
                </a:lnTo>
                <a:lnTo>
                  <a:pt x="27913" y="5682"/>
                </a:lnTo>
                <a:lnTo>
                  <a:pt x="27825" y="5702"/>
                </a:lnTo>
                <a:lnTo>
                  <a:pt x="27737" y="5725"/>
                </a:lnTo>
                <a:lnTo>
                  <a:pt x="27650" y="5749"/>
                </a:lnTo>
                <a:lnTo>
                  <a:pt x="27564" y="5776"/>
                </a:lnTo>
                <a:lnTo>
                  <a:pt x="27478" y="5805"/>
                </a:lnTo>
                <a:lnTo>
                  <a:pt x="27437" y="5821"/>
                </a:lnTo>
                <a:lnTo>
                  <a:pt x="27394" y="5836"/>
                </a:lnTo>
                <a:lnTo>
                  <a:pt x="27352" y="5853"/>
                </a:lnTo>
                <a:lnTo>
                  <a:pt x="27311" y="5870"/>
                </a:lnTo>
                <a:lnTo>
                  <a:pt x="27269" y="5887"/>
                </a:lnTo>
                <a:lnTo>
                  <a:pt x="27228" y="5906"/>
                </a:lnTo>
                <a:lnTo>
                  <a:pt x="27187" y="5925"/>
                </a:lnTo>
                <a:lnTo>
                  <a:pt x="27147" y="5945"/>
                </a:lnTo>
                <a:lnTo>
                  <a:pt x="27107" y="5964"/>
                </a:lnTo>
                <a:lnTo>
                  <a:pt x="27066" y="5985"/>
                </a:lnTo>
                <a:lnTo>
                  <a:pt x="27026" y="6007"/>
                </a:lnTo>
                <a:lnTo>
                  <a:pt x="26988" y="6029"/>
                </a:lnTo>
                <a:lnTo>
                  <a:pt x="26948" y="6051"/>
                </a:lnTo>
                <a:lnTo>
                  <a:pt x="26910" y="6075"/>
                </a:lnTo>
                <a:lnTo>
                  <a:pt x="26871" y="6098"/>
                </a:lnTo>
                <a:lnTo>
                  <a:pt x="26833" y="6123"/>
                </a:lnTo>
                <a:lnTo>
                  <a:pt x="26795" y="6148"/>
                </a:lnTo>
                <a:lnTo>
                  <a:pt x="26758" y="6173"/>
                </a:lnTo>
                <a:lnTo>
                  <a:pt x="26721" y="6199"/>
                </a:lnTo>
                <a:lnTo>
                  <a:pt x="26684" y="6226"/>
                </a:lnTo>
                <a:lnTo>
                  <a:pt x="26648" y="6253"/>
                </a:lnTo>
                <a:lnTo>
                  <a:pt x="26612" y="6281"/>
                </a:lnTo>
                <a:lnTo>
                  <a:pt x="26577" y="6309"/>
                </a:lnTo>
                <a:lnTo>
                  <a:pt x="26541" y="6338"/>
                </a:lnTo>
                <a:lnTo>
                  <a:pt x="26507" y="6368"/>
                </a:lnTo>
                <a:lnTo>
                  <a:pt x="26473" y="6398"/>
                </a:lnTo>
                <a:lnTo>
                  <a:pt x="26438" y="6430"/>
                </a:lnTo>
                <a:lnTo>
                  <a:pt x="26405" y="6462"/>
                </a:lnTo>
                <a:lnTo>
                  <a:pt x="26372" y="6494"/>
                </a:lnTo>
                <a:lnTo>
                  <a:pt x="26339" y="6526"/>
                </a:lnTo>
                <a:lnTo>
                  <a:pt x="26307" y="6560"/>
                </a:lnTo>
                <a:lnTo>
                  <a:pt x="26275" y="6594"/>
                </a:lnTo>
                <a:lnTo>
                  <a:pt x="26232" y="6643"/>
                </a:lnTo>
                <a:lnTo>
                  <a:pt x="26191" y="6694"/>
                </a:lnTo>
                <a:lnTo>
                  <a:pt x="26152" y="6744"/>
                </a:lnTo>
                <a:lnTo>
                  <a:pt x="26113" y="6796"/>
                </a:lnTo>
                <a:lnTo>
                  <a:pt x="26076" y="6848"/>
                </a:lnTo>
                <a:lnTo>
                  <a:pt x="26041" y="6901"/>
                </a:lnTo>
                <a:lnTo>
                  <a:pt x="26006" y="6954"/>
                </a:lnTo>
                <a:lnTo>
                  <a:pt x="25973" y="7008"/>
                </a:lnTo>
                <a:lnTo>
                  <a:pt x="25942" y="7063"/>
                </a:lnTo>
                <a:lnTo>
                  <a:pt x="25911" y="7119"/>
                </a:lnTo>
                <a:lnTo>
                  <a:pt x="25882" y="7174"/>
                </a:lnTo>
                <a:lnTo>
                  <a:pt x="25855" y="7231"/>
                </a:lnTo>
                <a:lnTo>
                  <a:pt x="25829" y="7287"/>
                </a:lnTo>
                <a:lnTo>
                  <a:pt x="25804" y="7344"/>
                </a:lnTo>
                <a:lnTo>
                  <a:pt x="25780" y="7403"/>
                </a:lnTo>
                <a:lnTo>
                  <a:pt x="25758" y="7461"/>
                </a:lnTo>
                <a:lnTo>
                  <a:pt x="25738" y="7519"/>
                </a:lnTo>
                <a:lnTo>
                  <a:pt x="25719" y="7578"/>
                </a:lnTo>
                <a:lnTo>
                  <a:pt x="25701" y="7637"/>
                </a:lnTo>
                <a:lnTo>
                  <a:pt x="25684" y="7697"/>
                </a:lnTo>
                <a:lnTo>
                  <a:pt x="25669" y="7757"/>
                </a:lnTo>
                <a:lnTo>
                  <a:pt x="25655" y="7817"/>
                </a:lnTo>
                <a:lnTo>
                  <a:pt x="25643" y="7877"/>
                </a:lnTo>
                <a:lnTo>
                  <a:pt x="25631" y="7938"/>
                </a:lnTo>
                <a:lnTo>
                  <a:pt x="25622" y="7998"/>
                </a:lnTo>
                <a:lnTo>
                  <a:pt x="25614" y="8058"/>
                </a:lnTo>
                <a:lnTo>
                  <a:pt x="25606" y="8120"/>
                </a:lnTo>
                <a:lnTo>
                  <a:pt x="25601" y="8180"/>
                </a:lnTo>
                <a:lnTo>
                  <a:pt x="25597" y="8242"/>
                </a:lnTo>
                <a:lnTo>
                  <a:pt x="25595" y="8303"/>
                </a:lnTo>
                <a:lnTo>
                  <a:pt x="25593" y="8363"/>
                </a:lnTo>
                <a:lnTo>
                  <a:pt x="25593" y="8425"/>
                </a:lnTo>
                <a:lnTo>
                  <a:pt x="25595" y="8486"/>
                </a:lnTo>
                <a:lnTo>
                  <a:pt x="25597" y="8547"/>
                </a:lnTo>
                <a:lnTo>
                  <a:pt x="25601" y="8608"/>
                </a:lnTo>
                <a:lnTo>
                  <a:pt x="25607" y="8668"/>
                </a:lnTo>
                <a:lnTo>
                  <a:pt x="25614" y="8729"/>
                </a:lnTo>
                <a:lnTo>
                  <a:pt x="25622" y="8789"/>
                </a:lnTo>
                <a:lnTo>
                  <a:pt x="25632" y="8849"/>
                </a:lnTo>
                <a:lnTo>
                  <a:pt x="25644" y="8910"/>
                </a:lnTo>
                <a:lnTo>
                  <a:pt x="25656" y="8969"/>
                </a:lnTo>
                <a:lnTo>
                  <a:pt x="25670" y="9028"/>
                </a:lnTo>
                <a:lnTo>
                  <a:pt x="25686" y="9088"/>
                </a:lnTo>
                <a:lnTo>
                  <a:pt x="25702" y="9146"/>
                </a:lnTo>
                <a:lnTo>
                  <a:pt x="25721" y="9204"/>
                </a:lnTo>
                <a:lnTo>
                  <a:pt x="25740" y="9263"/>
                </a:lnTo>
                <a:lnTo>
                  <a:pt x="25762" y="9320"/>
                </a:lnTo>
                <a:lnTo>
                  <a:pt x="25783" y="9377"/>
                </a:lnTo>
                <a:lnTo>
                  <a:pt x="25807" y="9434"/>
                </a:lnTo>
                <a:lnTo>
                  <a:pt x="25832" y="9490"/>
                </a:lnTo>
                <a:lnTo>
                  <a:pt x="25859" y="9546"/>
                </a:lnTo>
                <a:lnTo>
                  <a:pt x="25888" y="9601"/>
                </a:lnTo>
                <a:lnTo>
                  <a:pt x="25917" y="9655"/>
                </a:lnTo>
                <a:lnTo>
                  <a:pt x="25948" y="9709"/>
                </a:lnTo>
                <a:lnTo>
                  <a:pt x="25980" y="9762"/>
                </a:lnTo>
                <a:lnTo>
                  <a:pt x="26015" y="9815"/>
                </a:lnTo>
                <a:lnTo>
                  <a:pt x="26050" y="9867"/>
                </a:lnTo>
                <a:lnTo>
                  <a:pt x="26086" y="9918"/>
                </a:lnTo>
                <a:lnTo>
                  <a:pt x="26124" y="9969"/>
                </a:lnTo>
                <a:lnTo>
                  <a:pt x="26163" y="10018"/>
                </a:lnTo>
                <a:lnTo>
                  <a:pt x="26205" y="10067"/>
                </a:lnTo>
                <a:lnTo>
                  <a:pt x="26247" y="10116"/>
                </a:lnTo>
                <a:lnTo>
                  <a:pt x="26290" y="10163"/>
                </a:lnTo>
                <a:lnTo>
                  <a:pt x="26336" y="10210"/>
                </a:lnTo>
                <a:lnTo>
                  <a:pt x="26383" y="10254"/>
                </a:lnTo>
                <a:lnTo>
                  <a:pt x="26430" y="10298"/>
                </a:lnTo>
                <a:lnTo>
                  <a:pt x="26479" y="10340"/>
                </a:lnTo>
                <a:lnTo>
                  <a:pt x="26528" y="10380"/>
                </a:lnTo>
                <a:lnTo>
                  <a:pt x="26579" y="10419"/>
                </a:lnTo>
                <a:lnTo>
                  <a:pt x="26630" y="10456"/>
                </a:lnTo>
                <a:lnTo>
                  <a:pt x="26682" y="10492"/>
                </a:lnTo>
                <a:lnTo>
                  <a:pt x="26735" y="10525"/>
                </a:lnTo>
                <a:lnTo>
                  <a:pt x="26788" y="10557"/>
                </a:lnTo>
                <a:lnTo>
                  <a:pt x="26843" y="10588"/>
                </a:lnTo>
                <a:lnTo>
                  <a:pt x="26897" y="10618"/>
                </a:lnTo>
                <a:lnTo>
                  <a:pt x="26954" y="10645"/>
                </a:lnTo>
                <a:lnTo>
                  <a:pt x="27010" y="10671"/>
                </a:lnTo>
                <a:lnTo>
                  <a:pt x="27067" y="10695"/>
                </a:lnTo>
                <a:lnTo>
                  <a:pt x="27124" y="10718"/>
                </a:lnTo>
                <a:lnTo>
                  <a:pt x="27182" y="10738"/>
                </a:lnTo>
                <a:lnTo>
                  <a:pt x="27240" y="10758"/>
                </a:lnTo>
                <a:lnTo>
                  <a:pt x="27298" y="10776"/>
                </a:lnTo>
                <a:lnTo>
                  <a:pt x="27357" y="10792"/>
                </a:lnTo>
                <a:lnTo>
                  <a:pt x="27417" y="10807"/>
                </a:lnTo>
                <a:lnTo>
                  <a:pt x="27476" y="10821"/>
                </a:lnTo>
                <a:lnTo>
                  <a:pt x="27535" y="10832"/>
                </a:lnTo>
                <a:lnTo>
                  <a:pt x="27596" y="10841"/>
                </a:lnTo>
                <a:lnTo>
                  <a:pt x="27655" y="10850"/>
                </a:lnTo>
                <a:lnTo>
                  <a:pt x="27716" y="10857"/>
                </a:lnTo>
                <a:lnTo>
                  <a:pt x="27776" y="10862"/>
                </a:lnTo>
                <a:lnTo>
                  <a:pt x="27836" y="10865"/>
                </a:lnTo>
                <a:lnTo>
                  <a:pt x="27897" y="10867"/>
                </a:lnTo>
                <a:lnTo>
                  <a:pt x="27956" y="10868"/>
                </a:lnTo>
                <a:lnTo>
                  <a:pt x="28016" y="10867"/>
                </a:lnTo>
                <a:lnTo>
                  <a:pt x="28077" y="10864"/>
                </a:lnTo>
                <a:lnTo>
                  <a:pt x="28136" y="10860"/>
                </a:lnTo>
                <a:lnTo>
                  <a:pt x="28195" y="10854"/>
                </a:lnTo>
                <a:lnTo>
                  <a:pt x="28255" y="10847"/>
                </a:lnTo>
                <a:lnTo>
                  <a:pt x="28314" y="10838"/>
                </a:lnTo>
                <a:lnTo>
                  <a:pt x="28372" y="10828"/>
                </a:lnTo>
                <a:lnTo>
                  <a:pt x="28431" y="10815"/>
                </a:lnTo>
                <a:lnTo>
                  <a:pt x="28488" y="10802"/>
                </a:lnTo>
                <a:lnTo>
                  <a:pt x="28545" y="10786"/>
                </a:lnTo>
                <a:lnTo>
                  <a:pt x="28603" y="10770"/>
                </a:lnTo>
                <a:lnTo>
                  <a:pt x="28659" y="10752"/>
                </a:lnTo>
                <a:lnTo>
                  <a:pt x="28714" y="10732"/>
                </a:lnTo>
                <a:lnTo>
                  <a:pt x="28769" y="10710"/>
                </a:lnTo>
                <a:lnTo>
                  <a:pt x="28823" y="10687"/>
                </a:lnTo>
                <a:lnTo>
                  <a:pt x="28877" y="10662"/>
                </a:lnTo>
                <a:lnTo>
                  <a:pt x="28930" y="10636"/>
                </a:lnTo>
                <a:lnTo>
                  <a:pt x="28983" y="10609"/>
                </a:lnTo>
                <a:lnTo>
                  <a:pt x="29034" y="10580"/>
                </a:lnTo>
                <a:lnTo>
                  <a:pt x="29083" y="10549"/>
                </a:lnTo>
                <a:lnTo>
                  <a:pt x="29133" y="10517"/>
                </a:lnTo>
                <a:lnTo>
                  <a:pt x="29181" y="10482"/>
                </a:lnTo>
                <a:lnTo>
                  <a:pt x="29229" y="10447"/>
                </a:lnTo>
                <a:lnTo>
                  <a:pt x="29276" y="10411"/>
                </a:lnTo>
                <a:lnTo>
                  <a:pt x="29321" y="10372"/>
                </a:lnTo>
                <a:lnTo>
                  <a:pt x="29366" y="10332"/>
                </a:lnTo>
                <a:lnTo>
                  <a:pt x="29408" y="10291"/>
                </a:lnTo>
                <a:lnTo>
                  <a:pt x="29450" y="10247"/>
                </a:lnTo>
                <a:lnTo>
                  <a:pt x="29491" y="10202"/>
                </a:lnTo>
                <a:lnTo>
                  <a:pt x="29530" y="10157"/>
                </a:lnTo>
                <a:lnTo>
                  <a:pt x="29569" y="10109"/>
                </a:lnTo>
                <a:lnTo>
                  <a:pt x="29605" y="10060"/>
                </a:lnTo>
                <a:lnTo>
                  <a:pt x="29640" y="10009"/>
                </a:lnTo>
                <a:lnTo>
                  <a:pt x="29674" y="9957"/>
                </a:lnTo>
                <a:lnTo>
                  <a:pt x="29707" y="9903"/>
                </a:lnTo>
                <a:lnTo>
                  <a:pt x="29727" y="9868"/>
                </a:lnTo>
                <a:lnTo>
                  <a:pt x="29746" y="9833"/>
                </a:lnTo>
                <a:lnTo>
                  <a:pt x="29764" y="9798"/>
                </a:lnTo>
                <a:lnTo>
                  <a:pt x="29783" y="9761"/>
                </a:lnTo>
                <a:lnTo>
                  <a:pt x="29800" y="9726"/>
                </a:lnTo>
                <a:lnTo>
                  <a:pt x="29817" y="9688"/>
                </a:lnTo>
                <a:lnTo>
                  <a:pt x="29833" y="9652"/>
                </a:lnTo>
                <a:lnTo>
                  <a:pt x="29850" y="9614"/>
                </a:lnTo>
                <a:lnTo>
                  <a:pt x="29864" y="9577"/>
                </a:lnTo>
                <a:lnTo>
                  <a:pt x="29879" y="9538"/>
                </a:lnTo>
                <a:lnTo>
                  <a:pt x="29893" y="9501"/>
                </a:lnTo>
                <a:lnTo>
                  <a:pt x="29906" y="9462"/>
                </a:lnTo>
                <a:lnTo>
                  <a:pt x="29918" y="9424"/>
                </a:lnTo>
                <a:lnTo>
                  <a:pt x="29931" y="9384"/>
                </a:lnTo>
                <a:lnTo>
                  <a:pt x="29942" y="9346"/>
                </a:lnTo>
                <a:lnTo>
                  <a:pt x="29953" y="9306"/>
                </a:lnTo>
                <a:lnTo>
                  <a:pt x="29962" y="9267"/>
                </a:lnTo>
                <a:lnTo>
                  <a:pt x="29971" y="9227"/>
                </a:lnTo>
                <a:lnTo>
                  <a:pt x="29980" y="9188"/>
                </a:lnTo>
                <a:lnTo>
                  <a:pt x="29988" y="9147"/>
                </a:lnTo>
                <a:lnTo>
                  <a:pt x="29994" y="9108"/>
                </a:lnTo>
                <a:lnTo>
                  <a:pt x="30001" y="9068"/>
                </a:lnTo>
                <a:lnTo>
                  <a:pt x="30006" y="9027"/>
                </a:lnTo>
                <a:lnTo>
                  <a:pt x="30011" y="8988"/>
                </a:lnTo>
                <a:lnTo>
                  <a:pt x="30015" y="8947"/>
                </a:lnTo>
                <a:lnTo>
                  <a:pt x="30018" y="8908"/>
                </a:lnTo>
                <a:lnTo>
                  <a:pt x="30020" y="8867"/>
                </a:lnTo>
                <a:lnTo>
                  <a:pt x="30021" y="8827"/>
                </a:lnTo>
                <a:lnTo>
                  <a:pt x="30023" y="8787"/>
                </a:lnTo>
                <a:lnTo>
                  <a:pt x="30023" y="8747"/>
                </a:lnTo>
                <a:lnTo>
                  <a:pt x="30021" y="8707"/>
                </a:lnTo>
                <a:lnTo>
                  <a:pt x="30019" y="8667"/>
                </a:lnTo>
                <a:lnTo>
                  <a:pt x="30017" y="8628"/>
                </a:lnTo>
                <a:lnTo>
                  <a:pt x="30013" y="8588"/>
                </a:lnTo>
                <a:lnTo>
                  <a:pt x="30009" y="8549"/>
                </a:lnTo>
                <a:lnTo>
                  <a:pt x="30004" y="8509"/>
                </a:lnTo>
                <a:lnTo>
                  <a:pt x="29998" y="8471"/>
                </a:lnTo>
                <a:lnTo>
                  <a:pt x="29990" y="8432"/>
                </a:lnTo>
                <a:lnTo>
                  <a:pt x="29982" y="8394"/>
                </a:lnTo>
                <a:lnTo>
                  <a:pt x="29974" y="8355"/>
                </a:lnTo>
                <a:lnTo>
                  <a:pt x="29963" y="8317"/>
                </a:lnTo>
                <a:lnTo>
                  <a:pt x="29953" y="8279"/>
                </a:lnTo>
                <a:lnTo>
                  <a:pt x="29941" y="8242"/>
                </a:lnTo>
                <a:lnTo>
                  <a:pt x="29928" y="8204"/>
                </a:lnTo>
                <a:lnTo>
                  <a:pt x="29914" y="8168"/>
                </a:lnTo>
                <a:lnTo>
                  <a:pt x="29900" y="8130"/>
                </a:lnTo>
                <a:lnTo>
                  <a:pt x="29884" y="8095"/>
                </a:lnTo>
                <a:lnTo>
                  <a:pt x="29867" y="8058"/>
                </a:lnTo>
                <a:lnTo>
                  <a:pt x="29850" y="8023"/>
                </a:lnTo>
                <a:lnTo>
                  <a:pt x="29831" y="7989"/>
                </a:lnTo>
                <a:lnTo>
                  <a:pt x="29811" y="7954"/>
                </a:lnTo>
                <a:lnTo>
                  <a:pt x="29790" y="7920"/>
                </a:lnTo>
                <a:lnTo>
                  <a:pt x="29767" y="7887"/>
                </a:lnTo>
                <a:lnTo>
                  <a:pt x="29745" y="7853"/>
                </a:lnTo>
                <a:lnTo>
                  <a:pt x="29721" y="7821"/>
                </a:lnTo>
                <a:lnTo>
                  <a:pt x="29696" y="7789"/>
                </a:lnTo>
                <a:lnTo>
                  <a:pt x="29670" y="7758"/>
                </a:lnTo>
                <a:lnTo>
                  <a:pt x="29643" y="7726"/>
                </a:lnTo>
                <a:lnTo>
                  <a:pt x="29613" y="7696"/>
                </a:lnTo>
                <a:lnTo>
                  <a:pt x="29584" y="7666"/>
                </a:lnTo>
                <a:lnTo>
                  <a:pt x="29553" y="7637"/>
                </a:lnTo>
                <a:lnTo>
                  <a:pt x="29522" y="7609"/>
                </a:lnTo>
                <a:lnTo>
                  <a:pt x="29488" y="7581"/>
                </a:lnTo>
                <a:lnTo>
                  <a:pt x="29454" y="7554"/>
                </a:lnTo>
                <a:lnTo>
                  <a:pt x="29417" y="7517"/>
                </a:lnTo>
                <a:lnTo>
                  <a:pt x="29384" y="7487"/>
                </a:lnTo>
                <a:lnTo>
                  <a:pt x="29355" y="7461"/>
                </a:lnTo>
                <a:lnTo>
                  <a:pt x="29331" y="7439"/>
                </a:lnTo>
                <a:lnTo>
                  <a:pt x="29297" y="7412"/>
                </a:lnTo>
                <a:lnTo>
                  <a:pt x="29285" y="7403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bg1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Ins="189000" anchor="ctr">
            <a:normAutofit/>
          </a:bodyPr>
          <a:lstStyle/>
          <a:p>
            <a:pPr algn="ctr" defTabSz="685800">
              <a:defRPr/>
            </a:pPr>
            <a:r>
              <a:rPr lang="zh-CN" altLang="en-US" sz="2400" kern="0" dirty="0">
                <a:solidFill>
                  <a:schemeClr val="accent5"/>
                </a:solidFill>
                <a:cs typeface="+mn-ea"/>
                <a:sym typeface="+mn-lt"/>
              </a:rPr>
              <a:t>做人</a:t>
            </a:r>
          </a:p>
        </p:txBody>
      </p:sp>
      <p:sp>
        <p:nvSpPr>
          <p:cNvPr id="19" name="MH_SubTitle_1"/>
          <p:cNvSpPr/>
          <p:nvPr>
            <p:custDataLst>
              <p:tags r:id="rId2"/>
            </p:custDataLst>
          </p:nvPr>
        </p:nvSpPr>
        <p:spPr bwMode="auto">
          <a:xfrm>
            <a:off x="3875370" y="2306402"/>
            <a:ext cx="1402233" cy="525837"/>
          </a:xfrm>
          <a:custGeom>
            <a:avLst/>
            <a:gdLst>
              <a:gd name="T0" fmla="*/ 2147483646 w 30720"/>
              <a:gd name="T1" fmla="*/ 2147483646 h 11496"/>
              <a:gd name="T2" fmla="*/ 2147483646 w 30720"/>
              <a:gd name="T3" fmla="*/ 2147483646 h 11496"/>
              <a:gd name="T4" fmla="*/ 2147483646 w 30720"/>
              <a:gd name="T5" fmla="*/ 2147483646 h 11496"/>
              <a:gd name="T6" fmla="*/ 2147483646 w 30720"/>
              <a:gd name="T7" fmla="*/ 2147483646 h 11496"/>
              <a:gd name="T8" fmla="*/ 2147483646 w 30720"/>
              <a:gd name="T9" fmla="*/ 2147483646 h 11496"/>
              <a:gd name="T10" fmla="*/ 2147483646 w 30720"/>
              <a:gd name="T11" fmla="*/ 2147483646 h 11496"/>
              <a:gd name="T12" fmla="*/ 2147483646 w 30720"/>
              <a:gd name="T13" fmla="*/ 2147483646 h 11496"/>
              <a:gd name="T14" fmla="*/ 2147483646 w 30720"/>
              <a:gd name="T15" fmla="*/ 2147483646 h 11496"/>
              <a:gd name="T16" fmla="*/ 2147483646 w 30720"/>
              <a:gd name="T17" fmla="*/ 2147483646 h 11496"/>
              <a:gd name="T18" fmla="*/ 2147483646 w 30720"/>
              <a:gd name="T19" fmla="*/ 2147483646 h 11496"/>
              <a:gd name="T20" fmla="*/ 2147483646 w 30720"/>
              <a:gd name="T21" fmla="*/ 2147483646 h 11496"/>
              <a:gd name="T22" fmla="*/ 2147483646 w 30720"/>
              <a:gd name="T23" fmla="*/ 2147483646 h 11496"/>
              <a:gd name="T24" fmla="*/ 2147483646 w 30720"/>
              <a:gd name="T25" fmla="*/ 2147483646 h 11496"/>
              <a:gd name="T26" fmla="*/ 2147483646 w 30720"/>
              <a:gd name="T27" fmla="*/ 2147483646 h 11496"/>
              <a:gd name="T28" fmla="*/ 2147483646 w 30720"/>
              <a:gd name="T29" fmla="*/ 2147483646 h 11496"/>
              <a:gd name="T30" fmla="*/ 2147483646 w 30720"/>
              <a:gd name="T31" fmla="*/ 2147483646 h 11496"/>
              <a:gd name="T32" fmla="*/ 2147483646 w 30720"/>
              <a:gd name="T33" fmla="*/ 2147483646 h 11496"/>
              <a:gd name="T34" fmla="*/ 2147483646 w 30720"/>
              <a:gd name="T35" fmla="*/ 2147483646 h 11496"/>
              <a:gd name="T36" fmla="*/ 2147483646 w 30720"/>
              <a:gd name="T37" fmla="*/ 2147483646 h 11496"/>
              <a:gd name="T38" fmla="*/ 2147483646 w 30720"/>
              <a:gd name="T39" fmla="*/ 2147483646 h 11496"/>
              <a:gd name="T40" fmla="*/ 2147483646 w 30720"/>
              <a:gd name="T41" fmla="*/ 2147483646 h 11496"/>
              <a:gd name="T42" fmla="*/ 2147483646 w 30720"/>
              <a:gd name="T43" fmla="*/ 2147483646 h 11496"/>
              <a:gd name="T44" fmla="*/ 2147483646 w 30720"/>
              <a:gd name="T45" fmla="*/ 2147483646 h 11496"/>
              <a:gd name="T46" fmla="*/ 2147483646 w 30720"/>
              <a:gd name="T47" fmla="*/ 2147483646 h 11496"/>
              <a:gd name="T48" fmla="*/ 2147483646 w 30720"/>
              <a:gd name="T49" fmla="*/ 2147483646 h 11496"/>
              <a:gd name="T50" fmla="*/ 2147483646 w 30720"/>
              <a:gd name="T51" fmla="*/ 2147483646 h 11496"/>
              <a:gd name="T52" fmla="*/ 2147483646 w 30720"/>
              <a:gd name="T53" fmla="*/ 2147483646 h 11496"/>
              <a:gd name="T54" fmla="*/ 2147483646 w 30720"/>
              <a:gd name="T55" fmla="*/ 2147483646 h 11496"/>
              <a:gd name="T56" fmla="*/ 2147483646 w 30720"/>
              <a:gd name="T57" fmla="*/ 2147483646 h 11496"/>
              <a:gd name="T58" fmla="*/ 2147483646 w 30720"/>
              <a:gd name="T59" fmla="*/ 2147483646 h 11496"/>
              <a:gd name="T60" fmla="*/ 2147483646 w 30720"/>
              <a:gd name="T61" fmla="*/ 2147483646 h 11496"/>
              <a:gd name="T62" fmla="*/ 2147483646 w 30720"/>
              <a:gd name="T63" fmla="*/ 2147483646 h 11496"/>
              <a:gd name="T64" fmla="*/ 2147483646 w 30720"/>
              <a:gd name="T65" fmla="*/ 2147483646 h 11496"/>
              <a:gd name="T66" fmla="*/ 2147483646 w 30720"/>
              <a:gd name="T67" fmla="*/ 2147483646 h 11496"/>
              <a:gd name="T68" fmla="*/ 2147483646 w 30720"/>
              <a:gd name="T69" fmla="*/ 2147483646 h 11496"/>
              <a:gd name="T70" fmla="*/ 2147483646 w 30720"/>
              <a:gd name="T71" fmla="*/ 2147483646 h 11496"/>
              <a:gd name="T72" fmla="*/ 2147483646 w 30720"/>
              <a:gd name="T73" fmla="*/ 2147483646 h 11496"/>
              <a:gd name="T74" fmla="*/ 2147483646 w 30720"/>
              <a:gd name="T75" fmla="*/ 2147483646 h 11496"/>
              <a:gd name="T76" fmla="*/ 2147483646 w 30720"/>
              <a:gd name="T77" fmla="*/ 2147483646 h 11496"/>
              <a:gd name="T78" fmla="*/ 2147483646 w 30720"/>
              <a:gd name="T79" fmla="*/ 2147483646 h 11496"/>
              <a:gd name="T80" fmla="*/ 2147483646 w 30720"/>
              <a:gd name="T81" fmla="*/ 2147483646 h 11496"/>
              <a:gd name="T82" fmla="*/ 2147483646 w 30720"/>
              <a:gd name="T83" fmla="*/ 2147483646 h 11496"/>
              <a:gd name="T84" fmla="*/ 2147483646 w 30720"/>
              <a:gd name="T85" fmla="*/ 2147483646 h 11496"/>
              <a:gd name="T86" fmla="*/ 2147483646 w 30720"/>
              <a:gd name="T87" fmla="*/ 2147483646 h 11496"/>
              <a:gd name="T88" fmla="*/ 2147483646 w 30720"/>
              <a:gd name="T89" fmla="*/ 2147483646 h 11496"/>
              <a:gd name="T90" fmla="*/ 2147483646 w 30720"/>
              <a:gd name="T91" fmla="*/ 2147483646 h 11496"/>
              <a:gd name="T92" fmla="*/ 2147483646 w 30720"/>
              <a:gd name="T93" fmla="*/ 2147483646 h 11496"/>
              <a:gd name="T94" fmla="*/ 2147483646 w 30720"/>
              <a:gd name="T95" fmla="*/ 2147483646 h 11496"/>
              <a:gd name="T96" fmla="*/ 2147483646 w 30720"/>
              <a:gd name="T97" fmla="*/ 2147483646 h 11496"/>
              <a:gd name="T98" fmla="*/ 2147483646 w 30720"/>
              <a:gd name="T99" fmla="*/ 2147483646 h 11496"/>
              <a:gd name="T100" fmla="*/ 2147483646 w 30720"/>
              <a:gd name="T101" fmla="*/ 2147483646 h 11496"/>
              <a:gd name="T102" fmla="*/ 2147483646 w 30720"/>
              <a:gd name="T103" fmla="*/ 2147483646 h 11496"/>
              <a:gd name="T104" fmla="*/ 2147483646 w 30720"/>
              <a:gd name="T105" fmla="*/ 2147483646 h 11496"/>
              <a:gd name="T106" fmla="*/ 2147483646 w 30720"/>
              <a:gd name="T107" fmla="*/ 2147483646 h 11496"/>
              <a:gd name="T108" fmla="*/ 2147483646 w 30720"/>
              <a:gd name="T109" fmla="*/ 2147483646 h 11496"/>
              <a:gd name="T110" fmla="*/ 2147483646 w 30720"/>
              <a:gd name="T111" fmla="*/ 2147483646 h 11496"/>
              <a:gd name="T112" fmla="*/ 2147483646 w 30720"/>
              <a:gd name="T113" fmla="*/ 2147483646 h 11496"/>
              <a:gd name="T114" fmla="*/ 2147483646 w 30720"/>
              <a:gd name="T115" fmla="*/ 2147483646 h 11496"/>
              <a:gd name="T116" fmla="*/ 2147483646 w 30720"/>
              <a:gd name="T117" fmla="*/ 2147483646 h 11496"/>
              <a:gd name="T118" fmla="*/ 2147483646 w 30720"/>
              <a:gd name="T119" fmla="*/ 2147483646 h 11496"/>
              <a:gd name="T120" fmla="*/ 2147483646 w 30720"/>
              <a:gd name="T121" fmla="*/ 2147483646 h 11496"/>
              <a:gd name="T122" fmla="*/ 2147483646 w 30720"/>
              <a:gd name="T123" fmla="*/ 2147483646 h 11496"/>
              <a:gd name="T124" fmla="*/ 2147483646 w 30720"/>
              <a:gd name="T125" fmla="*/ 2147483646 h 1149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30720" h="11496">
                <a:moveTo>
                  <a:pt x="29285" y="7403"/>
                </a:moveTo>
                <a:lnTo>
                  <a:pt x="29285" y="7403"/>
                </a:lnTo>
                <a:lnTo>
                  <a:pt x="29232" y="7379"/>
                </a:lnTo>
                <a:lnTo>
                  <a:pt x="29180" y="7357"/>
                </a:lnTo>
                <a:lnTo>
                  <a:pt x="29127" y="7336"/>
                </a:lnTo>
                <a:lnTo>
                  <a:pt x="29073" y="7316"/>
                </a:lnTo>
                <a:lnTo>
                  <a:pt x="29020" y="7298"/>
                </a:lnTo>
                <a:lnTo>
                  <a:pt x="28966" y="7280"/>
                </a:lnTo>
                <a:lnTo>
                  <a:pt x="28913" y="7264"/>
                </a:lnTo>
                <a:lnTo>
                  <a:pt x="28859" y="7251"/>
                </a:lnTo>
                <a:lnTo>
                  <a:pt x="28804" y="7237"/>
                </a:lnTo>
                <a:lnTo>
                  <a:pt x="28750" y="7226"/>
                </a:lnTo>
                <a:lnTo>
                  <a:pt x="28697" y="7216"/>
                </a:lnTo>
                <a:lnTo>
                  <a:pt x="28643" y="7208"/>
                </a:lnTo>
                <a:lnTo>
                  <a:pt x="28589" y="7202"/>
                </a:lnTo>
                <a:lnTo>
                  <a:pt x="28535" y="7198"/>
                </a:lnTo>
                <a:lnTo>
                  <a:pt x="28482" y="7195"/>
                </a:lnTo>
                <a:lnTo>
                  <a:pt x="28429" y="7194"/>
                </a:lnTo>
                <a:lnTo>
                  <a:pt x="28376" y="7194"/>
                </a:lnTo>
                <a:lnTo>
                  <a:pt x="28322" y="7197"/>
                </a:lnTo>
                <a:lnTo>
                  <a:pt x="28269" y="7201"/>
                </a:lnTo>
                <a:lnTo>
                  <a:pt x="28217" y="7207"/>
                </a:lnTo>
                <a:lnTo>
                  <a:pt x="28165" y="7215"/>
                </a:lnTo>
                <a:lnTo>
                  <a:pt x="28113" y="7226"/>
                </a:lnTo>
                <a:lnTo>
                  <a:pt x="28062" y="7238"/>
                </a:lnTo>
                <a:lnTo>
                  <a:pt x="28011" y="7253"/>
                </a:lnTo>
                <a:lnTo>
                  <a:pt x="27960" y="7270"/>
                </a:lnTo>
                <a:lnTo>
                  <a:pt x="27910" y="7289"/>
                </a:lnTo>
                <a:lnTo>
                  <a:pt x="27861" y="7310"/>
                </a:lnTo>
                <a:lnTo>
                  <a:pt x="27812" y="7334"/>
                </a:lnTo>
                <a:lnTo>
                  <a:pt x="27763" y="7360"/>
                </a:lnTo>
                <a:lnTo>
                  <a:pt x="27717" y="7388"/>
                </a:lnTo>
                <a:lnTo>
                  <a:pt x="27670" y="7418"/>
                </a:lnTo>
                <a:lnTo>
                  <a:pt x="27623" y="7452"/>
                </a:lnTo>
                <a:lnTo>
                  <a:pt x="27600" y="7473"/>
                </a:lnTo>
                <a:lnTo>
                  <a:pt x="27578" y="7494"/>
                </a:lnTo>
                <a:lnTo>
                  <a:pt x="27556" y="7516"/>
                </a:lnTo>
                <a:lnTo>
                  <a:pt x="27535" y="7539"/>
                </a:lnTo>
                <a:lnTo>
                  <a:pt x="27515" y="7562"/>
                </a:lnTo>
                <a:lnTo>
                  <a:pt x="27495" y="7586"/>
                </a:lnTo>
                <a:lnTo>
                  <a:pt x="27476" y="7611"/>
                </a:lnTo>
                <a:lnTo>
                  <a:pt x="27457" y="7636"/>
                </a:lnTo>
                <a:lnTo>
                  <a:pt x="27440" y="7662"/>
                </a:lnTo>
                <a:lnTo>
                  <a:pt x="27422" y="7689"/>
                </a:lnTo>
                <a:lnTo>
                  <a:pt x="27405" y="7716"/>
                </a:lnTo>
                <a:lnTo>
                  <a:pt x="27390" y="7743"/>
                </a:lnTo>
                <a:lnTo>
                  <a:pt x="27374" y="7771"/>
                </a:lnTo>
                <a:lnTo>
                  <a:pt x="27360" y="7799"/>
                </a:lnTo>
                <a:lnTo>
                  <a:pt x="27345" y="7827"/>
                </a:lnTo>
                <a:lnTo>
                  <a:pt x="27332" y="7857"/>
                </a:lnTo>
                <a:lnTo>
                  <a:pt x="27319" y="7887"/>
                </a:lnTo>
                <a:lnTo>
                  <a:pt x="27307" y="7916"/>
                </a:lnTo>
                <a:lnTo>
                  <a:pt x="27296" y="7946"/>
                </a:lnTo>
                <a:lnTo>
                  <a:pt x="27286" y="7976"/>
                </a:lnTo>
                <a:lnTo>
                  <a:pt x="27276" y="8006"/>
                </a:lnTo>
                <a:lnTo>
                  <a:pt x="27268" y="8038"/>
                </a:lnTo>
                <a:lnTo>
                  <a:pt x="27260" y="8069"/>
                </a:lnTo>
                <a:lnTo>
                  <a:pt x="27252" y="8099"/>
                </a:lnTo>
                <a:lnTo>
                  <a:pt x="27246" y="8130"/>
                </a:lnTo>
                <a:lnTo>
                  <a:pt x="27241" y="8161"/>
                </a:lnTo>
                <a:lnTo>
                  <a:pt x="27236" y="8193"/>
                </a:lnTo>
                <a:lnTo>
                  <a:pt x="27231" y="8224"/>
                </a:lnTo>
                <a:lnTo>
                  <a:pt x="27228" y="8255"/>
                </a:lnTo>
                <a:lnTo>
                  <a:pt x="27226" y="8286"/>
                </a:lnTo>
                <a:lnTo>
                  <a:pt x="27225" y="8318"/>
                </a:lnTo>
                <a:lnTo>
                  <a:pt x="27224" y="8348"/>
                </a:lnTo>
                <a:lnTo>
                  <a:pt x="27225" y="8379"/>
                </a:lnTo>
                <a:lnTo>
                  <a:pt x="27226" y="8409"/>
                </a:lnTo>
                <a:lnTo>
                  <a:pt x="27228" y="8440"/>
                </a:lnTo>
                <a:lnTo>
                  <a:pt x="27231" y="8471"/>
                </a:lnTo>
                <a:lnTo>
                  <a:pt x="27236" y="8500"/>
                </a:lnTo>
                <a:lnTo>
                  <a:pt x="27241" y="8530"/>
                </a:lnTo>
                <a:lnTo>
                  <a:pt x="27247" y="8559"/>
                </a:lnTo>
                <a:lnTo>
                  <a:pt x="27254" y="8588"/>
                </a:lnTo>
                <a:lnTo>
                  <a:pt x="27263" y="8617"/>
                </a:lnTo>
                <a:lnTo>
                  <a:pt x="27271" y="8645"/>
                </a:lnTo>
                <a:lnTo>
                  <a:pt x="27281" y="8674"/>
                </a:lnTo>
                <a:lnTo>
                  <a:pt x="27293" y="8701"/>
                </a:lnTo>
                <a:lnTo>
                  <a:pt x="27304" y="8728"/>
                </a:lnTo>
                <a:lnTo>
                  <a:pt x="27318" y="8754"/>
                </a:lnTo>
                <a:lnTo>
                  <a:pt x="27331" y="8780"/>
                </a:lnTo>
                <a:lnTo>
                  <a:pt x="27347" y="8805"/>
                </a:lnTo>
                <a:lnTo>
                  <a:pt x="27364" y="8830"/>
                </a:lnTo>
                <a:lnTo>
                  <a:pt x="27381" y="8854"/>
                </a:lnTo>
                <a:lnTo>
                  <a:pt x="27399" y="8876"/>
                </a:lnTo>
                <a:lnTo>
                  <a:pt x="27419" y="8899"/>
                </a:lnTo>
                <a:lnTo>
                  <a:pt x="27440" y="8921"/>
                </a:lnTo>
                <a:lnTo>
                  <a:pt x="27462" y="8943"/>
                </a:lnTo>
                <a:lnTo>
                  <a:pt x="27484" y="8963"/>
                </a:lnTo>
                <a:lnTo>
                  <a:pt x="27509" y="8983"/>
                </a:lnTo>
                <a:lnTo>
                  <a:pt x="27534" y="9001"/>
                </a:lnTo>
                <a:lnTo>
                  <a:pt x="27560" y="9019"/>
                </a:lnTo>
                <a:lnTo>
                  <a:pt x="27589" y="9036"/>
                </a:lnTo>
                <a:lnTo>
                  <a:pt x="27618" y="9052"/>
                </a:lnTo>
                <a:lnTo>
                  <a:pt x="27648" y="9067"/>
                </a:lnTo>
                <a:lnTo>
                  <a:pt x="27679" y="9081"/>
                </a:lnTo>
                <a:lnTo>
                  <a:pt x="27711" y="9094"/>
                </a:lnTo>
                <a:lnTo>
                  <a:pt x="27746" y="9106"/>
                </a:lnTo>
                <a:lnTo>
                  <a:pt x="27734" y="9013"/>
                </a:lnTo>
                <a:lnTo>
                  <a:pt x="27730" y="8964"/>
                </a:lnTo>
                <a:lnTo>
                  <a:pt x="27727" y="8916"/>
                </a:lnTo>
                <a:lnTo>
                  <a:pt x="27724" y="8866"/>
                </a:lnTo>
                <a:lnTo>
                  <a:pt x="27722" y="8816"/>
                </a:lnTo>
                <a:lnTo>
                  <a:pt x="27721" y="8767"/>
                </a:lnTo>
                <a:lnTo>
                  <a:pt x="27721" y="8717"/>
                </a:lnTo>
                <a:lnTo>
                  <a:pt x="27722" y="8667"/>
                </a:lnTo>
                <a:lnTo>
                  <a:pt x="27725" y="8617"/>
                </a:lnTo>
                <a:lnTo>
                  <a:pt x="27729" y="8568"/>
                </a:lnTo>
                <a:lnTo>
                  <a:pt x="27734" y="8519"/>
                </a:lnTo>
                <a:lnTo>
                  <a:pt x="27743" y="8472"/>
                </a:lnTo>
                <a:lnTo>
                  <a:pt x="27752" y="8425"/>
                </a:lnTo>
                <a:lnTo>
                  <a:pt x="27763" y="8378"/>
                </a:lnTo>
                <a:lnTo>
                  <a:pt x="27776" y="8333"/>
                </a:lnTo>
                <a:lnTo>
                  <a:pt x="27783" y="8311"/>
                </a:lnTo>
                <a:lnTo>
                  <a:pt x="27792" y="8289"/>
                </a:lnTo>
                <a:lnTo>
                  <a:pt x="27800" y="8268"/>
                </a:lnTo>
                <a:lnTo>
                  <a:pt x="27809" y="8247"/>
                </a:lnTo>
                <a:lnTo>
                  <a:pt x="27820" y="8226"/>
                </a:lnTo>
                <a:lnTo>
                  <a:pt x="27829" y="8206"/>
                </a:lnTo>
                <a:lnTo>
                  <a:pt x="27840" y="8185"/>
                </a:lnTo>
                <a:lnTo>
                  <a:pt x="27852" y="8167"/>
                </a:lnTo>
                <a:lnTo>
                  <a:pt x="27864" y="8148"/>
                </a:lnTo>
                <a:lnTo>
                  <a:pt x="27877" y="8129"/>
                </a:lnTo>
                <a:lnTo>
                  <a:pt x="27890" y="8112"/>
                </a:lnTo>
                <a:lnTo>
                  <a:pt x="27905" y="8094"/>
                </a:lnTo>
                <a:lnTo>
                  <a:pt x="27921" y="8077"/>
                </a:lnTo>
                <a:lnTo>
                  <a:pt x="27936" y="8061"/>
                </a:lnTo>
                <a:lnTo>
                  <a:pt x="27953" y="8045"/>
                </a:lnTo>
                <a:lnTo>
                  <a:pt x="27970" y="8029"/>
                </a:lnTo>
                <a:lnTo>
                  <a:pt x="27987" y="8015"/>
                </a:lnTo>
                <a:lnTo>
                  <a:pt x="28006" y="8001"/>
                </a:lnTo>
                <a:lnTo>
                  <a:pt x="28026" y="7988"/>
                </a:lnTo>
                <a:lnTo>
                  <a:pt x="28047" y="7975"/>
                </a:lnTo>
                <a:lnTo>
                  <a:pt x="28067" y="7963"/>
                </a:lnTo>
                <a:lnTo>
                  <a:pt x="28089" y="7951"/>
                </a:lnTo>
                <a:lnTo>
                  <a:pt x="28112" y="7941"/>
                </a:lnTo>
                <a:lnTo>
                  <a:pt x="28136" y="7931"/>
                </a:lnTo>
                <a:lnTo>
                  <a:pt x="28160" y="7922"/>
                </a:lnTo>
                <a:lnTo>
                  <a:pt x="28186" y="7914"/>
                </a:lnTo>
                <a:lnTo>
                  <a:pt x="28212" y="7906"/>
                </a:lnTo>
                <a:lnTo>
                  <a:pt x="28240" y="7899"/>
                </a:lnTo>
                <a:lnTo>
                  <a:pt x="28268" y="7893"/>
                </a:lnTo>
                <a:lnTo>
                  <a:pt x="28298" y="7889"/>
                </a:lnTo>
                <a:lnTo>
                  <a:pt x="28328" y="7885"/>
                </a:lnTo>
                <a:lnTo>
                  <a:pt x="28358" y="7880"/>
                </a:lnTo>
                <a:lnTo>
                  <a:pt x="28384" y="7882"/>
                </a:lnTo>
                <a:lnTo>
                  <a:pt x="28410" y="7883"/>
                </a:lnTo>
                <a:lnTo>
                  <a:pt x="28435" y="7884"/>
                </a:lnTo>
                <a:lnTo>
                  <a:pt x="28460" y="7887"/>
                </a:lnTo>
                <a:lnTo>
                  <a:pt x="28485" y="7890"/>
                </a:lnTo>
                <a:lnTo>
                  <a:pt x="28510" y="7893"/>
                </a:lnTo>
                <a:lnTo>
                  <a:pt x="28535" y="7898"/>
                </a:lnTo>
                <a:lnTo>
                  <a:pt x="28559" y="7903"/>
                </a:lnTo>
                <a:lnTo>
                  <a:pt x="28583" y="7909"/>
                </a:lnTo>
                <a:lnTo>
                  <a:pt x="28607" y="7915"/>
                </a:lnTo>
                <a:lnTo>
                  <a:pt x="28630" y="7922"/>
                </a:lnTo>
                <a:lnTo>
                  <a:pt x="28654" y="7929"/>
                </a:lnTo>
                <a:lnTo>
                  <a:pt x="28676" y="7938"/>
                </a:lnTo>
                <a:lnTo>
                  <a:pt x="28699" y="7947"/>
                </a:lnTo>
                <a:lnTo>
                  <a:pt x="28721" y="7956"/>
                </a:lnTo>
                <a:lnTo>
                  <a:pt x="28743" y="7966"/>
                </a:lnTo>
                <a:lnTo>
                  <a:pt x="28765" y="7976"/>
                </a:lnTo>
                <a:lnTo>
                  <a:pt x="28787" y="7988"/>
                </a:lnTo>
                <a:lnTo>
                  <a:pt x="28808" y="7999"/>
                </a:lnTo>
                <a:lnTo>
                  <a:pt x="28828" y="8012"/>
                </a:lnTo>
                <a:lnTo>
                  <a:pt x="28869" y="8038"/>
                </a:lnTo>
                <a:lnTo>
                  <a:pt x="28908" y="8065"/>
                </a:lnTo>
                <a:lnTo>
                  <a:pt x="28945" y="8095"/>
                </a:lnTo>
                <a:lnTo>
                  <a:pt x="28981" y="8126"/>
                </a:lnTo>
                <a:lnTo>
                  <a:pt x="29016" y="8159"/>
                </a:lnTo>
                <a:lnTo>
                  <a:pt x="29048" y="8195"/>
                </a:lnTo>
                <a:lnTo>
                  <a:pt x="29078" y="8231"/>
                </a:lnTo>
                <a:lnTo>
                  <a:pt x="29107" y="8270"/>
                </a:lnTo>
                <a:lnTo>
                  <a:pt x="29134" y="8309"/>
                </a:lnTo>
                <a:lnTo>
                  <a:pt x="29159" y="8351"/>
                </a:lnTo>
                <a:lnTo>
                  <a:pt x="29182" y="8394"/>
                </a:lnTo>
                <a:lnTo>
                  <a:pt x="29202" y="8436"/>
                </a:lnTo>
                <a:lnTo>
                  <a:pt x="29221" y="8481"/>
                </a:lnTo>
                <a:lnTo>
                  <a:pt x="29229" y="8504"/>
                </a:lnTo>
                <a:lnTo>
                  <a:pt x="29238" y="8527"/>
                </a:lnTo>
                <a:lnTo>
                  <a:pt x="29245" y="8551"/>
                </a:lnTo>
                <a:lnTo>
                  <a:pt x="29251" y="8574"/>
                </a:lnTo>
                <a:lnTo>
                  <a:pt x="29257" y="8598"/>
                </a:lnTo>
                <a:lnTo>
                  <a:pt x="29263" y="8621"/>
                </a:lnTo>
                <a:lnTo>
                  <a:pt x="29268" y="8645"/>
                </a:lnTo>
                <a:lnTo>
                  <a:pt x="29272" y="8670"/>
                </a:lnTo>
                <a:lnTo>
                  <a:pt x="29275" y="8694"/>
                </a:lnTo>
                <a:lnTo>
                  <a:pt x="29278" y="8719"/>
                </a:lnTo>
                <a:lnTo>
                  <a:pt x="29280" y="8744"/>
                </a:lnTo>
                <a:lnTo>
                  <a:pt x="29282" y="8769"/>
                </a:lnTo>
                <a:lnTo>
                  <a:pt x="29283" y="8794"/>
                </a:lnTo>
                <a:lnTo>
                  <a:pt x="29283" y="8820"/>
                </a:lnTo>
                <a:lnTo>
                  <a:pt x="29283" y="8845"/>
                </a:lnTo>
                <a:lnTo>
                  <a:pt x="29282" y="8871"/>
                </a:lnTo>
                <a:lnTo>
                  <a:pt x="29280" y="8897"/>
                </a:lnTo>
                <a:lnTo>
                  <a:pt x="29278" y="8922"/>
                </a:lnTo>
                <a:lnTo>
                  <a:pt x="29271" y="8974"/>
                </a:lnTo>
                <a:lnTo>
                  <a:pt x="29262" y="9024"/>
                </a:lnTo>
                <a:lnTo>
                  <a:pt x="29251" y="9074"/>
                </a:lnTo>
                <a:lnTo>
                  <a:pt x="29238" y="9123"/>
                </a:lnTo>
                <a:lnTo>
                  <a:pt x="29223" y="9171"/>
                </a:lnTo>
                <a:lnTo>
                  <a:pt x="29206" y="9219"/>
                </a:lnTo>
                <a:lnTo>
                  <a:pt x="29188" y="9265"/>
                </a:lnTo>
                <a:lnTo>
                  <a:pt x="29167" y="9310"/>
                </a:lnTo>
                <a:lnTo>
                  <a:pt x="29144" y="9355"/>
                </a:lnTo>
                <a:lnTo>
                  <a:pt x="29120" y="9398"/>
                </a:lnTo>
                <a:lnTo>
                  <a:pt x="29094" y="9441"/>
                </a:lnTo>
                <a:lnTo>
                  <a:pt x="29067" y="9481"/>
                </a:lnTo>
                <a:lnTo>
                  <a:pt x="29038" y="9522"/>
                </a:lnTo>
                <a:lnTo>
                  <a:pt x="29006" y="9560"/>
                </a:lnTo>
                <a:lnTo>
                  <a:pt x="28974" y="9599"/>
                </a:lnTo>
                <a:lnTo>
                  <a:pt x="28941" y="9635"/>
                </a:lnTo>
                <a:lnTo>
                  <a:pt x="28905" y="9671"/>
                </a:lnTo>
                <a:lnTo>
                  <a:pt x="28869" y="9704"/>
                </a:lnTo>
                <a:lnTo>
                  <a:pt x="28831" y="9737"/>
                </a:lnTo>
                <a:lnTo>
                  <a:pt x="28792" y="9768"/>
                </a:lnTo>
                <a:lnTo>
                  <a:pt x="28751" y="9798"/>
                </a:lnTo>
                <a:lnTo>
                  <a:pt x="28710" y="9827"/>
                </a:lnTo>
                <a:lnTo>
                  <a:pt x="28666" y="9854"/>
                </a:lnTo>
                <a:lnTo>
                  <a:pt x="28622" y="9879"/>
                </a:lnTo>
                <a:lnTo>
                  <a:pt x="28578" y="9903"/>
                </a:lnTo>
                <a:lnTo>
                  <a:pt x="28532" y="9926"/>
                </a:lnTo>
                <a:lnTo>
                  <a:pt x="28484" y="9946"/>
                </a:lnTo>
                <a:lnTo>
                  <a:pt x="28436" y="9965"/>
                </a:lnTo>
                <a:lnTo>
                  <a:pt x="28387" y="9983"/>
                </a:lnTo>
                <a:lnTo>
                  <a:pt x="28337" y="9999"/>
                </a:lnTo>
                <a:lnTo>
                  <a:pt x="28287" y="10013"/>
                </a:lnTo>
                <a:lnTo>
                  <a:pt x="28236" y="10025"/>
                </a:lnTo>
                <a:lnTo>
                  <a:pt x="28189" y="10031"/>
                </a:lnTo>
                <a:lnTo>
                  <a:pt x="28143" y="10035"/>
                </a:lnTo>
                <a:lnTo>
                  <a:pt x="28098" y="10038"/>
                </a:lnTo>
                <a:lnTo>
                  <a:pt x="28052" y="10040"/>
                </a:lnTo>
                <a:lnTo>
                  <a:pt x="28006" y="10041"/>
                </a:lnTo>
                <a:lnTo>
                  <a:pt x="27960" y="10040"/>
                </a:lnTo>
                <a:lnTo>
                  <a:pt x="27915" y="10039"/>
                </a:lnTo>
                <a:lnTo>
                  <a:pt x="27870" y="10036"/>
                </a:lnTo>
                <a:lnTo>
                  <a:pt x="27825" y="10033"/>
                </a:lnTo>
                <a:lnTo>
                  <a:pt x="27780" y="10028"/>
                </a:lnTo>
                <a:lnTo>
                  <a:pt x="27735" y="10021"/>
                </a:lnTo>
                <a:lnTo>
                  <a:pt x="27691" y="10014"/>
                </a:lnTo>
                <a:lnTo>
                  <a:pt x="27647" y="10005"/>
                </a:lnTo>
                <a:lnTo>
                  <a:pt x="27602" y="9995"/>
                </a:lnTo>
                <a:lnTo>
                  <a:pt x="27559" y="9984"/>
                </a:lnTo>
                <a:lnTo>
                  <a:pt x="27516" y="9972"/>
                </a:lnTo>
                <a:lnTo>
                  <a:pt x="27473" y="9958"/>
                </a:lnTo>
                <a:lnTo>
                  <a:pt x="27430" y="9943"/>
                </a:lnTo>
                <a:lnTo>
                  <a:pt x="27388" y="9928"/>
                </a:lnTo>
                <a:lnTo>
                  <a:pt x="27346" y="9910"/>
                </a:lnTo>
                <a:lnTo>
                  <a:pt x="27305" y="9891"/>
                </a:lnTo>
                <a:lnTo>
                  <a:pt x="27265" y="9871"/>
                </a:lnTo>
                <a:lnTo>
                  <a:pt x="27224" y="9850"/>
                </a:lnTo>
                <a:lnTo>
                  <a:pt x="27185" y="9828"/>
                </a:lnTo>
                <a:lnTo>
                  <a:pt x="27145" y="9803"/>
                </a:lnTo>
                <a:lnTo>
                  <a:pt x="27107" y="9778"/>
                </a:lnTo>
                <a:lnTo>
                  <a:pt x="27068" y="9751"/>
                </a:lnTo>
                <a:lnTo>
                  <a:pt x="27031" y="9723"/>
                </a:lnTo>
                <a:lnTo>
                  <a:pt x="26994" y="9693"/>
                </a:lnTo>
                <a:lnTo>
                  <a:pt x="26958" y="9662"/>
                </a:lnTo>
                <a:lnTo>
                  <a:pt x="26922" y="9630"/>
                </a:lnTo>
                <a:lnTo>
                  <a:pt x="26888" y="9597"/>
                </a:lnTo>
                <a:lnTo>
                  <a:pt x="26854" y="9559"/>
                </a:lnTo>
                <a:lnTo>
                  <a:pt x="26821" y="9521"/>
                </a:lnTo>
                <a:lnTo>
                  <a:pt x="26790" y="9482"/>
                </a:lnTo>
                <a:lnTo>
                  <a:pt x="26761" y="9443"/>
                </a:lnTo>
                <a:lnTo>
                  <a:pt x="26732" y="9403"/>
                </a:lnTo>
                <a:lnTo>
                  <a:pt x="26705" y="9364"/>
                </a:lnTo>
                <a:lnTo>
                  <a:pt x="26679" y="9323"/>
                </a:lnTo>
                <a:lnTo>
                  <a:pt x="26655" y="9282"/>
                </a:lnTo>
                <a:lnTo>
                  <a:pt x="26631" y="9241"/>
                </a:lnTo>
                <a:lnTo>
                  <a:pt x="26609" y="9199"/>
                </a:lnTo>
                <a:lnTo>
                  <a:pt x="26588" y="9157"/>
                </a:lnTo>
                <a:lnTo>
                  <a:pt x="26568" y="9115"/>
                </a:lnTo>
                <a:lnTo>
                  <a:pt x="26551" y="9073"/>
                </a:lnTo>
                <a:lnTo>
                  <a:pt x="26533" y="9029"/>
                </a:lnTo>
                <a:lnTo>
                  <a:pt x="26517" y="8987"/>
                </a:lnTo>
                <a:lnTo>
                  <a:pt x="26503" y="8943"/>
                </a:lnTo>
                <a:lnTo>
                  <a:pt x="26489" y="8900"/>
                </a:lnTo>
                <a:lnTo>
                  <a:pt x="26477" y="8857"/>
                </a:lnTo>
                <a:lnTo>
                  <a:pt x="26466" y="8812"/>
                </a:lnTo>
                <a:lnTo>
                  <a:pt x="26456" y="8768"/>
                </a:lnTo>
                <a:lnTo>
                  <a:pt x="26448" y="8723"/>
                </a:lnTo>
                <a:lnTo>
                  <a:pt x="26440" y="8680"/>
                </a:lnTo>
                <a:lnTo>
                  <a:pt x="26434" y="8635"/>
                </a:lnTo>
                <a:lnTo>
                  <a:pt x="26429" y="8590"/>
                </a:lnTo>
                <a:lnTo>
                  <a:pt x="26425" y="8546"/>
                </a:lnTo>
                <a:lnTo>
                  <a:pt x="26422" y="8501"/>
                </a:lnTo>
                <a:lnTo>
                  <a:pt x="26421" y="8456"/>
                </a:lnTo>
                <a:lnTo>
                  <a:pt x="26419" y="8412"/>
                </a:lnTo>
                <a:lnTo>
                  <a:pt x="26419" y="8368"/>
                </a:lnTo>
                <a:lnTo>
                  <a:pt x="26422" y="8323"/>
                </a:lnTo>
                <a:lnTo>
                  <a:pt x="26425" y="8278"/>
                </a:lnTo>
                <a:lnTo>
                  <a:pt x="26428" y="8233"/>
                </a:lnTo>
                <a:lnTo>
                  <a:pt x="26433" y="8189"/>
                </a:lnTo>
                <a:lnTo>
                  <a:pt x="26439" y="8145"/>
                </a:lnTo>
                <a:lnTo>
                  <a:pt x="26445" y="8100"/>
                </a:lnTo>
                <a:lnTo>
                  <a:pt x="26454" y="8056"/>
                </a:lnTo>
                <a:lnTo>
                  <a:pt x="26463" y="8013"/>
                </a:lnTo>
                <a:lnTo>
                  <a:pt x="26473" y="7969"/>
                </a:lnTo>
                <a:lnTo>
                  <a:pt x="26484" y="7925"/>
                </a:lnTo>
                <a:lnTo>
                  <a:pt x="26497" y="7882"/>
                </a:lnTo>
                <a:lnTo>
                  <a:pt x="26509" y="7839"/>
                </a:lnTo>
                <a:lnTo>
                  <a:pt x="26524" y="7796"/>
                </a:lnTo>
                <a:lnTo>
                  <a:pt x="26539" y="7754"/>
                </a:lnTo>
                <a:lnTo>
                  <a:pt x="26555" y="7711"/>
                </a:lnTo>
                <a:lnTo>
                  <a:pt x="26571" y="7669"/>
                </a:lnTo>
                <a:lnTo>
                  <a:pt x="26590" y="7628"/>
                </a:lnTo>
                <a:lnTo>
                  <a:pt x="26609" y="7587"/>
                </a:lnTo>
                <a:lnTo>
                  <a:pt x="26629" y="7546"/>
                </a:lnTo>
                <a:lnTo>
                  <a:pt x="26650" y="7506"/>
                </a:lnTo>
                <a:lnTo>
                  <a:pt x="26671" y="7465"/>
                </a:lnTo>
                <a:lnTo>
                  <a:pt x="26694" y="7426"/>
                </a:lnTo>
                <a:lnTo>
                  <a:pt x="26718" y="7387"/>
                </a:lnTo>
                <a:lnTo>
                  <a:pt x="26743" y="7349"/>
                </a:lnTo>
                <a:lnTo>
                  <a:pt x="26768" y="7310"/>
                </a:lnTo>
                <a:lnTo>
                  <a:pt x="26795" y="7273"/>
                </a:lnTo>
                <a:lnTo>
                  <a:pt x="26822" y="7236"/>
                </a:lnTo>
                <a:lnTo>
                  <a:pt x="26850" y="7200"/>
                </a:lnTo>
                <a:lnTo>
                  <a:pt x="26880" y="7163"/>
                </a:lnTo>
                <a:lnTo>
                  <a:pt x="26910" y="7128"/>
                </a:lnTo>
                <a:lnTo>
                  <a:pt x="26940" y="7094"/>
                </a:lnTo>
                <a:lnTo>
                  <a:pt x="26971" y="7060"/>
                </a:lnTo>
                <a:lnTo>
                  <a:pt x="27005" y="7027"/>
                </a:lnTo>
                <a:lnTo>
                  <a:pt x="27038" y="6994"/>
                </a:lnTo>
                <a:lnTo>
                  <a:pt x="27071" y="6962"/>
                </a:lnTo>
                <a:lnTo>
                  <a:pt x="27107" y="6933"/>
                </a:lnTo>
                <a:lnTo>
                  <a:pt x="27141" y="6906"/>
                </a:lnTo>
                <a:lnTo>
                  <a:pt x="27176" y="6880"/>
                </a:lnTo>
                <a:lnTo>
                  <a:pt x="27212" y="6854"/>
                </a:lnTo>
                <a:lnTo>
                  <a:pt x="27248" y="6829"/>
                </a:lnTo>
                <a:lnTo>
                  <a:pt x="27285" y="6805"/>
                </a:lnTo>
                <a:lnTo>
                  <a:pt x="27321" y="6782"/>
                </a:lnTo>
                <a:lnTo>
                  <a:pt x="27357" y="6761"/>
                </a:lnTo>
                <a:lnTo>
                  <a:pt x="27395" y="6740"/>
                </a:lnTo>
                <a:lnTo>
                  <a:pt x="27432" y="6719"/>
                </a:lnTo>
                <a:lnTo>
                  <a:pt x="27470" y="6699"/>
                </a:lnTo>
                <a:lnTo>
                  <a:pt x="27508" y="6681"/>
                </a:lnTo>
                <a:lnTo>
                  <a:pt x="27546" y="6663"/>
                </a:lnTo>
                <a:lnTo>
                  <a:pt x="27584" y="6646"/>
                </a:lnTo>
                <a:lnTo>
                  <a:pt x="27623" y="6630"/>
                </a:lnTo>
                <a:lnTo>
                  <a:pt x="27662" y="6615"/>
                </a:lnTo>
                <a:lnTo>
                  <a:pt x="27701" y="6600"/>
                </a:lnTo>
                <a:lnTo>
                  <a:pt x="27741" y="6587"/>
                </a:lnTo>
                <a:lnTo>
                  <a:pt x="27780" y="6573"/>
                </a:lnTo>
                <a:lnTo>
                  <a:pt x="27820" y="6562"/>
                </a:lnTo>
                <a:lnTo>
                  <a:pt x="27859" y="6550"/>
                </a:lnTo>
                <a:lnTo>
                  <a:pt x="27899" y="6540"/>
                </a:lnTo>
                <a:lnTo>
                  <a:pt x="27939" y="6531"/>
                </a:lnTo>
                <a:lnTo>
                  <a:pt x="27980" y="6521"/>
                </a:lnTo>
                <a:lnTo>
                  <a:pt x="28020" y="6514"/>
                </a:lnTo>
                <a:lnTo>
                  <a:pt x="28060" y="6507"/>
                </a:lnTo>
                <a:lnTo>
                  <a:pt x="28101" y="6499"/>
                </a:lnTo>
                <a:lnTo>
                  <a:pt x="28141" y="6494"/>
                </a:lnTo>
                <a:lnTo>
                  <a:pt x="28182" y="6489"/>
                </a:lnTo>
                <a:lnTo>
                  <a:pt x="28223" y="6485"/>
                </a:lnTo>
                <a:lnTo>
                  <a:pt x="28264" y="6482"/>
                </a:lnTo>
                <a:lnTo>
                  <a:pt x="28305" y="6480"/>
                </a:lnTo>
                <a:lnTo>
                  <a:pt x="28345" y="6478"/>
                </a:lnTo>
                <a:lnTo>
                  <a:pt x="28387" y="6477"/>
                </a:lnTo>
                <a:lnTo>
                  <a:pt x="28428" y="6477"/>
                </a:lnTo>
                <a:lnTo>
                  <a:pt x="28468" y="6477"/>
                </a:lnTo>
                <a:lnTo>
                  <a:pt x="28510" y="6479"/>
                </a:lnTo>
                <a:lnTo>
                  <a:pt x="28550" y="6481"/>
                </a:lnTo>
                <a:lnTo>
                  <a:pt x="28592" y="6483"/>
                </a:lnTo>
                <a:lnTo>
                  <a:pt x="28633" y="6486"/>
                </a:lnTo>
                <a:lnTo>
                  <a:pt x="28673" y="6490"/>
                </a:lnTo>
                <a:lnTo>
                  <a:pt x="28715" y="6495"/>
                </a:lnTo>
                <a:lnTo>
                  <a:pt x="28756" y="6501"/>
                </a:lnTo>
                <a:lnTo>
                  <a:pt x="28796" y="6508"/>
                </a:lnTo>
                <a:lnTo>
                  <a:pt x="28837" y="6514"/>
                </a:lnTo>
                <a:lnTo>
                  <a:pt x="28877" y="6522"/>
                </a:lnTo>
                <a:lnTo>
                  <a:pt x="28918" y="6531"/>
                </a:lnTo>
                <a:lnTo>
                  <a:pt x="28959" y="6540"/>
                </a:lnTo>
                <a:lnTo>
                  <a:pt x="28999" y="6549"/>
                </a:lnTo>
                <a:lnTo>
                  <a:pt x="29040" y="6560"/>
                </a:lnTo>
                <a:lnTo>
                  <a:pt x="29079" y="6571"/>
                </a:lnTo>
                <a:lnTo>
                  <a:pt x="29119" y="6584"/>
                </a:lnTo>
                <a:lnTo>
                  <a:pt x="29159" y="6596"/>
                </a:lnTo>
                <a:lnTo>
                  <a:pt x="29199" y="6610"/>
                </a:lnTo>
                <a:lnTo>
                  <a:pt x="29239" y="6623"/>
                </a:lnTo>
                <a:lnTo>
                  <a:pt x="29277" y="6638"/>
                </a:lnTo>
                <a:lnTo>
                  <a:pt x="29317" y="6653"/>
                </a:lnTo>
                <a:lnTo>
                  <a:pt x="29355" y="6669"/>
                </a:lnTo>
                <a:lnTo>
                  <a:pt x="29395" y="6686"/>
                </a:lnTo>
                <a:lnTo>
                  <a:pt x="29432" y="6703"/>
                </a:lnTo>
                <a:lnTo>
                  <a:pt x="29471" y="6721"/>
                </a:lnTo>
                <a:lnTo>
                  <a:pt x="29509" y="6740"/>
                </a:lnTo>
                <a:lnTo>
                  <a:pt x="29547" y="6759"/>
                </a:lnTo>
                <a:lnTo>
                  <a:pt x="29584" y="6778"/>
                </a:lnTo>
                <a:lnTo>
                  <a:pt x="29619" y="6799"/>
                </a:lnTo>
                <a:lnTo>
                  <a:pt x="29652" y="6819"/>
                </a:lnTo>
                <a:lnTo>
                  <a:pt x="29685" y="6841"/>
                </a:lnTo>
                <a:lnTo>
                  <a:pt x="29717" y="6863"/>
                </a:lnTo>
                <a:lnTo>
                  <a:pt x="29750" y="6884"/>
                </a:lnTo>
                <a:lnTo>
                  <a:pt x="29781" y="6906"/>
                </a:lnTo>
                <a:lnTo>
                  <a:pt x="29812" y="6929"/>
                </a:lnTo>
                <a:lnTo>
                  <a:pt x="29842" y="6953"/>
                </a:lnTo>
                <a:lnTo>
                  <a:pt x="29873" y="6977"/>
                </a:lnTo>
                <a:lnTo>
                  <a:pt x="29902" y="7001"/>
                </a:lnTo>
                <a:lnTo>
                  <a:pt x="29931" y="7025"/>
                </a:lnTo>
                <a:lnTo>
                  <a:pt x="29959" y="7050"/>
                </a:lnTo>
                <a:lnTo>
                  <a:pt x="29987" y="7075"/>
                </a:lnTo>
                <a:lnTo>
                  <a:pt x="30014" y="7101"/>
                </a:lnTo>
                <a:lnTo>
                  <a:pt x="30041" y="7127"/>
                </a:lnTo>
                <a:lnTo>
                  <a:pt x="30067" y="7153"/>
                </a:lnTo>
                <a:lnTo>
                  <a:pt x="30118" y="7207"/>
                </a:lnTo>
                <a:lnTo>
                  <a:pt x="30167" y="7261"/>
                </a:lnTo>
                <a:lnTo>
                  <a:pt x="30213" y="7317"/>
                </a:lnTo>
                <a:lnTo>
                  <a:pt x="30258" y="7376"/>
                </a:lnTo>
                <a:lnTo>
                  <a:pt x="30300" y="7434"/>
                </a:lnTo>
                <a:lnTo>
                  <a:pt x="30341" y="7494"/>
                </a:lnTo>
                <a:lnTo>
                  <a:pt x="30379" y="7555"/>
                </a:lnTo>
                <a:lnTo>
                  <a:pt x="30415" y="7617"/>
                </a:lnTo>
                <a:lnTo>
                  <a:pt x="30449" y="7680"/>
                </a:lnTo>
                <a:lnTo>
                  <a:pt x="30482" y="7744"/>
                </a:lnTo>
                <a:lnTo>
                  <a:pt x="30512" y="7809"/>
                </a:lnTo>
                <a:lnTo>
                  <a:pt x="30540" y="7874"/>
                </a:lnTo>
                <a:lnTo>
                  <a:pt x="30566" y="7941"/>
                </a:lnTo>
                <a:lnTo>
                  <a:pt x="30590" y="8007"/>
                </a:lnTo>
                <a:lnTo>
                  <a:pt x="30612" y="8075"/>
                </a:lnTo>
                <a:lnTo>
                  <a:pt x="30632" y="8144"/>
                </a:lnTo>
                <a:lnTo>
                  <a:pt x="30649" y="8212"/>
                </a:lnTo>
                <a:lnTo>
                  <a:pt x="30665" y="8282"/>
                </a:lnTo>
                <a:lnTo>
                  <a:pt x="30678" y="8352"/>
                </a:lnTo>
                <a:lnTo>
                  <a:pt x="30691" y="8423"/>
                </a:lnTo>
                <a:lnTo>
                  <a:pt x="30700" y="8493"/>
                </a:lnTo>
                <a:lnTo>
                  <a:pt x="30709" y="8565"/>
                </a:lnTo>
                <a:lnTo>
                  <a:pt x="30714" y="8636"/>
                </a:lnTo>
                <a:lnTo>
                  <a:pt x="30718" y="8708"/>
                </a:lnTo>
                <a:lnTo>
                  <a:pt x="30720" y="8780"/>
                </a:lnTo>
                <a:lnTo>
                  <a:pt x="30720" y="8853"/>
                </a:lnTo>
                <a:lnTo>
                  <a:pt x="30718" y="8924"/>
                </a:lnTo>
                <a:lnTo>
                  <a:pt x="30714" y="8996"/>
                </a:lnTo>
                <a:lnTo>
                  <a:pt x="30708" y="9068"/>
                </a:lnTo>
                <a:lnTo>
                  <a:pt x="30700" y="9141"/>
                </a:lnTo>
                <a:lnTo>
                  <a:pt x="30690" y="9213"/>
                </a:lnTo>
                <a:lnTo>
                  <a:pt x="30678" y="9284"/>
                </a:lnTo>
                <a:lnTo>
                  <a:pt x="30665" y="9355"/>
                </a:lnTo>
                <a:lnTo>
                  <a:pt x="30649" y="9427"/>
                </a:lnTo>
                <a:lnTo>
                  <a:pt x="30632" y="9498"/>
                </a:lnTo>
                <a:lnTo>
                  <a:pt x="30612" y="9569"/>
                </a:lnTo>
                <a:lnTo>
                  <a:pt x="30590" y="9638"/>
                </a:lnTo>
                <a:lnTo>
                  <a:pt x="30567" y="9708"/>
                </a:lnTo>
                <a:lnTo>
                  <a:pt x="30542" y="9777"/>
                </a:lnTo>
                <a:lnTo>
                  <a:pt x="30515" y="9845"/>
                </a:lnTo>
                <a:lnTo>
                  <a:pt x="30486" y="9913"/>
                </a:lnTo>
                <a:lnTo>
                  <a:pt x="30456" y="9981"/>
                </a:lnTo>
                <a:lnTo>
                  <a:pt x="30422" y="10047"/>
                </a:lnTo>
                <a:lnTo>
                  <a:pt x="30388" y="10113"/>
                </a:lnTo>
                <a:lnTo>
                  <a:pt x="30351" y="10177"/>
                </a:lnTo>
                <a:lnTo>
                  <a:pt x="30313" y="10242"/>
                </a:lnTo>
                <a:lnTo>
                  <a:pt x="30273" y="10304"/>
                </a:lnTo>
                <a:lnTo>
                  <a:pt x="30231" y="10367"/>
                </a:lnTo>
                <a:lnTo>
                  <a:pt x="30187" y="10428"/>
                </a:lnTo>
                <a:lnTo>
                  <a:pt x="30141" y="10488"/>
                </a:lnTo>
                <a:lnTo>
                  <a:pt x="30094" y="10547"/>
                </a:lnTo>
                <a:lnTo>
                  <a:pt x="30044" y="10604"/>
                </a:lnTo>
                <a:lnTo>
                  <a:pt x="29993" y="10660"/>
                </a:lnTo>
                <a:lnTo>
                  <a:pt x="29940" y="10715"/>
                </a:lnTo>
                <a:lnTo>
                  <a:pt x="29886" y="10770"/>
                </a:lnTo>
                <a:lnTo>
                  <a:pt x="29829" y="10822"/>
                </a:lnTo>
                <a:lnTo>
                  <a:pt x="29775" y="10867"/>
                </a:lnTo>
                <a:lnTo>
                  <a:pt x="29719" y="10911"/>
                </a:lnTo>
                <a:lnTo>
                  <a:pt x="29662" y="10953"/>
                </a:lnTo>
                <a:lnTo>
                  <a:pt x="29605" y="10993"/>
                </a:lnTo>
                <a:lnTo>
                  <a:pt x="29548" y="11032"/>
                </a:lnTo>
                <a:lnTo>
                  <a:pt x="29489" y="11068"/>
                </a:lnTo>
                <a:lnTo>
                  <a:pt x="29431" y="11105"/>
                </a:lnTo>
                <a:lnTo>
                  <a:pt x="29372" y="11138"/>
                </a:lnTo>
                <a:lnTo>
                  <a:pt x="29311" y="11170"/>
                </a:lnTo>
                <a:lnTo>
                  <a:pt x="29251" y="11201"/>
                </a:lnTo>
                <a:lnTo>
                  <a:pt x="29191" y="11231"/>
                </a:lnTo>
                <a:lnTo>
                  <a:pt x="29129" y="11259"/>
                </a:lnTo>
                <a:lnTo>
                  <a:pt x="29068" y="11285"/>
                </a:lnTo>
                <a:lnTo>
                  <a:pt x="29005" y="11310"/>
                </a:lnTo>
                <a:lnTo>
                  <a:pt x="28943" y="11333"/>
                </a:lnTo>
                <a:lnTo>
                  <a:pt x="28880" y="11353"/>
                </a:lnTo>
                <a:lnTo>
                  <a:pt x="28817" y="11374"/>
                </a:lnTo>
                <a:lnTo>
                  <a:pt x="28753" y="11392"/>
                </a:lnTo>
                <a:lnTo>
                  <a:pt x="28689" y="11410"/>
                </a:lnTo>
                <a:lnTo>
                  <a:pt x="28625" y="11424"/>
                </a:lnTo>
                <a:lnTo>
                  <a:pt x="28561" y="11439"/>
                </a:lnTo>
                <a:lnTo>
                  <a:pt x="28496" y="11451"/>
                </a:lnTo>
                <a:lnTo>
                  <a:pt x="28431" y="11462"/>
                </a:lnTo>
                <a:lnTo>
                  <a:pt x="28366" y="11471"/>
                </a:lnTo>
                <a:lnTo>
                  <a:pt x="28301" y="11479"/>
                </a:lnTo>
                <a:lnTo>
                  <a:pt x="28236" y="11486"/>
                </a:lnTo>
                <a:lnTo>
                  <a:pt x="28170" y="11490"/>
                </a:lnTo>
                <a:lnTo>
                  <a:pt x="28105" y="11494"/>
                </a:lnTo>
                <a:lnTo>
                  <a:pt x="28039" y="11496"/>
                </a:lnTo>
                <a:lnTo>
                  <a:pt x="27974" y="11496"/>
                </a:lnTo>
                <a:lnTo>
                  <a:pt x="27908" y="11495"/>
                </a:lnTo>
                <a:lnTo>
                  <a:pt x="27843" y="11493"/>
                </a:lnTo>
                <a:lnTo>
                  <a:pt x="27777" y="11489"/>
                </a:lnTo>
                <a:lnTo>
                  <a:pt x="27711" y="11484"/>
                </a:lnTo>
                <a:lnTo>
                  <a:pt x="27646" y="11476"/>
                </a:lnTo>
                <a:lnTo>
                  <a:pt x="27580" y="11468"/>
                </a:lnTo>
                <a:lnTo>
                  <a:pt x="27516" y="11459"/>
                </a:lnTo>
                <a:lnTo>
                  <a:pt x="27450" y="11447"/>
                </a:lnTo>
                <a:lnTo>
                  <a:pt x="27386" y="11435"/>
                </a:lnTo>
                <a:lnTo>
                  <a:pt x="27320" y="11421"/>
                </a:lnTo>
                <a:lnTo>
                  <a:pt x="27255" y="11405"/>
                </a:lnTo>
                <a:lnTo>
                  <a:pt x="27192" y="11389"/>
                </a:lnTo>
                <a:lnTo>
                  <a:pt x="27127" y="11371"/>
                </a:lnTo>
                <a:lnTo>
                  <a:pt x="27064" y="11351"/>
                </a:lnTo>
                <a:lnTo>
                  <a:pt x="27000" y="11331"/>
                </a:lnTo>
                <a:lnTo>
                  <a:pt x="26937" y="11308"/>
                </a:lnTo>
                <a:lnTo>
                  <a:pt x="26874" y="11284"/>
                </a:lnTo>
                <a:lnTo>
                  <a:pt x="26812" y="11259"/>
                </a:lnTo>
                <a:lnTo>
                  <a:pt x="26751" y="11233"/>
                </a:lnTo>
                <a:lnTo>
                  <a:pt x="26689" y="11205"/>
                </a:lnTo>
                <a:lnTo>
                  <a:pt x="26628" y="11175"/>
                </a:lnTo>
                <a:lnTo>
                  <a:pt x="26567" y="11144"/>
                </a:lnTo>
                <a:lnTo>
                  <a:pt x="26507" y="11113"/>
                </a:lnTo>
                <a:lnTo>
                  <a:pt x="26448" y="11080"/>
                </a:lnTo>
                <a:lnTo>
                  <a:pt x="26388" y="11044"/>
                </a:lnTo>
                <a:lnTo>
                  <a:pt x="26330" y="11009"/>
                </a:lnTo>
                <a:lnTo>
                  <a:pt x="26272" y="10971"/>
                </a:lnTo>
                <a:lnTo>
                  <a:pt x="26214" y="10933"/>
                </a:lnTo>
                <a:lnTo>
                  <a:pt x="26158" y="10892"/>
                </a:lnTo>
                <a:lnTo>
                  <a:pt x="26102" y="10852"/>
                </a:lnTo>
                <a:lnTo>
                  <a:pt x="26047" y="10809"/>
                </a:lnTo>
                <a:lnTo>
                  <a:pt x="25992" y="10765"/>
                </a:lnTo>
                <a:lnTo>
                  <a:pt x="25937" y="10720"/>
                </a:lnTo>
                <a:lnTo>
                  <a:pt x="25884" y="10673"/>
                </a:lnTo>
                <a:lnTo>
                  <a:pt x="25840" y="10644"/>
                </a:lnTo>
                <a:lnTo>
                  <a:pt x="25797" y="10618"/>
                </a:lnTo>
                <a:lnTo>
                  <a:pt x="25756" y="10593"/>
                </a:lnTo>
                <a:lnTo>
                  <a:pt x="25718" y="10571"/>
                </a:lnTo>
                <a:lnTo>
                  <a:pt x="25681" y="10551"/>
                </a:lnTo>
                <a:lnTo>
                  <a:pt x="25646" y="10533"/>
                </a:lnTo>
                <a:lnTo>
                  <a:pt x="25613" y="10518"/>
                </a:lnTo>
                <a:lnTo>
                  <a:pt x="25581" y="10503"/>
                </a:lnTo>
                <a:lnTo>
                  <a:pt x="25550" y="10492"/>
                </a:lnTo>
                <a:lnTo>
                  <a:pt x="25521" y="10480"/>
                </a:lnTo>
                <a:lnTo>
                  <a:pt x="25493" y="10472"/>
                </a:lnTo>
                <a:lnTo>
                  <a:pt x="25466" y="10464"/>
                </a:lnTo>
                <a:lnTo>
                  <a:pt x="25440" y="10457"/>
                </a:lnTo>
                <a:lnTo>
                  <a:pt x="25414" y="10452"/>
                </a:lnTo>
                <a:lnTo>
                  <a:pt x="25389" y="10448"/>
                </a:lnTo>
                <a:lnTo>
                  <a:pt x="25364" y="10445"/>
                </a:lnTo>
                <a:lnTo>
                  <a:pt x="3051" y="10445"/>
                </a:lnTo>
                <a:lnTo>
                  <a:pt x="2972" y="10444"/>
                </a:lnTo>
                <a:lnTo>
                  <a:pt x="2894" y="10442"/>
                </a:lnTo>
                <a:lnTo>
                  <a:pt x="2816" y="10437"/>
                </a:lnTo>
                <a:lnTo>
                  <a:pt x="2739" y="10429"/>
                </a:lnTo>
                <a:lnTo>
                  <a:pt x="2662" y="10421"/>
                </a:lnTo>
                <a:lnTo>
                  <a:pt x="2586" y="10411"/>
                </a:lnTo>
                <a:lnTo>
                  <a:pt x="2511" y="10398"/>
                </a:lnTo>
                <a:lnTo>
                  <a:pt x="2436" y="10383"/>
                </a:lnTo>
                <a:lnTo>
                  <a:pt x="2362" y="10367"/>
                </a:lnTo>
                <a:lnTo>
                  <a:pt x="2288" y="10349"/>
                </a:lnTo>
                <a:lnTo>
                  <a:pt x="2215" y="10329"/>
                </a:lnTo>
                <a:lnTo>
                  <a:pt x="2143" y="10309"/>
                </a:lnTo>
                <a:lnTo>
                  <a:pt x="2073" y="10285"/>
                </a:lnTo>
                <a:lnTo>
                  <a:pt x="2002" y="10261"/>
                </a:lnTo>
                <a:lnTo>
                  <a:pt x="1932" y="10234"/>
                </a:lnTo>
                <a:lnTo>
                  <a:pt x="1863" y="10205"/>
                </a:lnTo>
                <a:lnTo>
                  <a:pt x="1795" y="10176"/>
                </a:lnTo>
                <a:lnTo>
                  <a:pt x="1728" y="10144"/>
                </a:lnTo>
                <a:lnTo>
                  <a:pt x="1661" y="10112"/>
                </a:lnTo>
                <a:lnTo>
                  <a:pt x="1597" y="10077"/>
                </a:lnTo>
                <a:lnTo>
                  <a:pt x="1532" y="10041"/>
                </a:lnTo>
                <a:lnTo>
                  <a:pt x="1469" y="10004"/>
                </a:lnTo>
                <a:lnTo>
                  <a:pt x="1406" y="9965"/>
                </a:lnTo>
                <a:lnTo>
                  <a:pt x="1345" y="9924"/>
                </a:lnTo>
                <a:lnTo>
                  <a:pt x="1285" y="9883"/>
                </a:lnTo>
                <a:lnTo>
                  <a:pt x="1225" y="9839"/>
                </a:lnTo>
                <a:lnTo>
                  <a:pt x="1167" y="9794"/>
                </a:lnTo>
                <a:lnTo>
                  <a:pt x="1110" y="9749"/>
                </a:lnTo>
                <a:lnTo>
                  <a:pt x="1055" y="9702"/>
                </a:lnTo>
                <a:lnTo>
                  <a:pt x="999" y="9653"/>
                </a:lnTo>
                <a:lnTo>
                  <a:pt x="945" y="9603"/>
                </a:lnTo>
                <a:lnTo>
                  <a:pt x="893" y="9552"/>
                </a:lnTo>
                <a:lnTo>
                  <a:pt x="842" y="9500"/>
                </a:lnTo>
                <a:lnTo>
                  <a:pt x="792" y="9446"/>
                </a:lnTo>
                <a:lnTo>
                  <a:pt x="743" y="9392"/>
                </a:lnTo>
                <a:lnTo>
                  <a:pt x="696" y="9335"/>
                </a:lnTo>
                <a:lnTo>
                  <a:pt x="651" y="9278"/>
                </a:lnTo>
                <a:lnTo>
                  <a:pt x="606" y="9220"/>
                </a:lnTo>
                <a:lnTo>
                  <a:pt x="562" y="9161"/>
                </a:lnTo>
                <a:lnTo>
                  <a:pt x="521" y="9100"/>
                </a:lnTo>
                <a:lnTo>
                  <a:pt x="480" y="9039"/>
                </a:lnTo>
                <a:lnTo>
                  <a:pt x="441" y="8976"/>
                </a:lnTo>
                <a:lnTo>
                  <a:pt x="404" y="8913"/>
                </a:lnTo>
                <a:lnTo>
                  <a:pt x="367" y="8849"/>
                </a:lnTo>
                <a:lnTo>
                  <a:pt x="333" y="8784"/>
                </a:lnTo>
                <a:lnTo>
                  <a:pt x="301" y="8717"/>
                </a:lnTo>
                <a:lnTo>
                  <a:pt x="270" y="8651"/>
                </a:lnTo>
                <a:lnTo>
                  <a:pt x="239" y="8582"/>
                </a:lnTo>
                <a:lnTo>
                  <a:pt x="211" y="8513"/>
                </a:lnTo>
                <a:lnTo>
                  <a:pt x="185" y="8444"/>
                </a:lnTo>
                <a:lnTo>
                  <a:pt x="160" y="8373"/>
                </a:lnTo>
                <a:lnTo>
                  <a:pt x="136" y="8302"/>
                </a:lnTo>
                <a:lnTo>
                  <a:pt x="116" y="8230"/>
                </a:lnTo>
                <a:lnTo>
                  <a:pt x="96" y="8157"/>
                </a:lnTo>
                <a:lnTo>
                  <a:pt x="78" y="8083"/>
                </a:lnTo>
                <a:lnTo>
                  <a:pt x="61" y="8010"/>
                </a:lnTo>
                <a:lnTo>
                  <a:pt x="47" y="7935"/>
                </a:lnTo>
                <a:lnTo>
                  <a:pt x="34" y="7860"/>
                </a:lnTo>
                <a:lnTo>
                  <a:pt x="24" y="7784"/>
                </a:lnTo>
                <a:lnTo>
                  <a:pt x="16" y="7707"/>
                </a:lnTo>
                <a:lnTo>
                  <a:pt x="8" y="7630"/>
                </a:lnTo>
                <a:lnTo>
                  <a:pt x="4" y="7552"/>
                </a:lnTo>
                <a:lnTo>
                  <a:pt x="1" y="7474"/>
                </a:lnTo>
                <a:lnTo>
                  <a:pt x="0" y="7394"/>
                </a:lnTo>
                <a:lnTo>
                  <a:pt x="0" y="3050"/>
                </a:lnTo>
                <a:lnTo>
                  <a:pt x="1" y="2971"/>
                </a:lnTo>
                <a:lnTo>
                  <a:pt x="4" y="2893"/>
                </a:lnTo>
                <a:lnTo>
                  <a:pt x="8" y="2815"/>
                </a:lnTo>
                <a:lnTo>
                  <a:pt x="16" y="2738"/>
                </a:lnTo>
                <a:lnTo>
                  <a:pt x="24" y="2661"/>
                </a:lnTo>
                <a:lnTo>
                  <a:pt x="34" y="2585"/>
                </a:lnTo>
                <a:lnTo>
                  <a:pt x="47" y="2510"/>
                </a:lnTo>
                <a:lnTo>
                  <a:pt x="61" y="2435"/>
                </a:lnTo>
                <a:lnTo>
                  <a:pt x="78" y="2361"/>
                </a:lnTo>
                <a:lnTo>
                  <a:pt x="96" y="2288"/>
                </a:lnTo>
                <a:lnTo>
                  <a:pt x="116" y="2215"/>
                </a:lnTo>
                <a:lnTo>
                  <a:pt x="136" y="2143"/>
                </a:lnTo>
                <a:lnTo>
                  <a:pt x="160" y="2072"/>
                </a:lnTo>
                <a:lnTo>
                  <a:pt x="185" y="2001"/>
                </a:lnTo>
                <a:lnTo>
                  <a:pt x="211" y="1932"/>
                </a:lnTo>
                <a:lnTo>
                  <a:pt x="239" y="1863"/>
                </a:lnTo>
                <a:lnTo>
                  <a:pt x="270" y="1795"/>
                </a:lnTo>
                <a:lnTo>
                  <a:pt x="301" y="1728"/>
                </a:lnTo>
                <a:lnTo>
                  <a:pt x="333" y="1661"/>
                </a:lnTo>
                <a:lnTo>
                  <a:pt x="367" y="1596"/>
                </a:lnTo>
                <a:lnTo>
                  <a:pt x="404" y="1532"/>
                </a:lnTo>
                <a:lnTo>
                  <a:pt x="441" y="1468"/>
                </a:lnTo>
                <a:lnTo>
                  <a:pt x="480" y="1406"/>
                </a:lnTo>
                <a:lnTo>
                  <a:pt x="521" y="1345"/>
                </a:lnTo>
                <a:lnTo>
                  <a:pt x="562" y="1284"/>
                </a:lnTo>
                <a:lnTo>
                  <a:pt x="606" y="1225"/>
                </a:lnTo>
                <a:lnTo>
                  <a:pt x="651" y="1167"/>
                </a:lnTo>
                <a:lnTo>
                  <a:pt x="696" y="1109"/>
                </a:lnTo>
                <a:lnTo>
                  <a:pt x="743" y="1054"/>
                </a:lnTo>
                <a:lnTo>
                  <a:pt x="792" y="999"/>
                </a:lnTo>
                <a:lnTo>
                  <a:pt x="842" y="946"/>
                </a:lnTo>
                <a:lnTo>
                  <a:pt x="893" y="893"/>
                </a:lnTo>
                <a:lnTo>
                  <a:pt x="945" y="842"/>
                </a:lnTo>
                <a:lnTo>
                  <a:pt x="999" y="792"/>
                </a:lnTo>
                <a:lnTo>
                  <a:pt x="1055" y="744"/>
                </a:lnTo>
                <a:lnTo>
                  <a:pt x="1110" y="696"/>
                </a:lnTo>
                <a:lnTo>
                  <a:pt x="1167" y="650"/>
                </a:lnTo>
                <a:lnTo>
                  <a:pt x="1225" y="606"/>
                </a:lnTo>
                <a:lnTo>
                  <a:pt x="1285" y="563"/>
                </a:lnTo>
                <a:lnTo>
                  <a:pt x="1345" y="520"/>
                </a:lnTo>
                <a:lnTo>
                  <a:pt x="1406" y="481"/>
                </a:lnTo>
                <a:lnTo>
                  <a:pt x="1469" y="441"/>
                </a:lnTo>
                <a:lnTo>
                  <a:pt x="1532" y="404"/>
                </a:lnTo>
                <a:lnTo>
                  <a:pt x="1597" y="368"/>
                </a:lnTo>
                <a:lnTo>
                  <a:pt x="1661" y="334"/>
                </a:lnTo>
                <a:lnTo>
                  <a:pt x="1728" y="301"/>
                </a:lnTo>
                <a:lnTo>
                  <a:pt x="1795" y="270"/>
                </a:lnTo>
                <a:lnTo>
                  <a:pt x="1863" y="239"/>
                </a:lnTo>
                <a:lnTo>
                  <a:pt x="1932" y="211"/>
                </a:lnTo>
                <a:lnTo>
                  <a:pt x="2002" y="185"/>
                </a:lnTo>
                <a:lnTo>
                  <a:pt x="2073" y="160"/>
                </a:lnTo>
                <a:lnTo>
                  <a:pt x="2143" y="137"/>
                </a:lnTo>
                <a:lnTo>
                  <a:pt x="2215" y="116"/>
                </a:lnTo>
                <a:lnTo>
                  <a:pt x="2288" y="96"/>
                </a:lnTo>
                <a:lnTo>
                  <a:pt x="2362" y="78"/>
                </a:lnTo>
                <a:lnTo>
                  <a:pt x="2436" y="61"/>
                </a:lnTo>
                <a:lnTo>
                  <a:pt x="2511" y="48"/>
                </a:lnTo>
                <a:lnTo>
                  <a:pt x="2586" y="35"/>
                </a:lnTo>
                <a:lnTo>
                  <a:pt x="2662" y="24"/>
                </a:lnTo>
                <a:lnTo>
                  <a:pt x="2739" y="16"/>
                </a:lnTo>
                <a:lnTo>
                  <a:pt x="2816" y="8"/>
                </a:lnTo>
                <a:lnTo>
                  <a:pt x="2894" y="4"/>
                </a:lnTo>
                <a:lnTo>
                  <a:pt x="2972" y="1"/>
                </a:lnTo>
                <a:lnTo>
                  <a:pt x="3051" y="0"/>
                </a:lnTo>
                <a:lnTo>
                  <a:pt x="25929" y="0"/>
                </a:lnTo>
                <a:lnTo>
                  <a:pt x="26007" y="1"/>
                </a:lnTo>
                <a:lnTo>
                  <a:pt x="26086" y="4"/>
                </a:lnTo>
                <a:lnTo>
                  <a:pt x="26163" y="8"/>
                </a:lnTo>
                <a:lnTo>
                  <a:pt x="26240" y="16"/>
                </a:lnTo>
                <a:lnTo>
                  <a:pt x="26317" y="24"/>
                </a:lnTo>
                <a:lnTo>
                  <a:pt x="26393" y="35"/>
                </a:lnTo>
                <a:lnTo>
                  <a:pt x="26469" y="48"/>
                </a:lnTo>
                <a:lnTo>
                  <a:pt x="26543" y="61"/>
                </a:lnTo>
                <a:lnTo>
                  <a:pt x="26618" y="78"/>
                </a:lnTo>
                <a:lnTo>
                  <a:pt x="26691" y="96"/>
                </a:lnTo>
                <a:lnTo>
                  <a:pt x="26764" y="116"/>
                </a:lnTo>
                <a:lnTo>
                  <a:pt x="26836" y="137"/>
                </a:lnTo>
                <a:lnTo>
                  <a:pt x="26908" y="160"/>
                </a:lnTo>
                <a:lnTo>
                  <a:pt x="26977" y="185"/>
                </a:lnTo>
                <a:lnTo>
                  <a:pt x="27047" y="211"/>
                </a:lnTo>
                <a:lnTo>
                  <a:pt x="27117" y="239"/>
                </a:lnTo>
                <a:lnTo>
                  <a:pt x="27185" y="270"/>
                </a:lnTo>
                <a:lnTo>
                  <a:pt x="27251" y="301"/>
                </a:lnTo>
                <a:lnTo>
                  <a:pt x="27318" y="334"/>
                </a:lnTo>
                <a:lnTo>
                  <a:pt x="27383" y="368"/>
                </a:lnTo>
                <a:lnTo>
                  <a:pt x="27448" y="404"/>
                </a:lnTo>
                <a:lnTo>
                  <a:pt x="27510" y="441"/>
                </a:lnTo>
                <a:lnTo>
                  <a:pt x="27573" y="481"/>
                </a:lnTo>
                <a:lnTo>
                  <a:pt x="27634" y="520"/>
                </a:lnTo>
                <a:lnTo>
                  <a:pt x="27695" y="563"/>
                </a:lnTo>
                <a:lnTo>
                  <a:pt x="27754" y="606"/>
                </a:lnTo>
                <a:lnTo>
                  <a:pt x="27812" y="650"/>
                </a:lnTo>
                <a:lnTo>
                  <a:pt x="27870" y="696"/>
                </a:lnTo>
                <a:lnTo>
                  <a:pt x="27926" y="744"/>
                </a:lnTo>
                <a:lnTo>
                  <a:pt x="27980" y="792"/>
                </a:lnTo>
                <a:lnTo>
                  <a:pt x="28034" y="842"/>
                </a:lnTo>
                <a:lnTo>
                  <a:pt x="28086" y="893"/>
                </a:lnTo>
                <a:lnTo>
                  <a:pt x="28137" y="946"/>
                </a:lnTo>
                <a:lnTo>
                  <a:pt x="28187" y="999"/>
                </a:lnTo>
                <a:lnTo>
                  <a:pt x="28236" y="1054"/>
                </a:lnTo>
                <a:lnTo>
                  <a:pt x="28283" y="1109"/>
                </a:lnTo>
                <a:lnTo>
                  <a:pt x="28330" y="1167"/>
                </a:lnTo>
                <a:lnTo>
                  <a:pt x="28373" y="1225"/>
                </a:lnTo>
                <a:lnTo>
                  <a:pt x="28417" y="1284"/>
                </a:lnTo>
                <a:lnTo>
                  <a:pt x="28459" y="1345"/>
                </a:lnTo>
                <a:lnTo>
                  <a:pt x="28499" y="1406"/>
                </a:lnTo>
                <a:lnTo>
                  <a:pt x="28538" y="1468"/>
                </a:lnTo>
                <a:lnTo>
                  <a:pt x="28575" y="1532"/>
                </a:lnTo>
                <a:lnTo>
                  <a:pt x="28612" y="1596"/>
                </a:lnTo>
                <a:lnTo>
                  <a:pt x="28646" y="1661"/>
                </a:lnTo>
                <a:lnTo>
                  <a:pt x="28680" y="1728"/>
                </a:lnTo>
                <a:lnTo>
                  <a:pt x="28711" y="1795"/>
                </a:lnTo>
                <a:lnTo>
                  <a:pt x="28740" y="1863"/>
                </a:lnTo>
                <a:lnTo>
                  <a:pt x="28768" y="1932"/>
                </a:lnTo>
                <a:lnTo>
                  <a:pt x="28795" y="2001"/>
                </a:lnTo>
                <a:lnTo>
                  <a:pt x="28820" y="2072"/>
                </a:lnTo>
                <a:lnTo>
                  <a:pt x="28843" y="2143"/>
                </a:lnTo>
                <a:lnTo>
                  <a:pt x="28865" y="2215"/>
                </a:lnTo>
                <a:lnTo>
                  <a:pt x="28884" y="2288"/>
                </a:lnTo>
                <a:lnTo>
                  <a:pt x="28902" y="2361"/>
                </a:lnTo>
                <a:lnTo>
                  <a:pt x="28918" y="2435"/>
                </a:lnTo>
                <a:lnTo>
                  <a:pt x="28933" y="2510"/>
                </a:lnTo>
                <a:lnTo>
                  <a:pt x="28945" y="2585"/>
                </a:lnTo>
                <a:lnTo>
                  <a:pt x="28955" y="2661"/>
                </a:lnTo>
                <a:lnTo>
                  <a:pt x="28965" y="2738"/>
                </a:lnTo>
                <a:lnTo>
                  <a:pt x="28971" y="2815"/>
                </a:lnTo>
                <a:lnTo>
                  <a:pt x="28976" y="2893"/>
                </a:lnTo>
                <a:lnTo>
                  <a:pt x="28979" y="2971"/>
                </a:lnTo>
                <a:lnTo>
                  <a:pt x="28980" y="3050"/>
                </a:lnTo>
                <a:lnTo>
                  <a:pt x="28980" y="5222"/>
                </a:lnTo>
                <a:lnTo>
                  <a:pt x="28979" y="5273"/>
                </a:lnTo>
                <a:lnTo>
                  <a:pt x="28978" y="5323"/>
                </a:lnTo>
                <a:lnTo>
                  <a:pt x="28974" y="5373"/>
                </a:lnTo>
                <a:lnTo>
                  <a:pt x="28969" y="5422"/>
                </a:lnTo>
                <a:lnTo>
                  <a:pt x="28965" y="5447"/>
                </a:lnTo>
                <a:lnTo>
                  <a:pt x="28961" y="5471"/>
                </a:lnTo>
                <a:lnTo>
                  <a:pt x="28955" y="5495"/>
                </a:lnTo>
                <a:lnTo>
                  <a:pt x="28950" y="5518"/>
                </a:lnTo>
                <a:lnTo>
                  <a:pt x="28943" y="5542"/>
                </a:lnTo>
                <a:lnTo>
                  <a:pt x="28936" y="5565"/>
                </a:lnTo>
                <a:lnTo>
                  <a:pt x="28927" y="5588"/>
                </a:lnTo>
                <a:lnTo>
                  <a:pt x="28918" y="5610"/>
                </a:lnTo>
                <a:lnTo>
                  <a:pt x="28825" y="5605"/>
                </a:lnTo>
                <a:lnTo>
                  <a:pt x="28733" y="5603"/>
                </a:lnTo>
                <a:lnTo>
                  <a:pt x="28640" y="5603"/>
                </a:lnTo>
                <a:lnTo>
                  <a:pt x="28548" y="5605"/>
                </a:lnTo>
                <a:lnTo>
                  <a:pt x="28456" y="5610"/>
                </a:lnTo>
                <a:lnTo>
                  <a:pt x="28364" y="5617"/>
                </a:lnTo>
                <a:lnTo>
                  <a:pt x="28274" y="5625"/>
                </a:lnTo>
                <a:lnTo>
                  <a:pt x="28183" y="5637"/>
                </a:lnTo>
                <a:lnTo>
                  <a:pt x="28092" y="5649"/>
                </a:lnTo>
                <a:lnTo>
                  <a:pt x="28003" y="5665"/>
                </a:lnTo>
                <a:lnTo>
                  <a:pt x="27913" y="5682"/>
                </a:lnTo>
                <a:lnTo>
                  <a:pt x="27825" y="5702"/>
                </a:lnTo>
                <a:lnTo>
                  <a:pt x="27737" y="5725"/>
                </a:lnTo>
                <a:lnTo>
                  <a:pt x="27650" y="5749"/>
                </a:lnTo>
                <a:lnTo>
                  <a:pt x="27564" y="5776"/>
                </a:lnTo>
                <a:lnTo>
                  <a:pt x="27478" y="5805"/>
                </a:lnTo>
                <a:lnTo>
                  <a:pt x="27437" y="5821"/>
                </a:lnTo>
                <a:lnTo>
                  <a:pt x="27394" y="5836"/>
                </a:lnTo>
                <a:lnTo>
                  <a:pt x="27352" y="5853"/>
                </a:lnTo>
                <a:lnTo>
                  <a:pt x="27311" y="5870"/>
                </a:lnTo>
                <a:lnTo>
                  <a:pt x="27269" y="5887"/>
                </a:lnTo>
                <a:lnTo>
                  <a:pt x="27228" y="5906"/>
                </a:lnTo>
                <a:lnTo>
                  <a:pt x="27187" y="5925"/>
                </a:lnTo>
                <a:lnTo>
                  <a:pt x="27147" y="5945"/>
                </a:lnTo>
                <a:lnTo>
                  <a:pt x="27107" y="5964"/>
                </a:lnTo>
                <a:lnTo>
                  <a:pt x="27066" y="5985"/>
                </a:lnTo>
                <a:lnTo>
                  <a:pt x="27026" y="6007"/>
                </a:lnTo>
                <a:lnTo>
                  <a:pt x="26988" y="6029"/>
                </a:lnTo>
                <a:lnTo>
                  <a:pt x="26948" y="6051"/>
                </a:lnTo>
                <a:lnTo>
                  <a:pt x="26910" y="6075"/>
                </a:lnTo>
                <a:lnTo>
                  <a:pt x="26871" y="6098"/>
                </a:lnTo>
                <a:lnTo>
                  <a:pt x="26833" y="6123"/>
                </a:lnTo>
                <a:lnTo>
                  <a:pt x="26795" y="6148"/>
                </a:lnTo>
                <a:lnTo>
                  <a:pt x="26758" y="6173"/>
                </a:lnTo>
                <a:lnTo>
                  <a:pt x="26721" y="6199"/>
                </a:lnTo>
                <a:lnTo>
                  <a:pt x="26684" y="6226"/>
                </a:lnTo>
                <a:lnTo>
                  <a:pt x="26648" y="6253"/>
                </a:lnTo>
                <a:lnTo>
                  <a:pt x="26612" y="6281"/>
                </a:lnTo>
                <a:lnTo>
                  <a:pt x="26577" y="6309"/>
                </a:lnTo>
                <a:lnTo>
                  <a:pt x="26541" y="6338"/>
                </a:lnTo>
                <a:lnTo>
                  <a:pt x="26507" y="6368"/>
                </a:lnTo>
                <a:lnTo>
                  <a:pt x="26473" y="6398"/>
                </a:lnTo>
                <a:lnTo>
                  <a:pt x="26438" y="6430"/>
                </a:lnTo>
                <a:lnTo>
                  <a:pt x="26405" y="6462"/>
                </a:lnTo>
                <a:lnTo>
                  <a:pt x="26372" y="6494"/>
                </a:lnTo>
                <a:lnTo>
                  <a:pt x="26339" y="6526"/>
                </a:lnTo>
                <a:lnTo>
                  <a:pt x="26307" y="6560"/>
                </a:lnTo>
                <a:lnTo>
                  <a:pt x="26275" y="6594"/>
                </a:lnTo>
                <a:lnTo>
                  <a:pt x="26232" y="6643"/>
                </a:lnTo>
                <a:lnTo>
                  <a:pt x="26191" y="6694"/>
                </a:lnTo>
                <a:lnTo>
                  <a:pt x="26152" y="6744"/>
                </a:lnTo>
                <a:lnTo>
                  <a:pt x="26113" y="6796"/>
                </a:lnTo>
                <a:lnTo>
                  <a:pt x="26076" y="6848"/>
                </a:lnTo>
                <a:lnTo>
                  <a:pt x="26041" y="6901"/>
                </a:lnTo>
                <a:lnTo>
                  <a:pt x="26006" y="6954"/>
                </a:lnTo>
                <a:lnTo>
                  <a:pt x="25973" y="7008"/>
                </a:lnTo>
                <a:lnTo>
                  <a:pt x="25942" y="7063"/>
                </a:lnTo>
                <a:lnTo>
                  <a:pt x="25911" y="7119"/>
                </a:lnTo>
                <a:lnTo>
                  <a:pt x="25882" y="7174"/>
                </a:lnTo>
                <a:lnTo>
                  <a:pt x="25855" y="7231"/>
                </a:lnTo>
                <a:lnTo>
                  <a:pt x="25829" y="7287"/>
                </a:lnTo>
                <a:lnTo>
                  <a:pt x="25804" y="7344"/>
                </a:lnTo>
                <a:lnTo>
                  <a:pt x="25780" y="7403"/>
                </a:lnTo>
                <a:lnTo>
                  <a:pt x="25758" y="7461"/>
                </a:lnTo>
                <a:lnTo>
                  <a:pt x="25738" y="7519"/>
                </a:lnTo>
                <a:lnTo>
                  <a:pt x="25719" y="7578"/>
                </a:lnTo>
                <a:lnTo>
                  <a:pt x="25701" y="7637"/>
                </a:lnTo>
                <a:lnTo>
                  <a:pt x="25684" y="7697"/>
                </a:lnTo>
                <a:lnTo>
                  <a:pt x="25669" y="7757"/>
                </a:lnTo>
                <a:lnTo>
                  <a:pt x="25655" y="7817"/>
                </a:lnTo>
                <a:lnTo>
                  <a:pt x="25643" y="7877"/>
                </a:lnTo>
                <a:lnTo>
                  <a:pt x="25631" y="7938"/>
                </a:lnTo>
                <a:lnTo>
                  <a:pt x="25622" y="7998"/>
                </a:lnTo>
                <a:lnTo>
                  <a:pt x="25614" y="8058"/>
                </a:lnTo>
                <a:lnTo>
                  <a:pt x="25606" y="8120"/>
                </a:lnTo>
                <a:lnTo>
                  <a:pt x="25601" y="8180"/>
                </a:lnTo>
                <a:lnTo>
                  <a:pt x="25597" y="8242"/>
                </a:lnTo>
                <a:lnTo>
                  <a:pt x="25595" y="8303"/>
                </a:lnTo>
                <a:lnTo>
                  <a:pt x="25593" y="8363"/>
                </a:lnTo>
                <a:lnTo>
                  <a:pt x="25593" y="8425"/>
                </a:lnTo>
                <a:lnTo>
                  <a:pt x="25595" y="8486"/>
                </a:lnTo>
                <a:lnTo>
                  <a:pt x="25597" y="8547"/>
                </a:lnTo>
                <a:lnTo>
                  <a:pt x="25601" y="8608"/>
                </a:lnTo>
                <a:lnTo>
                  <a:pt x="25607" y="8668"/>
                </a:lnTo>
                <a:lnTo>
                  <a:pt x="25614" y="8729"/>
                </a:lnTo>
                <a:lnTo>
                  <a:pt x="25622" y="8789"/>
                </a:lnTo>
                <a:lnTo>
                  <a:pt x="25632" y="8849"/>
                </a:lnTo>
                <a:lnTo>
                  <a:pt x="25644" y="8910"/>
                </a:lnTo>
                <a:lnTo>
                  <a:pt x="25656" y="8969"/>
                </a:lnTo>
                <a:lnTo>
                  <a:pt x="25670" y="9028"/>
                </a:lnTo>
                <a:lnTo>
                  <a:pt x="25686" y="9088"/>
                </a:lnTo>
                <a:lnTo>
                  <a:pt x="25702" y="9146"/>
                </a:lnTo>
                <a:lnTo>
                  <a:pt x="25721" y="9204"/>
                </a:lnTo>
                <a:lnTo>
                  <a:pt x="25740" y="9263"/>
                </a:lnTo>
                <a:lnTo>
                  <a:pt x="25762" y="9320"/>
                </a:lnTo>
                <a:lnTo>
                  <a:pt x="25783" y="9377"/>
                </a:lnTo>
                <a:lnTo>
                  <a:pt x="25807" y="9434"/>
                </a:lnTo>
                <a:lnTo>
                  <a:pt x="25832" y="9490"/>
                </a:lnTo>
                <a:lnTo>
                  <a:pt x="25859" y="9546"/>
                </a:lnTo>
                <a:lnTo>
                  <a:pt x="25888" y="9601"/>
                </a:lnTo>
                <a:lnTo>
                  <a:pt x="25917" y="9655"/>
                </a:lnTo>
                <a:lnTo>
                  <a:pt x="25948" y="9709"/>
                </a:lnTo>
                <a:lnTo>
                  <a:pt x="25980" y="9762"/>
                </a:lnTo>
                <a:lnTo>
                  <a:pt x="26015" y="9815"/>
                </a:lnTo>
                <a:lnTo>
                  <a:pt x="26050" y="9867"/>
                </a:lnTo>
                <a:lnTo>
                  <a:pt x="26086" y="9918"/>
                </a:lnTo>
                <a:lnTo>
                  <a:pt x="26124" y="9969"/>
                </a:lnTo>
                <a:lnTo>
                  <a:pt x="26163" y="10018"/>
                </a:lnTo>
                <a:lnTo>
                  <a:pt x="26205" y="10067"/>
                </a:lnTo>
                <a:lnTo>
                  <a:pt x="26247" y="10116"/>
                </a:lnTo>
                <a:lnTo>
                  <a:pt x="26290" y="10163"/>
                </a:lnTo>
                <a:lnTo>
                  <a:pt x="26336" y="10210"/>
                </a:lnTo>
                <a:lnTo>
                  <a:pt x="26383" y="10254"/>
                </a:lnTo>
                <a:lnTo>
                  <a:pt x="26430" y="10298"/>
                </a:lnTo>
                <a:lnTo>
                  <a:pt x="26479" y="10340"/>
                </a:lnTo>
                <a:lnTo>
                  <a:pt x="26528" y="10380"/>
                </a:lnTo>
                <a:lnTo>
                  <a:pt x="26579" y="10419"/>
                </a:lnTo>
                <a:lnTo>
                  <a:pt x="26630" y="10456"/>
                </a:lnTo>
                <a:lnTo>
                  <a:pt x="26682" y="10492"/>
                </a:lnTo>
                <a:lnTo>
                  <a:pt x="26735" y="10525"/>
                </a:lnTo>
                <a:lnTo>
                  <a:pt x="26788" y="10557"/>
                </a:lnTo>
                <a:lnTo>
                  <a:pt x="26843" y="10588"/>
                </a:lnTo>
                <a:lnTo>
                  <a:pt x="26897" y="10618"/>
                </a:lnTo>
                <a:lnTo>
                  <a:pt x="26954" y="10645"/>
                </a:lnTo>
                <a:lnTo>
                  <a:pt x="27010" y="10671"/>
                </a:lnTo>
                <a:lnTo>
                  <a:pt x="27067" y="10695"/>
                </a:lnTo>
                <a:lnTo>
                  <a:pt x="27124" y="10718"/>
                </a:lnTo>
                <a:lnTo>
                  <a:pt x="27182" y="10738"/>
                </a:lnTo>
                <a:lnTo>
                  <a:pt x="27240" y="10758"/>
                </a:lnTo>
                <a:lnTo>
                  <a:pt x="27298" y="10776"/>
                </a:lnTo>
                <a:lnTo>
                  <a:pt x="27357" y="10792"/>
                </a:lnTo>
                <a:lnTo>
                  <a:pt x="27417" y="10807"/>
                </a:lnTo>
                <a:lnTo>
                  <a:pt x="27476" y="10821"/>
                </a:lnTo>
                <a:lnTo>
                  <a:pt x="27535" y="10832"/>
                </a:lnTo>
                <a:lnTo>
                  <a:pt x="27596" y="10841"/>
                </a:lnTo>
                <a:lnTo>
                  <a:pt x="27655" y="10850"/>
                </a:lnTo>
                <a:lnTo>
                  <a:pt x="27716" y="10857"/>
                </a:lnTo>
                <a:lnTo>
                  <a:pt x="27776" y="10862"/>
                </a:lnTo>
                <a:lnTo>
                  <a:pt x="27836" y="10865"/>
                </a:lnTo>
                <a:lnTo>
                  <a:pt x="27897" y="10867"/>
                </a:lnTo>
                <a:lnTo>
                  <a:pt x="27956" y="10868"/>
                </a:lnTo>
                <a:lnTo>
                  <a:pt x="28016" y="10867"/>
                </a:lnTo>
                <a:lnTo>
                  <a:pt x="28077" y="10864"/>
                </a:lnTo>
                <a:lnTo>
                  <a:pt x="28136" y="10860"/>
                </a:lnTo>
                <a:lnTo>
                  <a:pt x="28195" y="10854"/>
                </a:lnTo>
                <a:lnTo>
                  <a:pt x="28255" y="10847"/>
                </a:lnTo>
                <a:lnTo>
                  <a:pt x="28314" y="10838"/>
                </a:lnTo>
                <a:lnTo>
                  <a:pt x="28372" y="10828"/>
                </a:lnTo>
                <a:lnTo>
                  <a:pt x="28431" y="10815"/>
                </a:lnTo>
                <a:lnTo>
                  <a:pt x="28488" y="10802"/>
                </a:lnTo>
                <a:lnTo>
                  <a:pt x="28545" y="10786"/>
                </a:lnTo>
                <a:lnTo>
                  <a:pt x="28603" y="10770"/>
                </a:lnTo>
                <a:lnTo>
                  <a:pt x="28659" y="10752"/>
                </a:lnTo>
                <a:lnTo>
                  <a:pt x="28714" y="10732"/>
                </a:lnTo>
                <a:lnTo>
                  <a:pt x="28769" y="10710"/>
                </a:lnTo>
                <a:lnTo>
                  <a:pt x="28823" y="10687"/>
                </a:lnTo>
                <a:lnTo>
                  <a:pt x="28877" y="10662"/>
                </a:lnTo>
                <a:lnTo>
                  <a:pt x="28930" y="10636"/>
                </a:lnTo>
                <a:lnTo>
                  <a:pt x="28983" y="10609"/>
                </a:lnTo>
                <a:lnTo>
                  <a:pt x="29034" y="10580"/>
                </a:lnTo>
                <a:lnTo>
                  <a:pt x="29083" y="10549"/>
                </a:lnTo>
                <a:lnTo>
                  <a:pt x="29133" y="10517"/>
                </a:lnTo>
                <a:lnTo>
                  <a:pt x="29181" y="10482"/>
                </a:lnTo>
                <a:lnTo>
                  <a:pt x="29229" y="10447"/>
                </a:lnTo>
                <a:lnTo>
                  <a:pt x="29276" y="10411"/>
                </a:lnTo>
                <a:lnTo>
                  <a:pt x="29321" y="10372"/>
                </a:lnTo>
                <a:lnTo>
                  <a:pt x="29366" y="10332"/>
                </a:lnTo>
                <a:lnTo>
                  <a:pt x="29408" y="10291"/>
                </a:lnTo>
                <a:lnTo>
                  <a:pt x="29450" y="10247"/>
                </a:lnTo>
                <a:lnTo>
                  <a:pt x="29491" y="10202"/>
                </a:lnTo>
                <a:lnTo>
                  <a:pt x="29530" y="10157"/>
                </a:lnTo>
                <a:lnTo>
                  <a:pt x="29569" y="10109"/>
                </a:lnTo>
                <a:lnTo>
                  <a:pt x="29605" y="10060"/>
                </a:lnTo>
                <a:lnTo>
                  <a:pt x="29640" y="10009"/>
                </a:lnTo>
                <a:lnTo>
                  <a:pt x="29674" y="9957"/>
                </a:lnTo>
                <a:lnTo>
                  <a:pt x="29707" y="9903"/>
                </a:lnTo>
                <a:lnTo>
                  <a:pt x="29727" y="9868"/>
                </a:lnTo>
                <a:lnTo>
                  <a:pt x="29746" y="9833"/>
                </a:lnTo>
                <a:lnTo>
                  <a:pt x="29764" y="9798"/>
                </a:lnTo>
                <a:lnTo>
                  <a:pt x="29783" y="9761"/>
                </a:lnTo>
                <a:lnTo>
                  <a:pt x="29800" y="9726"/>
                </a:lnTo>
                <a:lnTo>
                  <a:pt x="29817" y="9688"/>
                </a:lnTo>
                <a:lnTo>
                  <a:pt x="29833" y="9652"/>
                </a:lnTo>
                <a:lnTo>
                  <a:pt x="29850" y="9614"/>
                </a:lnTo>
                <a:lnTo>
                  <a:pt x="29864" y="9577"/>
                </a:lnTo>
                <a:lnTo>
                  <a:pt x="29879" y="9538"/>
                </a:lnTo>
                <a:lnTo>
                  <a:pt x="29893" y="9501"/>
                </a:lnTo>
                <a:lnTo>
                  <a:pt x="29906" y="9462"/>
                </a:lnTo>
                <a:lnTo>
                  <a:pt x="29918" y="9424"/>
                </a:lnTo>
                <a:lnTo>
                  <a:pt x="29931" y="9384"/>
                </a:lnTo>
                <a:lnTo>
                  <a:pt x="29942" y="9346"/>
                </a:lnTo>
                <a:lnTo>
                  <a:pt x="29953" y="9306"/>
                </a:lnTo>
                <a:lnTo>
                  <a:pt x="29962" y="9267"/>
                </a:lnTo>
                <a:lnTo>
                  <a:pt x="29971" y="9227"/>
                </a:lnTo>
                <a:lnTo>
                  <a:pt x="29980" y="9188"/>
                </a:lnTo>
                <a:lnTo>
                  <a:pt x="29988" y="9147"/>
                </a:lnTo>
                <a:lnTo>
                  <a:pt x="29994" y="9108"/>
                </a:lnTo>
                <a:lnTo>
                  <a:pt x="30001" y="9068"/>
                </a:lnTo>
                <a:lnTo>
                  <a:pt x="30006" y="9027"/>
                </a:lnTo>
                <a:lnTo>
                  <a:pt x="30011" y="8988"/>
                </a:lnTo>
                <a:lnTo>
                  <a:pt x="30015" y="8947"/>
                </a:lnTo>
                <a:lnTo>
                  <a:pt x="30018" y="8908"/>
                </a:lnTo>
                <a:lnTo>
                  <a:pt x="30020" y="8867"/>
                </a:lnTo>
                <a:lnTo>
                  <a:pt x="30021" y="8827"/>
                </a:lnTo>
                <a:lnTo>
                  <a:pt x="30023" y="8787"/>
                </a:lnTo>
                <a:lnTo>
                  <a:pt x="30023" y="8747"/>
                </a:lnTo>
                <a:lnTo>
                  <a:pt x="30021" y="8707"/>
                </a:lnTo>
                <a:lnTo>
                  <a:pt x="30019" y="8667"/>
                </a:lnTo>
                <a:lnTo>
                  <a:pt x="30017" y="8628"/>
                </a:lnTo>
                <a:lnTo>
                  <a:pt x="30013" y="8588"/>
                </a:lnTo>
                <a:lnTo>
                  <a:pt x="30009" y="8549"/>
                </a:lnTo>
                <a:lnTo>
                  <a:pt x="30004" y="8509"/>
                </a:lnTo>
                <a:lnTo>
                  <a:pt x="29998" y="8471"/>
                </a:lnTo>
                <a:lnTo>
                  <a:pt x="29990" y="8432"/>
                </a:lnTo>
                <a:lnTo>
                  <a:pt x="29982" y="8394"/>
                </a:lnTo>
                <a:lnTo>
                  <a:pt x="29974" y="8355"/>
                </a:lnTo>
                <a:lnTo>
                  <a:pt x="29963" y="8317"/>
                </a:lnTo>
                <a:lnTo>
                  <a:pt x="29953" y="8279"/>
                </a:lnTo>
                <a:lnTo>
                  <a:pt x="29941" y="8242"/>
                </a:lnTo>
                <a:lnTo>
                  <a:pt x="29928" y="8204"/>
                </a:lnTo>
                <a:lnTo>
                  <a:pt x="29914" y="8168"/>
                </a:lnTo>
                <a:lnTo>
                  <a:pt x="29900" y="8130"/>
                </a:lnTo>
                <a:lnTo>
                  <a:pt x="29884" y="8095"/>
                </a:lnTo>
                <a:lnTo>
                  <a:pt x="29867" y="8058"/>
                </a:lnTo>
                <a:lnTo>
                  <a:pt x="29850" y="8023"/>
                </a:lnTo>
                <a:lnTo>
                  <a:pt x="29831" y="7989"/>
                </a:lnTo>
                <a:lnTo>
                  <a:pt x="29811" y="7954"/>
                </a:lnTo>
                <a:lnTo>
                  <a:pt x="29790" y="7920"/>
                </a:lnTo>
                <a:lnTo>
                  <a:pt x="29767" y="7887"/>
                </a:lnTo>
                <a:lnTo>
                  <a:pt x="29745" y="7853"/>
                </a:lnTo>
                <a:lnTo>
                  <a:pt x="29721" y="7821"/>
                </a:lnTo>
                <a:lnTo>
                  <a:pt x="29696" y="7789"/>
                </a:lnTo>
                <a:lnTo>
                  <a:pt x="29670" y="7758"/>
                </a:lnTo>
                <a:lnTo>
                  <a:pt x="29643" y="7726"/>
                </a:lnTo>
                <a:lnTo>
                  <a:pt x="29613" y="7696"/>
                </a:lnTo>
                <a:lnTo>
                  <a:pt x="29584" y="7666"/>
                </a:lnTo>
                <a:lnTo>
                  <a:pt x="29553" y="7637"/>
                </a:lnTo>
                <a:lnTo>
                  <a:pt x="29522" y="7609"/>
                </a:lnTo>
                <a:lnTo>
                  <a:pt x="29488" y="7581"/>
                </a:lnTo>
                <a:lnTo>
                  <a:pt x="29454" y="7554"/>
                </a:lnTo>
                <a:lnTo>
                  <a:pt x="29417" y="7517"/>
                </a:lnTo>
                <a:lnTo>
                  <a:pt x="29384" y="7487"/>
                </a:lnTo>
                <a:lnTo>
                  <a:pt x="29355" y="7461"/>
                </a:lnTo>
                <a:lnTo>
                  <a:pt x="29331" y="7439"/>
                </a:lnTo>
                <a:lnTo>
                  <a:pt x="29297" y="7412"/>
                </a:lnTo>
                <a:lnTo>
                  <a:pt x="29285" y="7403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bg1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Ins="189000" anchor="ctr">
            <a:normAutofit/>
          </a:bodyPr>
          <a:lstStyle/>
          <a:p>
            <a:pPr algn="ctr" defTabSz="685800">
              <a:defRPr/>
            </a:pPr>
            <a:r>
              <a:rPr lang="zh-CN" altLang="en-US" sz="2400" kern="0">
                <a:solidFill>
                  <a:schemeClr val="accent5"/>
                </a:solidFill>
                <a:cs typeface="+mn-ea"/>
                <a:sym typeface="+mn-lt"/>
              </a:rPr>
              <a:t>做事</a:t>
            </a:r>
            <a:endParaRPr lang="zh-CN" altLang="en-US" sz="2400" kern="0" dirty="0">
              <a:solidFill>
                <a:schemeClr val="accent5"/>
              </a:solidFill>
              <a:cs typeface="+mn-ea"/>
              <a:sym typeface="+mn-lt"/>
            </a:endParaRPr>
          </a:p>
        </p:txBody>
      </p:sp>
      <p:sp>
        <p:nvSpPr>
          <p:cNvPr id="20" name="MH_SubTitle_1"/>
          <p:cNvSpPr/>
          <p:nvPr>
            <p:custDataLst>
              <p:tags r:id="rId3"/>
            </p:custDataLst>
          </p:nvPr>
        </p:nvSpPr>
        <p:spPr bwMode="auto">
          <a:xfrm>
            <a:off x="6462425" y="2306402"/>
            <a:ext cx="1402233" cy="525837"/>
          </a:xfrm>
          <a:custGeom>
            <a:avLst/>
            <a:gdLst>
              <a:gd name="T0" fmla="*/ 2147483646 w 30720"/>
              <a:gd name="T1" fmla="*/ 2147483646 h 11496"/>
              <a:gd name="T2" fmla="*/ 2147483646 w 30720"/>
              <a:gd name="T3" fmla="*/ 2147483646 h 11496"/>
              <a:gd name="T4" fmla="*/ 2147483646 w 30720"/>
              <a:gd name="T5" fmla="*/ 2147483646 h 11496"/>
              <a:gd name="T6" fmla="*/ 2147483646 w 30720"/>
              <a:gd name="T7" fmla="*/ 2147483646 h 11496"/>
              <a:gd name="T8" fmla="*/ 2147483646 w 30720"/>
              <a:gd name="T9" fmla="*/ 2147483646 h 11496"/>
              <a:gd name="T10" fmla="*/ 2147483646 w 30720"/>
              <a:gd name="T11" fmla="*/ 2147483646 h 11496"/>
              <a:gd name="T12" fmla="*/ 2147483646 w 30720"/>
              <a:gd name="T13" fmla="*/ 2147483646 h 11496"/>
              <a:gd name="T14" fmla="*/ 2147483646 w 30720"/>
              <a:gd name="T15" fmla="*/ 2147483646 h 11496"/>
              <a:gd name="T16" fmla="*/ 2147483646 w 30720"/>
              <a:gd name="T17" fmla="*/ 2147483646 h 11496"/>
              <a:gd name="T18" fmla="*/ 2147483646 w 30720"/>
              <a:gd name="T19" fmla="*/ 2147483646 h 11496"/>
              <a:gd name="T20" fmla="*/ 2147483646 w 30720"/>
              <a:gd name="T21" fmla="*/ 2147483646 h 11496"/>
              <a:gd name="T22" fmla="*/ 2147483646 w 30720"/>
              <a:gd name="T23" fmla="*/ 2147483646 h 11496"/>
              <a:gd name="T24" fmla="*/ 2147483646 w 30720"/>
              <a:gd name="T25" fmla="*/ 2147483646 h 11496"/>
              <a:gd name="T26" fmla="*/ 2147483646 w 30720"/>
              <a:gd name="T27" fmla="*/ 2147483646 h 11496"/>
              <a:gd name="T28" fmla="*/ 2147483646 w 30720"/>
              <a:gd name="T29" fmla="*/ 2147483646 h 11496"/>
              <a:gd name="T30" fmla="*/ 2147483646 w 30720"/>
              <a:gd name="T31" fmla="*/ 2147483646 h 11496"/>
              <a:gd name="T32" fmla="*/ 2147483646 w 30720"/>
              <a:gd name="T33" fmla="*/ 2147483646 h 11496"/>
              <a:gd name="T34" fmla="*/ 2147483646 w 30720"/>
              <a:gd name="T35" fmla="*/ 2147483646 h 11496"/>
              <a:gd name="T36" fmla="*/ 2147483646 w 30720"/>
              <a:gd name="T37" fmla="*/ 2147483646 h 11496"/>
              <a:gd name="T38" fmla="*/ 2147483646 w 30720"/>
              <a:gd name="T39" fmla="*/ 2147483646 h 11496"/>
              <a:gd name="T40" fmla="*/ 2147483646 w 30720"/>
              <a:gd name="T41" fmla="*/ 2147483646 h 11496"/>
              <a:gd name="T42" fmla="*/ 2147483646 w 30720"/>
              <a:gd name="T43" fmla="*/ 2147483646 h 11496"/>
              <a:gd name="T44" fmla="*/ 2147483646 w 30720"/>
              <a:gd name="T45" fmla="*/ 2147483646 h 11496"/>
              <a:gd name="T46" fmla="*/ 2147483646 w 30720"/>
              <a:gd name="T47" fmla="*/ 2147483646 h 11496"/>
              <a:gd name="T48" fmla="*/ 2147483646 w 30720"/>
              <a:gd name="T49" fmla="*/ 2147483646 h 11496"/>
              <a:gd name="T50" fmla="*/ 2147483646 w 30720"/>
              <a:gd name="T51" fmla="*/ 2147483646 h 11496"/>
              <a:gd name="T52" fmla="*/ 2147483646 w 30720"/>
              <a:gd name="T53" fmla="*/ 2147483646 h 11496"/>
              <a:gd name="T54" fmla="*/ 2147483646 w 30720"/>
              <a:gd name="T55" fmla="*/ 2147483646 h 11496"/>
              <a:gd name="T56" fmla="*/ 2147483646 w 30720"/>
              <a:gd name="T57" fmla="*/ 2147483646 h 11496"/>
              <a:gd name="T58" fmla="*/ 2147483646 w 30720"/>
              <a:gd name="T59" fmla="*/ 2147483646 h 11496"/>
              <a:gd name="T60" fmla="*/ 2147483646 w 30720"/>
              <a:gd name="T61" fmla="*/ 2147483646 h 11496"/>
              <a:gd name="T62" fmla="*/ 2147483646 w 30720"/>
              <a:gd name="T63" fmla="*/ 2147483646 h 11496"/>
              <a:gd name="T64" fmla="*/ 2147483646 w 30720"/>
              <a:gd name="T65" fmla="*/ 2147483646 h 11496"/>
              <a:gd name="T66" fmla="*/ 2147483646 w 30720"/>
              <a:gd name="T67" fmla="*/ 2147483646 h 11496"/>
              <a:gd name="T68" fmla="*/ 2147483646 w 30720"/>
              <a:gd name="T69" fmla="*/ 2147483646 h 11496"/>
              <a:gd name="T70" fmla="*/ 2147483646 w 30720"/>
              <a:gd name="T71" fmla="*/ 2147483646 h 11496"/>
              <a:gd name="T72" fmla="*/ 2147483646 w 30720"/>
              <a:gd name="T73" fmla="*/ 2147483646 h 11496"/>
              <a:gd name="T74" fmla="*/ 2147483646 w 30720"/>
              <a:gd name="T75" fmla="*/ 2147483646 h 11496"/>
              <a:gd name="T76" fmla="*/ 2147483646 w 30720"/>
              <a:gd name="T77" fmla="*/ 2147483646 h 11496"/>
              <a:gd name="T78" fmla="*/ 2147483646 w 30720"/>
              <a:gd name="T79" fmla="*/ 2147483646 h 11496"/>
              <a:gd name="T80" fmla="*/ 2147483646 w 30720"/>
              <a:gd name="T81" fmla="*/ 2147483646 h 11496"/>
              <a:gd name="T82" fmla="*/ 2147483646 w 30720"/>
              <a:gd name="T83" fmla="*/ 2147483646 h 11496"/>
              <a:gd name="T84" fmla="*/ 2147483646 w 30720"/>
              <a:gd name="T85" fmla="*/ 2147483646 h 11496"/>
              <a:gd name="T86" fmla="*/ 2147483646 w 30720"/>
              <a:gd name="T87" fmla="*/ 2147483646 h 11496"/>
              <a:gd name="T88" fmla="*/ 2147483646 w 30720"/>
              <a:gd name="T89" fmla="*/ 2147483646 h 11496"/>
              <a:gd name="T90" fmla="*/ 2147483646 w 30720"/>
              <a:gd name="T91" fmla="*/ 2147483646 h 11496"/>
              <a:gd name="T92" fmla="*/ 2147483646 w 30720"/>
              <a:gd name="T93" fmla="*/ 2147483646 h 11496"/>
              <a:gd name="T94" fmla="*/ 2147483646 w 30720"/>
              <a:gd name="T95" fmla="*/ 2147483646 h 11496"/>
              <a:gd name="T96" fmla="*/ 2147483646 w 30720"/>
              <a:gd name="T97" fmla="*/ 2147483646 h 11496"/>
              <a:gd name="T98" fmla="*/ 2147483646 w 30720"/>
              <a:gd name="T99" fmla="*/ 2147483646 h 11496"/>
              <a:gd name="T100" fmla="*/ 2147483646 w 30720"/>
              <a:gd name="T101" fmla="*/ 2147483646 h 11496"/>
              <a:gd name="T102" fmla="*/ 2147483646 w 30720"/>
              <a:gd name="T103" fmla="*/ 2147483646 h 11496"/>
              <a:gd name="T104" fmla="*/ 2147483646 w 30720"/>
              <a:gd name="T105" fmla="*/ 2147483646 h 11496"/>
              <a:gd name="T106" fmla="*/ 2147483646 w 30720"/>
              <a:gd name="T107" fmla="*/ 2147483646 h 11496"/>
              <a:gd name="T108" fmla="*/ 2147483646 w 30720"/>
              <a:gd name="T109" fmla="*/ 2147483646 h 11496"/>
              <a:gd name="T110" fmla="*/ 2147483646 w 30720"/>
              <a:gd name="T111" fmla="*/ 2147483646 h 11496"/>
              <a:gd name="T112" fmla="*/ 2147483646 w 30720"/>
              <a:gd name="T113" fmla="*/ 2147483646 h 11496"/>
              <a:gd name="T114" fmla="*/ 2147483646 w 30720"/>
              <a:gd name="T115" fmla="*/ 2147483646 h 11496"/>
              <a:gd name="T116" fmla="*/ 2147483646 w 30720"/>
              <a:gd name="T117" fmla="*/ 2147483646 h 11496"/>
              <a:gd name="T118" fmla="*/ 2147483646 w 30720"/>
              <a:gd name="T119" fmla="*/ 2147483646 h 11496"/>
              <a:gd name="T120" fmla="*/ 2147483646 w 30720"/>
              <a:gd name="T121" fmla="*/ 2147483646 h 11496"/>
              <a:gd name="T122" fmla="*/ 2147483646 w 30720"/>
              <a:gd name="T123" fmla="*/ 2147483646 h 11496"/>
              <a:gd name="T124" fmla="*/ 2147483646 w 30720"/>
              <a:gd name="T125" fmla="*/ 2147483646 h 1149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30720" h="11496">
                <a:moveTo>
                  <a:pt x="29285" y="7403"/>
                </a:moveTo>
                <a:lnTo>
                  <a:pt x="29285" y="7403"/>
                </a:lnTo>
                <a:lnTo>
                  <a:pt x="29232" y="7379"/>
                </a:lnTo>
                <a:lnTo>
                  <a:pt x="29180" y="7357"/>
                </a:lnTo>
                <a:lnTo>
                  <a:pt x="29127" y="7336"/>
                </a:lnTo>
                <a:lnTo>
                  <a:pt x="29073" y="7316"/>
                </a:lnTo>
                <a:lnTo>
                  <a:pt x="29020" y="7298"/>
                </a:lnTo>
                <a:lnTo>
                  <a:pt x="28966" y="7280"/>
                </a:lnTo>
                <a:lnTo>
                  <a:pt x="28913" y="7264"/>
                </a:lnTo>
                <a:lnTo>
                  <a:pt x="28859" y="7251"/>
                </a:lnTo>
                <a:lnTo>
                  <a:pt x="28804" y="7237"/>
                </a:lnTo>
                <a:lnTo>
                  <a:pt x="28750" y="7226"/>
                </a:lnTo>
                <a:lnTo>
                  <a:pt x="28697" y="7216"/>
                </a:lnTo>
                <a:lnTo>
                  <a:pt x="28643" y="7208"/>
                </a:lnTo>
                <a:lnTo>
                  <a:pt x="28589" y="7202"/>
                </a:lnTo>
                <a:lnTo>
                  <a:pt x="28535" y="7198"/>
                </a:lnTo>
                <a:lnTo>
                  <a:pt x="28482" y="7195"/>
                </a:lnTo>
                <a:lnTo>
                  <a:pt x="28429" y="7194"/>
                </a:lnTo>
                <a:lnTo>
                  <a:pt x="28376" y="7194"/>
                </a:lnTo>
                <a:lnTo>
                  <a:pt x="28322" y="7197"/>
                </a:lnTo>
                <a:lnTo>
                  <a:pt x="28269" y="7201"/>
                </a:lnTo>
                <a:lnTo>
                  <a:pt x="28217" y="7207"/>
                </a:lnTo>
                <a:lnTo>
                  <a:pt x="28165" y="7215"/>
                </a:lnTo>
                <a:lnTo>
                  <a:pt x="28113" y="7226"/>
                </a:lnTo>
                <a:lnTo>
                  <a:pt x="28062" y="7238"/>
                </a:lnTo>
                <a:lnTo>
                  <a:pt x="28011" y="7253"/>
                </a:lnTo>
                <a:lnTo>
                  <a:pt x="27960" y="7270"/>
                </a:lnTo>
                <a:lnTo>
                  <a:pt x="27910" y="7289"/>
                </a:lnTo>
                <a:lnTo>
                  <a:pt x="27861" y="7310"/>
                </a:lnTo>
                <a:lnTo>
                  <a:pt x="27812" y="7334"/>
                </a:lnTo>
                <a:lnTo>
                  <a:pt x="27763" y="7360"/>
                </a:lnTo>
                <a:lnTo>
                  <a:pt x="27717" y="7388"/>
                </a:lnTo>
                <a:lnTo>
                  <a:pt x="27670" y="7418"/>
                </a:lnTo>
                <a:lnTo>
                  <a:pt x="27623" y="7452"/>
                </a:lnTo>
                <a:lnTo>
                  <a:pt x="27600" y="7473"/>
                </a:lnTo>
                <a:lnTo>
                  <a:pt x="27578" y="7494"/>
                </a:lnTo>
                <a:lnTo>
                  <a:pt x="27556" y="7516"/>
                </a:lnTo>
                <a:lnTo>
                  <a:pt x="27535" y="7539"/>
                </a:lnTo>
                <a:lnTo>
                  <a:pt x="27515" y="7562"/>
                </a:lnTo>
                <a:lnTo>
                  <a:pt x="27495" y="7586"/>
                </a:lnTo>
                <a:lnTo>
                  <a:pt x="27476" y="7611"/>
                </a:lnTo>
                <a:lnTo>
                  <a:pt x="27457" y="7636"/>
                </a:lnTo>
                <a:lnTo>
                  <a:pt x="27440" y="7662"/>
                </a:lnTo>
                <a:lnTo>
                  <a:pt x="27422" y="7689"/>
                </a:lnTo>
                <a:lnTo>
                  <a:pt x="27405" y="7716"/>
                </a:lnTo>
                <a:lnTo>
                  <a:pt x="27390" y="7743"/>
                </a:lnTo>
                <a:lnTo>
                  <a:pt x="27374" y="7771"/>
                </a:lnTo>
                <a:lnTo>
                  <a:pt x="27360" y="7799"/>
                </a:lnTo>
                <a:lnTo>
                  <a:pt x="27345" y="7827"/>
                </a:lnTo>
                <a:lnTo>
                  <a:pt x="27332" y="7857"/>
                </a:lnTo>
                <a:lnTo>
                  <a:pt x="27319" y="7887"/>
                </a:lnTo>
                <a:lnTo>
                  <a:pt x="27307" y="7916"/>
                </a:lnTo>
                <a:lnTo>
                  <a:pt x="27296" y="7946"/>
                </a:lnTo>
                <a:lnTo>
                  <a:pt x="27286" y="7976"/>
                </a:lnTo>
                <a:lnTo>
                  <a:pt x="27276" y="8006"/>
                </a:lnTo>
                <a:lnTo>
                  <a:pt x="27268" y="8038"/>
                </a:lnTo>
                <a:lnTo>
                  <a:pt x="27260" y="8069"/>
                </a:lnTo>
                <a:lnTo>
                  <a:pt x="27252" y="8099"/>
                </a:lnTo>
                <a:lnTo>
                  <a:pt x="27246" y="8130"/>
                </a:lnTo>
                <a:lnTo>
                  <a:pt x="27241" y="8161"/>
                </a:lnTo>
                <a:lnTo>
                  <a:pt x="27236" y="8193"/>
                </a:lnTo>
                <a:lnTo>
                  <a:pt x="27231" y="8224"/>
                </a:lnTo>
                <a:lnTo>
                  <a:pt x="27228" y="8255"/>
                </a:lnTo>
                <a:lnTo>
                  <a:pt x="27226" y="8286"/>
                </a:lnTo>
                <a:lnTo>
                  <a:pt x="27225" y="8318"/>
                </a:lnTo>
                <a:lnTo>
                  <a:pt x="27224" y="8348"/>
                </a:lnTo>
                <a:lnTo>
                  <a:pt x="27225" y="8379"/>
                </a:lnTo>
                <a:lnTo>
                  <a:pt x="27226" y="8409"/>
                </a:lnTo>
                <a:lnTo>
                  <a:pt x="27228" y="8440"/>
                </a:lnTo>
                <a:lnTo>
                  <a:pt x="27231" y="8471"/>
                </a:lnTo>
                <a:lnTo>
                  <a:pt x="27236" y="8500"/>
                </a:lnTo>
                <a:lnTo>
                  <a:pt x="27241" y="8530"/>
                </a:lnTo>
                <a:lnTo>
                  <a:pt x="27247" y="8559"/>
                </a:lnTo>
                <a:lnTo>
                  <a:pt x="27254" y="8588"/>
                </a:lnTo>
                <a:lnTo>
                  <a:pt x="27263" y="8617"/>
                </a:lnTo>
                <a:lnTo>
                  <a:pt x="27271" y="8645"/>
                </a:lnTo>
                <a:lnTo>
                  <a:pt x="27281" y="8674"/>
                </a:lnTo>
                <a:lnTo>
                  <a:pt x="27293" y="8701"/>
                </a:lnTo>
                <a:lnTo>
                  <a:pt x="27304" y="8728"/>
                </a:lnTo>
                <a:lnTo>
                  <a:pt x="27318" y="8754"/>
                </a:lnTo>
                <a:lnTo>
                  <a:pt x="27331" y="8780"/>
                </a:lnTo>
                <a:lnTo>
                  <a:pt x="27347" y="8805"/>
                </a:lnTo>
                <a:lnTo>
                  <a:pt x="27364" y="8830"/>
                </a:lnTo>
                <a:lnTo>
                  <a:pt x="27381" y="8854"/>
                </a:lnTo>
                <a:lnTo>
                  <a:pt x="27399" y="8876"/>
                </a:lnTo>
                <a:lnTo>
                  <a:pt x="27419" y="8899"/>
                </a:lnTo>
                <a:lnTo>
                  <a:pt x="27440" y="8921"/>
                </a:lnTo>
                <a:lnTo>
                  <a:pt x="27462" y="8943"/>
                </a:lnTo>
                <a:lnTo>
                  <a:pt x="27484" y="8963"/>
                </a:lnTo>
                <a:lnTo>
                  <a:pt x="27509" y="8983"/>
                </a:lnTo>
                <a:lnTo>
                  <a:pt x="27534" y="9001"/>
                </a:lnTo>
                <a:lnTo>
                  <a:pt x="27560" y="9019"/>
                </a:lnTo>
                <a:lnTo>
                  <a:pt x="27589" y="9036"/>
                </a:lnTo>
                <a:lnTo>
                  <a:pt x="27618" y="9052"/>
                </a:lnTo>
                <a:lnTo>
                  <a:pt x="27648" y="9067"/>
                </a:lnTo>
                <a:lnTo>
                  <a:pt x="27679" y="9081"/>
                </a:lnTo>
                <a:lnTo>
                  <a:pt x="27711" y="9094"/>
                </a:lnTo>
                <a:lnTo>
                  <a:pt x="27746" y="9106"/>
                </a:lnTo>
                <a:lnTo>
                  <a:pt x="27734" y="9013"/>
                </a:lnTo>
                <a:lnTo>
                  <a:pt x="27730" y="8964"/>
                </a:lnTo>
                <a:lnTo>
                  <a:pt x="27727" y="8916"/>
                </a:lnTo>
                <a:lnTo>
                  <a:pt x="27724" y="8866"/>
                </a:lnTo>
                <a:lnTo>
                  <a:pt x="27722" y="8816"/>
                </a:lnTo>
                <a:lnTo>
                  <a:pt x="27721" y="8767"/>
                </a:lnTo>
                <a:lnTo>
                  <a:pt x="27721" y="8717"/>
                </a:lnTo>
                <a:lnTo>
                  <a:pt x="27722" y="8667"/>
                </a:lnTo>
                <a:lnTo>
                  <a:pt x="27725" y="8617"/>
                </a:lnTo>
                <a:lnTo>
                  <a:pt x="27729" y="8568"/>
                </a:lnTo>
                <a:lnTo>
                  <a:pt x="27734" y="8519"/>
                </a:lnTo>
                <a:lnTo>
                  <a:pt x="27743" y="8472"/>
                </a:lnTo>
                <a:lnTo>
                  <a:pt x="27752" y="8425"/>
                </a:lnTo>
                <a:lnTo>
                  <a:pt x="27763" y="8378"/>
                </a:lnTo>
                <a:lnTo>
                  <a:pt x="27776" y="8333"/>
                </a:lnTo>
                <a:lnTo>
                  <a:pt x="27783" y="8311"/>
                </a:lnTo>
                <a:lnTo>
                  <a:pt x="27792" y="8289"/>
                </a:lnTo>
                <a:lnTo>
                  <a:pt x="27800" y="8268"/>
                </a:lnTo>
                <a:lnTo>
                  <a:pt x="27809" y="8247"/>
                </a:lnTo>
                <a:lnTo>
                  <a:pt x="27820" y="8226"/>
                </a:lnTo>
                <a:lnTo>
                  <a:pt x="27829" y="8206"/>
                </a:lnTo>
                <a:lnTo>
                  <a:pt x="27840" y="8185"/>
                </a:lnTo>
                <a:lnTo>
                  <a:pt x="27852" y="8167"/>
                </a:lnTo>
                <a:lnTo>
                  <a:pt x="27864" y="8148"/>
                </a:lnTo>
                <a:lnTo>
                  <a:pt x="27877" y="8129"/>
                </a:lnTo>
                <a:lnTo>
                  <a:pt x="27890" y="8112"/>
                </a:lnTo>
                <a:lnTo>
                  <a:pt x="27905" y="8094"/>
                </a:lnTo>
                <a:lnTo>
                  <a:pt x="27921" y="8077"/>
                </a:lnTo>
                <a:lnTo>
                  <a:pt x="27936" y="8061"/>
                </a:lnTo>
                <a:lnTo>
                  <a:pt x="27953" y="8045"/>
                </a:lnTo>
                <a:lnTo>
                  <a:pt x="27970" y="8029"/>
                </a:lnTo>
                <a:lnTo>
                  <a:pt x="27987" y="8015"/>
                </a:lnTo>
                <a:lnTo>
                  <a:pt x="28006" y="8001"/>
                </a:lnTo>
                <a:lnTo>
                  <a:pt x="28026" y="7988"/>
                </a:lnTo>
                <a:lnTo>
                  <a:pt x="28047" y="7975"/>
                </a:lnTo>
                <a:lnTo>
                  <a:pt x="28067" y="7963"/>
                </a:lnTo>
                <a:lnTo>
                  <a:pt x="28089" y="7951"/>
                </a:lnTo>
                <a:lnTo>
                  <a:pt x="28112" y="7941"/>
                </a:lnTo>
                <a:lnTo>
                  <a:pt x="28136" y="7931"/>
                </a:lnTo>
                <a:lnTo>
                  <a:pt x="28160" y="7922"/>
                </a:lnTo>
                <a:lnTo>
                  <a:pt x="28186" y="7914"/>
                </a:lnTo>
                <a:lnTo>
                  <a:pt x="28212" y="7906"/>
                </a:lnTo>
                <a:lnTo>
                  <a:pt x="28240" y="7899"/>
                </a:lnTo>
                <a:lnTo>
                  <a:pt x="28268" y="7893"/>
                </a:lnTo>
                <a:lnTo>
                  <a:pt x="28298" y="7889"/>
                </a:lnTo>
                <a:lnTo>
                  <a:pt x="28328" y="7885"/>
                </a:lnTo>
                <a:lnTo>
                  <a:pt x="28358" y="7880"/>
                </a:lnTo>
                <a:lnTo>
                  <a:pt x="28384" y="7882"/>
                </a:lnTo>
                <a:lnTo>
                  <a:pt x="28410" y="7883"/>
                </a:lnTo>
                <a:lnTo>
                  <a:pt x="28435" y="7884"/>
                </a:lnTo>
                <a:lnTo>
                  <a:pt x="28460" y="7887"/>
                </a:lnTo>
                <a:lnTo>
                  <a:pt x="28485" y="7890"/>
                </a:lnTo>
                <a:lnTo>
                  <a:pt x="28510" y="7893"/>
                </a:lnTo>
                <a:lnTo>
                  <a:pt x="28535" y="7898"/>
                </a:lnTo>
                <a:lnTo>
                  <a:pt x="28559" y="7903"/>
                </a:lnTo>
                <a:lnTo>
                  <a:pt x="28583" y="7909"/>
                </a:lnTo>
                <a:lnTo>
                  <a:pt x="28607" y="7915"/>
                </a:lnTo>
                <a:lnTo>
                  <a:pt x="28630" y="7922"/>
                </a:lnTo>
                <a:lnTo>
                  <a:pt x="28654" y="7929"/>
                </a:lnTo>
                <a:lnTo>
                  <a:pt x="28676" y="7938"/>
                </a:lnTo>
                <a:lnTo>
                  <a:pt x="28699" y="7947"/>
                </a:lnTo>
                <a:lnTo>
                  <a:pt x="28721" y="7956"/>
                </a:lnTo>
                <a:lnTo>
                  <a:pt x="28743" y="7966"/>
                </a:lnTo>
                <a:lnTo>
                  <a:pt x="28765" y="7976"/>
                </a:lnTo>
                <a:lnTo>
                  <a:pt x="28787" y="7988"/>
                </a:lnTo>
                <a:lnTo>
                  <a:pt x="28808" y="7999"/>
                </a:lnTo>
                <a:lnTo>
                  <a:pt x="28828" y="8012"/>
                </a:lnTo>
                <a:lnTo>
                  <a:pt x="28869" y="8038"/>
                </a:lnTo>
                <a:lnTo>
                  <a:pt x="28908" y="8065"/>
                </a:lnTo>
                <a:lnTo>
                  <a:pt x="28945" y="8095"/>
                </a:lnTo>
                <a:lnTo>
                  <a:pt x="28981" y="8126"/>
                </a:lnTo>
                <a:lnTo>
                  <a:pt x="29016" y="8159"/>
                </a:lnTo>
                <a:lnTo>
                  <a:pt x="29048" y="8195"/>
                </a:lnTo>
                <a:lnTo>
                  <a:pt x="29078" y="8231"/>
                </a:lnTo>
                <a:lnTo>
                  <a:pt x="29107" y="8270"/>
                </a:lnTo>
                <a:lnTo>
                  <a:pt x="29134" y="8309"/>
                </a:lnTo>
                <a:lnTo>
                  <a:pt x="29159" y="8351"/>
                </a:lnTo>
                <a:lnTo>
                  <a:pt x="29182" y="8394"/>
                </a:lnTo>
                <a:lnTo>
                  <a:pt x="29202" y="8436"/>
                </a:lnTo>
                <a:lnTo>
                  <a:pt x="29221" y="8481"/>
                </a:lnTo>
                <a:lnTo>
                  <a:pt x="29229" y="8504"/>
                </a:lnTo>
                <a:lnTo>
                  <a:pt x="29238" y="8527"/>
                </a:lnTo>
                <a:lnTo>
                  <a:pt x="29245" y="8551"/>
                </a:lnTo>
                <a:lnTo>
                  <a:pt x="29251" y="8574"/>
                </a:lnTo>
                <a:lnTo>
                  <a:pt x="29257" y="8598"/>
                </a:lnTo>
                <a:lnTo>
                  <a:pt x="29263" y="8621"/>
                </a:lnTo>
                <a:lnTo>
                  <a:pt x="29268" y="8645"/>
                </a:lnTo>
                <a:lnTo>
                  <a:pt x="29272" y="8670"/>
                </a:lnTo>
                <a:lnTo>
                  <a:pt x="29275" y="8694"/>
                </a:lnTo>
                <a:lnTo>
                  <a:pt x="29278" y="8719"/>
                </a:lnTo>
                <a:lnTo>
                  <a:pt x="29280" y="8744"/>
                </a:lnTo>
                <a:lnTo>
                  <a:pt x="29282" y="8769"/>
                </a:lnTo>
                <a:lnTo>
                  <a:pt x="29283" y="8794"/>
                </a:lnTo>
                <a:lnTo>
                  <a:pt x="29283" y="8820"/>
                </a:lnTo>
                <a:lnTo>
                  <a:pt x="29283" y="8845"/>
                </a:lnTo>
                <a:lnTo>
                  <a:pt x="29282" y="8871"/>
                </a:lnTo>
                <a:lnTo>
                  <a:pt x="29280" y="8897"/>
                </a:lnTo>
                <a:lnTo>
                  <a:pt x="29278" y="8922"/>
                </a:lnTo>
                <a:lnTo>
                  <a:pt x="29271" y="8974"/>
                </a:lnTo>
                <a:lnTo>
                  <a:pt x="29262" y="9024"/>
                </a:lnTo>
                <a:lnTo>
                  <a:pt x="29251" y="9074"/>
                </a:lnTo>
                <a:lnTo>
                  <a:pt x="29238" y="9123"/>
                </a:lnTo>
                <a:lnTo>
                  <a:pt x="29223" y="9171"/>
                </a:lnTo>
                <a:lnTo>
                  <a:pt x="29206" y="9219"/>
                </a:lnTo>
                <a:lnTo>
                  <a:pt x="29188" y="9265"/>
                </a:lnTo>
                <a:lnTo>
                  <a:pt x="29167" y="9310"/>
                </a:lnTo>
                <a:lnTo>
                  <a:pt x="29144" y="9355"/>
                </a:lnTo>
                <a:lnTo>
                  <a:pt x="29120" y="9398"/>
                </a:lnTo>
                <a:lnTo>
                  <a:pt x="29094" y="9441"/>
                </a:lnTo>
                <a:lnTo>
                  <a:pt x="29067" y="9481"/>
                </a:lnTo>
                <a:lnTo>
                  <a:pt x="29038" y="9522"/>
                </a:lnTo>
                <a:lnTo>
                  <a:pt x="29006" y="9560"/>
                </a:lnTo>
                <a:lnTo>
                  <a:pt x="28974" y="9599"/>
                </a:lnTo>
                <a:lnTo>
                  <a:pt x="28941" y="9635"/>
                </a:lnTo>
                <a:lnTo>
                  <a:pt x="28905" y="9671"/>
                </a:lnTo>
                <a:lnTo>
                  <a:pt x="28869" y="9704"/>
                </a:lnTo>
                <a:lnTo>
                  <a:pt x="28831" y="9737"/>
                </a:lnTo>
                <a:lnTo>
                  <a:pt x="28792" y="9768"/>
                </a:lnTo>
                <a:lnTo>
                  <a:pt x="28751" y="9798"/>
                </a:lnTo>
                <a:lnTo>
                  <a:pt x="28710" y="9827"/>
                </a:lnTo>
                <a:lnTo>
                  <a:pt x="28666" y="9854"/>
                </a:lnTo>
                <a:lnTo>
                  <a:pt x="28622" y="9879"/>
                </a:lnTo>
                <a:lnTo>
                  <a:pt x="28578" y="9903"/>
                </a:lnTo>
                <a:lnTo>
                  <a:pt x="28532" y="9926"/>
                </a:lnTo>
                <a:lnTo>
                  <a:pt x="28484" y="9946"/>
                </a:lnTo>
                <a:lnTo>
                  <a:pt x="28436" y="9965"/>
                </a:lnTo>
                <a:lnTo>
                  <a:pt x="28387" y="9983"/>
                </a:lnTo>
                <a:lnTo>
                  <a:pt x="28337" y="9999"/>
                </a:lnTo>
                <a:lnTo>
                  <a:pt x="28287" y="10013"/>
                </a:lnTo>
                <a:lnTo>
                  <a:pt x="28236" y="10025"/>
                </a:lnTo>
                <a:lnTo>
                  <a:pt x="28189" y="10031"/>
                </a:lnTo>
                <a:lnTo>
                  <a:pt x="28143" y="10035"/>
                </a:lnTo>
                <a:lnTo>
                  <a:pt x="28098" y="10038"/>
                </a:lnTo>
                <a:lnTo>
                  <a:pt x="28052" y="10040"/>
                </a:lnTo>
                <a:lnTo>
                  <a:pt x="28006" y="10041"/>
                </a:lnTo>
                <a:lnTo>
                  <a:pt x="27960" y="10040"/>
                </a:lnTo>
                <a:lnTo>
                  <a:pt x="27915" y="10039"/>
                </a:lnTo>
                <a:lnTo>
                  <a:pt x="27870" y="10036"/>
                </a:lnTo>
                <a:lnTo>
                  <a:pt x="27825" y="10033"/>
                </a:lnTo>
                <a:lnTo>
                  <a:pt x="27780" y="10028"/>
                </a:lnTo>
                <a:lnTo>
                  <a:pt x="27735" y="10021"/>
                </a:lnTo>
                <a:lnTo>
                  <a:pt x="27691" y="10014"/>
                </a:lnTo>
                <a:lnTo>
                  <a:pt x="27647" y="10005"/>
                </a:lnTo>
                <a:lnTo>
                  <a:pt x="27602" y="9995"/>
                </a:lnTo>
                <a:lnTo>
                  <a:pt x="27559" y="9984"/>
                </a:lnTo>
                <a:lnTo>
                  <a:pt x="27516" y="9972"/>
                </a:lnTo>
                <a:lnTo>
                  <a:pt x="27473" y="9958"/>
                </a:lnTo>
                <a:lnTo>
                  <a:pt x="27430" y="9943"/>
                </a:lnTo>
                <a:lnTo>
                  <a:pt x="27388" y="9928"/>
                </a:lnTo>
                <a:lnTo>
                  <a:pt x="27346" y="9910"/>
                </a:lnTo>
                <a:lnTo>
                  <a:pt x="27305" y="9891"/>
                </a:lnTo>
                <a:lnTo>
                  <a:pt x="27265" y="9871"/>
                </a:lnTo>
                <a:lnTo>
                  <a:pt x="27224" y="9850"/>
                </a:lnTo>
                <a:lnTo>
                  <a:pt x="27185" y="9828"/>
                </a:lnTo>
                <a:lnTo>
                  <a:pt x="27145" y="9803"/>
                </a:lnTo>
                <a:lnTo>
                  <a:pt x="27107" y="9778"/>
                </a:lnTo>
                <a:lnTo>
                  <a:pt x="27068" y="9751"/>
                </a:lnTo>
                <a:lnTo>
                  <a:pt x="27031" y="9723"/>
                </a:lnTo>
                <a:lnTo>
                  <a:pt x="26994" y="9693"/>
                </a:lnTo>
                <a:lnTo>
                  <a:pt x="26958" y="9662"/>
                </a:lnTo>
                <a:lnTo>
                  <a:pt x="26922" y="9630"/>
                </a:lnTo>
                <a:lnTo>
                  <a:pt x="26888" y="9597"/>
                </a:lnTo>
                <a:lnTo>
                  <a:pt x="26854" y="9559"/>
                </a:lnTo>
                <a:lnTo>
                  <a:pt x="26821" y="9521"/>
                </a:lnTo>
                <a:lnTo>
                  <a:pt x="26790" y="9482"/>
                </a:lnTo>
                <a:lnTo>
                  <a:pt x="26761" y="9443"/>
                </a:lnTo>
                <a:lnTo>
                  <a:pt x="26732" y="9403"/>
                </a:lnTo>
                <a:lnTo>
                  <a:pt x="26705" y="9364"/>
                </a:lnTo>
                <a:lnTo>
                  <a:pt x="26679" y="9323"/>
                </a:lnTo>
                <a:lnTo>
                  <a:pt x="26655" y="9282"/>
                </a:lnTo>
                <a:lnTo>
                  <a:pt x="26631" y="9241"/>
                </a:lnTo>
                <a:lnTo>
                  <a:pt x="26609" y="9199"/>
                </a:lnTo>
                <a:lnTo>
                  <a:pt x="26588" y="9157"/>
                </a:lnTo>
                <a:lnTo>
                  <a:pt x="26568" y="9115"/>
                </a:lnTo>
                <a:lnTo>
                  <a:pt x="26551" y="9073"/>
                </a:lnTo>
                <a:lnTo>
                  <a:pt x="26533" y="9029"/>
                </a:lnTo>
                <a:lnTo>
                  <a:pt x="26517" y="8987"/>
                </a:lnTo>
                <a:lnTo>
                  <a:pt x="26503" y="8943"/>
                </a:lnTo>
                <a:lnTo>
                  <a:pt x="26489" y="8900"/>
                </a:lnTo>
                <a:lnTo>
                  <a:pt x="26477" y="8857"/>
                </a:lnTo>
                <a:lnTo>
                  <a:pt x="26466" y="8812"/>
                </a:lnTo>
                <a:lnTo>
                  <a:pt x="26456" y="8768"/>
                </a:lnTo>
                <a:lnTo>
                  <a:pt x="26448" y="8723"/>
                </a:lnTo>
                <a:lnTo>
                  <a:pt x="26440" y="8680"/>
                </a:lnTo>
                <a:lnTo>
                  <a:pt x="26434" y="8635"/>
                </a:lnTo>
                <a:lnTo>
                  <a:pt x="26429" y="8590"/>
                </a:lnTo>
                <a:lnTo>
                  <a:pt x="26425" y="8546"/>
                </a:lnTo>
                <a:lnTo>
                  <a:pt x="26422" y="8501"/>
                </a:lnTo>
                <a:lnTo>
                  <a:pt x="26421" y="8456"/>
                </a:lnTo>
                <a:lnTo>
                  <a:pt x="26419" y="8412"/>
                </a:lnTo>
                <a:lnTo>
                  <a:pt x="26419" y="8368"/>
                </a:lnTo>
                <a:lnTo>
                  <a:pt x="26422" y="8323"/>
                </a:lnTo>
                <a:lnTo>
                  <a:pt x="26425" y="8278"/>
                </a:lnTo>
                <a:lnTo>
                  <a:pt x="26428" y="8233"/>
                </a:lnTo>
                <a:lnTo>
                  <a:pt x="26433" y="8189"/>
                </a:lnTo>
                <a:lnTo>
                  <a:pt x="26439" y="8145"/>
                </a:lnTo>
                <a:lnTo>
                  <a:pt x="26445" y="8100"/>
                </a:lnTo>
                <a:lnTo>
                  <a:pt x="26454" y="8056"/>
                </a:lnTo>
                <a:lnTo>
                  <a:pt x="26463" y="8013"/>
                </a:lnTo>
                <a:lnTo>
                  <a:pt x="26473" y="7969"/>
                </a:lnTo>
                <a:lnTo>
                  <a:pt x="26484" y="7925"/>
                </a:lnTo>
                <a:lnTo>
                  <a:pt x="26497" y="7882"/>
                </a:lnTo>
                <a:lnTo>
                  <a:pt x="26509" y="7839"/>
                </a:lnTo>
                <a:lnTo>
                  <a:pt x="26524" y="7796"/>
                </a:lnTo>
                <a:lnTo>
                  <a:pt x="26539" y="7754"/>
                </a:lnTo>
                <a:lnTo>
                  <a:pt x="26555" y="7711"/>
                </a:lnTo>
                <a:lnTo>
                  <a:pt x="26571" y="7669"/>
                </a:lnTo>
                <a:lnTo>
                  <a:pt x="26590" y="7628"/>
                </a:lnTo>
                <a:lnTo>
                  <a:pt x="26609" y="7587"/>
                </a:lnTo>
                <a:lnTo>
                  <a:pt x="26629" y="7546"/>
                </a:lnTo>
                <a:lnTo>
                  <a:pt x="26650" y="7506"/>
                </a:lnTo>
                <a:lnTo>
                  <a:pt x="26671" y="7465"/>
                </a:lnTo>
                <a:lnTo>
                  <a:pt x="26694" y="7426"/>
                </a:lnTo>
                <a:lnTo>
                  <a:pt x="26718" y="7387"/>
                </a:lnTo>
                <a:lnTo>
                  <a:pt x="26743" y="7349"/>
                </a:lnTo>
                <a:lnTo>
                  <a:pt x="26768" y="7310"/>
                </a:lnTo>
                <a:lnTo>
                  <a:pt x="26795" y="7273"/>
                </a:lnTo>
                <a:lnTo>
                  <a:pt x="26822" y="7236"/>
                </a:lnTo>
                <a:lnTo>
                  <a:pt x="26850" y="7200"/>
                </a:lnTo>
                <a:lnTo>
                  <a:pt x="26880" y="7163"/>
                </a:lnTo>
                <a:lnTo>
                  <a:pt x="26910" y="7128"/>
                </a:lnTo>
                <a:lnTo>
                  <a:pt x="26940" y="7094"/>
                </a:lnTo>
                <a:lnTo>
                  <a:pt x="26971" y="7060"/>
                </a:lnTo>
                <a:lnTo>
                  <a:pt x="27005" y="7027"/>
                </a:lnTo>
                <a:lnTo>
                  <a:pt x="27038" y="6994"/>
                </a:lnTo>
                <a:lnTo>
                  <a:pt x="27071" y="6962"/>
                </a:lnTo>
                <a:lnTo>
                  <a:pt x="27107" y="6933"/>
                </a:lnTo>
                <a:lnTo>
                  <a:pt x="27141" y="6906"/>
                </a:lnTo>
                <a:lnTo>
                  <a:pt x="27176" y="6880"/>
                </a:lnTo>
                <a:lnTo>
                  <a:pt x="27212" y="6854"/>
                </a:lnTo>
                <a:lnTo>
                  <a:pt x="27248" y="6829"/>
                </a:lnTo>
                <a:lnTo>
                  <a:pt x="27285" y="6805"/>
                </a:lnTo>
                <a:lnTo>
                  <a:pt x="27321" y="6782"/>
                </a:lnTo>
                <a:lnTo>
                  <a:pt x="27357" y="6761"/>
                </a:lnTo>
                <a:lnTo>
                  <a:pt x="27395" y="6740"/>
                </a:lnTo>
                <a:lnTo>
                  <a:pt x="27432" y="6719"/>
                </a:lnTo>
                <a:lnTo>
                  <a:pt x="27470" y="6699"/>
                </a:lnTo>
                <a:lnTo>
                  <a:pt x="27508" y="6681"/>
                </a:lnTo>
                <a:lnTo>
                  <a:pt x="27546" y="6663"/>
                </a:lnTo>
                <a:lnTo>
                  <a:pt x="27584" y="6646"/>
                </a:lnTo>
                <a:lnTo>
                  <a:pt x="27623" y="6630"/>
                </a:lnTo>
                <a:lnTo>
                  <a:pt x="27662" y="6615"/>
                </a:lnTo>
                <a:lnTo>
                  <a:pt x="27701" y="6600"/>
                </a:lnTo>
                <a:lnTo>
                  <a:pt x="27741" y="6587"/>
                </a:lnTo>
                <a:lnTo>
                  <a:pt x="27780" y="6573"/>
                </a:lnTo>
                <a:lnTo>
                  <a:pt x="27820" y="6562"/>
                </a:lnTo>
                <a:lnTo>
                  <a:pt x="27859" y="6550"/>
                </a:lnTo>
                <a:lnTo>
                  <a:pt x="27899" y="6540"/>
                </a:lnTo>
                <a:lnTo>
                  <a:pt x="27939" y="6531"/>
                </a:lnTo>
                <a:lnTo>
                  <a:pt x="27980" y="6521"/>
                </a:lnTo>
                <a:lnTo>
                  <a:pt x="28020" y="6514"/>
                </a:lnTo>
                <a:lnTo>
                  <a:pt x="28060" y="6507"/>
                </a:lnTo>
                <a:lnTo>
                  <a:pt x="28101" y="6499"/>
                </a:lnTo>
                <a:lnTo>
                  <a:pt x="28141" y="6494"/>
                </a:lnTo>
                <a:lnTo>
                  <a:pt x="28182" y="6489"/>
                </a:lnTo>
                <a:lnTo>
                  <a:pt x="28223" y="6485"/>
                </a:lnTo>
                <a:lnTo>
                  <a:pt x="28264" y="6482"/>
                </a:lnTo>
                <a:lnTo>
                  <a:pt x="28305" y="6480"/>
                </a:lnTo>
                <a:lnTo>
                  <a:pt x="28345" y="6478"/>
                </a:lnTo>
                <a:lnTo>
                  <a:pt x="28387" y="6477"/>
                </a:lnTo>
                <a:lnTo>
                  <a:pt x="28428" y="6477"/>
                </a:lnTo>
                <a:lnTo>
                  <a:pt x="28468" y="6477"/>
                </a:lnTo>
                <a:lnTo>
                  <a:pt x="28510" y="6479"/>
                </a:lnTo>
                <a:lnTo>
                  <a:pt x="28550" y="6481"/>
                </a:lnTo>
                <a:lnTo>
                  <a:pt x="28592" y="6483"/>
                </a:lnTo>
                <a:lnTo>
                  <a:pt x="28633" y="6486"/>
                </a:lnTo>
                <a:lnTo>
                  <a:pt x="28673" y="6490"/>
                </a:lnTo>
                <a:lnTo>
                  <a:pt x="28715" y="6495"/>
                </a:lnTo>
                <a:lnTo>
                  <a:pt x="28756" y="6501"/>
                </a:lnTo>
                <a:lnTo>
                  <a:pt x="28796" y="6508"/>
                </a:lnTo>
                <a:lnTo>
                  <a:pt x="28837" y="6514"/>
                </a:lnTo>
                <a:lnTo>
                  <a:pt x="28877" y="6522"/>
                </a:lnTo>
                <a:lnTo>
                  <a:pt x="28918" y="6531"/>
                </a:lnTo>
                <a:lnTo>
                  <a:pt x="28959" y="6540"/>
                </a:lnTo>
                <a:lnTo>
                  <a:pt x="28999" y="6549"/>
                </a:lnTo>
                <a:lnTo>
                  <a:pt x="29040" y="6560"/>
                </a:lnTo>
                <a:lnTo>
                  <a:pt x="29079" y="6571"/>
                </a:lnTo>
                <a:lnTo>
                  <a:pt x="29119" y="6584"/>
                </a:lnTo>
                <a:lnTo>
                  <a:pt x="29159" y="6596"/>
                </a:lnTo>
                <a:lnTo>
                  <a:pt x="29199" y="6610"/>
                </a:lnTo>
                <a:lnTo>
                  <a:pt x="29239" y="6623"/>
                </a:lnTo>
                <a:lnTo>
                  <a:pt x="29277" y="6638"/>
                </a:lnTo>
                <a:lnTo>
                  <a:pt x="29317" y="6653"/>
                </a:lnTo>
                <a:lnTo>
                  <a:pt x="29355" y="6669"/>
                </a:lnTo>
                <a:lnTo>
                  <a:pt x="29395" y="6686"/>
                </a:lnTo>
                <a:lnTo>
                  <a:pt x="29432" y="6703"/>
                </a:lnTo>
                <a:lnTo>
                  <a:pt x="29471" y="6721"/>
                </a:lnTo>
                <a:lnTo>
                  <a:pt x="29509" y="6740"/>
                </a:lnTo>
                <a:lnTo>
                  <a:pt x="29547" y="6759"/>
                </a:lnTo>
                <a:lnTo>
                  <a:pt x="29584" y="6778"/>
                </a:lnTo>
                <a:lnTo>
                  <a:pt x="29619" y="6799"/>
                </a:lnTo>
                <a:lnTo>
                  <a:pt x="29652" y="6819"/>
                </a:lnTo>
                <a:lnTo>
                  <a:pt x="29685" y="6841"/>
                </a:lnTo>
                <a:lnTo>
                  <a:pt x="29717" y="6863"/>
                </a:lnTo>
                <a:lnTo>
                  <a:pt x="29750" y="6884"/>
                </a:lnTo>
                <a:lnTo>
                  <a:pt x="29781" y="6906"/>
                </a:lnTo>
                <a:lnTo>
                  <a:pt x="29812" y="6929"/>
                </a:lnTo>
                <a:lnTo>
                  <a:pt x="29842" y="6953"/>
                </a:lnTo>
                <a:lnTo>
                  <a:pt x="29873" y="6977"/>
                </a:lnTo>
                <a:lnTo>
                  <a:pt x="29902" y="7001"/>
                </a:lnTo>
                <a:lnTo>
                  <a:pt x="29931" y="7025"/>
                </a:lnTo>
                <a:lnTo>
                  <a:pt x="29959" y="7050"/>
                </a:lnTo>
                <a:lnTo>
                  <a:pt x="29987" y="7075"/>
                </a:lnTo>
                <a:lnTo>
                  <a:pt x="30014" y="7101"/>
                </a:lnTo>
                <a:lnTo>
                  <a:pt x="30041" y="7127"/>
                </a:lnTo>
                <a:lnTo>
                  <a:pt x="30067" y="7153"/>
                </a:lnTo>
                <a:lnTo>
                  <a:pt x="30118" y="7207"/>
                </a:lnTo>
                <a:lnTo>
                  <a:pt x="30167" y="7261"/>
                </a:lnTo>
                <a:lnTo>
                  <a:pt x="30213" y="7317"/>
                </a:lnTo>
                <a:lnTo>
                  <a:pt x="30258" y="7376"/>
                </a:lnTo>
                <a:lnTo>
                  <a:pt x="30300" y="7434"/>
                </a:lnTo>
                <a:lnTo>
                  <a:pt x="30341" y="7494"/>
                </a:lnTo>
                <a:lnTo>
                  <a:pt x="30379" y="7555"/>
                </a:lnTo>
                <a:lnTo>
                  <a:pt x="30415" y="7617"/>
                </a:lnTo>
                <a:lnTo>
                  <a:pt x="30449" y="7680"/>
                </a:lnTo>
                <a:lnTo>
                  <a:pt x="30482" y="7744"/>
                </a:lnTo>
                <a:lnTo>
                  <a:pt x="30512" y="7809"/>
                </a:lnTo>
                <a:lnTo>
                  <a:pt x="30540" y="7874"/>
                </a:lnTo>
                <a:lnTo>
                  <a:pt x="30566" y="7941"/>
                </a:lnTo>
                <a:lnTo>
                  <a:pt x="30590" y="8007"/>
                </a:lnTo>
                <a:lnTo>
                  <a:pt x="30612" y="8075"/>
                </a:lnTo>
                <a:lnTo>
                  <a:pt x="30632" y="8144"/>
                </a:lnTo>
                <a:lnTo>
                  <a:pt x="30649" y="8212"/>
                </a:lnTo>
                <a:lnTo>
                  <a:pt x="30665" y="8282"/>
                </a:lnTo>
                <a:lnTo>
                  <a:pt x="30678" y="8352"/>
                </a:lnTo>
                <a:lnTo>
                  <a:pt x="30691" y="8423"/>
                </a:lnTo>
                <a:lnTo>
                  <a:pt x="30700" y="8493"/>
                </a:lnTo>
                <a:lnTo>
                  <a:pt x="30709" y="8565"/>
                </a:lnTo>
                <a:lnTo>
                  <a:pt x="30714" y="8636"/>
                </a:lnTo>
                <a:lnTo>
                  <a:pt x="30718" y="8708"/>
                </a:lnTo>
                <a:lnTo>
                  <a:pt x="30720" y="8780"/>
                </a:lnTo>
                <a:lnTo>
                  <a:pt x="30720" y="8853"/>
                </a:lnTo>
                <a:lnTo>
                  <a:pt x="30718" y="8924"/>
                </a:lnTo>
                <a:lnTo>
                  <a:pt x="30714" y="8996"/>
                </a:lnTo>
                <a:lnTo>
                  <a:pt x="30708" y="9068"/>
                </a:lnTo>
                <a:lnTo>
                  <a:pt x="30700" y="9141"/>
                </a:lnTo>
                <a:lnTo>
                  <a:pt x="30690" y="9213"/>
                </a:lnTo>
                <a:lnTo>
                  <a:pt x="30678" y="9284"/>
                </a:lnTo>
                <a:lnTo>
                  <a:pt x="30665" y="9355"/>
                </a:lnTo>
                <a:lnTo>
                  <a:pt x="30649" y="9427"/>
                </a:lnTo>
                <a:lnTo>
                  <a:pt x="30632" y="9498"/>
                </a:lnTo>
                <a:lnTo>
                  <a:pt x="30612" y="9569"/>
                </a:lnTo>
                <a:lnTo>
                  <a:pt x="30590" y="9638"/>
                </a:lnTo>
                <a:lnTo>
                  <a:pt x="30567" y="9708"/>
                </a:lnTo>
                <a:lnTo>
                  <a:pt x="30542" y="9777"/>
                </a:lnTo>
                <a:lnTo>
                  <a:pt x="30515" y="9845"/>
                </a:lnTo>
                <a:lnTo>
                  <a:pt x="30486" y="9913"/>
                </a:lnTo>
                <a:lnTo>
                  <a:pt x="30456" y="9981"/>
                </a:lnTo>
                <a:lnTo>
                  <a:pt x="30422" y="10047"/>
                </a:lnTo>
                <a:lnTo>
                  <a:pt x="30388" y="10113"/>
                </a:lnTo>
                <a:lnTo>
                  <a:pt x="30351" y="10177"/>
                </a:lnTo>
                <a:lnTo>
                  <a:pt x="30313" y="10242"/>
                </a:lnTo>
                <a:lnTo>
                  <a:pt x="30273" y="10304"/>
                </a:lnTo>
                <a:lnTo>
                  <a:pt x="30231" y="10367"/>
                </a:lnTo>
                <a:lnTo>
                  <a:pt x="30187" y="10428"/>
                </a:lnTo>
                <a:lnTo>
                  <a:pt x="30141" y="10488"/>
                </a:lnTo>
                <a:lnTo>
                  <a:pt x="30094" y="10547"/>
                </a:lnTo>
                <a:lnTo>
                  <a:pt x="30044" y="10604"/>
                </a:lnTo>
                <a:lnTo>
                  <a:pt x="29993" y="10660"/>
                </a:lnTo>
                <a:lnTo>
                  <a:pt x="29940" y="10715"/>
                </a:lnTo>
                <a:lnTo>
                  <a:pt x="29886" y="10770"/>
                </a:lnTo>
                <a:lnTo>
                  <a:pt x="29829" y="10822"/>
                </a:lnTo>
                <a:lnTo>
                  <a:pt x="29775" y="10867"/>
                </a:lnTo>
                <a:lnTo>
                  <a:pt x="29719" y="10911"/>
                </a:lnTo>
                <a:lnTo>
                  <a:pt x="29662" y="10953"/>
                </a:lnTo>
                <a:lnTo>
                  <a:pt x="29605" y="10993"/>
                </a:lnTo>
                <a:lnTo>
                  <a:pt x="29548" y="11032"/>
                </a:lnTo>
                <a:lnTo>
                  <a:pt x="29489" y="11068"/>
                </a:lnTo>
                <a:lnTo>
                  <a:pt x="29431" y="11105"/>
                </a:lnTo>
                <a:lnTo>
                  <a:pt x="29372" y="11138"/>
                </a:lnTo>
                <a:lnTo>
                  <a:pt x="29311" y="11170"/>
                </a:lnTo>
                <a:lnTo>
                  <a:pt x="29251" y="11201"/>
                </a:lnTo>
                <a:lnTo>
                  <a:pt x="29191" y="11231"/>
                </a:lnTo>
                <a:lnTo>
                  <a:pt x="29129" y="11259"/>
                </a:lnTo>
                <a:lnTo>
                  <a:pt x="29068" y="11285"/>
                </a:lnTo>
                <a:lnTo>
                  <a:pt x="29005" y="11310"/>
                </a:lnTo>
                <a:lnTo>
                  <a:pt x="28943" y="11333"/>
                </a:lnTo>
                <a:lnTo>
                  <a:pt x="28880" y="11353"/>
                </a:lnTo>
                <a:lnTo>
                  <a:pt x="28817" y="11374"/>
                </a:lnTo>
                <a:lnTo>
                  <a:pt x="28753" y="11392"/>
                </a:lnTo>
                <a:lnTo>
                  <a:pt x="28689" y="11410"/>
                </a:lnTo>
                <a:lnTo>
                  <a:pt x="28625" y="11424"/>
                </a:lnTo>
                <a:lnTo>
                  <a:pt x="28561" y="11439"/>
                </a:lnTo>
                <a:lnTo>
                  <a:pt x="28496" y="11451"/>
                </a:lnTo>
                <a:lnTo>
                  <a:pt x="28431" y="11462"/>
                </a:lnTo>
                <a:lnTo>
                  <a:pt x="28366" y="11471"/>
                </a:lnTo>
                <a:lnTo>
                  <a:pt x="28301" y="11479"/>
                </a:lnTo>
                <a:lnTo>
                  <a:pt x="28236" y="11486"/>
                </a:lnTo>
                <a:lnTo>
                  <a:pt x="28170" y="11490"/>
                </a:lnTo>
                <a:lnTo>
                  <a:pt x="28105" y="11494"/>
                </a:lnTo>
                <a:lnTo>
                  <a:pt x="28039" y="11496"/>
                </a:lnTo>
                <a:lnTo>
                  <a:pt x="27974" y="11496"/>
                </a:lnTo>
                <a:lnTo>
                  <a:pt x="27908" y="11495"/>
                </a:lnTo>
                <a:lnTo>
                  <a:pt x="27843" y="11493"/>
                </a:lnTo>
                <a:lnTo>
                  <a:pt x="27777" y="11489"/>
                </a:lnTo>
                <a:lnTo>
                  <a:pt x="27711" y="11484"/>
                </a:lnTo>
                <a:lnTo>
                  <a:pt x="27646" y="11476"/>
                </a:lnTo>
                <a:lnTo>
                  <a:pt x="27580" y="11468"/>
                </a:lnTo>
                <a:lnTo>
                  <a:pt x="27516" y="11459"/>
                </a:lnTo>
                <a:lnTo>
                  <a:pt x="27450" y="11447"/>
                </a:lnTo>
                <a:lnTo>
                  <a:pt x="27386" y="11435"/>
                </a:lnTo>
                <a:lnTo>
                  <a:pt x="27320" y="11421"/>
                </a:lnTo>
                <a:lnTo>
                  <a:pt x="27255" y="11405"/>
                </a:lnTo>
                <a:lnTo>
                  <a:pt x="27192" y="11389"/>
                </a:lnTo>
                <a:lnTo>
                  <a:pt x="27127" y="11371"/>
                </a:lnTo>
                <a:lnTo>
                  <a:pt x="27064" y="11351"/>
                </a:lnTo>
                <a:lnTo>
                  <a:pt x="27000" y="11331"/>
                </a:lnTo>
                <a:lnTo>
                  <a:pt x="26937" y="11308"/>
                </a:lnTo>
                <a:lnTo>
                  <a:pt x="26874" y="11284"/>
                </a:lnTo>
                <a:lnTo>
                  <a:pt x="26812" y="11259"/>
                </a:lnTo>
                <a:lnTo>
                  <a:pt x="26751" y="11233"/>
                </a:lnTo>
                <a:lnTo>
                  <a:pt x="26689" y="11205"/>
                </a:lnTo>
                <a:lnTo>
                  <a:pt x="26628" y="11175"/>
                </a:lnTo>
                <a:lnTo>
                  <a:pt x="26567" y="11144"/>
                </a:lnTo>
                <a:lnTo>
                  <a:pt x="26507" y="11113"/>
                </a:lnTo>
                <a:lnTo>
                  <a:pt x="26448" y="11080"/>
                </a:lnTo>
                <a:lnTo>
                  <a:pt x="26388" y="11044"/>
                </a:lnTo>
                <a:lnTo>
                  <a:pt x="26330" y="11009"/>
                </a:lnTo>
                <a:lnTo>
                  <a:pt x="26272" y="10971"/>
                </a:lnTo>
                <a:lnTo>
                  <a:pt x="26214" y="10933"/>
                </a:lnTo>
                <a:lnTo>
                  <a:pt x="26158" y="10892"/>
                </a:lnTo>
                <a:lnTo>
                  <a:pt x="26102" y="10852"/>
                </a:lnTo>
                <a:lnTo>
                  <a:pt x="26047" y="10809"/>
                </a:lnTo>
                <a:lnTo>
                  <a:pt x="25992" y="10765"/>
                </a:lnTo>
                <a:lnTo>
                  <a:pt x="25937" y="10720"/>
                </a:lnTo>
                <a:lnTo>
                  <a:pt x="25884" y="10673"/>
                </a:lnTo>
                <a:lnTo>
                  <a:pt x="25840" y="10644"/>
                </a:lnTo>
                <a:lnTo>
                  <a:pt x="25797" y="10618"/>
                </a:lnTo>
                <a:lnTo>
                  <a:pt x="25756" y="10593"/>
                </a:lnTo>
                <a:lnTo>
                  <a:pt x="25718" y="10571"/>
                </a:lnTo>
                <a:lnTo>
                  <a:pt x="25681" y="10551"/>
                </a:lnTo>
                <a:lnTo>
                  <a:pt x="25646" y="10533"/>
                </a:lnTo>
                <a:lnTo>
                  <a:pt x="25613" y="10518"/>
                </a:lnTo>
                <a:lnTo>
                  <a:pt x="25581" y="10503"/>
                </a:lnTo>
                <a:lnTo>
                  <a:pt x="25550" y="10492"/>
                </a:lnTo>
                <a:lnTo>
                  <a:pt x="25521" y="10480"/>
                </a:lnTo>
                <a:lnTo>
                  <a:pt x="25493" y="10472"/>
                </a:lnTo>
                <a:lnTo>
                  <a:pt x="25466" y="10464"/>
                </a:lnTo>
                <a:lnTo>
                  <a:pt x="25440" y="10457"/>
                </a:lnTo>
                <a:lnTo>
                  <a:pt x="25414" y="10452"/>
                </a:lnTo>
                <a:lnTo>
                  <a:pt x="25389" y="10448"/>
                </a:lnTo>
                <a:lnTo>
                  <a:pt x="25364" y="10445"/>
                </a:lnTo>
                <a:lnTo>
                  <a:pt x="3051" y="10445"/>
                </a:lnTo>
                <a:lnTo>
                  <a:pt x="2972" y="10444"/>
                </a:lnTo>
                <a:lnTo>
                  <a:pt x="2894" y="10442"/>
                </a:lnTo>
                <a:lnTo>
                  <a:pt x="2816" y="10437"/>
                </a:lnTo>
                <a:lnTo>
                  <a:pt x="2739" y="10429"/>
                </a:lnTo>
                <a:lnTo>
                  <a:pt x="2662" y="10421"/>
                </a:lnTo>
                <a:lnTo>
                  <a:pt x="2586" y="10411"/>
                </a:lnTo>
                <a:lnTo>
                  <a:pt x="2511" y="10398"/>
                </a:lnTo>
                <a:lnTo>
                  <a:pt x="2436" y="10383"/>
                </a:lnTo>
                <a:lnTo>
                  <a:pt x="2362" y="10367"/>
                </a:lnTo>
                <a:lnTo>
                  <a:pt x="2288" y="10349"/>
                </a:lnTo>
                <a:lnTo>
                  <a:pt x="2215" y="10329"/>
                </a:lnTo>
                <a:lnTo>
                  <a:pt x="2143" y="10309"/>
                </a:lnTo>
                <a:lnTo>
                  <a:pt x="2073" y="10285"/>
                </a:lnTo>
                <a:lnTo>
                  <a:pt x="2002" y="10261"/>
                </a:lnTo>
                <a:lnTo>
                  <a:pt x="1932" y="10234"/>
                </a:lnTo>
                <a:lnTo>
                  <a:pt x="1863" y="10205"/>
                </a:lnTo>
                <a:lnTo>
                  <a:pt x="1795" y="10176"/>
                </a:lnTo>
                <a:lnTo>
                  <a:pt x="1728" y="10144"/>
                </a:lnTo>
                <a:lnTo>
                  <a:pt x="1661" y="10112"/>
                </a:lnTo>
                <a:lnTo>
                  <a:pt x="1597" y="10077"/>
                </a:lnTo>
                <a:lnTo>
                  <a:pt x="1532" y="10041"/>
                </a:lnTo>
                <a:lnTo>
                  <a:pt x="1469" y="10004"/>
                </a:lnTo>
                <a:lnTo>
                  <a:pt x="1406" y="9965"/>
                </a:lnTo>
                <a:lnTo>
                  <a:pt x="1345" y="9924"/>
                </a:lnTo>
                <a:lnTo>
                  <a:pt x="1285" y="9883"/>
                </a:lnTo>
                <a:lnTo>
                  <a:pt x="1225" y="9839"/>
                </a:lnTo>
                <a:lnTo>
                  <a:pt x="1167" y="9794"/>
                </a:lnTo>
                <a:lnTo>
                  <a:pt x="1110" y="9749"/>
                </a:lnTo>
                <a:lnTo>
                  <a:pt x="1055" y="9702"/>
                </a:lnTo>
                <a:lnTo>
                  <a:pt x="999" y="9653"/>
                </a:lnTo>
                <a:lnTo>
                  <a:pt x="945" y="9603"/>
                </a:lnTo>
                <a:lnTo>
                  <a:pt x="893" y="9552"/>
                </a:lnTo>
                <a:lnTo>
                  <a:pt x="842" y="9500"/>
                </a:lnTo>
                <a:lnTo>
                  <a:pt x="792" y="9446"/>
                </a:lnTo>
                <a:lnTo>
                  <a:pt x="743" y="9392"/>
                </a:lnTo>
                <a:lnTo>
                  <a:pt x="696" y="9335"/>
                </a:lnTo>
                <a:lnTo>
                  <a:pt x="651" y="9278"/>
                </a:lnTo>
                <a:lnTo>
                  <a:pt x="606" y="9220"/>
                </a:lnTo>
                <a:lnTo>
                  <a:pt x="562" y="9161"/>
                </a:lnTo>
                <a:lnTo>
                  <a:pt x="521" y="9100"/>
                </a:lnTo>
                <a:lnTo>
                  <a:pt x="480" y="9039"/>
                </a:lnTo>
                <a:lnTo>
                  <a:pt x="441" y="8976"/>
                </a:lnTo>
                <a:lnTo>
                  <a:pt x="404" y="8913"/>
                </a:lnTo>
                <a:lnTo>
                  <a:pt x="367" y="8849"/>
                </a:lnTo>
                <a:lnTo>
                  <a:pt x="333" y="8784"/>
                </a:lnTo>
                <a:lnTo>
                  <a:pt x="301" y="8717"/>
                </a:lnTo>
                <a:lnTo>
                  <a:pt x="270" y="8651"/>
                </a:lnTo>
                <a:lnTo>
                  <a:pt x="239" y="8582"/>
                </a:lnTo>
                <a:lnTo>
                  <a:pt x="211" y="8513"/>
                </a:lnTo>
                <a:lnTo>
                  <a:pt x="185" y="8444"/>
                </a:lnTo>
                <a:lnTo>
                  <a:pt x="160" y="8373"/>
                </a:lnTo>
                <a:lnTo>
                  <a:pt x="136" y="8302"/>
                </a:lnTo>
                <a:lnTo>
                  <a:pt x="116" y="8230"/>
                </a:lnTo>
                <a:lnTo>
                  <a:pt x="96" y="8157"/>
                </a:lnTo>
                <a:lnTo>
                  <a:pt x="78" y="8083"/>
                </a:lnTo>
                <a:lnTo>
                  <a:pt x="61" y="8010"/>
                </a:lnTo>
                <a:lnTo>
                  <a:pt x="47" y="7935"/>
                </a:lnTo>
                <a:lnTo>
                  <a:pt x="34" y="7860"/>
                </a:lnTo>
                <a:lnTo>
                  <a:pt x="24" y="7784"/>
                </a:lnTo>
                <a:lnTo>
                  <a:pt x="16" y="7707"/>
                </a:lnTo>
                <a:lnTo>
                  <a:pt x="8" y="7630"/>
                </a:lnTo>
                <a:lnTo>
                  <a:pt x="4" y="7552"/>
                </a:lnTo>
                <a:lnTo>
                  <a:pt x="1" y="7474"/>
                </a:lnTo>
                <a:lnTo>
                  <a:pt x="0" y="7394"/>
                </a:lnTo>
                <a:lnTo>
                  <a:pt x="0" y="3050"/>
                </a:lnTo>
                <a:lnTo>
                  <a:pt x="1" y="2971"/>
                </a:lnTo>
                <a:lnTo>
                  <a:pt x="4" y="2893"/>
                </a:lnTo>
                <a:lnTo>
                  <a:pt x="8" y="2815"/>
                </a:lnTo>
                <a:lnTo>
                  <a:pt x="16" y="2738"/>
                </a:lnTo>
                <a:lnTo>
                  <a:pt x="24" y="2661"/>
                </a:lnTo>
                <a:lnTo>
                  <a:pt x="34" y="2585"/>
                </a:lnTo>
                <a:lnTo>
                  <a:pt x="47" y="2510"/>
                </a:lnTo>
                <a:lnTo>
                  <a:pt x="61" y="2435"/>
                </a:lnTo>
                <a:lnTo>
                  <a:pt x="78" y="2361"/>
                </a:lnTo>
                <a:lnTo>
                  <a:pt x="96" y="2288"/>
                </a:lnTo>
                <a:lnTo>
                  <a:pt x="116" y="2215"/>
                </a:lnTo>
                <a:lnTo>
                  <a:pt x="136" y="2143"/>
                </a:lnTo>
                <a:lnTo>
                  <a:pt x="160" y="2072"/>
                </a:lnTo>
                <a:lnTo>
                  <a:pt x="185" y="2001"/>
                </a:lnTo>
                <a:lnTo>
                  <a:pt x="211" y="1932"/>
                </a:lnTo>
                <a:lnTo>
                  <a:pt x="239" y="1863"/>
                </a:lnTo>
                <a:lnTo>
                  <a:pt x="270" y="1795"/>
                </a:lnTo>
                <a:lnTo>
                  <a:pt x="301" y="1728"/>
                </a:lnTo>
                <a:lnTo>
                  <a:pt x="333" y="1661"/>
                </a:lnTo>
                <a:lnTo>
                  <a:pt x="367" y="1596"/>
                </a:lnTo>
                <a:lnTo>
                  <a:pt x="404" y="1532"/>
                </a:lnTo>
                <a:lnTo>
                  <a:pt x="441" y="1468"/>
                </a:lnTo>
                <a:lnTo>
                  <a:pt x="480" y="1406"/>
                </a:lnTo>
                <a:lnTo>
                  <a:pt x="521" y="1345"/>
                </a:lnTo>
                <a:lnTo>
                  <a:pt x="562" y="1284"/>
                </a:lnTo>
                <a:lnTo>
                  <a:pt x="606" y="1225"/>
                </a:lnTo>
                <a:lnTo>
                  <a:pt x="651" y="1167"/>
                </a:lnTo>
                <a:lnTo>
                  <a:pt x="696" y="1109"/>
                </a:lnTo>
                <a:lnTo>
                  <a:pt x="743" y="1054"/>
                </a:lnTo>
                <a:lnTo>
                  <a:pt x="792" y="999"/>
                </a:lnTo>
                <a:lnTo>
                  <a:pt x="842" y="946"/>
                </a:lnTo>
                <a:lnTo>
                  <a:pt x="893" y="893"/>
                </a:lnTo>
                <a:lnTo>
                  <a:pt x="945" y="842"/>
                </a:lnTo>
                <a:lnTo>
                  <a:pt x="999" y="792"/>
                </a:lnTo>
                <a:lnTo>
                  <a:pt x="1055" y="744"/>
                </a:lnTo>
                <a:lnTo>
                  <a:pt x="1110" y="696"/>
                </a:lnTo>
                <a:lnTo>
                  <a:pt x="1167" y="650"/>
                </a:lnTo>
                <a:lnTo>
                  <a:pt x="1225" y="606"/>
                </a:lnTo>
                <a:lnTo>
                  <a:pt x="1285" y="563"/>
                </a:lnTo>
                <a:lnTo>
                  <a:pt x="1345" y="520"/>
                </a:lnTo>
                <a:lnTo>
                  <a:pt x="1406" y="481"/>
                </a:lnTo>
                <a:lnTo>
                  <a:pt x="1469" y="441"/>
                </a:lnTo>
                <a:lnTo>
                  <a:pt x="1532" y="404"/>
                </a:lnTo>
                <a:lnTo>
                  <a:pt x="1597" y="368"/>
                </a:lnTo>
                <a:lnTo>
                  <a:pt x="1661" y="334"/>
                </a:lnTo>
                <a:lnTo>
                  <a:pt x="1728" y="301"/>
                </a:lnTo>
                <a:lnTo>
                  <a:pt x="1795" y="270"/>
                </a:lnTo>
                <a:lnTo>
                  <a:pt x="1863" y="239"/>
                </a:lnTo>
                <a:lnTo>
                  <a:pt x="1932" y="211"/>
                </a:lnTo>
                <a:lnTo>
                  <a:pt x="2002" y="185"/>
                </a:lnTo>
                <a:lnTo>
                  <a:pt x="2073" y="160"/>
                </a:lnTo>
                <a:lnTo>
                  <a:pt x="2143" y="137"/>
                </a:lnTo>
                <a:lnTo>
                  <a:pt x="2215" y="116"/>
                </a:lnTo>
                <a:lnTo>
                  <a:pt x="2288" y="96"/>
                </a:lnTo>
                <a:lnTo>
                  <a:pt x="2362" y="78"/>
                </a:lnTo>
                <a:lnTo>
                  <a:pt x="2436" y="61"/>
                </a:lnTo>
                <a:lnTo>
                  <a:pt x="2511" y="48"/>
                </a:lnTo>
                <a:lnTo>
                  <a:pt x="2586" y="35"/>
                </a:lnTo>
                <a:lnTo>
                  <a:pt x="2662" y="24"/>
                </a:lnTo>
                <a:lnTo>
                  <a:pt x="2739" y="16"/>
                </a:lnTo>
                <a:lnTo>
                  <a:pt x="2816" y="8"/>
                </a:lnTo>
                <a:lnTo>
                  <a:pt x="2894" y="4"/>
                </a:lnTo>
                <a:lnTo>
                  <a:pt x="2972" y="1"/>
                </a:lnTo>
                <a:lnTo>
                  <a:pt x="3051" y="0"/>
                </a:lnTo>
                <a:lnTo>
                  <a:pt x="25929" y="0"/>
                </a:lnTo>
                <a:lnTo>
                  <a:pt x="26007" y="1"/>
                </a:lnTo>
                <a:lnTo>
                  <a:pt x="26086" y="4"/>
                </a:lnTo>
                <a:lnTo>
                  <a:pt x="26163" y="8"/>
                </a:lnTo>
                <a:lnTo>
                  <a:pt x="26240" y="16"/>
                </a:lnTo>
                <a:lnTo>
                  <a:pt x="26317" y="24"/>
                </a:lnTo>
                <a:lnTo>
                  <a:pt x="26393" y="35"/>
                </a:lnTo>
                <a:lnTo>
                  <a:pt x="26469" y="48"/>
                </a:lnTo>
                <a:lnTo>
                  <a:pt x="26543" y="61"/>
                </a:lnTo>
                <a:lnTo>
                  <a:pt x="26618" y="78"/>
                </a:lnTo>
                <a:lnTo>
                  <a:pt x="26691" y="96"/>
                </a:lnTo>
                <a:lnTo>
                  <a:pt x="26764" y="116"/>
                </a:lnTo>
                <a:lnTo>
                  <a:pt x="26836" y="137"/>
                </a:lnTo>
                <a:lnTo>
                  <a:pt x="26908" y="160"/>
                </a:lnTo>
                <a:lnTo>
                  <a:pt x="26977" y="185"/>
                </a:lnTo>
                <a:lnTo>
                  <a:pt x="27047" y="211"/>
                </a:lnTo>
                <a:lnTo>
                  <a:pt x="27117" y="239"/>
                </a:lnTo>
                <a:lnTo>
                  <a:pt x="27185" y="270"/>
                </a:lnTo>
                <a:lnTo>
                  <a:pt x="27251" y="301"/>
                </a:lnTo>
                <a:lnTo>
                  <a:pt x="27318" y="334"/>
                </a:lnTo>
                <a:lnTo>
                  <a:pt x="27383" y="368"/>
                </a:lnTo>
                <a:lnTo>
                  <a:pt x="27448" y="404"/>
                </a:lnTo>
                <a:lnTo>
                  <a:pt x="27510" y="441"/>
                </a:lnTo>
                <a:lnTo>
                  <a:pt x="27573" y="481"/>
                </a:lnTo>
                <a:lnTo>
                  <a:pt x="27634" y="520"/>
                </a:lnTo>
                <a:lnTo>
                  <a:pt x="27695" y="563"/>
                </a:lnTo>
                <a:lnTo>
                  <a:pt x="27754" y="606"/>
                </a:lnTo>
                <a:lnTo>
                  <a:pt x="27812" y="650"/>
                </a:lnTo>
                <a:lnTo>
                  <a:pt x="27870" y="696"/>
                </a:lnTo>
                <a:lnTo>
                  <a:pt x="27926" y="744"/>
                </a:lnTo>
                <a:lnTo>
                  <a:pt x="27980" y="792"/>
                </a:lnTo>
                <a:lnTo>
                  <a:pt x="28034" y="842"/>
                </a:lnTo>
                <a:lnTo>
                  <a:pt x="28086" y="893"/>
                </a:lnTo>
                <a:lnTo>
                  <a:pt x="28137" y="946"/>
                </a:lnTo>
                <a:lnTo>
                  <a:pt x="28187" y="999"/>
                </a:lnTo>
                <a:lnTo>
                  <a:pt x="28236" y="1054"/>
                </a:lnTo>
                <a:lnTo>
                  <a:pt x="28283" y="1109"/>
                </a:lnTo>
                <a:lnTo>
                  <a:pt x="28330" y="1167"/>
                </a:lnTo>
                <a:lnTo>
                  <a:pt x="28373" y="1225"/>
                </a:lnTo>
                <a:lnTo>
                  <a:pt x="28417" y="1284"/>
                </a:lnTo>
                <a:lnTo>
                  <a:pt x="28459" y="1345"/>
                </a:lnTo>
                <a:lnTo>
                  <a:pt x="28499" y="1406"/>
                </a:lnTo>
                <a:lnTo>
                  <a:pt x="28538" y="1468"/>
                </a:lnTo>
                <a:lnTo>
                  <a:pt x="28575" y="1532"/>
                </a:lnTo>
                <a:lnTo>
                  <a:pt x="28612" y="1596"/>
                </a:lnTo>
                <a:lnTo>
                  <a:pt x="28646" y="1661"/>
                </a:lnTo>
                <a:lnTo>
                  <a:pt x="28680" y="1728"/>
                </a:lnTo>
                <a:lnTo>
                  <a:pt x="28711" y="1795"/>
                </a:lnTo>
                <a:lnTo>
                  <a:pt x="28740" y="1863"/>
                </a:lnTo>
                <a:lnTo>
                  <a:pt x="28768" y="1932"/>
                </a:lnTo>
                <a:lnTo>
                  <a:pt x="28795" y="2001"/>
                </a:lnTo>
                <a:lnTo>
                  <a:pt x="28820" y="2072"/>
                </a:lnTo>
                <a:lnTo>
                  <a:pt x="28843" y="2143"/>
                </a:lnTo>
                <a:lnTo>
                  <a:pt x="28865" y="2215"/>
                </a:lnTo>
                <a:lnTo>
                  <a:pt x="28884" y="2288"/>
                </a:lnTo>
                <a:lnTo>
                  <a:pt x="28902" y="2361"/>
                </a:lnTo>
                <a:lnTo>
                  <a:pt x="28918" y="2435"/>
                </a:lnTo>
                <a:lnTo>
                  <a:pt x="28933" y="2510"/>
                </a:lnTo>
                <a:lnTo>
                  <a:pt x="28945" y="2585"/>
                </a:lnTo>
                <a:lnTo>
                  <a:pt x="28955" y="2661"/>
                </a:lnTo>
                <a:lnTo>
                  <a:pt x="28965" y="2738"/>
                </a:lnTo>
                <a:lnTo>
                  <a:pt x="28971" y="2815"/>
                </a:lnTo>
                <a:lnTo>
                  <a:pt x="28976" y="2893"/>
                </a:lnTo>
                <a:lnTo>
                  <a:pt x="28979" y="2971"/>
                </a:lnTo>
                <a:lnTo>
                  <a:pt x="28980" y="3050"/>
                </a:lnTo>
                <a:lnTo>
                  <a:pt x="28980" y="5222"/>
                </a:lnTo>
                <a:lnTo>
                  <a:pt x="28979" y="5273"/>
                </a:lnTo>
                <a:lnTo>
                  <a:pt x="28978" y="5323"/>
                </a:lnTo>
                <a:lnTo>
                  <a:pt x="28974" y="5373"/>
                </a:lnTo>
                <a:lnTo>
                  <a:pt x="28969" y="5422"/>
                </a:lnTo>
                <a:lnTo>
                  <a:pt x="28965" y="5447"/>
                </a:lnTo>
                <a:lnTo>
                  <a:pt x="28961" y="5471"/>
                </a:lnTo>
                <a:lnTo>
                  <a:pt x="28955" y="5495"/>
                </a:lnTo>
                <a:lnTo>
                  <a:pt x="28950" y="5518"/>
                </a:lnTo>
                <a:lnTo>
                  <a:pt x="28943" y="5542"/>
                </a:lnTo>
                <a:lnTo>
                  <a:pt x="28936" y="5565"/>
                </a:lnTo>
                <a:lnTo>
                  <a:pt x="28927" y="5588"/>
                </a:lnTo>
                <a:lnTo>
                  <a:pt x="28918" y="5610"/>
                </a:lnTo>
                <a:lnTo>
                  <a:pt x="28825" y="5605"/>
                </a:lnTo>
                <a:lnTo>
                  <a:pt x="28733" y="5603"/>
                </a:lnTo>
                <a:lnTo>
                  <a:pt x="28640" y="5603"/>
                </a:lnTo>
                <a:lnTo>
                  <a:pt x="28548" y="5605"/>
                </a:lnTo>
                <a:lnTo>
                  <a:pt x="28456" y="5610"/>
                </a:lnTo>
                <a:lnTo>
                  <a:pt x="28364" y="5617"/>
                </a:lnTo>
                <a:lnTo>
                  <a:pt x="28274" y="5625"/>
                </a:lnTo>
                <a:lnTo>
                  <a:pt x="28183" y="5637"/>
                </a:lnTo>
                <a:lnTo>
                  <a:pt x="28092" y="5649"/>
                </a:lnTo>
                <a:lnTo>
                  <a:pt x="28003" y="5665"/>
                </a:lnTo>
                <a:lnTo>
                  <a:pt x="27913" y="5682"/>
                </a:lnTo>
                <a:lnTo>
                  <a:pt x="27825" y="5702"/>
                </a:lnTo>
                <a:lnTo>
                  <a:pt x="27737" y="5725"/>
                </a:lnTo>
                <a:lnTo>
                  <a:pt x="27650" y="5749"/>
                </a:lnTo>
                <a:lnTo>
                  <a:pt x="27564" y="5776"/>
                </a:lnTo>
                <a:lnTo>
                  <a:pt x="27478" y="5805"/>
                </a:lnTo>
                <a:lnTo>
                  <a:pt x="27437" y="5821"/>
                </a:lnTo>
                <a:lnTo>
                  <a:pt x="27394" y="5836"/>
                </a:lnTo>
                <a:lnTo>
                  <a:pt x="27352" y="5853"/>
                </a:lnTo>
                <a:lnTo>
                  <a:pt x="27311" y="5870"/>
                </a:lnTo>
                <a:lnTo>
                  <a:pt x="27269" y="5887"/>
                </a:lnTo>
                <a:lnTo>
                  <a:pt x="27228" y="5906"/>
                </a:lnTo>
                <a:lnTo>
                  <a:pt x="27187" y="5925"/>
                </a:lnTo>
                <a:lnTo>
                  <a:pt x="27147" y="5945"/>
                </a:lnTo>
                <a:lnTo>
                  <a:pt x="27107" y="5964"/>
                </a:lnTo>
                <a:lnTo>
                  <a:pt x="27066" y="5985"/>
                </a:lnTo>
                <a:lnTo>
                  <a:pt x="27026" y="6007"/>
                </a:lnTo>
                <a:lnTo>
                  <a:pt x="26988" y="6029"/>
                </a:lnTo>
                <a:lnTo>
                  <a:pt x="26948" y="6051"/>
                </a:lnTo>
                <a:lnTo>
                  <a:pt x="26910" y="6075"/>
                </a:lnTo>
                <a:lnTo>
                  <a:pt x="26871" y="6098"/>
                </a:lnTo>
                <a:lnTo>
                  <a:pt x="26833" y="6123"/>
                </a:lnTo>
                <a:lnTo>
                  <a:pt x="26795" y="6148"/>
                </a:lnTo>
                <a:lnTo>
                  <a:pt x="26758" y="6173"/>
                </a:lnTo>
                <a:lnTo>
                  <a:pt x="26721" y="6199"/>
                </a:lnTo>
                <a:lnTo>
                  <a:pt x="26684" y="6226"/>
                </a:lnTo>
                <a:lnTo>
                  <a:pt x="26648" y="6253"/>
                </a:lnTo>
                <a:lnTo>
                  <a:pt x="26612" y="6281"/>
                </a:lnTo>
                <a:lnTo>
                  <a:pt x="26577" y="6309"/>
                </a:lnTo>
                <a:lnTo>
                  <a:pt x="26541" y="6338"/>
                </a:lnTo>
                <a:lnTo>
                  <a:pt x="26507" y="6368"/>
                </a:lnTo>
                <a:lnTo>
                  <a:pt x="26473" y="6398"/>
                </a:lnTo>
                <a:lnTo>
                  <a:pt x="26438" y="6430"/>
                </a:lnTo>
                <a:lnTo>
                  <a:pt x="26405" y="6462"/>
                </a:lnTo>
                <a:lnTo>
                  <a:pt x="26372" y="6494"/>
                </a:lnTo>
                <a:lnTo>
                  <a:pt x="26339" y="6526"/>
                </a:lnTo>
                <a:lnTo>
                  <a:pt x="26307" y="6560"/>
                </a:lnTo>
                <a:lnTo>
                  <a:pt x="26275" y="6594"/>
                </a:lnTo>
                <a:lnTo>
                  <a:pt x="26232" y="6643"/>
                </a:lnTo>
                <a:lnTo>
                  <a:pt x="26191" y="6694"/>
                </a:lnTo>
                <a:lnTo>
                  <a:pt x="26152" y="6744"/>
                </a:lnTo>
                <a:lnTo>
                  <a:pt x="26113" y="6796"/>
                </a:lnTo>
                <a:lnTo>
                  <a:pt x="26076" y="6848"/>
                </a:lnTo>
                <a:lnTo>
                  <a:pt x="26041" y="6901"/>
                </a:lnTo>
                <a:lnTo>
                  <a:pt x="26006" y="6954"/>
                </a:lnTo>
                <a:lnTo>
                  <a:pt x="25973" y="7008"/>
                </a:lnTo>
                <a:lnTo>
                  <a:pt x="25942" y="7063"/>
                </a:lnTo>
                <a:lnTo>
                  <a:pt x="25911" y="7119"/>
                </a:lnTo>
                <a:lnTo>
                  <a:pt x="25882" y="7174"/>
                </a:lnTo>
                <a:lnTo>
                  <a:pt x="25855" y="7231"/>
                </a:lnTo>
                <a:lnTo>
                  <a:pt x="25829" y="7287"/>
                </a:lnTo>
                <a:lnTo>
                  <a:pt x="25804" y="7344"/>
                </a:lnTo>
                <a:lnTo>
                  <a:pt x="25780" y="7403"/>
                </a:lnTo>
                <a:lnTo>
                  <a:pt x="25758" y="7461"/>
                </a:lnTo>
                <a:lnTo>
                  <a:pt x="25738" y="7519"/>
                </a:lnTo>
                <a:lnTo>
                  <a:pt x="25719" y="7578"/>
                </a:lnTo>
                <a:lnTo>
                  <a:pt x="25701" y="7637"/>
                </a:lnTo>
                <a:lnTo>
                  <a:pt x="25684" y="7697"/>
                </a:lnTo>
                <a:lnTo>
                  <a:pt x="25669" y="7757"/>
                </a:lnTo>
                <a:lnTo>
                  <a:pt x="25655" y="7817"/>
                </a:lnTo>
                <a:lnTo>
                  <a:pt x="25643" y="7877"/>
                </a:lnTo>
                <a:lnTo>
                  <a:pt x="25631" y="7938"/>
                </a:lnTo>
                <a:lnTo>
                  <a:pt x="25622" y="7998"/>
                </a:lnTo>
                <a:lnTo>
                  <a:pt x="25614" y="8058"/>
                </a:lnTo>
                <a:lnTo>
                  <a:pt x="25606" y="8120"/>
                </a:lnTo>
                <a:lnTo>
                  <a:pt x="25601" y="8180"/>
                </a:lnTo>
                <a:lnTo>
                  <a:pt x="25597" y="8242"/>
                </a:lnTo>
                <a:lnTo>
                  <a:pt x="25595" y="8303"/>
                </a:lnTo>
                <a:lnTo>
                  <a:pt x="25593" y="8363"/>
                </a:lnTo>
                <a:lnTo>
                  <a:pt x="25593" y="8425"/>
                </a:lnTo>
                <a:lnTo>
                  <a:pt x="25595" y="8486"/>
                </a:lnTo>
                <a:lnTo>
                  <a:pt x="25597" y="8547"/>
                </a:lnTo>
                <a:lnTo>
                  <a:pt x="25601" y="8608"/>
                </a:lnTo>
                <a:lnTo>
                  <a:pt x="25607" y="8668"/>
                </a:lnTo>
                <a:lnTo>
                  <a:pt x="25614" y="8729"/>
                </a:lnTo>
                <a:lnTo>
                  <a:pt x="25622" y="8789"/>
                </a:lnTo>
                <a:lnTo>
                  <a:pt x="25632" y="8849"/>
                </a:lnTo>
                <a:lnTo>
                  <a:pt x="25644" y="8910"/>
                </a:lnTo>
                <a:lnTo>
                  <a:pt x="25656" y="8969"/>
                </a:lnTo>
                <a:lnTo>
                  <a:pt x="25670" y="9028"/>
                </a:lnTo>
                <a:lnTo>
                  <a:pt x="25686" y="9088"/>
                </a:lnTo>
                <a:lnTo>
                  <a:pt x="25702" y="9146"/>
                </a:lnTo>
                <a:lnTo>
                  <a:pt x="25721" y="9204"/>
                </a:lnTo>
                <a:lnTo>
                  <a:pt x="25740" y="9263"/>
                </a:lnTo>
                <a:lnTo>
                  <a:pt x="25762" y="9320"/>
                </a:lnTo>
                <a:lnTo>
                  <a:pt x="25783" y="9377"/>
                </a:lnTo>
                <a:lnTo>
                  <a:pt x="25807" y="9434"/>
                </a:lnTo>
                <a:lnTo>
                  <a:pt x="25832" y="9490"/>
                </a:lnTo>
                <a:lnTo>
                  <a:pt x="25859" y="9546"/>
                </a:lnTo>
                <a:lnTo>
                  <a:pt x="25888" y="9601"/>
                </a:lnTo>
                <a:lnTo>
                  <a:pt x="25917" y="9655"/>
                </a:lnTo>
                <a:lnTo>
                  <a:pt x="25948" y="9709"/>
                </a:lnTo>
                <a:lnTo>
                  <a:pt x="25980" y="9762"/>
                </a:lnTo>
                <a:lnTo>
                  <a:pt x="26015" y="9815"/>
                </a:lnTo>
                <a:lnTo>
                  <a:pt x="26050" y="9867"/>
                </a:lnTo>
                <a:lnTo>
                  <a:pt x="26086" y="9918"/>
                </a:lnTo>
                <a:lnTo>
                  <a:pt x="26124" y="9969"/>
                </a:lnTo>
                <a:lnTo>
                  <a:pt x="26163" y="10018"/>
                </a:lnTo>
                <a:lnTo>
                  <a:pt x="26205" y="10067"/>
                </a:lnTo>
                <a:lnTo>
                  <a:pt x="26247" y="10116"/>
                </a:lnTo>
                <a:lnTo>
                  <a:pt x="26290" y="10163"/>
                </a:lnTo>
                <a:lnTo>
                  <a:pt x="26336" y="10210"/>
                </a:lnTo>
                <a:lnTo>
                  <a:pt x="26383" y="10254"/>
                </a:lnTo>
                <a:lnTo>
                  <a:pt x="26430" y="10298"/>
                </a:lnTo>
                <a:lnTo>
                  <a:pt x="26479" y="10340"/>
                </a:lnTo>
                <a:lnTo>
                  <a:pt x="26528" y="10380"/>
                </a:lnTo>
                <a:lnTo>
                  <a:pt x="26579" y="10419"/>
                </a:lnTo>
                <a:lnTo>
                  <a:pt x="26630" y="10456"/>
                </a:lnTo>
                <a:lnTo>
                  <a:pt x="26682" y="10492"/>
                </a:lnTo>
                <a:lnTo>
                  <a:pt x="26735" y="10525"/>
                </a:lnTo>
                <a:lnTo>
                  <a:pt x="26788" y="10557"/>
                </a:lnTo>
                <a:lnTo>
                  <a:pt x="26843" y="10588"/>
                </a:lnTo>
                <a:lnTo>
                  <a:pt x="26897" y="10618"/>
                </a:lnTo>
                <a:lnTo>
                  <a:pt x="26954" y="10645"/>
                </a:lnTo>
                <a:lnTo>
                  <a:pt x="27010" y="10671"/>
                </a:lnTo>
                <a:lnTo>
                  <a:pt x="27067" y="10695"/>
                </a:lnTo>
                <a:lnTo>
                  <a:pt x="27124" y="10718"/>
                </a:lnTo>
                <a:lnTo>
                  <a:pt x="27182" y="10738"/>
                </a:lnTo>
                <a:lnTo>
                  <a:pt x="27240" y="10758"/>
                </a:lnTo>
                <a:lnTo>
                  <a:pt x="27298" y="10776"/>
                </a:lnTo>
                <a:lnTo>
                  <a:pt x="27357" y="10792"/>
                </a:lnTo>
                <a:lnTo>
                  <a:pt x="27417" y="10807"/>
                </a:lnTo>
                <a:lnTo>
                  <a:pt x="27476" y="10821"/>
                </a:lnTo>
                <a:lnTo>
                  <a:pt x="27535" y="10832"/>
                </a:lnTo>
                <a:lnTo>
                  <a:pt x="27596" y="10841"/>
                </a:lnTo>
                <a:lnTo>
                  <a:pt x="27655" y="10850"/>
                </a:lnTo>
                <a:lnTo>
                  <a:pt x="27716" y="10857"/>
                </a:lnTo>
                <a:lnTo>
                  <a:pt x="27776" y="10862"/>
                </a:lnTo>
                <a:lnTo>
                  <a:pt x="27836" y="10865"/>
                </a:lnTo>
                <a:lnTo>
                  <a:pt x="27897" y="10867"/>
                </a:lnTo>
                <a:lnTo>
                  <a:pt x="27956" y="10868"/>
                </a:lnTo>
                <a:lnTo>
                  <a:pt x="28016" y="10867"/>
                </a:lnTo>
                <a:lnTo>
                  <a:pt x="28077" y="10864"/>
                </a:lnTo>
                <a:lnTo>
                  <a:pt x="28136" y="10860"/>
                </a:lnTo>
                <a:lnTo>
                  <a:pt x="28195" y="10854"/>
                </a:lnTo>
                <a:lnTo>
                  <a:pt x="28255" y="10847"/>
                </a:lnTo>
                <a:lnTo>
                  <a:pt x="28314" y="10838"/>
                </a:lnTo>
                <a:lnTo>
                  <a:pt x="28372" y="10828"/>
                </a:lnTo>
                <a:lnTo>
                  <a:pt x="28431" y="10815"/>
                </a:lnTo>
                <a:lnTo>
                  <a:pt x="28488" y="10802"/>
                </a:lnTo>
                <a:lnTo>
                  <a:pt x="28545" y="10786"/>
                </a:lnTo>
                <a:lnTo>
                  <a:pt x="28603" y="10770"/>
                </a:lnTo>
                <a:lnTo>
                  <a:pt x="28659" y="10752"/>
                </a:lnTo>
                <a:lnTo>
                  <a:pt x="28714" y="10732"/>
                </a:lnTo>
                <a:lnTo>
                  <a:pt x="28769" y="10710"/>
                </a:lnTo>
                <a:lnTo>
                  <a:pt x="28823" y="10687"/>
                </a:lnTo>
                <a:lnTo>
                  <a:pt x="28877" y="10662"/>
                </a:lnTo>
                <a:lnTo>
                  <a:pt x="28930" y="10636"/>
                </a:lnTo>
                <a:lnTo>
                  <a:pt x="28983" y="10609"/>
                </a:lnTo>
                <a:lnTo>
                  <a:pt x="29034" y="10580"/>
                </a:lnTo>
                <a:lnTo>
                  <a:pt x="29083" y="10549"/>
                </a:lnTo>
                <a:lnTo>
                  <a:pt x="29133" y="10517"/>
                </a:lnTo>
                <a:lnTo>
                  <a:pt x="29181" y="10482"/>
                </a:lnTo>
                <a:lnTo>
                  <a:pt x="29229" y="10447"/>
                </a:lnTo>
                <a:lnTo>
                  <a:pt x="29276" y="10411"/>
                </a:lnTo>
                <a:lnTo>
                  <a:pt x="29321" y="10372"/>
                </a:lnTo>
                <a:lnTo>
                  <a:pt x="29366" y="10332"/>
                </a:lnTo>
                <a:lnTo>
                  <a:pt x="29408" y="10291"/>
                </a:lnTo>
                <a:lnTo>
                  <a:pt x="29450" y="10247"/>
                </a:lnTo>
                <a:lnTo>
                  <a:pt x="29491" y="10202"/>
                </a:lnTo>
                <a:lnTo>
                  <a:pt x="29530" y="10157"/>
                </a:lnTo>
                <a:lnTo>
                  <a:pt x="29569" y="10109"/>
                </a:lnTo>
                <a:lnTo>
                  <a:pt x="29605" y="10060"/>
                </a:lnTo>
                <a:lnTo>
                  <a:pt x="29640" y="10009"/>
                </a:lnTo>
                <a:lnTo>
                  <a:pt x="29674" y="9957"/>
                </a:lnTo>
                <a:lnTo>
                  <a:pt x="29707" y="9903"/>
                </a:lnTo>
                <a:lnTo>
                  <a:pt x="29727" y="9868"/>
                </a:lnTo>
                <a:lnTo>
                  <a:pt x="29746" y="9833"/>
                </a:lnTo>
                <a:lnTo>
                  <a:pt x="29764" y="9798"/>
                </a:lnTo>
                <a:lnTo>
                  <a:pt x="29783" y="9761"/>
                </a:lnTo>
                <a:lnTo>
                  <a:pt x="29800" y="9726"/>
                </a:lnTo>
                <a:lnTo>
                  <a:pt x="29817" y="9688"/>
                </a:lnTo>
                <a:lnTo>
                  <a:pt x="29833" y="9652"/>
                </a:lnTo>
                <a:lnTo>
                  <a:pt x="29850" y="9614"/>
                </a:lnTo>
                <a:lnTo>
                  <a:pt x="29864" y="9577"/>
                </a:lnTo>
                <a:lnTo>
                  <a:pt x="29879" y="9538"/>
                </a:lnTo>
                <a:lnTo>
                  <a:pt x="29893" y="9501"/>
                </a:lnTo>
                <a:lnTo>
                  <a:pt x="29906" y="9462"/>
                </a:lnTo>
                <a:lnTo>
                  <a:pt x="29918" y="9424"/>
                </a:lnTo>
                <a:lnTo>
                  <a:pt x="29931" y="9384"/>
                </a:lnTo>
                <a:lnTo>
                  <a:pt x="29942" y="9346"/>
                </a:lnTo>
                <a:lnTo>
                  <a:pt x="29953" y="9306"/>
                </a:lnTo>
                <a:lnTo>
                  <a:pt x="29962" y="9267"/>
                </a:lnTo>
                <a:lnTo>
                  <a:pt x="29971" y="9227"/>
                </a:lnTo>
                <a:lnTo>
                  <a:pt x="29980" y="9188"/>
                </a:lnTo>
                <a:lnTo>
                  <a:pt x="29988" y="9147"/>
                </a:lnTo>
                <a:lnTo>
                  <a:pt x="29994" y="9108"/>
                </a:lnTo>
                <a:lnTo>
                  <a:pt x="30001" y="9068"/>
                </a:lnTo>
                <a:lnTo>
                  <a:pt x="30006" y="9027"/>
                </a:lnTo>
                <a:lnTo>
                  <a:pt x="30011" y="8988"/>
                </a:lnTo>
                <a:lnTo>
                  <a:pt x="30015" y="8947"/>
                </a:lnTo>
                <a:lnTo>
                  <a:pt x="30018" y="8908"/>
                </a:lnTo>
                <a:lnTo>
                  <a:pt x="30020" y="8867"/>
                </a:lnTo>
                <a:lnTo>
                  <a:pt x="30021" y="8827"/>
                </a:lnTo>
                <a:lnTo>
                  <a:pt x="30023" y="8787"/>
                </a:lnTo>
                <a:lnTo>
                  <a:pt x="30023" y="8747"/>
                </a:lnTo>
                <a:lnTo>
                  <a:pt x="30021" y="8707"/>
                </a:lnTo>
                <a:lnTo>
                  <a:pt x="30019" y="8667"/>
                </a:lnTo>
                <a:lnTo>
                  <a:pt x="30017" y="8628"/>
                </a:lnTo>
                <a:lnTo>
                  <a:pt x="30013" y="8588"/>
                </a:lnTo>
                <a:lnTo>
                  <a:pt x="30009" y="8549"/>
                </a:lnTo>
                <a:lnTo>
                  <a:pt x="30004" y="8509"/>
                </a:lnTo>
                <a:lnTo>
                  <a:pt x="29998" y="8471"/>
                </a:lnTo>
                <a:lnTo>
                  <a:pt x="29990" y="8432"/>
                </a:lnTo>
                <a:lnTo>
                  <a:pt x="29982" y="8394"/>
                </a:lnTo>
                <a:lnTo>
                  <a:pt x="29974" y="8355"/>
                </a:lnTo>
                <a:lnTo>
                  <a:pt x="29963" y="8317"/>
                </a:lnTo>
                <a:lnTo>
                  <a:pt x="29953" y="8279"/>
                </a:lnTo>
                <a:lnTo>
                  <a:pt x="29941" y="8242"/>
                </a:lnTo>
                <a:lnTo>
                  <a:pt x="29928" y="8204"/>
                </a:lnTo>
                <a:lnTo>
                  <a:pt x="29914" y="8168"/>
                </a:lnTo>
                <a:lnTo>
                  <a:pt x="29900" y="8130"/>
                </a:lnTo>
                <a:lnTo>
                  <a:pt x="29884" y="8095"/>
                </a:lnTo>
                <a:lnTo>
                  <a:pt x="29867" y="8058"/>
                </a:lnTo>
                <a:lnTo>
                  <a:pt x="29850" y="8023"/>
                </a:lnTo>
                <a:lnTo>
                  <a:pt x="29831" y="7989"/>
                </a:lnTo>
                <a:lnTo>
                  <a:pt x="29811" y="7954"/>
                </a:lnTo>
                <a:lnTo>
                  <a:pt x="29790" y="7920"/>
                </a:lnTo>
                <a:lnTo>
                  <a:pt x="29767" y="7887"/>
                </a:lnTo>
                <a:lnTo>
                  <a:pt x="29745" y="7853"/>
                </a:lnTo>
                <a:lnTo>
                  <a:pt x="29721" y="7821"/>
                </a:lnTo>
                <a:lnTo>
                  <a:pt x="29696" y="7789"/>
                </a:lnTo>
                <a:lnTo>
                  <a:pt x="29670" y="7758"/>
                </a:lnTo>
                <a:lnTo>
                  <a:pt x="29643" y="7726"/>
                </a:lnTo>
                <a:lnTo>
                  <a:pt x="29613" y="7696"/>
                </a:lnTo>
                <a:lnTo>
                  <a:pt x="29584" y="7666"/>
                </a:lnTo>
                <a:lnTo>
                  <a:pt x="29553" y="7637"/>
                </a:lnTo>
                <a:lnTo>
                  <a:pt x="29522" y="7609"/>
                </a:lnTo>
                <a:lnTo>
                  <a:pt x="29488" y="7581"/>
                </a:lnTo>
                <a:lnTo>
                  <a:pt x="29454" y="7554"/>
                </a:lnTo>
                <a:lnTo>
                  <a:pt x="29417" y="7517"/>
                </a:lnTo>
                <a:lnTo>
                  <a:pt x="29384" y="7487"/>
                </a:lnTo>
                <a:lnTo>
                  <a:pt x="29355" y="7461"/>
                </a:lnTo>
                <a:lnTo>
                  <a:pt x="29331" y="7439"/>
                </a:lnTo>
                <a:lnTo>
                  <a:pt x="29297" y="7412"/>
                </a:lnTo>
                <a:lnTo>
                  <a:pt x="29285" y="7403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bg1"/>
            </a:solidFill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Ins="189000" anchor="ctr">
            <a:normAutofit/>
          </a:bodyPr>
          <a:lstStyle/>
          <a:p>
            <a:pPr algn="ctr" defTabSz="685800">
              <a:defRPr/>
            </a:pPr>
            <a:r>
              <a:rPr lang="zh-CN" altLang="en-US" sz="2400" kern="0">
                <a:solidFill>
                  <a:schemeClr val="accent5"/>
                </a:solidFill>
                <a:cs typeface="+mn-ea"/>
                <a:sym typeface="+mn-lt"/>
              </a:rPr>
              <a:t>学习</a:t>
            </a:r>
            <a:endParaRPr lang="zh-CN" altLang="en-US" sz="2400" kern="0" dirty="0">
              <a:solidFill>
                <a:schemeClr val="accent5"/>
              </a:solidFill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496842" y="2964377"/>
            <a:ext cx="1107996" cy="369332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lvl="0"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zh-CN" altLang="en-US" dirty="0">
                <a:cs typeface="+mn-ea"/>
                <a:sym typeface="+mn-lt"/>
              </a:rPr>
              <a:t>真诚待人</a:t>
            </a:r>
          </a:p>
        </p:txBody>
      </p:sp>
      <p:sp>
        <p:nvSpPr>
          <p:cNvPr id="22" name="矩形 21"/>
          <p:cNvSpPr/>
          <p:nvPr/>
        </p:nvSpPr>
        <p:spPr>
          <a:xfrm>
            <a:off x="1519925" y="3356215"/>
            <a:ext cx="1136960" cy="369332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pPr lvl="0" eaLnBrk="1" hangingPunct="1">
              <a:lnSpc>
                <a:spcPct val="100000"/>
              </a:lnSpc>
              <a:spcBef>
                <a:spcPct val="0"/>
              </a:spcBef>
            </a:pPr>
            <a:r>
              <a:rPr lang="zh-CN" altLang="en-US" dirty="0">
                <a:cs typeface="+mn-ea"/>
                <a:sym typeface="+mn-lt"/>
              </a:rPr>
              <a:t>诚实守信 </a:t>
            </a:r>
          </a:p>
        </p:txBody>
      </p:sp>
      <p:sp>
        <p:nvSpPr>
          <p:cNvPr id="23" name="矩形 22"/>
          <p:cNvSpPr/>
          <p:nvPr/>
        </p:nvSpPr>
        <p:spPr>
          <a:xfrm>
            <a:off x="1496842" y="3759705"/>
            <a:ext cx="1107996" cy="369332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lvl="0"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zh-CN" altLang="en-US" dirty="0">
                <a:cs typeface="+mn-ea"/>
                <a:sym typeface="+mn-lt"/>
              </a:rPr>
              <a:t>认真负责</a:t>
            </a:r>
          </a:p>
        </p:txBody>
      </p:sp>
      <p:sp>
        <p:nvSpPr>
          <p:cNvPr id="24" name="矩形 23"/>
          <p:cNvSpPr/>
          <p:nvPr/>
        </p:nvSpPr>
        <p:spPr>
          <a:xfrm>
            <a:off x="1496842" y="4163194"/>
            <a:ext cx="1107996" cy="369332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lvl="0"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zh-CN" altLang="en-US" dirty="0">
                <a:cs typeface="+mn-ea"/>
                <a:sym typeface="+mn-lt"/>
              </a:rPr>
              <a:t>自信自强</a:t>
            </a:r>
          </a:p>
        </p:txBody>
      </p:sp>
      <p:sp>
        <p:nvSpPr>
          <p:cNvPr id="25" name="矩形 24"/>
          <p:cNvSpPr/>
          <p:nvPr/>
        </p:nvSpPr>
        <p:spPr>
          <a:xfrm>
            <a:off x="3986875" y="2964377"/>
            <a:ext cx="1107996" cy="369332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lvl="0"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zh-CN" altLang="en-US" dirty="0">
                <a:cs typeface="+mn-ea"/>
                <a:sym typeface="+mn-lt"/>
              </a:rPr>
              <a:t>遵守规则</a:t>
            </a:r>
          </a:p>
        </p:txBody>
      </p:sp>
      <p:sp>
        <p:nvSpPr>
          <p:cNvPr id="26" name="矩形 25"/>
          <p:cNvSpPr/>
          <p:nvPr/>
        </p:nvSpPr>
        <p:spPr>
          <a:xfrm>
            <a:off x="3986875" y="3359259"/>
            <a:ext cx="1107996" cy="369332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lvl="0"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zh-CN" altLang="en-US" dirty="0">
                <a:cs typeface="+mn-ea"/>
                <a:sym typeface="+mn-lt"/>
              </a:rPr>
              <a:t>讲究效率</a:t>
            </a:r>
          </a:p>
        </p:txBody>
      </p:sp>
      <p:sp>
        <p:nvSpPr>
          <p:cNvPr id="27" name="矩形 26"/>
          <p:cNvSpPr/>
          <p:nvPr/>
        </p:nvSpPr>
        <p:spPr>
          <a:xfrm>
            <a:off x="3986875" y="3759705"/>
            <a:ext cx="1107996" cy="369332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lvl="0"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zh-CN" altLang="en-US" dirty="0">
                <a:cs typeface="+mn-ea"/>
                <a:sym typeface="+mn-lt"/>
              </a:rPr>
              <a:t>友善合作</a:t>
            </a:r>
          </a:p>
        </p:txBody>
      </p:sp>
      <p:sp>
        <p:nvSpPr>
          <p:cNvPr id="28" name="矩形 27"/>
          <p:cNvSpPr/>
          <p:nvPr/>
        </p:nvSpPr>
        <p:spPr>
          <a:xfrm>
            <a:off x="3863423" y="4160151"/>
            <a:ext cx="1362075" cy="369332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lvl="0"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zh-CN" altLang="en-US" dirty="0">
                <a:cs typeface="+mn-ea"/>
                <a:sym typeface="+mn-lt"/>
              </a:rPr>
              <a:t>合理消费</a:t>
            </a:r>
          </a:p>
        </p:txBody>
      </p:sp>
      <p:sp>
        <p:nvSpPr>
          <p:cNvPr id="29" name="矩形 28"/>
          <p:cNvSpPr/>
          <p:nvPr/>
        </p:nvSpPr>
        <p:spPr>
          <a:xfrm>
            <a:off x="6620854" y="2960693"/>
            <a:ext cx="1107996" cy="369332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lvl="0"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zh-CN" altLang="en-US" dirty="0">
                <a:cs typeface="+mn-ea"/>
                <a:sym typeface="+mn-lt"/>
              </a:rPr>
              <a:t>主动学习</a:t>
            </a:r>
          </a:p>
        </p:txBody>
      </p:sp>
      <p:sp>
        <p:nvSpPr>
          <p:cNvPr id="30" name="矩形 29"/>
          <p:cNvSpPr/>
          <p:nvPr/>
        </p:nvSpPr>
        <p:spPr>
          <a:xfrm>
            <a:off x="6620653" y="3356214"/>
            <a:ext cx="1176925" cy="369332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lvl="0"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zh-CN" altLang="en-US" dirty="0">
                <a:cs typeface="+mn-ea"/>
                <a:sym typeface="+mn-lt"/>
              </a:rPr>
              <a:t>独立思考 </a:t>
            </a:r>
          </a:p>
        </p:txBody>
      </p:sp>
      <p:sp>
        <p:nvSpPr>
          <p:cNvPr id="31" name="矩形 30"/>
          <p:cNvSpPr/>
          <p:nvPr/>
        </p:nvSpPr>
        <p:spPr>
          <a:xfrm>
            <a:off x="6480718" y="3747375"/>
            <a:ext cx="1365647" cy="369332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lvl="0"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zh-CN" altLang="en-US" dirty="0">
                <a:cs typeface="+mn-ea"/>
                <a:sym typeface="+mn-lt"/>
              </a:rPr>
              <a:t>勇于实践 </a:t>
            </a:r>
          </a:p>
        </p:txBody>
      </p:sp>
      <p:sp>
        <p:nvSpPr>
          <p:cNvPr id="32" name="矩形 31"/>
          <p:cNvSpPr/>
          <p:nvPr/>
        </p:nvSpPr>
        <p:spPr>
          <a:xfrm>
            <a:off x="6586922" y="4160150"/>
            <a:ext cx="1107996" cy="369332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lvl="0"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zh-CN" altLang="en-US" dirty="0">
                <a:cs typeface="+mn-ea"/>
                <a:sym typeface="+mn-lt"/>
              </a:rPr>
              <a:t>总结反思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75370" y="693985"/>
            <a:ext cx="1402516" cy="1402516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599" y="688167"/>
            <a:ext cx="2168813" cy="1531613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28504" y="353009"/>
            <a:ext cx="2017236" cy="20172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" fill="hold">
                                          <p:stCondLst>
                                            <p:cond delay="297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" fill="hold">
                                          <p:stCondLst>
                                            <p:cond delay="59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" fill="hold">
                                          <p:stCondLst>
                                            <p:cond delay="89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1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" fill="hold">
                                          <p:stCondLst>
                                            <p:cond delay="297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" fill="hold">
                                          <p:stCondLst>
                                            <p:cond delay="59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" fill="hold">
                                          <p:stCondLst>
                                            <p:cond delay="89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6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" fill="hold">
                                          <p:stCondLst>
                                            <p:cond delay="297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" fill="hold">
                                          <p:stCondLst>
                                            <p:cond delay="59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" fill="hold">
                                          <p:stCondLst>
                                            <p:cond delay="89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500"/>
                            </p:stCondLst>
                            <p:childTnLst>
                              <p:par>
                                <p:cTn id="9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" grpId="0" animBg="1"/>
      <p:bldP spid="17" grpId="0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762000" y="361950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zh-CN" altLang="en-US" dirty="0">
                <a:solidFill>
                  <a:schemeClr val="accent1"/>
                </a:solidFill>
                <a:cs typeface="+mn-ea"/>
                <a:sym typeface="+mn-lt"/>
              </a:rPr>
              <a:t>改掉坏习惯的方法</a:t>
            </a:r>
          </a:p>
        </p:txBody>
      </p:sp>
      <p:sp>
        <p:nvSpPr>
          <p:cNvPr id="14" name="矩形 13"/>
          <p:cNvSpPr/>
          <p:nvPr/>
        </p:nvSpPr>
        <p:spPr>
          <a:xfrm>
            <a:off x="1018297" y="1344961"/>
            <a:ext cx="2492990" cy="3631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500">
                <a:cs typeface="+mn-ea"/>
                <a:sym typeface="+mn-lt"/>
              </a:rPr>
              <a:t>交一些能够管住自己的朋友</a:t>
            </a:r>
            <a:endParaRPr lang="zh-CN" altLang="en-US" sz="1500" dirty="0"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914400" y="2618234"/>
            <a:ext cx="3454792" cy="3631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500" dirty="0">
                <a:cs typeface="+mn-ea"/>
                <a:sym typeface="+mn-lt"/>
              </a:rPr>
              <a:t>用写座右铭，挂字画等来提醒约束自己</a:t>
            </a:r>
          </a:p>
        </p:txBody>
      </p:sp>
      <p:sp>
        <p:nvSpPr>
          <p:cNvPr id="16" name="矩形 15"/>
          <p:cNvSpPr/>
          <p:nvPr/>
        </p:nvSpPr>
        <p:spPr>
          <a:xfrm>
            <a:off x="765544" y="3709919"/>
            <a:ext cx="1915909" cy="3631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500" dirty="0">
                <a:cs typeface="+mn-ea"/>
                <a:sym typeface="+mn-lt"/>
              </a:rPr>
              <a:t>用写日记来管住自己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4422" y="909998"/>
            <a:ext cx="3416472" cy="34164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  <p:bldP spid="1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816956" y="361677"/>
            <a:ext cx="3185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zh-CN" altLang="en-US" dirty="0">
                <a:solidFill>
                  <a:schemeClr val="accent1"/>
                </a:solidFill>
                <a:cs typeface="+mn-ea"/>
                <a:sym typeface="+mn-lt"/>
              </a:rPr>
              <a:t>想管住自己为什么管不住呢？</a:t>
            </a:r>
          </a:p>
        </p:txBody>
      </p:sp>
      <p:grpSp>
        <p:nvGrpSpPr>
          <p:cNvPr id="22" name="组合 21"/>
          <p:cNvGrpSpPr/>
          <p:nvPr/>
        </p:nvGrpSpPr>
        <p:grpSpPr>
          <a:xfrm>
            <a:off x="1096139" y="841523"/>
            <a:ext cx="2463876" cy="1169484"/>
            <a:chOff x="1140069" y="1380388"/>
            <a:chExt cx="3285167" cy="1559312"/>
          </a:xfrm>
        </p:grpSpPr>
        <p:grpSp>
          <p:nvGrpSpPr>
            <p:cNvPr id="11" name="组合 10"/>
            <p:cNvGrpSpPr/>
            <p:nvPr/>
          </p:nvGrpSpPr>
          <p:grpSpPr>
            <a:xfrm>
              <a:off x="1140069" y="1380388"/>
              <a:ext cx="3106969" cy="899717"/>
              <a:chOff x="2185458" y="3477005"/>
              <a:chExt cx="3816920" cy="1052740"/>
            </a:xfrm>
          </p:grpSpPr>
          <p:pic>
            <p:nvPicPr>
              <p:cNvPr id="12" name="图片 1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85458" y="3477005"/>
                <a:ext cx="3816920" cy="1052740"/>
              </a:xfrm>
              <a:prstGeom prst="rect">
                <a:avLst/>
              </a:prstGeom>
            </p:spPr>
          </p:pic>
          <p:sp>
            <p:nvSpPr>
              <p:cNvPr id="13" name="矩形 12"/>
              <p:cNvSpPr/>
              <p:nvPr/>
            </p:nvSpPr>
            <p:spPr>
              <a:xfrm>
                <a:off x="2643041" y="3832790"/>
                <a:ext cx="2634127" cy="5761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dirty="0">
                    <a:solidFill>
                      <a:schemeClr val="accent5"/>
                    </a:solidFill>
                    <a:cs typeface="+mn-ea"/>
                    <a:sym typeface="+mn-lt"/>
                  </a:rPr>
                  <a:t>01</a:t>
                </a:r>
                <a:r>
                  <a:rPr lang="zh-CN" altLang="en-US" dirty="0">
                    <a:solidFill>
                      <a:schemeClr val="accent5"/>
                    </a:solidFill>
                    <a:cs typeface="+mn-ea"/>
                    <a:sym typeface="+mn-lt"/>
                  </a:rPr>
                  <a:t>、不长记性</a:t>
                </a:r>
              </a:p>
            </p:txBody>
          </p:sp>
        </p:grpSp>
        <p:sp>
          <p:nvSpPr>
            <p:cNvPr id="14" name="矩形 13"/>
            <p:cNvSpPr/>
            <p:nvPr/>
          </p:nvSpPr>
          <p:spPr>
            <a:xfrm>
              <a:off x="1357730" y="2409299"/>
              <a:ext cx="3067506" cy="53040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500" dirty="0">
                  <a:solidFill>
                    <a:schemeClr val="accent5"/>
                  </a:solidFill>
                  <a:cs typeface="+mn-ea"/>
                  <a:sym typeface="+mn-lt"/>
                </a:rPr>
                <a:t>总是重复在同一个错误里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1070605" y="2003984"/>
            <a:ext cx="3636500" cy="1523858"/>
            <a:chOff x="1140069" y="2990146"/>
            <a:chExt cx="4848666" cy="2031810"/>
          </a:xfrm>
        </p:grpSpPr>
        <p:grpSp>
          <p:nvGrpSpPr>
            <p:cNvPr id="15" name="组合 14"/>
            <p:cNvGrpSpPr/>
            <p:nvPr/>
          </p:nvGrpSpPr>
          <p:grpSpPr>
            <a:xfrm>
              <a:off x="1140069" y="2990146"/>
              <a:ext cx="3106969" cy="899717"/>
              <a:chOff x="2185458" y="3477005"/>
              <a:chExt cx="3816920" cy="1052740"/>
            </a:xfrm>
          </p:grpSpPr>
          <p:pic>
            <p:nvPicPr>
              <p:cNvPr id="16" name="图片 1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85458" y="3477005"/>
                <a:ext cx="3816920" cy="1052740"/>
              </a:xfrm>
              <a:prstGeom prst="rect">
                <a:avLst/>
              </a:prstGeom>
            </p:spPr>
          </p:pic>
          <p:sp>
            <p:nvSpPr>
              <p:cNvPr id="17" name="矩形 16"/>
              <p:cNvSpPr/>
              <p:nvPr/>
            </p:nvSpPr>
            <p:spPr>
              <a:xfrm>
                <a:off x="2643041" y="3832790"/>
                <a:ext cx="2634127" cy="5761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>
                    <a:solidFill>
                      <a:schemeClr val="accent5"/>
                    </a:solidFill>
                    <a:cs typeface="+mn-ea"/>
                    <a:sym typeface="+mn-lt"/>
                  </a:rPr>
                  <a:t>02</a:t>
                </a:r>
                <a:r>
                  <a:rPr lang="zh-CN" altLang="en-US">
                    <a:solidFill>
                      <a:schemeClr val="accent5"/>
                    </a:solidFill>
                    <a:cs typeface="+mn-ea"/>
                    <a:sym typeface="+mn-lt"/>
                  </a:rPr>
                  <a:t>、原谅自己</a:t>
                </a:r>
                <a:endParaRPr lang="zh-CN" altLang="en-US" dirty="0">
                  <a:solidFill>
                    <a:schemeClr val="accent5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8" name="矩形 17"/>
            <p:cNvSpPr/>
            <p:nvPr/>
          </p:nvSpPr>
          <p:spPr>
            <a:xfrm>
              <a:off x="1392900" y="4030403"/>
              <a:ext cx="4595835" cy="991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500">
                  <a:solidFill>
                    <a:schemeClr val="accent5"/>
                  </a:solidFill>
                  <a:cs typeface="+mn-ea"/>
                  <a:sym typeface="+mn-lt"/>
                </a:rPr>
                <a:t>在没有办法改变的时候就放弃了，然后给自己找各种各样的理由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1070605" y="3632698"/>
            <a:ext cx="5066567" cy="1496073"/>
            <a:chOff x="1049998" y="4703060"/>
            <a:chExt cx="6755423" cy="1994763"/>
          </a:xfrm>
        </p:grpSpPr>
        <p:sp>
          <p:nvSpPr>
            <p:cNvPr id="10" name="矩形 9"/>
            <p:cNvSpPr/>
            <p:nvPr/>
          </p:nvSpPr>
          <p:spPr>
            <a:xfrm>
              <a:off x="1267659" y="5705757"/>
              <a:ext cx="6537762" cy="9920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500">
                  <a:solidFill>
                    <a:schemeClr val="accent5"/>
                  </a:solidFill>
                  <a:cs typeface="+mn-ea"/>
                  <a:sym typeface="+mn-lt"/>
                </a:rPr>
                <a:t>下决心要控制自己，可是总是在最后的关头又坚持不住了</a:t>
              </a: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1049998" y="4703060"/>
              <a:ext cx="3106969" cy="899717"/>
              <a:chOff x="2185458" y="3477005"/>
              <a:chExt cx="3816920" cy="1052740"/>
            </a:xfrm>
          </p:grpSpPr>
          <p:pic>
            <p:nvPicPr>
              <p:cNvPr id="20" name="图片 1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85458" y="3477005"/>
                <a:ext cx="3816920" cy="1052740"/>
              </a:xfrm>
              <a:prstGeom prst="rect">
                <a:avLst/>
              </a:prstGeom>
            </p:spPr>
          </p:pic>
          <p:sp>
            <p:nvSpPr>
              <p:cNvPr id="21" name="矩形 20"/>
              <p:cNvSpPr/>
              <p:nvPr/>
            </p:nvSpPr>
            <p:spPr>
              <a:xfrm>
                <a:off x="2643041" y="3832790"/>
                <a:ext cx="2634127" cy="5761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>
                    <a:solidFill>
                      <a:schemeClr val="accent5"/>
                    </a:solidFill>
                    <a:cs typeface="+mn-ea"/>
                    <a:sym typeface="+mn-lt"/>
                  </a:rPr>
                  <a:t>03</a:t>
                </a:r>
                <a:r>
                  <a:rPr lang="zh-CN" altLang="en-US">
                    <a:solidFill>
                      <a:schemeClr val="accent5"/>
                    </a:solidFill>
                    <a:cs typeface="+mn-ea"/>
                    <a:sym typeface="+mn-lt"/>
                  </a:rPr>
                  <a:t>、意志薄弱</a:t>
                </a:r>
                <a:endParaRPr lang="zh-CN" altLang="en-US" dirty="0">
                  <a:solidFill>
                    <a:schemeClr val="accent5"/>
                  </a:solidFill>
                  <a:cs typeface="+mn-ea"/>
                  <a:sym typeface="+mn-lt"/>
                </a:endParaRPr>
              </a:p>
            </p:txBody>
          </p:sp>
        </p:grp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4876800" y="361677"/>
            <a:ext cx="3894112" cy="38941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-400050"/>
            <a:ext cx="8485364" cy="638175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712976" y="1657350"/>
            <a:ext cx="3718047" cy="21276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  <a:spcBef>
                <a:spcPct val="50000"/>
              </a:spcBef>
              <a:buClrTx/>
            </a:pPr>
            <a:r>
              <a:rPr lang="zh-CN" altLang="en-US" sz="2100" dirty="0">
                <a:cs typeface="+mn-ea"/>
                <a:sym typeface="+mn-lt"/>
              </a:rPr>
              <a:t>管得住自己，你是习惯的主人</a:t>
            </a:r>
          </a:p>
          <a:p>
            <a:pPr lvl="0">
              <a:lnSpc>
                <a:spcPct val="130000"/>
              </a:lnSpc>
              <a:spcBef>
                <a:spcPct val="50000"/>
              </a:spcBef>
              <a:buClrTx/>
            </a:pPr>
            <a:r>
              <a:rPr lang="zh-CN" altLang="en-US" sz="2100" dirty="0">
                <a:cs typeface="+mn-ea"/>
                <a:sym typeface="+mn-lt"/>
              </a:rPr>
              <a:t>管不住自己，你是习惯的奴隶</a:t>
            </a:r>
          </a:p>
          <a:p>
            <a:pPr lvl="0">
              <a:lnSpc>
                <a:spcPct val="120000"/>
              </a:lnSpc>
              <a:spcBef>
                <a:spcPct val="50000"/>
              </a:spcBef>
              <a:buClrTx/>
            </a:pPr>
            <a:r>
              <a:rPr lang="zh-CN" altLang="en-US" sz="2100" dirty="0">
                <a:cs typeface="+mn-ea"/>
                <a:sym typeface="+mn-lt"/>
              </a:rPr>
              <a:t>做主人，还是做奴隶</a:t>
            </a:r>
          </a:p>
          <a:p>
            <a:pPr lvl="0">
              <a:lnSpc>
                <a:spcPct val="120000"/>
              </a:lnSpc>
              <a:spcBef>
                <a:spcPct val="50000"/>
              </a:spcBef>
              <a:buClrTx/>
            </a:pPr>
            <a:r>
              <a:rPr lang="zh-CN" altLang="en-US" sz="2100" dirty="0">
                <a:cs typeface="+mn-ea"/>
                <a:sym typeface="+mn-lt"/>
              </a:rPr>
              <a:t>全在于自己的选择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450" y="2718714"/>
            <a:ext cx="2495550" cy="24955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2688951" y="2648412"/>
            <a:ext cx="28600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accent1"/>
                </a:solidFill>
                <a:cs typeface="+mn-ea"/>
                <a:sym typeface="+mn-lt"/>
              </a:rPr>
              <a:t>ADD THE MAIN TEXT HERE</a:t>
            </a:r>
            <a:endParaRPr lang="zh-CN" altLang="en-US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1752599" y="2095903"/>
            <a:ext cx="838201" cy="769441"/>
            <a:chOff x="2896170" y="957122"/>
            <a:chExt cx="1117602" cy="1025921"/>
          </a:xfrm>
        </p:grpSpPr>
        <p:sp>
          <p:nvSpPr>
            <p:cNvPr id="34" name="五边形 1"/>
            <p:cNvSpPr>
              <a:spLocks noChangeArrowheads="1"/>
            </p:cNvSpPr>
            <p:nvPr/>
          </p:nvSpPr>
          <p:spPr bwMode="auto">
            <a:xfrm flipV="1">
              <a:off x="2922674" y="967043"/>
              <a:ext cx="1091098" cy="1016000"/>
            </a:xfrm>
            <a:prstGeom prst="homePlate">
              <a:avLst>
                <a:gd name="adj" fmla="val 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lang="zh-CN" altLang="zh-CN" sz="135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35" name="TextBox 12"/>
            <p:cNvSpPr>
              <a:spLocks noChangeArrowheads="1"/>
            </p:cNvSpPr>
            <p:nvPr/>
          </p:nvSpPr>
          <p:spPr bwMode="auto">
            <a:xfrm>
              <a:off x="2896170" y="957122"/>
              <a:ext cx="1062685" cy="10259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4400" b="1" dirty="0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  <a:endParaRPr lang="zh-CN" altLang="en-US" sz="6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12" t="10790" r="26669" b="13680"/>
          <a:stretch>
            <a:fillRect/>
          </a:stretch>
        </p:blipFill>
        <p:spPr>
          <a:xfrm>
            <a:off x="1981200" y="2989169"/>
            <a:ext cx="1692651" cy="197476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0" y="3456415"/>
            <a:ext cx="2359356" cy="133514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590801" y="2007066"/>
            <a:ext cx="5867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chemeClr val="accent1"/>
                </a:solidFill>
                <a:cs typeface="+mn-ea"/>
                <a:sym typeface="+mn-lt"/>
              </a:rPr>
              <a:t>要成功必须先制定目标</a:t>
            </a:r>
            <a:endParaRPr lang="en-US" altLang="zh-CN" sz="44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drap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962400" y="1453238"/>
            <a:ext cx="3473075" cy="22370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350" dirty="0">
                <a:cs typeface="+mn-ea"/>
                <a:sym typeface="+mn-lt"/>
              </a:rPr>
              <a:t> </a:t>
            </a:r>
            <a:r>
              <a:rPr lang="en-US" altLang="en-US" sz="1350" dirty="0">
                <a:cs typeface="+mn-ea"/>
                <a:sym typeface="+mn-lt"/>
              </a:rPr>
              <a:t>一个人肚子饿了，吃了一个烧饼没有饱，再吃一个还没有饱，吃到第三个才觉得饱了。他说：早知道吃了这个烧饼就能饱，我就不吃前面那两个了。</a:t>
            </a:r>
            <a:endParaRPr lang="en-US" altLang="zh-CN" sz="1350" dirty="0"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350" dirty="0">
                <a:cs typeface="+mn-ea"/>
                <a:sym typeface="+mn-lt"/>
              </a:rPr>
              <a:t> 你一定会觉得他说的是傻话，没有前面那两个烧饼垫底，光吃最后一个烧饼怎么能填饱肚子呢？ 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6938" y="742950"/>
            <a:ext cx="3385462" cy="33854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723868" y="505708"/>
            <a:ext cx="4875609" cy="50783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/>
            <a:r>
              <a:rPr lang="zh-CN" altLang="en-US" sz="2700" b="1" dirty="0">
                <a:cs typeface="+mn-ea"/>
                <a:sym typeface="+mn-lt"/>
              </a:rPr>
              <a:t>你认为自己是聪明人吗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723868" y="1208177"/>
            <a:ext cx="6156722" cy="50783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</a:pPr>
            <a:r>
              <a:rPr lang="zh-CN" altLang="en-US" sz="2700" b="1" dirty="0">
                <a:solidFill>
                  <a:schemeClr val="accent5"/>
                </a:solidFill>
                <a:cs typeface="+mn-ea"/>
                <a:sym typeface="+mn-lt"/>
              </a:rPr>
              <a:t>越是聪明人越要懂得下苦工夫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723868" y="1910646"/>
            <a:ext cx="4281488" cy="50783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/>
            <a:r>
              <a:rPr lang="zh-CN" altLang="en-US" sz="2700" b="1" dirty="0">
                <a:cs typeface="+mn-ea"/>
                <a:sym typeface="+mn-lt"/>
              </a:rPr>
              <a:t>你认为自己是笨人吗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723869" y="2611924"/>
            <a:ext cx="5145881" cy="50783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/>
            <a:r>
              <a:rPr lang="zh-CN" altLang="en-US" sz="2700" b="1" dirty="0">
                <a:solidFill>
                  <a:schemeClr val="accent5"/>
                </a:solidFill>
                <a:cs typeface="+mn-ea"/>
                <a:sym typeface="+mn-lt"/>
              </a:rPr>
              <a:t>笨鸟永远必须先飞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723869" y="3313202"/>
            <a:ext cx="5509022" cy="50783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/>
            <a:r>
              <a:rPr lang="zh-CN" altLang="en-US" sz="2700" b="1" dirty="0">
                <a:cs typeface="+mn-ea"/>
                <a:sym typeface="+mn-lt"/>
              </a:rPr>
              <a:t>你认为自己是一般人吗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723868" y="4014480"/>
            <a:ext cx="6156722" cy="50783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/>
            <a:r>
              <a:rPr lang="zh-CN" altLang="en-US" sz="2700" b="1" dirty="0">
                <a:solidFill>
                  <a:schemeClr val="accent5"/>
                </a:solidFill>
                <a:cs typeface="+mn-ea"/>
                <a:sym typeface="+mn-lt"/>
              </a:rPr>
              <a:t>前有堵截</a:t>
            </a:r>
            <a:r>
              <a:rPr lang="en-US" altLang="zh-CN" sz="2700" b="1" dirty="0">
                <a:solidFill>
                  <a:schemeClr val="accent5"/>
                </a:solidFill>
                <a:cs typeface="+mn-ea"/>
                <a:sym typeface="+mn-lt"/>
              </a:rPr>
              <a:t>,</a:t>
            </a:r>
            <a:r>
              <a:rPr lang="zh-CN" altLang="en-US" sz="2700" b="1" dirty="0">
                <a:solidFill>
                  <a:schemeClr val="accent5"/>
                </a:solidFill>
                <a:cs typeface="+mn-ea"/>
                <a:sym typeface="+mn-lt"/>
              </a:rPr>
              <a:t>后有追兵</a:t>
            </a:r>
            <a:r>
              <a:rPr lang="en-US" altLang="zh-CN" sz="2700" b="1" dirty="0">
                <a:solidFill>
                  <a:schemeClr val="accent5"/>
                </a:solidFill>
                <a:cs typeface="+mn-ea"/>
                <a:sym typeface="+mn-lt"/>
              </a:rPr>
              <a:t>,</a:t>
            </a:r>
            <a:r>
              <a:rPr lang="zh-CN" altLang="en-US" sz="2700" b="1" dirty="0">
                <a:solidFill>
                  <a:schemeClr val="accent5"/>
                </a:solidFill>
                <a:cs typeface="+mn-ea"/>
                <a:sym typeface="+mn-lt"/>
              </a:rPr>
              <a:t>你能做的只有奔跑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581150"/>
            <a:ext cx="2559866" cy="22398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505200" y="1047750"/>
            <a:ext cx="32624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zh-CN" altLang="en-US" sz="2400" b="1" dirty="0">
                <a:solidFill>
                  <a:schemeClr val="accent5"/>
                </a:solidFill>
                <a:cs typeface="+mn-ea"/>
                <a:sym typeface="+mn-lt"/>
              </a:rPr>
              <a:t>你还记得你的目标吗？</a:t>
            </a:r>
            <a:endParaRPr lang="en-US" altLang="zh-CN" sz="2400" b="1" dirty="0">
              <a:solidFill>
                <a:schemeClr val="accent5"/>
              </a:solidFill>
              <a:cs typeface="+mn-ea"/>
              <a:sym typeface="+mn-lt"/>
            </a:endParaRPr>
          </a:p>
        </p:txBody>
      </p:sp>
      <p:sp>
        <p:nvSpPr>
          <p:cNvPr id="11" name="文本占位符 69634"/>
          <p:cNvSpPr>
            <a:spLocks noGrp="1"/>
          </p:cNvSpPr>
          <p:nvPr>
            <p:ph idx="4294967295"/>
          </p:nvPr>
        </p:nvSpPr>
        <p:spPr>
          <a:xfrm>
            <a:off x="3473116" y="1689745"/>
            <a:ext cx="5051425" cy="2697162"/>
          </a:xfrm>
        </p:spPr>
        <p:txBody>
          <a:bodyPr/>
          <a:lstStyle/>
          <a:p>
            <a:pPr marL="0" indent="0">
              <a:lnSpc>
                <a:spcPct val="150000"/>
              </a:lnSpc>
              <a:buClr>
                <a:srgbClr val="C91731"/>
              </a:buClr>
              <a:buNone/>
            </a:pPr>
            <a:r>
              <a:rPr lang="zh-CN" altLang="en-US" sz="3300" b="1" dirty="0">
                <a:cs typeface="+mn-ea"/>
                <a:sym typeface="+mn-lt"/>
              </a:rPr>
              <a:t> </a:t>
            </a:r>
            <a:r>
              <a:rPr lang="zh-CN" altLang="en-US" sz="3300" b="1" dirty="0">
                <a:solidFill>
                  <a:schemeClr val="accent5"/>
                </a:solidFill>
                <a:cs typeface="+mn-ea"/>
                <a:sym typeface="+mn-lt"/>
              </a:rPr>
              <a:t>请重温你的目标</a:t>
            </a:r>
          </a:p>
          <a:p>
            <a:pPr marL="0" indent="0">
              <a:lnSpc>
                <a:spcPct val="150000"/>
              </a:lnSpc>
              <a:buClr>
                <a:srgbClr val="C91731"/>
              </a:buClr>
              <a:buNone/>
            </a:pPr>
            <a:r>
              <a:rPr lang="zh-CN" altLang="en-US" sz="3300" b="1" dirty="0">
                <a:cs typeface="+mn-ea"/>
                <a:sym typeface="+mn-lt"/>
              </a:rPr>
              <a:t>上学期你做到了吗？</a:t>
            </a:r>
            <a:endParaRPr lang="en-US" altLang="zh-CN" sz="3300" b="1" dirty="0">
              <a:cs typeface="+mn-ea"/>
              <a:sym typeface="+mn-lt"/>
            </a:endParaRPr>
          </a:p>
          <a:p>
            <a:pPr marL="0" indent="0">
              <a:lnSpc>
                <a:spcPct val="150000"/>
              </a:lnSpc>
              <a:buClr>
                <a:srgbClr val="C91731"/>
              </a:buClr>
              <a:buNone/>
            </a:pPr>
            <a:r>
              <a:rPr lang="zh-CN" altLang="en-US" sz="3300" b="1" dirty="0">
                <a:cs typeface="+mn-ea"/>
                <a:sym typeface="+mn-lt"/>
              </a:rPr>
              <a:t> </a:t>
            </a:r>
            <a:r>
              <a:rPr lang="zh-CN" altLang="en-US" sz="3300" b="1" dirty="0">
                <a:solidFill>
                  <a:schemeClr val="accent5"/>
                </a:solidFill>
                <a:cs typeface="+mn-ea"/>
                <a:sym typeface="+mn-lt"/>
              </a:rPr>
              <a:t>本学期你该怎样努力？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1689745"/>
            <a:ext cx="2533650" cy="25336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34582">
            <a:off x="4786284" y="-11810"/>
            <a:ext cx="3903214" cy="3903214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86847">
            <a:off x="735301" y="1181990"/>
            <a:ext cx="2828925" cy="2447925"/>
          </a:xfrm>
          <a:prstGeom prst="rect">
            <a:avLst/>
          </a:prstGeom>
        </p:spPr>
      </p:pic>
      <p:sp>
        <p:nvSpPr>
          <p:cNvPr id="30" name="矩形 29"/>
          <p:cNvSpPr/>
          <p:nvPr/>
        </p:nvSpPr>
        <p:spPr>
          <a:xfrm>
            <a:off x="1690804" y="3695126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accent5"/>
                </a:solidFill>
                <a:cs typeface="+mn-ea"/>
                <a:sym typeface="+mn-lt"/>
              </a:rPr>
              <a:t>笔记本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3918527" y="1504950"/>
            <a:ext cx="947374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950" dirty="0">
                <a:solidFill>
                  <a:schemeClr val="accent5"/>
                </a:solidFill>
                <a:cs typeface="+mn-ea"/>
                <a:sym typeface="+mn-lt"/>
              </a:rPr>
              <a:t>准备</a:t>
            </a:r>
          </a:p>
        </p:txBody>
      </p:sp>
      <p:sp>
        <p:nvSpPr>
          <p:cNvPr id="32" name="矩形 31"/>
          <p:cNvSpPr/>
          <p:nvPr/>
        </p:nvSpPr>
        <p:spPr>
          <a:xfrm>
            <a:off x="6194664" y="3799767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accent5"/>
                </a:solidFill>
                <a:cs typeface="+mn-ea"/>
                <a:sym typeface="+mn-lt"/>
              </a:rPr>
              <a:t>记错本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组合 35"/>
          <p:cNvGrpSpPr/>
          <p:nvPr/>
        </p:nvGrpSpPr>
        <p:grpSpPr>
          <a:xfrm>
            <a:off x="1850694" y="1354751"/>
            <a:ext cx="607859" cy="1295400"/>
            <a:chOff x="1810863" y="1155959"/>
            <a:chExt cx="1257679" cy="2680218"/>
          </a:xfrm>
        </p:grpSpPr>
        <p:sp>
          <p:nvSpPr>
            <p:cNvPr id="38" name="五边形 1"/>
            <p:cNvSpPr>
              <a:spLocks noChangeArrowheads="1"/>
            </p:cNvSpPr>
            <p:nvPr/>
          </p:nvSpPr>
          <p:spPr bwMode="auto">
            <a:xfrm flipV="1">
              <a:off x="1897611" y="1155959"/>
              <a:ext cx="1028718" cy="2680218"/>
            </a:xfrm>
            <a:prstGeom prst="homePlate">
              <a:avLst>
                <a:gd name="adj" fmla="val 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lang="zh-CN" altLang="zh-CN" sz="135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39" name="TextBox 12"/>
            <p:cNvSpPr>
              <a:spLocks noChangeArrowheads="1"/>
            </p:cNvSpPr>
            <p:nvPr/>
          </p:nvSpPr>
          <p:spPr bwMode="auto">
            <a:xfrm>
              <a:off x="1810863" y="1273929"/>
              <a:ext cx="1257679" cy="22924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3300" b="1" dirty="0">
                  <a:solidFill>
                    <a:schemeClr val="bg1"/>
                  </a:solidFill>
                  <a:cs typeface="+mn-ea"/>
                  <a:sym typeface="+mn-lt"/>
                </a:rPr>
                <a:t>目</a:t>
              </a:r>
              <a:endParaRPr lang="en-US" altLang="zh-CN" sz="3300" b="1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r>
                <a:rPr lang="zh-CN" altLang="en-US" sz="3300" b="1" dirty="0">
                  <a:solidFill>
                    <a:schemeClr val="bg1"/>
                  </a:solidFill>
                  <a:cs typeface="+mn-ea"/>
                  <a:sym typeface="+mn-lt"/>
                </a:rPr>
                <a:t>录</a:t>
              </a: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2993377" y="755524"/>
            <a:ext cx="1158118" cy="1793582"/>
            <a:chOff x="865007" y="2781089"/>
            <a:chExt cx="2191723" cy="3394329"/>
          </a:xfrm>
        </p:grpSpPr>
        <p:sp>
          <p:nvSpPr>
            <p:cNvPr id="41" name="AutoShape 8"/>
            <p:cNvSpPr>
              <a:spLocks noChangeArrowheads="1"/>
            </p:cNvSpPr>
            <p:nvPr/>
          </p:nvSpPr>
          <p:spPr bwMode="auto">
            <a:xfrm>
              <a:off x="1185068" y="2781089"/>
              <a:ext cx="1871662" cy="1081088"/>
            </a:xfrm>
            <a:prstGeom prst="homePlate">
              <a:avLst>
                <a:gd name="adj" fmla="val 43274"/>
              </a:avLst>
            </a:prstGeom>
            <a:noFill/>
            <a:ln>
              <a:noFill/>
            </a:ln>
          </p:spPr>
          <p:txBody>
            <a:bodyPr/>
            <a:lstStyle/>
            <a:p>
              <a:endParaRPr lang="zh-CN" altLang="zh-CN" sz="9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2" name="Text Box 26"/>
            <p:cNvSpPr>
              <a:spLocks noChangeArrowheads="1"/>
            </p:cNvSpPr>
            <p:nvPr/>
          </p:nvSpPr>
          <p:spPr bwMode="auto">
            <a:xfrm>
              <a:off x="865007" y="3655319"/>
              <a:ext cx="1168399" cy="8736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hangingPunct="0"/>
              <a:r>
                <a:rPr lang="en-US" altLang="zh-CN" sz="2400" b="1" dirty="0">
                  <a:solidFill>
                    <a:schemeClr val="accent1"/>
                  </a:solidFill>
                  <a:latin typeface="+mn-lt"/>
                  <a:cs typeface="+mn-ea"/>
                  <a:sym typeface="+mn-lt"/>
                </a:rPr>
                <a:t>0</a:t>
              </a:r>
              <a:r>
                <a:rPr lang="zh-CN" altLang="en-US" sz="2400" b="1" dirty="0">
                  <a:solidFill>
                    <a:schemeClr val="accent1"/>
                  </a:solidFill>
                  <a:latin typeface="+mn-lt"/>
                  <a:cs typeface="+mn-ea"/>
                  <a:sym typeface="+mn-lt"/>
                </a:rPr>
                <a:t>1</a:t>
              </a:r>
              <a:endParaRPr lang="zh-CN" altLang="en-US" sz="900" b="1" dirty="0">
                <a:solidFill>
                  <a:schemeClr val="accent1"/>
                </a:solidFill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66" name="矩形 54"/>
            <p:cNvSpPr>
              <a:spLocks noChangeArrowheads="1"/>
            </p:cNvSpPr>
            <p:nvPr/>
          </p:nvSpPr>
          <p:spPr bwMode="auto">
            <a:xfrm>
              <a:off x="1185068" y="3987222"/>
              <a:ext cx="734710" cy="2188196"/>
            </a:xfrm>
            <a:prstGeom prst="rect">
              <a:avLst/>
            </a:prstGeom>
            <a:noFill/>
            <a:ln>
              <a:noFill/>
            </a:ln>
          </p:spPr>
          <p:txBody>
            <a:bodyPr anchor="ctr"/>
            <a:lstStyle/>
            <a:p>
              <a:pPr algn="ctr"/>
              <a:endParaRPr lang="zh-CN" altLang="zh-CN" sz="9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2845078" y="1784331"/>
            <a:ext cx="988996" cy="1793582"/>
            <a:chOff x="1185068" y="2781089"/>
            <a:chExt cx="1871662" cy="3394329"/>
          </a:xfrm>
        </p:grpSpPr>
        <p:sp>
          <p:nvSpPr>
            <p:cNvPr id="33" name="AutoShape 8"/>
            <p:cNvSpPr>
              <a:spLocks noChangeArrowheads="1"/>
            </p:cNvSpPr>
            <p:nvPr/>
          </p:nvSpPr>
          <p:spPr bwMode="auto">
            <a:xfrm>
              <a:off x="1185068" y="2781089"/>
              <a:ext cx="1871662" cy="1081088"/>
            </a:xfrm>
            <a:prstGeom prst="homePlate">
              <a:avLst>
                <a:gd name="adj" fmla="val 43274"/>
              </a:avLst>
            </a:prstGeom>
            <a:noFill/>
            <a:ln>
              <a:noFill/>
            </a:ln>
          </p:spPr>
          <p:txBody>
            <a:bodyPr/>
            <a:lstStyle/>
            <a:p>
              <a:endParaRPr lang="zh-CN" altLang="zh-CN" sz="9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4" name="Text Box 26"/>
            <p:cNvSpPr>
              <a:spLocks noChangeArrowheads="1"/>
            </p:cNvSpPr>
            <p:nvPr/>
          </p:nvSpPr>
          <p:spPr bwMode="auto">
            <a:xfrm>
              <a:off x="1513456" y="2970220"/>
              <a:ext cx="1168399" cy="757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hangingPunct="0"/>
              <a:r>
                <a:rPr lang="en-US" altLang="zh-CN" sz="2000" b="1" dirty="0">
                  <a:solidFill>
                    <a:schemeClr val="accent1"/>
                  </a:solidFill>
                  <a:latin typeface="+mn-lt"/>
                  <a:cs typeface="+mn-ea"/>
                  <a:sym typeface="+mn-lt"/>
                </a:rPr>
                <a:t>02</a:t>
              </a:r>
              <a:endParaRPr lang="zh-CN" altLang="en-US" sz="800" b="1" dirty="0">
                <a:solidFill>
                  <a:schemeClr val="accent1"/>
                </a:solidFill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35" name="矩形 54"/>
            <p:cNvSpPr>
              <a:spLocks noChangeArrowheads="1"/>
            </p:cNvSpPr>
            <p:nvPr/>
          </p:nvSpPr>
          <p:spPr bwMode="auto">
            <a:xfrm>
              <a:off x="1185068" y="3987222"/>
              <a:ext cx="734710" cy="2188196"/>
            </a:xfrm>
            <a:prstGeom prst="rect">
              <a:avLst/>
            </a:prstGeom>
            <a:noFill/>
            <a:ln>
              <a:noFill/>
            </a:ln>
          </p:spPr>
          <p:txBody>
            <a:bodyPr anchor="ctr"/>
            <a:lstStyle/>
            <a:p>
              <a:pPr algn="ctr"/>
              <a:endParaRPr lang="zh-CN" altLang="zh-CN" sz="9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2830441" y="2360609"/>
            <a:ext cx="988996" cy="1793582"/>
            <a:chOff x="1185068" y="2781089"/>
            <a:chExt cx="1871662" cy="3394329"/>
          </a:xfrm>
        </p:grpSpPr>
        <p:sp>
          <p:nvSpPr>
            <p:cNvPr id="45" name="AutoShape 8"/>
            <p:cNvSpPr>
              <a:spLocks noChangeArrowheads="1"/>
            </p:cNvSpPr>
            <p:nvPr/>
          </p:nvSpPr>
          <p:spPr bwMode="auto">
            <a:xfrm>
              <a:off x="1185068" y="2781089"/>
              <a:ext cx="1871662" cy="1081088"/>
            </a:xfrm>
            <a:prstGeom prst="homePlate">
              <a:avLst>
                <a:gd name="adj" fmla="val 43274"/>
              </a:avLst>
            </a:prstGeom>
            <a:noFill/>
            <a:ln>
              <a:noFill/>
            </a:ln>
          </p:spPr>
          <p:txBody>
            <a:bodyPr/>
            <a:lstStyle/>
            <a:p>
              <a:endParaRPr lang="zh-CN" altLang="zh-CN" sz="9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6" name="Text Box 26"/>
            <p:cNvSpPr>
              <a:spLocks noChangeArrowheads="1"/>
            </p:cNvSpPr>
            <p:nvPr/>
          </p:nvSpPr>
          <p:spPr bwMode="auto">
            <a:xfrm>
              <a:off x="1513456" y="2970220"/>
              <a:ext cx="1168399" cy="757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hangingPunct="0"/>
              <a:r>
                <a:rPr lang="en-US" altLang="zh-CN" sz="2000" b="1" dirty="0">
                  <a:solidFill>
                    <a:schemeClr val="accent1"/>
                  </a:solidFill>
                  <a:latin typeface="+mn-lt"/>
                  <a:cs typeface="+mn-ea"/>
                  <a:sym typeface="+mn-lt"/>
                </a:rPr>
                <a:t>03</a:t>
              </a:r>
              <a:endParaRPr lang="zh-CN" altLang="en-US" sz="800" b="1" dirty="0">
                <a:solidFill>
                  <a:schemeClr val="accent1"/>
                </a:solidFill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47" name="矩形 54"/>
            <p:cNvSpPr>
              <a:spLocks noChangeArrowheads="1"/>
            </p:cNvSpPr>
            <p:nvPr/>
          </p:nvSpPr>
          <p:spPr bwMode="auto">
            <a:xfrm>
              <a:off x="1185068" y="3987222"/>
              <a:ext cx="734710" cy="2188196"/>
            </a:xfrm>
            <a:prstGeom prst="rect">
              <a:avLst/>
            </a:prstGeom>
            <a:noFill/>
            <a:ln>
              <a:noFill/>
            </a:ln>
          </p:spPr>
          <p:txBody>
            <a:bodyPr anchor="ctr"/>
            <a:lstStyle/>
            <a:p>
              <a:pPr algn="ctr"/>
              <a:endParaRPr lang="zh-CN" altLang="zh-CN" sz="9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2818159" y="2890310"/>
            <a:ext cx="988996" cy="1793582"/>
            <a:chOff x="1185068" y="2781089"/>
            <a:chExt cx="1871662" cy="3394329"/>
          </a:xfrm>
        </p:grpSpPr>
        <p:sp>
          <p:nvSpPr>
            <p:cNvPr id="50" name="AutoShape 8"/>
            <p:cNvSpPr>
              <a:spLocks noChangeArrowheads="1"/>
            </p:cNvSpPr>
            <p:nvPr/>
          </p:nvSpPr>
          <p:spPr bwMode="auto">
            <a:xfrm>
              <a:off x="1185068" y="2781089"/>
              <a:ext cx="1871662" cy="1081088"/>
            </a:xfrm>
            <a:prstGeom prst="homePlate">
              <a:avLst>
                <a:gd name="adj" fmla="val 43274"/>
              </a:avLst>
            </a:prstGeom>
            <a:noFill/>
            <a:ln>
              <a:noFill/>
            </a:ln>
          </p:spPr>
          <p:txBody>
            <a:bodyPr/>
            <a:lstStyle/>
            <a:p>
              <a:endParaRPr lang="zh-CN" altLang="zh-CN" sz="9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51" name="Text Box 26"/>
            <p:cNvSpPr>
              <a:spLocks noChangeArrowheads="1"/>
            </p:cNvSpPr>
            <p:nvPr/>
          </p:nvSpPr>
          <p:spPr bwMode="auto">
            <a:xfrm>
              <a:off x="1513456" y="2970220"/>
              <a:ext cx="1168399" cy="757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hangingPunct="0"/>
              <a:r>
                <a:rPr lang="en-US" altLang="zh-CN" sz="2000" b="1" dirty="0">
                  <a:solidFill>
                    <a:schemeClr val="accent1"/>
                  </a:solidFill>
                  <a:latin typeface="+mn-lt"/>
                  <a:cs typeface="+mn-ea"/>
                  <a:sym typeface="+mn-lt"/>
                </a:rPr>
                <a:t>04</a:t>
              </a:r>
              <a:endParaRPr lang="zh-CN" altLang="en-US" sz="800" b="1" dirty="0">
                <a:solidFill>
                  <a:schemeClr val="accent1"/>
                </a:solidFill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52" name="矩形 54"/>
            <p:cNvSpPr>
              <a:spLocks noChangeArrowheads="1"/>
            </p:cNvSpPr>
            <p:nvPr/>
          </p:nvSpPr>
          <p:spPr bwMode="auto">
            <a:xfrm>
              <a:off x="1185068" y="3987222"/>
              <a:ext cx="734710" cy="2188196"/>
            </a:xfrm>
            <a:prstGeom prst="rect">
              <a:avLst/>
            </a:prstGeom>
            <a:noFill/>
            <a:ln>
              <a:noFill/>
            </a:ln>
          </p:spPr>
          <p:txBody>
            <a:bodyPr anchor="ctr"/>
            <a:lstStyle/>
            <a:p>
              <a:pPr algn="ctr"/>
              <a:endParaRPr lang="zh-CN" altLang="zh-CN" sz="9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12" t="10790" r="26669" b="13680"/>
          <a:stretch>
            <a:fillRect/>
          </a:stretch>
        </p:blipFill>
        <p:spPr>
          <a:xfrm>
            <a:off x="1102040" y="3158399"/>
            <a:ext cx="1692651" cy="1974760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0" y="3943349"/>
            <a:ext cx="2359356" cy="848205"/>
          </a:xfrm>
          <a:prstGeom prst="rect">
            <a:avLst/>
          </a:prstGeom>
        </p:spPr>
      </p:pic>
      <p:sp>
        <p:nvSpPr>
          <p:cNvPr id="37" name="文本框 36"/>
          <p:cNvSpPr txBox="1"/>
          <p:nvPr/>
        </p:nvSpPr>
        <p:spPr>
          <a:xfrm>
            <a:off x="3668802" y="1314697"/>
            <a:ext cx="29910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defRPr/>
            </a:pPr>
            <a:r>
              <a:rPr lang="zh-CN" altLang="en-US" sz="1600" b="1" dirty="0">
                <a:solidFill>
                  <a:schemeClr val="accent1"/>
                </a:solidFill>
                <a:cs typeface="+mn-ea"/>
                <a:sym typeface="+mn-lt"/>
              </a:rPr>
              <a:t>好的开始是成功的一半</a:t>
            </a:r>
          </a:p>
        </p:txBody>
      </p:sp>
      <p:sp>
        <p:nvSpPr>
          <p:cNvPr id="59" name="文本框 58"/>
          <p:cNvSpPr txBox="1"/>
          <p:nvPr/>
        </p:nvSpPr>
        <p:spPr>
          <a:xfrm>
            <a:off x="3709260" y="1885950"/>
            <a:ext cx="38112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600" b="1" dirty="0">
                <a:solidFill>
                  <a:schemeClr val="accent1"/>
                </a:solidFill>
                <a:cs typeface="+mn-ea"/>
                <a:sym typeface="+mn-lt"/>
              </a:rPr>
              <a:t>成功的基础在于好的习惯</a:t>
            </a:r>
            <a:endParaRPr lang="en-US" altLang="zh-CN" sz="16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3709260" y="2489426"/>
            <a:ext cx="23540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600" b="1" dirty="0">
                <a:solidFill>
                  <a:schemeClr val="accent1"/>
                </a:solidFill>
                <a:cs typeface="+mn-ea"/>
                <a:sym typeface="+mn-lt"/>
              </a:rPr>
              <a:t>要成功必须先制定目标</a:t>
            </a:r>
            <a:endParaRPr lang="en-US" altLang="zh-CN" sz="16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3724478" y="3024996"/>
            <a:ext cx="23540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600" b="1" dirty="0">
                <a:solidFill>
                  <a:schemeClr val="accent1"/>
                </a:solidFill>
                <a:cs typeface="+mn-ea"/>
                <a:sym typeface="+mn-lt"/>
              </a:rPr>
              <a:t>本次班会总结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fallOve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3400529" y="2669367"/>
            <a:ext cx="28600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accent1"/>
                </a:solidFill>
                <a:cs typeface="+mn-ea"/>
                <a:sym typeface="+mn-lt"/>
              </a:rPr>
              <a:t>ADD THE MAIN TEXT HERE</a:t>
            </a:r>
            <a:endParaRPr lang="zh-CN" altLang="en-US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2464177" y="2116858"/>
            <a:ext cx="838201" cy="769441"/>
            <a:chOff x="2896170" y="957122"/>
            <a:chExt cx="1117602" cy="1025921"/>
          </a:xfrm>
        </p:grpSpPr>
        <p:sp>
          <p:nvSpPr>
            <p:cNvPr id="34" name="五边形 1"/>
            <p:cNvSpPr>
              <a:spLocks noChangeArrowheads="1"/>
            </p:cNvSpPr>
            <p:nvPr/>
          </p:nvSpPr>
          <p:spPr bwMode="auto">
            <a:xfrm flipV="1">
              <a:off x="2922674" y="967043"/>
              <a:ext cx="1091098" cy="1016000"/>
            </a:xfrm>
            <a:prstGeom prst="homePlate">
              <a:avLst>
                <a:gd name="adj" fmla="val 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lang="zh-CN" altLang="zh-CN" sz="135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35" name="TextBox 12"/>
            <p:cNvSpPr>
              <a:spLocks noChangeArrowheads="1"/>
            </p:cNvSpPr>
            <p:nvPr/>
          </p:nvSpPr>
          <p:spPr bwMode="auto">
            <a:xfrm>
              <a:off x="2896170" y="957122"/>
              <a:ext cx="1060549" cy="10259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4400" b="1" dirty="0">
                  <a:solidFill>
                    <a:schemeClr val="bg1"/>
                  </a:solidFill>
                  <a:cs typeface="+mn-ea"/>
                  <a:sym typeface="+mn-lt"/>
                </a:rPr>
                <a:t>04</a:t>
              </a:r>
              <a:endParaRPr lang="zh-CN" altLang="en-US" sz="6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12" t="10790" r="26669" b="13680"/>
          <a:stretch>
            <a:fillRect/>
          </a:stretch>
        </p:blipFill>
        <p:spPr>
          <a:xfrm>
            <a:off x="1981200" y="2989169"/>
            <a:ext cx="1692651" cy="197476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0" y="3456415"/>
            <a:ext cx="2359356" cy="133514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3374752" y="2008392"/>
            <a:ext cx="41843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chemeClr val="accent1"/>
                </a:solidFill>
                <a:cs typeface="+mn-ea"/>
                <a:sym typeface="+mn-lt"/>
              </a:rPr>
              <a:t>本次班会总结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drap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90" y="-266594"/>
            <a:ext cx="8935031" cy="6381136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1552690" y="1047750"/>
            <a:ext cx="6038620" cy="2614959"/>
            <a:chOff x="1952032" y="1239688"/>
            <a:chExt cx="7681843" cy="3486611"/>
          </a:xfrm>
        </p:grpSpPr>
        <p:sp>
          <p:nvSpPr>
            <p:cNvPr id="9" name="矩形 8"/>
            <p:cNvSpPr/>
            <p:nvPr/>
          </p:nvSpPr>
          <p:spPr>
            <a:xfrm>
              <a:off x="1985197" y="1239688"/>
              <a:ext cx="2657498" cy="4001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just">
                <a:buClrTx/>
              </a:pPr>
              <a:r>
                <a:rPr lang="zh-CN" altLang="en-US" sz="1350" dirty="0">
                  <a:cs typeface="+mn-ea"/>
                  <a:sym typeface="+mn-lt"/>
                </a:rPr>
                <a:t>明确目标：争当优秀集体</a:t>
              </a:r>
            </a:p>
          </p:txBody>
        </p:sp>
        <p:sp>
          <p:nvSpPr>
            <p:cNvPr id="10" name="矩形 9"/>
            <p:cNvSpPr/>
            <p:nvPr/>
          </p:nvSpPr>
          <p:spPr>
            <a:xfrm>
              <a:off x="1952032" y="2002650"/>
              <a:ext cx="3758672" cy="4001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350" dirty="0">
                  <a:cs typeface="+mn-ea"/>
                  <a:sym typeface="+mn-lt"/>
                </a:rPr>
                <a:t>培养二风：优良的班风、浓厚的学风</a:t>
              </a:r>
            </a:p>
          </p:txBody>
        </p:sp>
        <p:sp>
          <p:nvSpPr>
            <p:cNvPr id="11" name="矩形 10"/>
            <p:cNvSpPr/>
            <p:nvPr/>
          </p:nvSpPr>
          <p:spPr>
            <a:xfrm>
              <a:off x="2011690" y="2748921"/>
              <a:ext cx="3758672" cy="4001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just">
                <a:buClrTx/>
              </a:pPr>
              <a:r>
                <a:rPr lang="zh-CN" altLang="en-US" sz="1350" dirty="0">
                  <a:cs typeface="+mn-ea"/>
                  <a:sym typeface="+mn-lt"/>
                </a:rPr>
                <a:t>树立三感：荣誉感、责任感、竞争感</a:t>
              </a:r>
            </a:p>
          </p:txBody>
        </p:sp>
        <p:sp>
          <p:nvSpPr>
            <p:cNvPr id="12" name="矩形 11"/>
            <p:cNvSpPr/>
            <p:nvPr/>
          </p:nvSpPr>
          <p:spPr>
            <a:xfrm>
              <a:off x="1952033" y="3495192"/>
              <a:ext cx="1248367" cy="4001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350" dirty="0">
                  <a:cs typeface="+mn-ea"/>
                  <a:sym typeface="+mn-lt"/>
                </a:rPr>
                <a:t>四有四严：</a:t>
              </a:r>
            </a:p>
          </p:txBody>
        </p:sp>
        <p:sp>
          <p:nvSpPr>
            <p:cNvPr id="15" name="矩形 14"/>
            <p:cNvSpPr/>
            <p:nvPr/>
          </p:nvSpPr>
          <p:spPr>
            <a:xfrm>
              <a:off x="5755890" y="1239688"/>
              <a:ext cx="3877985" cy="17851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/>
              <a:r>
                <a:rPr lang="zh-CN" altLang="en-US" sz="1350" dirty="0">
                  <a:cs typeface="+mn-ea"/>
                  <a:sym typeface="+mn-lt"/>
                </a:rPr>
                <a:t>五字班训：</a:t>
              </a:r>
              <a:endParaRPr lang="en-US" altLang="zh-CN" sz="1350" dirty="0">
                <a:cs typeface="+mn-ea"/>
                <a:sym typeface="+mn-lt"/>
              </a:endParaRPr>
            </a:p>
            <a:p>
              <a:pPr lvl="0" algn="just"/>
              <a:r>
                <a:rPr lang="zh-CN" altLang="en-US" sz="1350" dirty="0">
                  <a:cs typeface="+mn-ea"/>
                  <a:sym typeface="+mn-lt"/>
                </a:rPr>
                <a:t>敬：尊敬老师、尊敬父母、尊敬同学</a:t>
              </a:r>
            </a:p>
            <a:p>
              <a:pPr lvl="0" algn="just"/>
              <a:r>
                <a:rPr lang="zh-CN" altLang="en-US" sz="1350" dirty="0">
                  <a:cs typeface="+mn-ea"/>
                  <a:sym typeface="+mn-lt"/>
                </a:rPr>
                <a:t>竞：开展竞赛、比学赶帮、力争上游</a:t>
              </a:r>
            </a:p>
            <a:p>
              <a:pPr lvl="0" algn="just"/>
              <a:r>
                <a:rPr lang="zh-CN" altLang="en-US" sz="1350" dirty="0">
                  <a:cs typeface="+mn-ea"/>
                  <a:sym typeface="+mn-lt"/>
                </a:rPr>
                <a:t>静：安心安静、遵规守纪、专心学习</a:t>
              </a:r>
            </a:p>
            <a:p>
              <a:pPr lvl="0" algn="just"/>
              <a:r>
                <a:rPr lang="zh-CN" altLang="en-US" sz="1350" dirty="0">
                  <a:cs typeface="+mn-ea"/>
                  <a:sym typeface="+mn-lt"/>
                </a:rPr>
                <a:t>净：环境卫生、衣着整洁、言行文明</a:t>
              </a:r>
            </a:p>
            <a:p>
              <a:pPr lvl="0" algn="just"/>
              <a:r>
                <a:rPr lang="zh-CN" altLang="en-US" sz="1350" dirty="0">
                  <a:cs typeface="+mn-ea"/>
                  <a:sym typeface="+mn-lt"/>
                </a:rPr>
                <a:t>晶：全面发展、保持全优、合格成才</a:t>
              </a:r>
            </a:p>
          </p:txBody>
        </p:sp>
        <p:grpSp>
          <p:nvGrpSpPr>
            <p:cNvPr id="18" name="组合 17"/>
            <p:cNvGrpSpPr/>
            <p:nvPr/>
          </p:nvGrpSpPr>
          <p:grpSpPr>
            <a:xfrm>
              <a:off x="5755890" y="3167544"/>
              <a:ext cx="2392052" cy="1354216"/>
              <a:chOff x="5755890" y="3167544"/>
              <a:chExt cx="2392052" cy="1354216"/>
            </a:xfrm>
          </p:grpSpPr>
          <p:sp>
            <p:nvSpPr>
              <p:cNvPr id="16" name="矩形 15"/>
              <p:cNvSpPr/>
              <p:nvPr/>
            </p:nvSpPr>
            <p:spPr>
              <a:xfrm>
                <a:off x="5755890" y="3167544"/>
                <a:ext cx="1582474" cy="4001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zh-CN" altLang="en-US" sz="1350" dirty="0">
                    <a:cs typeface="+mn-ea"/>
                    <a:sym typeface="+mn-lt"/>
                  </a:rPr>
                  <a:t>提高六能力：</a:t>
                </a:r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5755890" y="3567653"/>
                <a:ext cx="2392052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zh-CN" altLang="en-US" sz="1350" dirty="0">
                    <a:cs typeface="+mn-ea"/>
                    <a:sym typeface="+mn-lt"/>
                  </a:rPr>
                  <a:t>自学能力、记忆能力、想象能力、组织能力、表达能力、创造能力</a:t>
                </a:r>
              </a:p>
            </p:txBody>
          </p:sp>
        </p:grpSp>
        <p:sp>
          <p:nvSpPr>
            <p:cNvPr id="19" name="矩形 18"/>
            <p:cNvSpPr/>
            <p:nvPr/>
          </p:nvSpPr>
          <p:spPr>
            <a:xfrm>
              <a:off x="3118339" y="3495192"/>
              <a:ext cx="2637551" cy="1231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zh-CN" altLang="en-US" sz="1350">
                  <a:cs typeface="+mn-ea"/>
                  <a:sym typeface="+mn-lt"/>
                </a:rPr>
                <a:t>有理想、有道德、有文化、有纪律、严格要求、严格训练、严格管理、严格把关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167" y="-271558"/>
            <a:ext cx="3872827" cy="387282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30" y="-222387"/>
            <a:ext cx="3872827" cy="3872827"/>
          </a:xfrm>
          <a:prstGeom prst="rect">
            <a:avLst/>
          </a:prstGeom>
        </p:spPr>
      </p:pic>
      <p:grpSp>
        <p:nvGrpSpPr>
          <p:cNvPr id="24" name="组合 23"/>
          <p:cNvGrpSpPr/>
          <p:nvPr/>
        </p:nvGrpSpPr>
        <p:grpSpPr>
          <a:xfrm>
            <a:off x="1472004" y="1962150"/>
            <a:ext cx="6199991" cy="2617970"/>
            <a:chOff x="1975339" y="1230783"/>
            <a:chExt cx="8266654" cy="3490627"/>
          </a:xfrm>
        </p:grpSpPr>
        <p:sp>
          <p:nvSpPr>
            <p:cNvPr id="15" name="矩形 14"/>
            <p:cNvSpPr/>
            <p:nvPr/>
          </p:nvSpPr>
          <p:spPr>
            <a:xfrm>
              <a:off x="1975339" y="1244043"/>
              <a:ext cx="1488831" cy="4001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buClrTx/>
              </a:pPr>
              <a:r>
                <a:rPr lang="zh-CN" altLang="en-US" sz="1350" dirty="0">
                  <a:cs typeface="+mn-ea"/>
                  <a:sym typeface="+mn-lt"/>
                </a:rPr>
                <a:t>学习七认真：</a:t>
              </a:r>
              <a:endParaRPr lang="en-US" altLang="zh-CN" sz="1350" dirty="0">
                <a:cs typeface="+mn-ea"/>
                <a:sym typeface="+mn-lt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3305908" y="1244041"/>
              <a:ext cx="2523392" cy="17851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350">
                  <a:cs typeface="+mn-ea"/>
                  <a:sym typeface="+mn-lt"/>
                </a:rPr>
                <a:t>学习态度认真、课前预习认真、课中听讲认真、课后作业认真、笔记书写认真、消化巩固认真、测验考核认真。</a:t>
              </a:r>
            </a:p>
          </p:txBody>
        </p:sp>
        <p:sp>
          <p:nvSpPr>
            <p:cNvPr id="18" name="矩形 17"/>
            <p:cNvSpPr/>
            <p:nvPr/>
          </p:nvSpPr>
          <p:spPr>
            <a:xfrm>
              <a:off x="1975339" y="3173887"/>
              <a:ext cx="1260231" cy="4001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350">
                  <a:cs typeface="+mn-ea"/>
                  <a:sym typeface="+mn-lt"/>
                </a:rPr>
                <a:t>常规八戒：</a:t>
              </a:r>
            </a:p>
          </p:txBody>
        </p:sp>
        <p:sp>
          <p:nvSpPr>
            <p:cNvPr id="19" name="矩形 18"/>
            <p:cNvSpPr/>
            <p:nvPr/>
          </p:nvSpPr>
          <p:spPr>
            <a:xfrm>
              <a:off x="3305908" y="3173887"/>
              <a:ext cx="2523392" cy="954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350">
                  <a:cs typeface="+mn-ea"/>
                  <a:sym typeface="+mn-lt"/>
                </a:rPr>
                <a:t>戒骄、戒躁、戒懒、戒散、戒狂、戒混、戒脏、戒乱</a:t>
              </a:r>
            </a:p>
          </p:txBody>
        </p:sp>
        <p:sp>
          <p:nvSpPr>
            <p:cNvPr id="20" name="矩形 19"/>
            <p:cNvSpPr/>
            <p:nvPr/>
          </p:nvSpPr>
          <p:spPr>
            <a:xfrm>
              <a:off x="6466957" y="1230783"/>
              <a:ext cx="1385825" cy="4001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zh-CN" altLang="en-US" sz="1350" dirty="0">
                  <a:cs typeface="+mn-ea"/>
                  <a:sym typeface="+mn-lt"/>
                </a:rPr>
                <a:t>九不言行 ：</a:t>
              </a:r>
              <a:endParaRPr lang="en-US" altLang="zh-CN" sz="1350" dirty="0">
                <a:cs typeface="+mn-ea"/>
                <a:sym typeface="+mn-lt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7692439" y="1244041"/>
              <a:ext cx="2523392" cy="20621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zh-CN" altLang="en-US" sz="1350" dirty="0">
                  <a:cs typeface="+mn-ea"/>
                  <a:sym typeface="+mn-lt"/>
                </a:rPr>
                <a:t>不出口骂人、不动手打人、不损坏公物、不迟到早退、不无故旷课、不追逐打闹、不看有害书画影视、不贪玩误学、不作业马虎。</a:t>
              </a:r>
            </a:p>
          </p:txBody>
        </p:sp>
        <p:sp>
          <p:nvSpPr>
            <p:cNvPr id="22" name="矩形 21"/>
            <p:cNvSpPr/>
            <p:nvPr/>
          </p:nvSpPr>
          <p:spPr>
            <a:xfrm>
              <a:off x="6466956" y="3490303"/>
              <a:ext cx="1385825" cy="4001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zh-CN" altLang="en-US" sz="1350" dirty="0">
                  <a:cs typeface="+mn-ea"/>
                  <a:sym typeface="+mn-lt"/>
                </a:rPr>
                <a:t>十自要求：</a:t>
              </a:r>
            </a:p>
          </p:txBody>
        </p:sp>
        <p:sp>
          <p:nvSpPr>
            <p:cNvPr id="23" name="矩形 22"/>
            <p:cNvSpPr/>
            <p:nvPr/>
          </p:nvSpPr>
          <p:spPr>
            <a:xfrm>
              <a:off x="7718601" y="3490303"/>
              <a:ext cx="2523392" cy="1231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350">
                  <a:cs typeface="+mn-ea"/>
                  <a:sym typeface="+mn-lt"/>
                </a:rPr>
                <a:t>自尊、自爱、自重、自信、自强、自静、自觉、自学、自理、自立。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145382" y="2953941"/>
            <a:ext cx="184731" cy="30008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/>
            <a:endParaRPr sz="1350" dirty="0">
              <a:cs typeface="+mn-ea"/>
              <a:sym typeface="+mn-lt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2507938" y="576709"/>
            <a:ext cx="4128122" cy="110799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lvl="0" algn="ctr"/>
            <a:r>
              <a:rPr lang="zh-CN" altLang="en-US" sz="3300" dirty="0">
                <a:solidFill>
                  <a:schemeClr val="accent5"/>
                </a:solidFill>
                <a:cs typeface="+mn-ea"/>
                <a:sym typeface="+mn-lt"/>
              </a:rPr>
              <a:t>每天进步一点点，       进步就是好学生。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7973" y="716493"/>
            <a:ext cx="5075060" cy="50750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745714"/>
            <a:ext cx="6407451" cy="3273836"/>
          </a:xfrm>
          <a:prstGeom prst="rect">
            <a:avLst/>
          </a:prstGeom>
        </p:spPr>
      </p:pic>
      <p:sp>
        <p:nvSpPr>
          <p:cNvPr id="30" name="文本框 29"/>
          <p:cNvSpPr txBox="1"/>
          <p:nvPr/>
        </p:nvSpPr>
        <p:spPr>
          <a:xfrm>
            <a:off x="3088792" y="3604052"/>
            <a:ext cx="362345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50" dirty="0">
                <a:solidFill>
                  <a:schemeClr val="accent1"/>
                </a:solidFill>
                <a:cs typeface="+mn-ea"/>
                <a:sym typeface="+mn-lt"/>
              </a:rPr>
              <a:t>company department project company project company project company</a:t>
            </a:r>
            <a:endParaRPr lang="zh-CN" altLang="en-US" sz="105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578804" y="3181350"/>
            <a:ext cx="3057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chemeClr val="accent1"/>
                </a:solidFill>
                <a:cs typeface="+mn-ea"/>
                <a:sym typeface="+mn-lt"/>
              </a:rPr>
              <a:t>演示完毕感谢观看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12" t="10790" r="26669" b="13680"/>
          <a:stretch>
            <a:fillRect/>
          </a:stretch>
        </p:blipFill>
        <p:spPr>
          <a:xfrm>
            <a:off x="6781800" y="3028950"/>
            <a:ext cx="1828800" cy="21336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30851" y="4019550"/>
            <a:ext cx="1364160" cy="7719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2360853" y="2427827"/>
            <a:ext cx="28600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accent1"/>
                </a:solidFill>
                <a:cs typeface="+mn-ea"/>
                <a:sym typeface="+mn-lt"/>
              </a:rPr>
              <a:t>ADD THE MAIN TEXT HERE</a:t>
            </a:r>
            <a:endParaRPr lang="zh-CN" altLang="en-US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1181772" y="1875318"/>
            <a:ext cx="838201" cy="769441"/>
            <a:chOff x="2896170" y="957122"/>
            <a:chExt cx="1117602" cy="1025921"/>
          </a:xfrm>
        </p:grpSpPr>
        <p:sp>
          <p:nvSpPr>
            <p:cNvPr id="34" name="五边形 1"/>
            <p:cNvSpPr>
              <a:spLocks noChangeArrowheads="1"/>
            </p:cNvSpPr>
            <p:nvPr/>
          </p:nvSpPr>
          <p:spPr bwMode="auto">
            <a:xfrm flipV="1">
              <a:off x="2922674" y="967043"/>
              <a:ext cx="1091098" cy="1016000"/>
            </a:xfrm>
            <a:prstGeom prst="homePlate">
              <a:avLst>
                <a:gd name="adj" fmla="val 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lang="zh-CN" altLang="zh-CN" sz="135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35" name="TextBox 12"/>
            <p:cNvSpPr>
              <a:spLocks noChangeArrowheads="1"/>
            </p:cNvSpPr>
            <p:nvPr/>
          </p:nvSpPr>
          <p:spPr bwMode="auto">
            <a:xfrm>
              <a:off x="2896170" y="957122"/>
              <a:ext cx="1062685" cy="10259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4400" b="1" dirty="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  <a:endParaRPr lang="zh-CN" altLang="en-US" sz="6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12" t="10790" r="26669" b="13680"/>
          <a:stretch>
            <a:fillRect/>
          </a:stretch>
        </p:blipFill>
        <p:spPr>
          <a:xfrm>
            <a:off x="1981200" y="2989169"/>
            <a:ext cx="1692651" cy="197476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0" y="3456415"/>
            <a:ext cx="2359356" cy="133514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133600" y="1769610"/>
            <a:ext cx="58087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defRPr/>
            </a:pPr>
            <a:r>
              <a:rPr lang="zh-CN" altLang="en-US" sz="4400" b="1" dirty="0">
                <a:solidFill>
                  <a:schemeClr val="accent1"/>
                </a:solidFill>
                <a:cs typeface="+mn-ea"/>
                <a:sym typeface="+mn-lt"/>
              </a:rPr>
              <a:t>好的开始是成功的一半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drap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矩形 39"/>
          <p:cNvSpPr/>
          <p:nvPr/>
        </p:nvSpPr>
        <p:spPr>
          <a:xfrm>
            <a:off x="6019800" y="1325255"/>
            <a:ext cx="2423891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0"/>
              </a:spcBef>
            </a:pPr>
            <a:r>
              <a:rPr lang="zh-CN" altLang="en-US" sz="1200" dirty="0">
                <a:cs typeface="+mn-ea"/>
                <a:sym typeface="+mn-lt"/>
              </a:rPr>
              <a:t>又过了一个月，苏格拉底又问，这回，坚持下来的学生只剩下八成。</a:t>
            </a:r>
          </a:p>
          <a:p>
            <a:pPr lvl="0" algn="just">
              <a:spcBef>
                <a:spcPct val="0"/>
              </a:spcBef>
            </a:pPr>
            <a:r>
              <a:rPr lang="zh-CN" altLang="en-US" sz="1200" dirty="0">
                <a:cs typeface="+mn-ea"/>
                <a:sym typeface="+mn-lt"/>
              </a:rPr>
              <a:t>    一年过后，苏格拉底再一次问大家：“请告诉我，最简单的甩手运动，还有哪几位同学坚持了</a:t>
            </a:r>
            <a:r>
              <a:rPr lang="en-US" altLang="zh-CN" sz="1200" dirty="0">
                <a:cs typeface="+mn-ea"/>
                <a:sym typeface="+mn-lt"/>
              </a:rPr>
              <a:t>?”</a:t>
            </a:r>
            <a:r>
              <a:rPr lang="zh-CN" altLang="en-US" sz="1200" dirty="0">
                <a:cs typeface="+mn-ea"/>
                <a:sym typeface="+mn-lt"/>
              </a:rPr>
              <a:t>这时，整个教室里，只有一人举起了手。这个学生就是后来成为古希腊另一位大哲学家的柏拉图。</a:t>
            </a:r>
          </a:p>
          <a:p>
            <a:pPr lvl="0" algn="just">
              <a:spcBef>
                <a:spcPct val="0"/>
              </a:spcBef>
            </a:pPr>
            <a:r>
              <a:rPr lang="en-US" altLang="zh-CN" sz="1200" dirty="0">
                <a:cs typeface="+mn-ea"/>
                <a:sym typeface="+mn-lt"/>
              </a:rPr>
              <a:t>    </a:t>
            </a:r>
            <a:r>
              <a:rPr lang="zh-CN" altLang="en-US" sz="1200" dirty="0">
                <a:cs typeface="+mn-ea"/>
                <a:sym typeface="+mn-lt"/>
              </a:rPr>
              <a:t>正如古人所说：锲而不舍、金石可镂；锲而舍之，朽木不折。只要我们对自己严格要求，坚持不懈，成功就会属于我们！       </a:t>
            </a:r>
          </a:p>
        </p:txBody>
      </p:sp>
      <p:sp>
        <p:nvSpPr>
          <p:cNvPr id="41" name="矩形 40"/>
          <p:cNvSpPr/>
          <p:nvPr/>
        </p:nvSpPr>
        <p:spPr>
          <a:xfrm>
            <a:off x="3266979" y="1325255"/>
            <a:ext cx="24765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0"/>
              </a:spcBef>
            </a:pPr>
            <a:r>
              <a:rPr lang="zh-CN" altLang="en-US" sz="1200" dirty="0">
                <a:cs typeface="+mn-ea"/>
                <a:sym typeface="+mn-lt"/>
              </a:rPr>
              <a:t>开学第一天，古希腊大哲学家苏格拉底对学生们说：“今天我们只学一件最简单也是最容易做的事儿。每人把胳膊尽量往前甩，然后再尽量往后甩。”说完，苏格拉底示范了一遍。“从今天开始，每天做</a:t>
            </a:r>
            <a:r>
              <a:rPr lang="en-US" altLang="zh-CN" sz="1200" dirty="0">
                <a:cs typeface="+mn-ea"/>
                <a:sym typeface="+mn-lt"/>
              </a:rPr>
              <a:t>300</a:t>
            </a:r>
            <a:r>
              <a:rPr lang="zh-CN" altLang="en-US" sz="1200" dirty="0">
                <a:cs typeface="+mn-ea"/>
                <a:sym typeface="+mn-lt"/>
              </a:rPr>
              <a:t>下。大家能做到吗</a:t>
            </a:r>
            <a:r>
              <a:rPr lang="en-US" altLang="zh-CN" sz="1200" dirty="0">
                <a:cs typeface="+mn-ea"/>
                <a:sym typeface="+mn-lt"/>
              </a:rPr>
              <a:t>?”</a:t>
            </a:r>
          </a:p>
          <a:p>
            <a:pPr lvl="0" algn="just">
              <a:spcBef>
                <a:spcPct val="0"/>
              </a:spcBef>
            </a:pPr>
            <a:r>
              <a:rPr lang="en-US" altLang="zh-CN" sz="1200" dirty="0">
                <a:cs typeface="+mn-ea"/>
                <a:sym typeface="+mn-lt"/>
              </a:rPr>
              <a:t>    </a:t>
            </a:r>
            <a:r>
              <a:rPr lang="zh-CN" altLang="en-US" sz="1200" dirty="0">
                <a:cs typeface="+mn-ea"/>
                <a:sym typeface="+mn-lt"/>
              </a:rPr>
              <a:t>学生们都笑了。这么简单的事，有什么做不到的</a:t>
            </a:r>
            <a:r>
              <a:rPr lang="en-US" altLang="zh-CN" sz="1200" dirty="0">
                <a:cs typeface="+mn-ea"/>
                <a:sym typeface="+mn-lt"/>
              </a:rPr>
              <a:t>?</a:t>
            </a:r>
            <a:r>
              <a:rPr lang="zh-CN" altLang="en-US" sz="1200" dirty="0">
                <a:cs typeface="+mn-ea"/>
                <a:sym typeface="+mn-lt"/>
              </a:rPr>
              <a:t>过了一个月，苏格拉底问学生们：“每天甩手</a:t>
            </a:r>
            <a:r>
              <a:rPr lang="en-US" altLang="zh-CN" sz="1200" dirty="0">
                <a:cs typeface="+mn-ea"/>
                <a:sym typeface="+mn-lt"/>
              </a:rPr>
              <a:t>300</a:t>
            </a:r>
            <a:r>
              <a:rPr lang="zh-CN" altLang="en-US" sz="1200" dirty="0">
                <a:cs typeface="+mn-ea"/>
                <a:sym typeface="+mn-lt"/>
              </a:rPr>
              <a:t>下，哪些同学坚持了</a:t>
            </a:r>
            <a:r>
              <a:rPr lang="en-US" altLang="zh-CN" sz="1200" dirty="0">
                <a:cs typeface="+mn-ea"/>
                <a:sym typeface="+mn-lt"/>
              </a:rPr>
              <a:t>?”</a:t>
            </a:r>
            <a:r>
              <a:rPr lang="zh-CN" altLang="en-US" sz="1200" dirty="0">
                <a:cs typeface="+mn-ea"/>
                <a:sym typeface="+mn-lt"/>
              </a:rPr>
              <a:t>有</a:t>
            </a:r>
            <a:r>
              <a:rPr lang="en-US" altLang="zh-CN" sz="1200" dirty="0">
                <a:cs typeface="+mn-ea"/>
                <a:sym typeface="+mn-lt"/>
              </a:rPr>
              <a:t>90</a:t>
            </a:r>
            <a:r>
              <a:rPr lang="zh-CN" altLang="en-US" sz="1200" dirty="0">
                <a:cs typeface="+mn-ea"/>
                <a:sym typeface="+mn-lt"/>
              </a:rPr>
              <a:t>％的同学骄傲地举起了手。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2534" y="1809750"/>
            <a:ext cx="4029724" cy="2845786"/>
          </a:xfrm>
          <a:prstGeom prst="rect">
            <a:avLst/>
          </a:prstGeom>
        </p:spPr>
      </p:pic>
      <p:sp>
        <p:nvSpPr>
          <p:cNvPr id="44" name="矩形 43"/>
          <p:cNvSpPr/>
          <p:nvPr/>
        </p:nvSpPr>
        <p:spPr>
          <a:xfrm>
            <a:off x="745167" y="319295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zh-CN" altLang="en-US" dirty="0">
                <a:solidFill>
                  <a:schemeClr val="accent1"/>
                </a:solidFill>
                <a:cs typeface="+mn-ea"/>
                <a:sym typeface="+mn-lt"/>
              </a:rPr>
              <a:t>关于刻苦和坚持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1297699" y="1433454"/>
            <a:ext cx="1569660" cy="987974"/>
            <a:chOff x="1812396" y="2128711"/>
            <a:chExt cx="2092880" cy="1317298"/>
          </a:xfrm>
        </p:grpSpPr>
        <p:sp>
          <p:nvSpPr>
            <p:cNvPr id="24" name="矩形 23"/>
            <p:cNvSpPr/>
            <p:nvPr/>
          </p:nvSpPr>
          <p:spPr>
            <a:xfrm>
              <a:off x="1812396" y="2128711"/>
              <a:ext cx="2092880" cy="4924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b="1" dirty="0">
                  <a:cs typeface="+mn-ea"/>
                  <a:sym typeface="+mn-lt"/>
                </a:rPr>
                <a:t>树立一个信心</a:t>
              </a:r>
            </a:p>
          </p:txBody>
        </p:sp>
        <p:sp>
          <p:nvSpPr>
            <p:cNvPr id="25" name="矩形 24"/>
            <p:cNvSpPr/>
            <p:nvPr/>
          </p:nvSpPr>
          <p:spPr>
            <a:xfrm>
              <a:off x="2055215" y="2830456"/>
              <a:ext cx="1477328" cy="6155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>
                  <a:cs typeface="+mn-ea"/>
                  <a:sym typeface="+mn-lt"/>
                </a:rPr>
                <a:t>我能行</a:t>
              </a: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5562600" y="1276350"/>
            <a:ext cx="3159719" cy="917371"/>
            <a:chOff x="7269440" y="1389039"/>
            <a:chExt cx="4212959" cy="1223160"/>
          </a:xfrm>
        </p:grpSpPr>
        <p:sp>
          <p:nvSpPr>
            <p:cNvPr id="39" name="矩形 38"/>
            <p:cNvSpPr/>
            <p:nvPr/>
          </p:nvSpPr>
          <p:spPr>
            <a:xfrm>
              <a:off x="8360256" y="1389039"/>
              <a:ext cx="2092880" cy="4924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b="1" dirty="0">
                  <a:cs typeface="+mn-ea"/>
                  <a:sym typeface="+mn-lt"/>
                </a:rPr>
                <a:t>创立一种学风</a:t>
              </a:r>
            </a:p>
          </p:txBody>
        </p:sp>
        <p:sp>
          <p:nvSpPr>
            <p:cNvPr id="40" name="矩形 39"/>
            <p:cNvSpPr/>
            <p:nvPr/>
          </p:nvSpPr>
          <p:spPr>
            <a:xfrm>
              <a:off x="7269440" y="1919615"/>
              <a:ext cx="4212959" cy="6925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100">
                  <a:cs typeface="+mn-ea"/>
                  <a:sym typeface="+mn-lt"/>
                </a:rPr>
                <a:t>认真，勤奋、刻苦，求实</a:t>
              </a: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6380711" y="3067040"/>
            <a:ext cx="1569660" cy="951648"/>
            <a:chOff x="7684097" y="3799403"/>
            <a:chExt cx="2092880" cy="1268864"/>
          </a:xfrm>
        </p:grpSpPr>
        <p:sp>
          <p:nvSpPr>
            <p:cNvPr id="42" name="矩形 41"/>
            <p:cNvSpPr/>
            <p:nvPr/>
          </p:nvSpPr>
          <p:spPr>
            <a:xfrm>
              <a:off x="7684097" y="3799403"/>
              <a:ext cx="2092880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b="1" dirty="0">
                  <a:cs typeface="+mn-ea"/>
                  <a:sym typeface="+mn-lt"/>
                </a:rPr>
                <a:t>培养一个习惯</a:t>
              </a:r>
            </a:p>
          </p:txBody>
        </p:sp>
        <p:sp>
          <p:nvSpPr>
            <p:cNvPr id="43" name="矩形 42"/>
            <p:cNvSpPr/>
            <p:nvPr/>
          </p:nvSpPr>
          <p:spPr>
            <a:xfrm>
              <a:off x="7786688" y="4452714"/>
              <a:ext cx="1887696" cy="6155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>
                  <a:cs typeface="+mn-ea"/>
                  <a:sym typeface="+mn-lt"/>
                </a:rPr>
                <a:t>自觉自愿</a:t>
              </a: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826778" y="3024605"/>
            <a:ext cx="2646878" cy="968382"/>
            <a:chOff x="861712" y="4404715"/>
            <a:chExt cx="3529169" cy="1291176"/>
          </a:xfrm>
        </p:grpSpPr>
        <p:sp>
          <p:nvSpPr>
            <p:cNvPr id="45" name="矩形 44"/>
            <p:cNvSpPr/>
            <p:nvPr/>
          </p:nvSpPr>
          <p:spPr>
            <a:xfrm>
              <a:off x="1543896" y="4404715"/>
              <a:ext cx="2092879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b="1" dirty="0">
                  <a:cs typeface="+mn-ea"/>
                  <a:sym typeface="+mn-lt"/>
                </a:rPr>
                <a:t>创设一个环境</a:t>
              </a:r>
            </a:p>
          </p:txBody>
        </p:sp>
        <p:sp>
          <p:nvSpPr>
            <p:cNvPr id="46" name="矩形 45"/>
            <p:cNvSpPr/>
            <p:nvPr/>
          </p:nvSpPr>
          <p:spPr>
            <a:xfrm>
              <a:off x="861712" y="5080338"/>
              <a:ext cx="3529169" cy="6155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dirty="0">
                  <a:cs typeface="+mn-ea"/>
                  <a:sym typeface="+mn-lt"/>
                </a:rPr>
                <a:t>整洁、文明、有序</a:t>
              </a:r>
            </a:p>
          </p:txBody>
        </p:sp>
      </p:grpSp>
      <p:pic>
        <p:nvPicPr>
          <p:cNvPr id="12" name="图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19874" y="1764581"/>
            <a:ext cx="2471510" cy="1765079"/>
          </a:xfrm>
          <a:prstGeom prst="rect">
            <a:avLst/>
          </a:prstGeom>
        </p:spPr>
      </p:pic>
      <p:sp>
        <p:nvSpPr>
          <p:cNvPr id="47" name="矩形 46"/>
          <p:cNvSpPr/>
          <p:nvPr/>
        </p:nvSpPr>
        <p:spPr>
          <a:xfrm>
            <a:off x="725515" y="343297"/>
            <a:ext cx="2492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zh-CN" altLang="en-US" dirty="0">
                <a:solidFill>
                  <a:schemeClr val="accent1"/>
                </a:solidFill>
                <a:cs typeface="+mn-ea"/>
                <a:sym typeface="+mn-lt"/>
              </a:rPr>
              <a:t>怎样有一个好的开端？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2360853" y="2427827"/>
            <a:ext cx="28600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accent1"/>
                </a:solidFill>
                <a:cs typeface="+mn-ea"/>
                <a:sym typeface="+mn-lt"/>
              </a:rPr>
              <a:t>ADD THE MAIN TEXT HERE</a:t>
            </a:r>
            <a:endParaRPr lang="zh-CN" altLang="en-US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1181772" y="1875318"/>
            <a:ext cx="838201" cy="769441"/>
            <a:chOff x="2896170" y="957122"/>
            <a:chExt cx="1117602" cy="1025921"/>
          </a:xfrm>
        </p:grpSpPr>
        <p:sp>
          <p:nvSpPr>
            <p:cNvPr id="34" name="五边形 1"/>
            <p:cNvSpPr>
              <a:spLocks noChangeArrowheads="1"/>
            </p:cNvSpPr>
            <p:nvPr/>
          </p:nvSpPr>
          <p:spPr bwMode="auto">
            <a:xfrm flipV="1">
              <a:off x="2922674" y="967043"/>
              <a:ext cx="1091098" cy="1016000"/>
            </a:xfrm>
            <a:prstGeom prst="homePlate">
              <a:avLst>
                <a:gd name="adj" fmla="val 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lang="zh-CN" altLang="zh-CN" sz="135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35" name="TextBox 12"/>
            <p:cNvSpPr>
              <a:spLocks noChangeArrowheads="1"/>
            </p:cNvSpPr>
            <p:nvPr/>
          </p:nvSpPr>
          <p:spPr bwMode="auto">
            <a:xfrm>
              <a:off x="2896170" y="957122"/>
              <a:ext cx="1062685" cy="10259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4400" b="1" dirty="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  <a:endParaRPr lang="zh-CN" altLang="en-US" sz="6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12" t="10790" r="26669" b="13680"/>
          <a:stretch>
            <a:fillRect/>
          </a:stretch>
        </p:blipFill>
        <p:spPr>
          <a:xfrm>
            <a:off x="1981200" y="2989169"/>
            <a:ext cx="1692651" cy="197476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0" y="3456415"/>
            <a:ext cx="2359356" cy="133514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133600" y="1769610"/>
            <a:ext cx="815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chemeClr val="accent1"/>
                </a:solidFill>
                <a:cs typeface="+mn-ea"/>
                <a:sym typeface="+mn-lt"/>
              </a:rPr>
              <a:t>成功的基础在于好的习惯</a:t>
            </a:r>
            <a:endParaRPr lang="en-US" altLang="zh-CN" sz="44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drap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0"/>
            <a:ext cx="6161484" cy="5143500"/>
          </a:xfrm>
          <a:prstGeom prst="rect">
            <a:avLst/>
          </a:prstGeom>
        </p:spPr>
      </p:pic>
      <p:sp>
        <p:nvSpPr>
          <p:cNvPr id="34" name="文本框 33"/>
          <p:cNvSpPr txBox="1"/>
          <p:nvPr/>
        </p:nvSpPr>
        <p:spPr>
          <a:xfrm>
            <a:off x="2486259" y="2769469"/>
            <a:ext cx="4637060" cy="128990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algn="ctr" eaLnBrk="1" hangingPunct="1">
              <a:lnSpc>
                <a:spcPct val="150000"/>
              </a:lnSpc>
              <a:spcBef>
                <a:spcPct val="0"/>
              </a:spcBef>
            </a:pPr>
            <a:r>
              <a:rPr lang="zh-CN" altLang="en-US" dirty="0">
                <a:cs typeface="+mn-ea"/>
                <a:sym typeface="+mn-lt"/>
              </a:rPr>
              <a:t>习惯是一个人的资本</a:t>
            </a:r>
            <a:br>
              <a:rPr lang="zh-CN" altLang="en-US" dirty="0">
                <a:cs typeface="+mn-ea"/>
                <a:sym typeface="+mn-lt"/>
              </a:rPr>
            </a:br>
            <a:r>
              <a:rPr lang="zh-CN" altLang="en-US" dirty="0">
                <a:cs typeface="+mn-ea"/>
                <a:sym typeface="+mn-lt"/>
              </a:rPr>
              <a:t>你有了好习惯，你一辈子都有用不完的利息，</a:t>
            </a:r>
            <a:br>
              <a:rPr lang="zh-CN" altLang="en-US" dirty="0">
                <a:cs typeface="+mn-ea"/>
                <a:sym typeface="+mn-lt"/>
              </a:rPr>
            </a:br>
            <a:r>
              <a:rPr lang="zh-CN" altLang="en-US" dirty="0">
                <a:cs typeface="+mn-ea"/>
                <a:sym typeface="+mn-lt"/>
              </a:rPr>
              <a:t>你有了坏习惯，你一辈子有偿还不了的债务。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81400" y="844510"/>
            <a:ext cx="2695378" cy="19249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矩形 40"/>
          <p:cNvSpPr/>
          <p:nvPr/>
        </p:nvSpPr>
        <p:spPr>
          <a:xfrm>
            <a:off x="540719" y="1581150"/>
            <a:ext cx="5738464" cy="2548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350" dirty="0">
                <a:cs typeface="+mn-ea"/>
                <a:sym typeface="+mn-lt"/>
              </a:rPr>
              <a:t>我要用全身心的爱去迎接今天</a:t>
            </a:r>
            <a:r>
              <a:rPr lang="en-US" altLang="zh-CN" sz="1350" dirty="0">
                <a:cs typeface="+mn-ea"/>
                <a:sym typeface="+mn-lt"/>
              </a:rPr>
              <a:t>                                        -----   </a:t>
            </a:r>
            <a:r>
              <a:rPr lang="zh-CN" altLang="en-US" sz="1350" dirty="0">
                <a:cs typeface="+mn-ea"/>
                <a:sym typeface="+mn-lt"/>
              </a:rPr>
              <a:t>爱的习惯 </a:t>
            </a:r>
          </a:p>
          <a:p>
            <a:pPr algn="just">
              <a:lnSpc>
                <a:spcPct val="150000"/>
              </a:lnSpc>
            </a:pPr>
            <a:r>
              <a:rPr lang="zh-CN" altLang="en-US" sz="1350" dirty="0">
                <a:cs typeface="+mn-ea"/>
                <a:sym typeface="+mn-lt"/>
              </a:rPr>
              <a:t>坚持不懈，直到到成功                                         </a:t>
            </a:r>
            <a:r>
              <a:rPr lang="en-US" altLang="zh-CN" sz="1350" dirty="0">
                <a:cs typeface="+mn-ea"/>
                <a:sym typeface="+mn-lt"/>
              </a:rPr>
              <a:t>----   </a:t>
            </a:r>
            <a:r>
              <a:rPr lang="zh-CN" altLang="en-US" sz="1350" dirty="0">
                <a:cs typeface="+mn-ea"/>
                <a:sym typeface="+mn-lt"/>
              </a:rPr>
              <a:t>持之以恒的习惯</a:t>
            </a:r>
          </a:p>
          <a:p>
            <a:pPr algn="just">
              <a:lnSpc>
                <a:spcPct val="150000"/>
              </a:lnSpc>
            </a:pPr>
            <a:r>
              <a:rPr lang="zh-CN" altLang="en-US" sz="1350" dirty="0">
                <a:cs typeface="+mn-ea"/>
                <a:sym typeface="+mn-lt"/>
              </a:rPr>
              <a:t>我是自然界最伟大的奇迹                                  </a:t>
            </a:r>
            <a:r>
              <a:rPr lang="en-US" altLang="zh-CN" sz="1350" dirty="0">
                <a:cs typeface="+mn-ea"/>
                <a:sym typeface="+mn-lt"/>
              </a:rPr>
              <a:t>-------------</a:t>
            </a:r>
            <a:r>
              <a:rPr lang="zh-CN" altLang="en-US" sz="1350" dirty="0">
                <a:cs typeface="+mn-ea"/>
                <a:sym typeface="+mn-lt"/>
              </a:rPr>
              <a:t>自信的习惯</a:t>
            </a:r>
          </a:p>
          <a:p>
            <a:pPr algn="just">
              <a:lnSpc>
                <a:spcPct val="150000"/>
              </a:lnSpc>
            </a:pPr>
            <a:r>
              <a:rPr lang="zh-CN" altLang="en-US" sz="1350" dirty="0">
                <a:cs typeface="+mn-ea"/>
                <a:sym typeface="+mn-lt"/>
              </a:rPr>
              <a:t>用好我生命中的每一天                                  </a:t>
            </a:r>
            <a:r>
              <a:rPr lang="en-US" altLang="zh-CN" sz="1350" dirty="0">
                <a:cs typeface="+mn-ea"/>
                <a:sym typeface="+mn-lt"/>
              </a:rPr>
              <a:t>-----------</a:t>
            </a:r>
            <a:r>
              <a:rPr lang="zh-CN" altLang="en-US" sz="1350" dirty="0">
                <a:cs typeface="+mn-ea"/>
                <a:sym typeface="+mn-lt"/>
              </a:rPr>
              <a:t>珍惜时间的习惯</a:t>
            </a:r>
          </a:p>
          <a:p>
            <a:pPr algn="just">
              <a:lnSpc>
                <a:spcPct val="150000"/>
              </a:lnSpc>
            </a:pPr>
            <a:r>
              <a:rPr lang="zh-CN" altLang="en-US" sz="1350" dirty="0">
                <a:cs typeface="+mn-ea"/>
                <a:sym typeface="+mn-lt"/>
              </a:rPr>
              <a:t>今天我要学会控制情绪                                  </a:t>
            </a:r>
            <a:r>
              <a:rPr lang="en-US" altLang="zh-CN" sz="1350" dirty="0">
                <a:cs typeface="+mn-ea"/>
                <a:sym typeface="+mn-lt"/>
              </a:rPr>
              <a:t>-------------- -</a:t>
            </a:r>
            <a:r>
              <a:rPr lang="zh-CN" altLang="en-US" sz="1350" dirty="0">
                <a:cs typeface="+mn-ea"/>
                <a:sym typeface="+mn-lt"/>
              </a:rPr>
              <a:t>自制的习惯</a:t>
            </a:r>
          </a:p>
          <a:p>
            <a:pPr algn="just">
              <a:lnSpc>
                <a:spcPct val="150000"/>
              </a:lnSpc>
            </a:pPr>
            <a:r>
              <a:rPr lang="zh-CN" altLang="en-US" sz="1350" dirty="0">
                <a:cs typeface="+mn-ea"/>
                <a:sym typeface="+mn-lt"/>
              </a:rPr>
              <a:t>我要笑遍世界                                   </a:t>
            </a:r>
            <a:r>
              <a:rPr lang="en-US" altLang="zh-CN" sz="1350" dirty="0">
                <a:cs typeface="+mn-ea"/>
                <a:sym typeface="+mn-lt"/>
              </a:rPr>
              <a:t>---------------------------</a:t>
            </a:r>
            <a:r>
              <a:rPr lang="zh-CN" altLang="en-US" sz="1350" dirty="0">
                <a:cs typeface="+mn-ea"/>
                <a:sym typeface="+mn-lt"/>
              </a:rPr>
              <a:t>笑的习惯</a:t>
            </a:r>
          </a:p>
          <a:p>
            <a:pPr algn="just">
              <a:lnSpc>
                <a:spcPct val="150000"/>
              </a:lnSpc>
            </a:pPr>
            <a:r>
              <a:rPr lang="zh-CN" altLang="en-US" sz="1350" dirty="0">
                <a:cs typeface="+mn-ea"/>
                <a:sym typeface="+mn-lt"/>
              </a:rPr>
              <a:t>今天我要加倍重视自身的价值       </a:t>
            </a:r>
            <a:r>
              <a:rPr lang="en-US" altLang="zh-CN" sz="1350" dirty="0">
                <a:cs typeface="+mn-ea"/>
                <a:sym typeface="+mn-lt"/>
              </a:rPr>
              <a:t>------------------</a:t>
            </a:r>
            <a:r>
              <a:rPr lang="zh-CN" altLang="en-US" sz="1350" dirty="0">
                <a:cs typeface="+mn-ea"/>
                <a:sym typeface="+mn-lt"/>
              </a:rPr>
              <a:t>发掘自我潜能的习惯</a:t>
            </a:r>
          </a:p>
          <a:p>
            <a:pPr algn="just">
              <a:lnSpc>
                <a:spcPct val="150000"/>
              </a:lnSpc>
            </a:pPr>
            <a:r>
              <a:rPr lang="zh-CN" altLang="en-US" sz="1350" dirty="0">
                <a:cs typeface="+mn-ea"/>
                <a:sym typeface="+mn-lt"/>
              </a:rPr>
              <a:t>我现在就付诸行动                                  </a:t>
            </a:r>
            <a:r>
              <a:rPr lang="en-US" altLang="zh-CN" sz="1350" dirty="0">
                <a:cs typeface="+mn-ea"/>
                <a:sym typeface="+mn-lt"/>
              </a:rPr>
              <a:t>----------------</a:t>
            </a:r>
            <a:r>
              <a:rPr lang="zh-CN" altLang="en-US" sz="1350" dirty="0">
                <a:cs typeface="+mn-ea"/>
                <a:sym typeface="+mn-lt"/>
              </a:rPr>
              <a:t>立即行动的习惯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34050" y="1150498"/>
            <a:ext cx="3409950" cy="3409950"/>
          </a:xfrm>
          <a:prstGeom prst="rect">
            <a:avLst/>
          </a:prstGeom>
        </p:spPr>
      </p:pic>
      <p:sp>
        <p:nvSpPr>
          <p:cNvPr id="42" name="矩形 41"/>
          <p:cNvSpPr/>
          <p:nvPr/>
        </p:nvSpPr>
        <p:spPr>
          <a:xfrm>
            <a:off x="762000" y="377904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zh-CN" altLang="en-US" dirty="0">
                <a:solidFill>
                  <a:schemeClr val="accent1"/>
                </a:solidFill>
                <a:cs typeface="+mn-ea"/>
                <a:sym typeface="+mn-lt"/>
              </a:rPr>
              <a:t>这些习惯你有吗？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723429" y="348731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zh-CN" altLang="en-US" dirty="0">
                <a:solidFill>
                  <a:schemeClr val="accent1"/>
                </a:solidFill>
                <a:cs typeface="+mn-ea"/>
                <a:sym typeface="+mn-lt"/>
              </a:rPr>
              <a:t>这些习惯你有吗？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1428592" y="915307"/>
            <a:ext cx="4610138" cy="504779"/>
            <a:chOff x="1725562" y="1890634"/>
            <a:chExt cx="6146850" cy="673038"/>
          </a:xfrm>
        </p:grpSpPr>
        <p:grpSp>
          <p:nvGrpSpPr>
            <p:cNvPr id="8" name="组合 7"/>
            <p:cNvGrpSpPr/>
            <p:nvPr/>
          </p:nvGrpSpPr>
          <p:grpSpPr>
            <a:xfrm>
              <a:off x="1725562" y="1890634"/>
              <a:ext cx="721072" cy="673038"/>
              <a:chOff x="3040279" y="2438366"/>
              <a:chExt cx="1537920" cy="1435472"/>
            </a:xfrm>
          </p:grpSpPr>
          <p:sp>
            <p:nvSpPr>
              <p:cNvPr id="10" name="任意多边形 10"/>
              <p:cNvSpPr/>
              <p:nvPr/>
            </p:nvSpPr>
            <p:spPr>
              <a:xfrm>
                <a:off x="3040279" y="2438366"/>
                <a:ext cx="1463476" cy="1435472"/>
              </a:xfrm>
              <a:prstGeom prst="cloud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accent5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3095752" y="2520784"/>
                <a:ext cx="1482447" cy="1312866"/>
              </a:xfrm>
              <a:prstGeom prst="rect">
                <a:avLst/>
              </a:prstGeom>
            </p:spPr>
            <p:txBody>
              <a:bodyPr vert="horz" wrap="none">
                <a:spAutoFit/>
              </a:bodyPr>
              <a:lstStyle/>
              <a:p>
                <a:r>
                  <a:rPr lang="en-US" altLang="zh-CN" sz="2400" dirty="0">
                    <a:solidFill>
                      <a:schemeClr val="accent5"/>
                    </a:solidFill>
                    <a:cs typeface="+mn-ea"/>
                    <a:sym typeface="+mn-lt"/>
                  </a:rPr>
                  <a:t>01</a:t>
                </a:r>
                <a:endParaRPr lang="zh-CN" altLang="en-US" sz="2400" dirty="0">
                  <a:solidFill>
                    <a:schemeClr val="accent5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9" name="矩形 8"/>
            <p:cNvSpPr/>
            <p:nvPr/>
          </p:nvSpPr>
          <p:spPr>
            <a:xfrm>
              <a:off x="2701766" y="2028981"/>
              <a:ext cx="5170646" cy="4924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>
                  <a:cs typeface="+mn-ea"/>
                  <a:sym typeface="+mn-lt"/>
                </a:rPr>
                <a:t>在思考问题时经常一边旋笔一边思考</a:t>
              </a:r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1833676" y="1637035"/>
            <a:ext cx="7056320" cy="504779"/>
            <a:chOff x="2265674" y="2930112"/>
            <a:chExt cx="9408427" cy="673038"/>
          </a:xfrm>
        </p:grpSpPr>
        <p:grpSp>
          <p:nvGrpSpPr>
            <p:cNvPr id="13" name="组合 12"/>
            <p:cNvGrpSpPr/>
            <p:nvPr/>
          </p:nvGrpSpPr>
          <p:grpSpPr>
            <a:xfrm>
              <a:off x="2265674" y="2930112"/>
              <a:ext cx="709022" cy="673038"/>
              <a:chOff x="3040277" y="2457118"/>
              <a:chExt cx="1512219" cy="1435472"/>
            </a:xfrm>
          </p:grpSpPr>
          <p:sp>
            <p:nvSpPr>
              <p:cNvPr id="15" name="任意多边形 10"/>
              <p:cNvSpPr/>
              <p:nvPr/>
            </p:nvSpPr>
            <p:spPr>
              <a:xfrm>
                <a:off x="3040277" y="2457118"/>
                <a:ext cx="1463476" cy="1435472"/>
              </a:xfrm>
              <a:prstGeom prst="cloud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rgbClr val="C9173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3065490" y="2528659"/>
                <a:ext cx="1487006" cy="1312866"/>
              </a:xfrm>
              <a:prstGeom prst="rect">
                <a:avLst/>
              </a:prstGeom>
            </p:spPr>
            <p:txBody>
              <a:bodyPr vert="horz" wrap="none">
                <a:spAutoFit/>
              </a:bodyPr>
              <a:lstStyle/>
              <a:p>
                <a:r>
                  <a:rPr lang="en-US" altLang="zh-CN" sz="2400" dirty="0">
                    <a:solidFill>
                      <a:schemeClr val="accent5"/>
                    </a:solidFill>
                    <a:cs typeface="+mn-ea"/>
                    <a:sym typeface="+mn-lt"/>
                  </a:rPr>
                  <a:t>02</a:t>
                </a:r>
                <a:endParaRPr lang="zh-CN" altLang="en-US" sz="2400" dirty="0">
                  <a:solidFill>
                    <a:schemeClr val="accent5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4" name="矩形 13"/>
            <p:cNvSpPr/>
            <p:nvPr/>
          </p:nvSpPr>
          <p:spPr>
            <a:xfrm>
              <a:off x="3241878" y="3059668"/>
              <a:ext cx="8432223" cy="4924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zh-CN" altLang="en-US">
                  <a:cs typeface="+mn-ea"/>
                  <a:sym typeface="+mn-lt"/>
                </a:rPr>
                <a:t>在学习中遇到问题题后，习惯先放一边，  以后又忘了解决。</a:t>
              </a:r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1464890" y="2352172"/>
            <a:ext cx="7149294" cy="504779"/>
            <a:chOff x="1773960" y="4085799"/>
            <a:chExt cx="9532391" cy="673038"/>
          </a:xfrm>
        </p:grpSpPr>
        <p:grpSp>
          <p:nvGrpSpPr>
            <p:cNvPr id="18" name="组合 17"/>
            <p:cNvGrpSpPr/>
            <p:nvPr/>
          </p:nvGrpSpPr>
          <p:grpSpPr>
            <a:xfrm>
              <a:off x="1773960" y="4085799"/>
              <a:ext cx="696038" cy="673038"/>
              <a:chOff x="3040277" y="2457118"/>
              <a:chExt cx="1484526" cy="1435472"/>
            </a:xfrm>
          </p:grpSpPr>
          <p:sp>
            <p:nvSpPr>
              <p:cNvPr id="20" name="任意多边形 10"/>
              <p:cNvSpPr/>
              <p:nvPr/>
            </p:nvSpPr>
            <p:spPr>
              <a:xfrm>
                <a:off x="3040277" y="2457118"/>
                <a:ext cx="1463476" cy="1435472"/>
              </a:xfrm>
              <a:prstGeom prst="cloud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rgbClr val="C9173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3042356" y="2527945"/>
                <a:ext cx="1482447" cy="1312866"/>
              </a:xfrm>
              <a:prstGeom prst="rect">
                <a:avLst/>
              </a:prstGeom>
            </p:spPr>
            <p:txBody>
              <a:bodyPr vert="horz" wrap="none">
                <a:spAutoFit/>
              </a:bodyPr>
              <a:lstStyle/>
              <a:p>
                <a:r>
                  <a:rPr lang="en-US" altLang="zh-CN" sz="2400" dirty="0">
                    <a:solidFill>
                      <a:schemeClr val="accent5"/>
                    </a:solidFill>
                    <a:cs typeface="+mn-ea"/>
                    <a:sym typeface="+mn-lt"/>
                  </a:rPr>
                  <a:t>03</a:t>
                </a:r>
                <a:endParaRPr lang="zh-CN" altLang="en-US" sz="2400" dirty="0">
                  <a:solidFill>
                    <a:schemeClr val="accent5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9" name="矩形 18"/>
            <p:cNvSpPr/>
            <p:nvPr/>
          </p:nvSpPr>
          <p:spPr>
            <a:xfrm>
              <a:off x="2750164" y="4215354"/>
              <a:ext cx="8556187" cy="4924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zh-CN" altLang="en-US">
                  <a:cs typeface="+mn-ea"/>
                  <a:sym typeface="+mn-lt"/>
                </a:rPr>
                <a:t>考试考差了后，开始下定决心认真学习，但几天后又松懈了。</a:t>
              </a:r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1869433" y="3067309"/>
            <a:ext cx="2764020" cy="504779"/>
            <a:chOff x="2339435" y="4971571"/>
            <a:chExt cx="3685360" cy="673039"/>
          </a:xfrm>
        </p:grpSpPr>
        <p:grpSp>
          <p:nvGrpSpPr>
            <p:cNvPr id="23" name="组合 22"/>
            <p:cNvGrpSpPr/>
            <p:nvPr/>
          </p:nvGrpSpPr>
          <p:grpSpPr>
            <a:xfrm>
              <a:off x="2339435" y="4971571"/>
              <a:ext cx="692926" cy="673039"/>
              <a:chOff x="3038733" y="2457118"/>
              <a:chExt cx="1477889" cy="1435472"/>
            </a:xfrm>
          </p:grpSpPr>
          <p:sp>
            <p:nvSpPr>
              <p:cNvPr id="25" name="任意多边形 10"/>
              <p:cNvSpPr/>
              <p:nvPr/>
            </p:nvSpPr>
            <p:spPr>
              <a:xfrm>
                <a:off x="3040277" y="2457118"/>
                <a:ext cx="1463476" cy="1435472"/>
              </a:xfrm>
              <a:prstGeom prst="cloud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26" name="矩形 25"/>
              <p:cNvSpPr/>
              <p:nvPr/>
            </p:nvSpPr>
            <p:spPr>
              <a:xfrm>
                <a:off x="3038733" y="2524913"/>
                <a:ext cx="1477889" cy="1312866"/>
              </a:xfrm>
              <a:prstGeom prst="rect">
                <a:avLst/>
              </a:prstGeom>
            </p:spPr>
            <p:txBody>
              <a:bodyPr vert="horz" wrap="none">
                <a:spAutoFit/>
              </a:bodyPr>
              <a:lstStyle/>
              <a:p>
                <a:r>
                  <a:rPr lang="en-US" altLang="zh-CN" sz="2400" dirty="0">
                    <a:solidFill>
                      <a:schemeClr val="accent5"/>
                    </a:solidFill>
                    <a:cs typeface="+mn-ea"/>
                    <a:sym typeface="+mn-lt"/>
                  </a:rPr>
                  <a:t>04</a:t>
                </a:r>
                <a:endParaRPr lang="zh-CN" altLang="en-US" sz="2400" dirty="0">
                  <a:solidFill>
                    <a:schemeClr val="accent5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4" name="矩形 23"/>
            <p:cNvSpPr/>
            <p:nvPr/>
          </p:nvSpPr>
          <p:spPr>
            <a:xfrm>
              <a:off x="3316362" y="5101124"/>
              <a:ext cx="2708433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>
                  <a:cs typeface="+mn-ea"/>
                  <a:sym typeface="+mn-lt"/>
                </a:rPr>
                <a:t>边听音乐边做作业</a:t>
              </a:r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406540" y="3794131"/>
            <a:ext cx="5468957" cy="504779"/>
            <a:chOff x="2310755" y="4971568"/>
            <a:chExt cx="7291943" cy="673038"/>
          </a:xfrm>
        </p:grpSpPr>
        <p:grpSp>
          <p:nvGrpSpPr>
            <p:cNvPr id="28" name="组合 27"/>
            <p:cNvGrpSpPr/>
            <p:nvPr/>
          </p:nvGrpSpPr>
          <p:grpSpPr>
            <a:xfrm>
              <a:off x="2310755" y="4971568"/>
              <a:ext cx="715568" cy="673038"/>
              <a:chOff x="2977571" y="2457118"/>
              <a:chExt cx="1526182" cy="1435472"/>
            </a:xfrm>
          </p:grpSpPr>
          <p:sp>
            <p:nvSpPr>
              <p:cNvPr id="30" name="任意多边形 10"/>
              <p:cNvSpPr/>
              <p:nvPr/>
            </p:nvSpPr>
            <p:spPr>
              <a:xfrm>
                <a:off x="3040277" y="2457118"/>
                <a:ext cx="1463476" cy="1435472"/>
              </a:xfrm>
              <a:prstGeom prst="cloud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31" name="矩形 30"/>
              <p:cNvSpPr/>
              <p:nvPr/>
            </p:nvSpPr>
            <p:spPr>
              <a:xfrm>
                <a:off x="2977571" y="2527481"/>
                <a:ext cx="1482448" cy="1312866"/>
              </a:xfrm>
              <a:prstGeom prst="rect">
                <a:avLst/>
              </a:prstGeom>
            </p:spPr>
            <p:txBody>
              <a:bodyPr vert="horz" wrap="none">
                <a:spAutoFit/>
              </a:bodyPr>
              <a:lstStyle/>
              <a:p>
                <a:r>
                  <a:rPr lang="en-US" altLang="zh-CN" sz="2400" dirty="0">
                    <a:solidFill>
                      <a:schemeClr val="accent5"/>
                    </a:solidFill>
                    <a:cs typeface="+mn-ea"/>
                    <a:sym typeface="+mn-lt"/>
                  </a:rPr>
                  <a:t>05</a:t>
                </a:r>
                <a:endParaRPr lang="zh-CN" altLang="en-US" sz="2400" dirty="0">
                  <a:solidFill>
                    <a:schemeClr val="accent5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9" name="矩形 28"/>
            <p:cNvSpPr/>
            <p:nvPr/>
          </p:nvSpPr>
          <p:spPr>
            <a:xfrm>
              <a:off x="3316362" y="5101124"/>
              <a:ext cx="6286336" cy="4924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>
                  <a:cs typeface="+mn-ea"/>
                  <a:sym typeface="+mn-lt"/>
                </a:rPr>
                <a:t>自制力差，时间安排不合理，利用率不高</a:t>
              </a:r>
              <a:r>
                <a:rPr lang="en-US" altLang="zh-CN">
                  <a:cs typeface="+mn-ea"/>
                  <a:sym typeface="+mn-lt"/>
                </a:rPr>
                <a:t>……</a:t>
              </a:r>
              <a:endParaRPr lang="zh-CN" altLang="en-US" dirty="0">
                <a:cs typeface="+mn-ea"/>
                <a:sym typeface="+mn-lt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27625" y="2875833"/>
            <a:ext cx="2172222" cy="21722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82ADB108-2F67-4B4E-A97E-19ABB6FAC58E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JCuo0gOaiROYgQAAAURAAAdAAAAdW5pdmVyc2FsL2NvbW1vbl9tZXNzYWdlcy5sbmetWG1v2zYQ/l6g/4EQUGADtrQd0KIYEge0xNhEZMmV6DjZMAiMxNhEKDHVi9vs037Nfth+yY6UncR9gaQkgG2YlO+54909d0cfHn/JFdqIspK6OHLeHrxxkChSnclideQs2MmvHxxU1bzIuNKFOHIK7aDj0csXh4oXq4avBHx/+QKhw1xUFSyrkVndr5HMjpz5OHHD2RwHF4kfTsJkTCfOyNX5DS9uka9X+qff3n/48vbd+58PX2/l+sDEM+z7+0DIIr170wMoYFHoJ4BG/CQg58wZmc9hcuGC+TQgzmj7ZZj0PCJnzsh8dsotoogELIl96pGExkkQMusLnzDiOaML3aA13whUa7SR4jOq1wLiWMtSoErJzD5INWwUjehS5oUzTIMkIjGLqMtoGDijWJfl7S8Wljf1WpegrkKZrPilEpnVCRljn9+UogLVvIaMQvCq1xJ+qXMui4NO1RFe0mCSsDD044QE3m7HGZEiQ17JjZqBKBGOSQQAJa9E+QjZxGaZFUdYqWEIUzqZ+vBmxoSpXK0VvOuhdswJxGAuii4pyBESQXbF8TKMPOM0UIU4uuFV9VmX2V5+PAxUFzAN3BBS0GUPwJnB2AFDjCXUjbIUad0FNiNxjCckGYfnkMjAu3CIRHgKdDsdInFBYqAIibtkAnxGJ9gkvKHYLv93/Eq5SWd1i3iagpxx30bqpoId41JggWVadTBMTUw+LiBsFPs/oHGLCt61q5XcCLCjzETZqQgqi0s8k0UfF/SP5ARTn3gJpJUXLhNmS57RmPNbVOga8WzDi1SgS5HyBnL9Fp5lMrPPTJyt/k+N/BvxeltVXm0LUuCR81dD7dmrYd8xq6nAproW+U3dpdo4bGv+Y6wwOf1DE/oc/XH6Y5cEOKLh80Smknmj2qr75PjcWTY0Rp1GPNFT/aP13JbEbW0dUyhYY6n7SxDopqZ/QANU/aVocAKK5m2JhhpOi6sBOoNwCxBo9FiMM3DVngln4MIB8ksyjimD2WgpLitZd44dlo1tgL4f2hTmPCVqcU/GS3GlYcJRgm/a6QO6kI10Z0AfDDd7rYJR5oPJAQCu2uQBSCVzsD/rgbmYkZ0H2gK/d5KlblRmyavktS3y4NsmF9+OTVelzu2u4tUuedsmc/wUK9rDRa3S+YD2f8e/3vF5QL/HRykmOHKniYsDl5hB33BV9RQCChhX+CxOfDw24sCFnNfpGprplW6KrCdQO6t75AQD2PbMseBluv7vn397YnxlSbuLtru/DwIBYpsqSO7A/gx0Laq/ukAYHu/L2UUfqe3dZifX86rDKGThs9wheNtacp3D1kG3XkjybdAwY9idzoAHsU173ZQwug1BmOHoFGqZncKd0YyX11AImdZqEIp1tUnAepj2++tlUytZiCGyT2sl5sCMzhPsefauDeRTMr1ue2YGN4p0e+lWcOnuC+ZOcQB19is8kcl6IKBtTbsqBERv1/c033zbqe5Wlf3D4vD1g/8v/gdQSwMEFAACAAgAkK6jSAh+CyMpAwAAhgwAACcAAAB1bml2ZXJzYWwvZmxhc2hfcHVibGlzaGluZ19zZXR0aW5ncy54bWzVV91u2jAUvucpLE+9LGk7unYooaoKaNVaQIVt7VVlYkOsOnYW21B6tafZg+1JdhwDBbXr0h+kTQgRn5/v/J+Y8Og2FWjCcs2VjPBudQcjJmNFuRxH+MugvX2IkTZEUiKUZBGWCqOjRiXM7FBwnfSZMSCqEcBIXc9MhBNjsnoQTKfTKtdZ7rhKWAP4uhqrNMhyppk0LA8yQWbwY2YZ03iOUAIAvqmSc7VGpYJQ6JHOFbWCIU7Bc8ldUES0BdEJDrzYkMQ341xZSU+UUDnKx8MIvzs8dp+FjIdq8pRJlxPdAKIjmzqhlDsviOjzO4YSxscJuHtQw2jKqUkivFdzKCAdPEQpsH3oxKGcKMiBNHP4lBlCiSH+6O0Zdmv0guBJdCZJyuMBcJCLP8LNwfWnq17r4uy08/l60O2eDU573olCJ1jHCYN1QyE4pGwes6WdkBhD4gT8Bp0REZqFwSppITZScs05d0ZDJSD3hRa0UTpktENStlKN/g2XbZDcxWgEgYhZhI9zTgRG3BDB46WytkNtuCmq3l6VRIAF7cnQeR/fm/fZiROSa7bq1oKjXc7jxjdlBUUzZZHgNwwZhSB+m8JTwtBqcdAoV2lBhfYxSAsOFiecTRk9KnI6B/yToSswkVrQhF7NBDPewnfL79CQjVQOuIxMoLOBzrXHrz4LOCNa34OShY9b/bPTZuv6tNNsXW65AAmdEBk/ExwKztLMbASfzJBUZqEH6YiJ1awoCuW04JWJrfryMmieWuHL/NbFWIHeYEk2Y+U5hfmrB6XNJmRSDKIbrgIaRpBDSTwmMGJYF1xaVhYwJhIpKWaIxLDWtBvrCVdWA8UPsIfWL/fQ6yMui9MYVhtYzCnLS0Hu7O69r+1/ODj8WK8Gv3783H5Sab7we4I4c37jnzy58pdr/+E2DAO3pR9f2ia3/+bO7l20vpbJa6d1OShV0la/FFy3jFT3cxmpC/+S6a28YEq5AEtp7IcM1pLgKTeMvmWLvaBNXvVu9z22mTbZYMyvGY3/JmR/Wl4T1+6FYfDoxdVxUi55ColwK3F5223s13bgpvkoq1IBtPX/Do3Kb1BLAwQUAAIACACQrqNItfwJZLoCAABVCgAAIQAAAHVuaXZlcnNhbC9mbGFzaF9za2luX3NldHRpbmdzLnhtbJVWbW/iMAz+fr8Ccd/p7pWd1CExxkmTdrfpNu172po2Ik2qJGXHv784TdYEKPSwJhH7eWzHsc1StaV88WEySXPBhHwGrSkvFWq8bkKLm2nWai34LBdcA9czLmRN2HTx8af9pIlFXmKJHcixnA3JoQ8zt58xFBfj2xxliJCLuiF8/yBKMctIvi2laHlxMbVq34BklG8N8urHfLUeDMCo0vca6iin9TXKOEojQSnAlL6vUS6yGMmA+UhX9jOS04c6f/sD2o4qqi1t+QlliNaQEuIiXy9RhvHceI9fZY5ynqDhrzbQL59RBqGM7EHGzu++ogwyRNM2/9MjjRQlFjTmnH/Edw4TpDDjh1ldoVwk4IUw0MVXcOWxd70LQO5rOPcpjqsU7AnrerAQ8NEzBgstW0gTf+psqhJvj6028wGLDWHKAEJVD3oyST+RVnk3sa7H/YE3yovQl9P0kFfB2hpWXcKBu1jf41erW7srQqfvuiBDCTunDFLslT3yt6nrETJQ9shnRgt45Gx/nMGhqSP5R74l7jnP199YgRNzLJzVn7wVIz3g6KogVafwmFoUsFCYzgutAd8tTayuSyk5yinlZEdLoqngvxCX7e1lVJocGFyvne6sVFPN4FTD2RzNmg7LZc9xPzpr3JDdz0J/ue480WaL30yJ1iSvavOzpKYTxzNjYgozTU4zcE8aOMh7vhEBx8YeItVEbkG+CMHGhuFCgxrrXnTDNQRPk6AGaXK6yqlzcqr8vK0zkGvzahSUr3Ks7IAVLStm/vQrhTcoDhgD1o6qK+OPE/rel4HCNQEQmVe+a7tDZ6lbpimDHfjhDxT2ykN3S5Xp0qGGW+oH2Oiw5ZxmVE+6XdH3SrxDAv0J/KtJK3J8YBnR9ppkyt4smny/hvtcosXs1xk2X7jJ7Nn1UuTY2I8raJT47+Q/UEsDBBQAAgAIAJCuo0gqlg9n/gIAAJcLAAAmAAAAdW5pdmVyc2FsL2h0bWxfcHVibGlzaGluZ19zZXR0aW5ncy54bWzNlm9PGjEYwN/zKZouvpRT56YjdxgjGIlOiLBNX5lyLVxjr721PfB8tU+zD7ZPsqdXQIiOnUaWhRDo0z6/51/7tOHRfSrQhGnDlYzwbn0HIyZjRbkcR/jL4HT7ECNjiaREKMkiLBVGR81amOVDwU3SZ9bCUoMAI00jsxFOrM0aQTCdTuvcZNrNKpFb4Jt6rNIg08wwaZkOMkEK+LFFxgyeESoA4JsqOVNr1moIhZ70WdFcMMQpeC65C4qIM5sKHPhVQxLfjbXKJT1RQmmkx8MIvzs8dp/5Gk9q8ZRJlxLTBKET2wahlDsniOjzB4YSxscJeHuwj9GUU5tEeG/fUWB18JRSsn3kxFFOFKRA2hk+ZZZQYokfenuW3VszF3gRLSRJeTyAGeTCj3BrcHt202tfXXQuz28H3e7FoNPzTpQ6wSonDFYNheCQynXMFnZCYi2JE/AbdEZEGBYGy6L5spGSK865MRoqAakvtTAagaeiiPCx5kRgxC0RPF7MWqLHzJ5yATE43d36SFr8CPTxxgnRhi0bms8Yl8W4+U3lgqJC5UjwO4asQhBRnsK/hKHldKORVmkpFcRYZASnDE04mzJ6VGZpBvyToRswkeagCZsvE8x6C99z/oCGbKQ0cBmZwFYFOTeeX38ROCPGPELJ3Met/kWn1b7tXLba11suQEInRMYvhEMJWZrZjfBJgaSycz1IR0xyw8qiUE7LuSqx1V9fBsPTXPgyv3UxltAbLMlmrLykMH/1oLLZhEzKg+gOV4mGI8ihJJ4JEzEcdy5zVhUYE4mUFAUiMTQq4471hKvcgMQfYI82r/fQ6yMuy9EYbg6wqCnTlZA7u3vv9z98PDj81KgHv3783F6rNGvhPUGcOd/DT9Y28UUjf9oNw8D1zufbsNX5v+rCvav21yqZumxfDyoVqd2vhOtWWdU9r7Lqyl8bvaUro5IL0GbG/thAoxE85ZbRt9w0ryj8+vvXb4s3KvwGo1i7ff/fIPxo8dxaeV+FwbMPwBrIVx/TzdpvUEsDBBQAAgAIAJCuo0hocVKRmgEAAB8GAAAfAAAAdW5pdmVyc2FsL2h0bWxfc2tpbl9zZXR0aW5ncy5qc42UTW/CMAyG7/wKlF0nxD5hu6HBpEkcJo3btEMoplSkSZWkHR3iv68OX03qjsUX8vLkdewq3na61WIR6z53t+6327/7e6cBalbncO3rokVPUWdGJAuYJSmIRAILkOJ49CTvzgRlzKQznZcfaGtqfkzhP0suTB3PCAtNaIY6XBDgN6FtqMM/J7FTq2tfU63R89xaJXuRkhak7UmlU+4YdvXqVr3EAFYF6AvokkfgmQ7caiPPjg8DjDoXqTTjspyqWPXmPFrHWuVy0ZZ/VWagq0++3gP9p8HLxLMTibFvFtIw8WSI0U5mGoyBQ97HCQYJCz4HUfPtu/UH6hk3CwroIjGJPdKjG4w6nfEYGl0ajjB8TFZejW4OMJqchY3dE3e3GB4heAm6YTW+x/BAleXZPz5gplWMHWmgzZ6fUKH4IpHxIXUfg+Twsmjb1r1zoe76Y+Y9IRU8oRX1/NK22RGChgCtN5aOeU2Qd0rZCUqURA5FaNS0Kug5YsM5gvvPLuPW8miVVuOhGo5VG7heg54pJarbf126Z5irs/sFUEsDBBQAAgAIAJCuo0g9PC/RwQAAAOUBAAAaAAAAdW5pdmVyc2FsL2kxOG5fcHJlc2V0cy54bWydkbEKwjAQhvc+RbjdxG6lJHUT3Bx0lpqmGmkvJZdaH9+UinSRgEMg//F9PyQnd6++Y0/jyTpUkPMtMIPaNRZvCs6n/aYARqHGpu4cGgXogO2qTNq8wKM3ZAKxWIGk4B7CUAoxTRO3NPjYQK4bQywmrl0v4ukditkUw6LC4pb2L/szgyrLGJPX0XbhgFW8x7QgjLxWMDsXjdxi60D8AhqTAEyqwVACaH0CeAwJwI8rQIrvm+ekRwrxo2KQYrWeKnsDUEsDBBQAAgAIAJCuo0izv7NQbQAAAHIAAAAcAAAAdW5pdmVyc2FsL2xvY2FsX3NldHRpbmdzLnhtbA3MPQ6DMAxA4Z1TWJ7K0L+NgcDGWFUqPYAVLITk2CixqnJ7sr3h0+vHfxL4cS6bacDn7YHAGm3ZdA34nadrh1CcdCEx5YBqCOPQ9GKR5MPuFRbYhQ7OM6cazi9KVb4zF1Ynr2e4RNuPFu9DcwJ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kK6jSIyYS/o+CAAAjyAAACkAAAB1bml2ZXJzYWwvc2tpbl9jdXN0b21pemF0aW9uX3NldHRpbmdzLnhtbLVa627iShL+v0/RYnWks9IqXMwtK4aVL01iDTEc7CQzu1qhBneCFdvNsRtmOOLHPs0+2D7JVrftYBMgdmYWT6JxddVX1XXrCxnEL16ob2LOAu8Pwj0W2pRzL3yOh39CaLBkPoumEY0pj+sHyqMXuuybGT4xQQNqzEnoksjVxWg8bKCR/KB+T+0bfXhra+0W6rVxC/eRgTs6jF0rxrWiw5jRauqD+hFEghvRJQ35adRBvTD6VsAMYxpxM3Tp96FS5M4PFWdwExHXA7542G2LZ59p3Rtt8aB2s9Pr4H1LVRSli/SO0TQa+17vuqc2EW60Ow1lr/VbSktBzU6ned3dN3utjgJvo+suoLTxdRe1e+12y9i3cAukkapqRkvf95TrZlMFbbh/re9HI63XaKBms6m0jX2nq4y0BgJuBTBUpS8cqBiKpnT3qqY2+woa6SNt1N5jA3f1Duq3cLfR2Lc1TWk0Ds49zC7vrgO19HQyd74DeDIEJ0dFbtVPJNdguYkiYHZosPYJpygkAf1UkzkZcpmx6NclW+/+UksTVCZzxp7ZVaQmRCALsOEJrEFdjmRs0q58YeTpyHM/1RYbzll4tWQhB6irkEUB8WvDPye5k86sjCTb0qiK3BNZ0oO6nvyUFUt1QT7Dc0loyYI1CXdj9syuFmT58hyxTeiWMnO1W9PI98IX4G5c93R8UZHvxdzkNCjYh/viKS+2hnjGVJjXxeIpJemTBfUzjQ35qSB3UPm+R45Et17scSmqNsVzSXRNnmkxAH1VPJdlQtBSjFpPPO8LcfqdA7siyr91kd0nOxoVlSTt8qIUW2/WVfNpHbFn4eyi3PuBfpXzGXSf8FlY2BBPKSExQaGwVJRSt8n5G0eM6etxLxkEoAWCm28uKUlCTrW5PrmbqtbX+XhyM5lr5k1tqCdViURZ/trq9r83O13oXKlcSST7Th2Pi1hIgnUa5bAsZzYZzwEQj+cW/uLUhuJ3ZdHJvTM2LVwbpv+pDDCd4YfaUPwuI3o/m2HLmdtj08Bz055bE0f6ZYwdbNSGX9kGrciWIs7Q1qPfEF9RBO3ZiyiKfc+VA6Jle+GGltBnTO5U05rPsO3MTN0xJ1ZtaLMo2v1VIpMNX0HyrEiMXC8mC5+6Ui2kiBxf51co+MdXHnCygHjhVRntM/XRtG7mzmQytufYMjJKbYhDFxkREZqqA81UG88AIyKwjn9MfC6zTyIg1fcrg9yaN7dj+HGEIbfe88qHH/4Ba6YYQjKlYQlBSBw8g6yz7cfJzBA+BIWIoDWJ428scgtJkw9dCWzT0ieQmrqTw3cETIYNgffCJaQOXfISeHfYttUbPNcmXyDHoTYnFYUmn6EkP1cU+optqCFslxCz1AfzRhUVIcowK5CsBpdE5Lu/Q2S5BDnhza3HNjFQhIehTGQ1xleVNdn4t3sIpKmOz1R7AgzOlm/P3paCKZELy1wJXdCGdGyI7Prt3vzHfKSaY2zMId2MyePckV1SKA3IDoWMI+JuSbikaEGXZAOVsIMx13PlmIi8NOH3jfcHIjztP7+krcsy8JdfPmBSoeGdsAz2y6AMtilr/p524bZ0Bh80ROT6WSvKOODDJtg6ttSZOfk5IYq9YOMnXfpnBOrVuKrBeteOH/dX+bD9H4yxkxasmdDRNI9VEsKwEoslBxZPv5KgaY1AXXpYhIYvTqiVAKxJimEx9AMwD+C5giEP4NFqEI9Ys00HNluPdCFOHyWEZa0mUTsdb3FG9Ckc0F9LdUGfGOyXfEq2yUYG1i4Z/jJRzm2VCkuLYzpjMNwCzOckqQDV9wJxhioHe3+HM1ckq0FhPo9s47uyun3vRa4I4OdNQN/uw54iFkiqT+Isr5NF6e8/aEgyxVmid1ptA/FaoKVjlavPH4qYjdWZfjvXVUvH4kQh6tkvLwfVIXwyduz5WNUEApRJQPhyBavwkzjnlcdKTgQGHqmAl07epiRarv777/+UhzmyJ6GilPq3qjhQ/KJr4le8f1qM0/hfJXAcVSuKypeSgumBKhMtf75yTEjQn3JkIcmyFLBAXHGVUg0lkIZRdRxVv72DKrFlUbBNBHvBiiB36uwzND65168N70j0Ao3TYcyvCiQ9L3KTV7bhcMTdcN8LaUXxH16JxOQdczpXDUOe/aFGfW/5kiy/Lhxg0ms+5LPnKnj6rWpBdz6CpK7Hq2PKxS3rWtASkvdDQ9ieXOteCYcLFZ9AD+eF+5mQR8yfiputt1e5wCAu4iCNhzwSR/rsLc8Rr9i3NHbDJ+LHwJYnHbNOwYap2CymkEXaMfdM1I6bx00px4wPzId1QU+mk4Mu0o+ldF2TN795Ba+0N5bDMSsdypl+IB7zW/Q7f8OfIx7z22JNmcC57q1Nx0N50ew6TiNRnl4mdsBDQ9mlUp7srcgjLBiLa9k4N5GUUOQMmEuHcm10vICm5SxoeYPrZywehK/blzshs9jJacfia4fCwCF965fzd8A97tPzyS3nASWYd7V8P1UBKc+pEki+Pjh2RkJFfLemn2pwECHLlej0cQ2lGJ9qwp3JNzTn5NZZPxPtLCcprbksGsh+Ltt5JZWh6OLVVLGk2C8LDepv/DSoX4rQIIU9H8BwEyxohCEHPOhyaYSKxDz7KrsKe5A70iO5M6N5AL4C7BDOSFkl5AiFxJLbqqxakpf8OOwtuefTLc1aVY6Qc87l+Q9iqI7Lya3yMX3i+fROKZWrIO11h1ws9sAc/ayUPJHllRyNVCw6ThaxnP2JbpUtPgcbTyxHWZsW6Z7v0IwfRb1+QhXwnvP+oJ5fZqFHvfmW9ZgGooB39m8O/gdQSwMEFAACAAgAkK6jSCqKN+aHEQAA8GEAABcAAAB1bml2ZXJzYWwvdW5pdmVyc2FsLnBuZ+3d+VeS2f8AcEszJ2eizcwsbZq0xQXUGjMXWmzSkXKd1FLR1GwzNTMUWVKnsUUldcpdmlzaJW3S3MAlJdSgCZXSlAqFEJUQkR0+9J2az4x+5g/4nvNwDni49znPva/73NUf3lzyOrDvm0WrF2lpaX3j7ubqo6WlA9PS0o7T09WkqHZb7tP8mRfvs2+3VhV1DVfzRSdq1/5dWlrVOH1F2ALN969i3QLjtbQWt396zyPH3I7Q0gq74O66yy8xZGIIfuVBpJIsUOajtJzPH9AGteV+tHya9SNk04+uznrL59ssmXgGKf/ouv5F2jL9+Xt0Lnl5KrRTkJWBFJlobZNiSH7uQT2fdujRUcI2JuOX/fUcWml9FaOnNIlP6yE+LlBIpume9vxm8TC7BDFcL5Gyi2Jk3K9XhZ6fp/v3j7c/rF6lLDvkti2bizvMgrpI3qYZS7uuuNw01P4a0qL194/7Nl7REYoneuamWEV1wM2Vtv/MhrTsTNbucxsjP6BB1U3KsPt3YCb7MiNmlXcjPeWEWd0Y72xQIk4fQZss+Gf2+ZRI7b4fTyuVfKwhDFY1p7rnU8Df+FnUV1ha5ZlFjWTMzv8QuRPivcTAVXd2Rr7REliTd2LZnPvNay1n/PwsogdtN0tz1fghxHvpT3Nv9RBCuZezjNMzt+yWNte9fkuNZpfR0lbuv9R355D97Batn6e/3MB7b8ScOunnNm3ZHEfNmG0P0bWE+bkaZM++XpOMNLBZ0AsgAASAABAAAkAACAABIAAEgAAQAAJAAAgAASAABIAAEAACQAAIAAEgAASAABAAAkAACAABIAAEgAAQAAJAAAgAASAABIAAEAACQAAIAAEgAASAABAAAkAACAABIAAEgAAQAAJAAAgAASAABIAAEAACQAAIAAEgAASAABAA4v8RIkXaNvKI5jIo+R/RAs+nqO1ju8MS0+bG0dM9bb8uP+BVwCqb2WEBW3rOh77PbDNeMCeioJ750YNHD85OhcT+e/v+W/I12ObIOXV9dh5MmWc+v2zn3RezylirKTr1Umib1uwq+QucYS7SkdznHuDm35OmKBvtcU5Tz9gpC0221+NFZ/q6/cFRzU1rx/IY3qP/LNDaHqJEzayA5gXLbfs4jSJhHUkZPe0Q06wSbWVxGSrMLUkiWVUMDclHSd6lF5mqJeSNhm7WjU3IJN7oTFa7qck/YynCtflE+SRFVaH+dtdNF84DRjTlnDO1Hu1CYgedgFSzRfAdeGk7K3TqTTyt5CdLo/TDYARy+0kT9QXDkFe9tG04ebupKlZIdeSjJuLgaFHfczBGcOUKnuYiH7/LecwWC7d3Y5c0CTqN4SVKPlYtH6RikGBRYiP10eSpN0yoWkobNAE3M4J/qHovDkAGmqCn/3geSeD8VlqFLDi6t3Zc/sJROE3N//L0c1JkHtO+ykWXtnmHcuNKk9gFHTQzXtz1Ulq9S9PkzN30ZXEQB8bqn8Din0jVjI3ViKEERsfG7pOl4mbxsPwx+d4rH1IIvphBi8EIiwzVjWxpUnG7WuveI4KXT5SqmY/mv1cz6g9KViG8QY3yyUZEZxWyAVmMHEA2xYFHb65/qgcWqfMmTxVlC2rWTiUHzdT08g4R9gS6XG8OB9PvP1uMPRxQw333V4Wpr3cqR4dYOCgmPLz14hoPxNkqm4iJ7mAE6hoz57vF5ifhL3xRTWZOlHbe8h7ZyBMVYj/kTiSl1jP/pDdEuSHhvlZOXgdrUpzO0PuWpTgR7J1drkrW+UXw8HJ4gr+IaVDfWZL51taE4JTR4b3gIvf9iDFT0tn/wbb0XF42GotDru28ya3JqwjhvJMGtI7suH6cfCg7ST7An+iud7D/3K+2m2mLmq08BfG99zAF16mKu1iSLwqTwPDgPJx5l0opZX6VhOK2DbR442NppJHwQbPA/CCmqSWrO6hS7BX2myrZpGbLhgzRvguEpXu3pMLwmMTbXjbwKxlmf1TZU4N/mFE6j4ktbnmAuy9u8QAzBxBbBk34n2oSkL12akfyAC/58Ll+auGXDm7nxRx8vwJaDe3s/n26NjaDKewt5QzwOTVnD4piWyNoobaLEdGQO6RWPBZ7RbqgbyM3vOMhe8qJGoaFnGpsXApjC0JXw2oXXK9Pj8aRVmw4Z2QEphNJ5IG8SO6o49PBhOblziOR07+nNzs7QDnkz2Ph1rEbRCeWOZaZIyW/9kDEBpvmMbnMW8StUVzLfqcgSH1laM1Esm+G/t2rPiBDjyoxqMBX37wxQ8+cp349tY0/7UQVEUscYjjPP98Q8bJlv8r81uDNpy8DmdyrcSUkrJJO8eBUT8e2jqxOdUdvplbx432qy4mGXYUxeg1nC0xKlWF+8IN2mX50fpgPyUXJwFUy2yOQVJGZHx0rPYYC5coeC5RenSz4jDPM2u7MB371TGQ1hKJITI4P+WsaPG6cOPGYMYDanBUja1CCA+FYpSjtJmWtvnnRa9zx4w3jYekr7oQ37TksNHPIU8Y/EF1KWpArIIz0qk/Lb6XjBDUIbGkC1cCmU1xWgHH368hpyFt06LsTmedtlZUE+q07HLvM9QY7Kj3tQJvoQritbduBqWQYicsrzBvtTaWYqj6mP8C29MnTg/kLG4pmZPiZhdGTZOXnKRetm6UkbDWZSuLa4M9RXtlg+b6o4XTVycJUSop+ruznxAbXV7pnGXmHMsAdd9I9sdbOpAr7+SC4OusJtYE4UoHJ2mlLJazvSAyw2tdJ8NQUe3EzS1CJsH//g/P93V2R6vnPX+ad6uu+rjJhFRH7u5vZkfWWA2tObEniBPJ7hzHyiSunGya4OrkiIqjZ3pN///NC9jbomzVTnnoM+JvnWNWYP0k2Fk6XPUmSfTSEo+KEvb6e0RiVEM+cEfBqOb6kGYWQBkddaJWohbgkXlJf+xg2F1fGi8ubtEBjRBKRZk7Yjh4Q2PbzvEkhBHoVo84khOMPwpeGK5HOTJlItiaUQecnr2SNOo/IC/TMF+rmml01mQQZ6bocVmYRhwUYGfcWPLOH3f1IFtP6dPDXus1/BdK11YxVi5mvtFnH2XABRJXsmibLT2Dg7Jko4T1mMoPVC1/cz9/mMlmivpLDJ6lVHblZq7KbrD1ijCnCQjx561u/p7dNWYxOeOLp5BKe1A9211S0A8eoe++uXMWpFnqpxeeDecLHBBqRSXOFLIWttBh5aVySLtc+SWmJ5D+zTiZvyn/4OKK73Sjs8/p3J6VuGMm7EWCrSj2NWgY9uITuOb4PUoBZBo9jaSY+otVZGP7oILkdq+TBwSbYhuHbHF/olsL7mfPo5MPI5FecpCwcgycy9iRZ5AfNKMj0Xl7wHxE6ZUmrVnMcm9PQIZNS+q+ZFcICaJCmPke2brbF8UHVe1IpAb/2qBGDwojMbX+F/a1LuSfxj6u9kFUtu43bVbcgVyaCqgS4ugfW1zXXB8NYbh25Mm/4+xrPDQFTJJqwWLWAc9FVrpMrayY7ZO3tqh19Vp3q/jpgh2mr67pL2eW3nTB8aHntECm07Wex/l9jLGHVq416Pfijlk5jy8Uyh91uVusrW8tduKZMRLhqe/idmuj9zpk64ddsiWqK3iIhmB4oR1qVCAY4dnAkg3cIfLikVaKyEDVYod2pKDPb9d7OE2erbZXKLAPYmPhT4Rv0zDUrN/R7kmIUDN4Jw/YT+tpfts9IVFc/nNgJCSPdQxPs5X9WJ4iQgk5tqQ2tsTqbEROww+U30+oyk7rdu9HqHG5eXgaccAyidAjGZbzwUTsS19wiRkQyGeGUQRcawjKykxdM4FRdoCgSHjBOypIPkFZEMfLe6JnDMazOzW1JrQOih2jrRKfny0oFHy9/e0GkkvOZTjOvwos2lia+r8WDoIqP7EamcrKDpbeRIV8cO7EW2URvMGwd+X2yfTBd/mWHVHTibfY+k9eO32fgAjn6uVLSQTt1TvFSEDsulOtxZkxchLHrFYxuF2LdzaVrErkhuZxtzril9p3iYCO4jx0839JZfdkqPNhWrbJiHccZwLo6X0oD8i0tYS6yD2XPxSS1cv/e7NQGHofuCUULtoueiLZyW5NRWLcE21g3SAGxzITeGUwj0AuQwc2gsC9bKeLpt9f8Q+pzQs+8tl8zpJlSO/Ne9qivFW9jPjnb4PdaFLnF49sjE26hE8LXM2YOopP0C89qwZT6cSmj5qhr+fFNher4HvIi88jv0EWC/fCoeRX9G0AukrcV1RGrvcfieMdfpoklqvO8iNAJR7Y3h9x2SpV1CCI4R+dOdPK6HP9cJeRGiZrdH+iyuUf31WD1j1TJqnP3rc9peoXTzYxId2cVqqJmhvWBt8hcJM/ALk48DCnAuh9QIhZky8YyZDUVAmevMWkGI1kFnr/2u/xfL6GHS3Vy3SFJrEx7a2Ivu0azkUgfiqc5F2meEaKIpJyIwZS+NlKw7Un1kpcWUAR+V3PaIKeke/p4DmJatPiMYnn4YGnVsM3h/HFxa/tv4g/cks8V/bo4LcVTs2U98lU26usd6DeyDeqaWG9TUwarR21WtEiLZdzaLxxcCeok7MeSLn/FYnDUT0/LdlgOecoUnTwbKE72snjpnrG4sXeNIcwdBNmVP5CSabxX1S1jWpQs0o2FAmXuYyVY6Uce4Z6qdQ6CFGiG5NEqkbMH27vcWuyJldE7aDK1MB06/WJPEV4xsvEIpaAjZ+mTpzmjob/THPPQaZR82UQheJG5i5djb9mtqIufu17M2wd1wwOO+ePLDQ6MHr9+Ct/VnVQCJvMIJKK/5Z1HTeGaXRHo2IQTV7MNbpREZVfuKl/0CuXgQ/oeXVwoRskHmSthOrnGjX6BSHLj9EceMhmOdHBSsLGxI1lDNp8b52ttcPO0T+OxmhF1g4s19BqTU88pHXS8rmf+iA8/w28WY6Kda3jdp9gWuTFo3mHNmWB9/riksoshWhzPBemBxPNWfNmSv+hu0Uyaw1sKLaXEKly35zvxHaxBFBPcYcQ5FmYr1fGEcKXOASh3KlfTS4j80DzV+Y8fQ0zX1ceIv2w9TDGSd7uYtAgmzoPfS7cqIPmCGSUSNBMtHkrrN1tp/oj0DfNTj9Y0rkWuVGwjMHPgrD2kk8tamLuHyO0fQFSJki2V8969czl25MtgkRnd5odVz4R3xWObzJgclewBWgpPnnhsIX3T0haxbP8YfuHwzH44HCMdJdx0V6qjmdOPVUlhmi6d9Mvy1hFJaznxXOyEYx3alP+C4Bkka+9ol6NjR6lDDn/W2Z7ckoByauCTq/2lZz2OEqbEO/o4Cdfwhk81z0dVKVm1kMSOwasVHCgcBbo8jTdQURHER1IRAWuVX/xODJF2w1Vnwkn8Zz9duGGqeLtwIeN1uOe3vIlGDK4Cuk7zvFAvWNZDZp9buVx3zEI7S1DPvuNEk5Wu9YjywcVvAfNtQrIaWBV2biYmC3PjreJPWtBxmOmy5+0gaNOOwl5WP31D+mRcczxfs1f85eMqrFufsOkywXM8cWNIFP/KlyUoNyVcbTZsM3/nlBMDRU2uwtMIDunhCrMTa2DUpYFnYj8Fy68k5lE+9WmPMsp/p6yS4T8Sg5WtXX8/KHKO3VDdnAginXhfc+zhTPxwvAKFibZ06ITf7GwtH96UJbLvOLl4PboYrZqpn++GhubKfH6WMaV5HxTjUdBGiW0WMj/gPehyvCKtrbvH6r/HPn9tzrR0vJCGpdOSGkmqS/LmVPcp42IhizjVZVG0zxR91lf95uN0lPKQ83gx3B7cCF03+8j/KnonpEBJb3uYmN4654Cr6eFHNrfPSbbTZNgvilkx5ywOAZmrZQzSmsv2X+vO/fEAj/8L1i9nqs+tG970b8H6RR2G8O1L/se9W1rydO9eezOg4Kdfu8RX8Rx32s25IsowsxwTpJlzBJo+ts/dZ/mcf3DceJBy4jsW2b+1HPNOs+Dw2UIaNCYZ8mNhYdfs3yeAavftvnsJhlWYFhB7mn9T60K1NC/3vQdcq3aHpv4HUEsDBBQAAgAIAJCuo0iV7pF+SwAAAGsAAAAbAAAAdW5pdmVyc2FsL3VuaXZlcnNhbC5wbmcueG1ss7GvyM1RKEstKs7Mz7NVMtQzULK34+WyKShKLctMLVeoAIoBBSFASaESyDVCcMszU0oygEIG5mYIwYzUzPSMElslCwNzuKA+0EwAUEsBAgAAFAACAAgAkK6jSA5qJE5iBAAABREAAB0AAAAAAAAAAQAAAAAAAAAAAHVuaXZlcnNhbC9jb21tb25fbWVzc2FnZXMubG5nUEsBAgAAFAACAAgAkK6jSAh+CyMpAwAAhgwAACcAAAAAAAAAAQAAAAAAnQQAAHVuaXZlcnNhbC9mbGFzaF9wdWJsaXNoaW5nX3NldHRpbmdzLnhtbFBLAQIAABQAAgAIAJCuo0i1/AlkugIAAFUKAAAhAAAAAAAAAAEAAAAAAAsIAAB1bml2ZXJzYWwvZmxhc2hfc2tpbl9zZXR0aW5ncy54bWxQSwECAAAUAAIACACQrqNIKpYPZ/4CAACXCwAAJgAAAAAAAAABAAAAAAAECwAAdW5pdmVyc2FsL2h0bWxfcHVibGlzaGluZ19zZXR0aW5ncy54bWxQSwECAAAUAAIACACQrqNIaHFSkZoBAAAfBgAAHwAAAAAAAAABAAAAAABGDgAAdW5pdmVyc2FsL2h0bWxfc2tpbl9zZXR0aW5ncy5qc1BLAQIAABQAAgAIAJCuo0g9PC/RwQAAAOUBAAAaAAAAAAAAAAEAAAAAAB0QAAB1bml2ZXJzYWwvaTE4bl9wcmVzZXRzLnhtbFBLAQIAABQAAgAIAJCuo0izv7NQbQAAAHIAAAAcAAAAAAAAAAEAAAAAABYRAAB1bml2ZXJzYWwvbG9jYWxfc2V0dGluZ3MueG1sUEsBAgAAFAACAAgARJRXRyO0Tvv7AgAAsAgAABQAAAAAAAAAAQAAAAAAvREAAHVuaXZlcnNhbC9wbGF5ZXIueG1sUEsBAgAAFAACAAgAkK6jSIyYS/o+CAAAjyAAACkAAAAAAAAAAQAAAAAA6hQAAHVuaXZlcnNhbC9za2luX2N1c3RvbWl6YXRpb25fc2V0dGluZ3MueG1sUEsBAgAAFAACAAgAkK6jSCqKN+aHEQAA8GEAABcAAAAAAAAAAAAAAAAAbx0AAHVuaXZlcnNhbC91bml2ZXJzYWwucG5nUEsBAgAAFAACAAgAkK6jSJXukX5LAAAAawAAABsAAAAAAAAAAQAAAAAAKy8AAHVuaXZlcnNhbC91bml2ZXJzYWwucG5nLnhtbFBLBQYAAAAACwALAEkDAACvLwAAAAA="/>
  <p:tag name="ISPRING_PRESENTATION_TITLE" val="1"/>
  <p:tag name="ISPRING_SCORM_PASSING_SCORE" val="100.000000"/>
  <p:tag name="ISPRING_OUTPUT_FOLDER" val="F:\我图VIP设计PPT上传\10月份上传文件\371"/>
  <p:tag name="ISPRING_FIRST_PUBLISH" val="1"/>
  <p:tag name="ISPRING_SCORM_RATE_QUIZZES" val="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5cde36bc-7f68-4f5b-86a9-0a89be0b353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01104922"/>
  <p:tag name="MH_LIBRARY" val="GRAPHIC"/>
  <p:tag name="MH_TYPE" val="SubTitle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01104922"/>
  <p:tag name="MH_LIBRARY" val="GRAPHIC"/>
  <p:tag name="MH_TYPE" val="SubTitle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01104922"/>
  <p:tag name="MH_LIBRARY" val="GRAPHIC"/>
  <p:tag name="MH_TYPE" val="SubTitle"/>
  <p:tag name="MH_ORDER" val="1"/>
</p:tagLst>
</file>

<file path=ppt/theme/theme1.xml><?xml version="1.0" encoding="utf-8"?>
<a:theme xmlns:a="http://schemas.openxmlformats.org/drawingml/2006/main" name="Office 主题">
  <a:themeElements>
    <a:clrScheme name="自定义 13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B0F0"/>
      </a:accent1>
      <a:accent2>
        <a:srgbClr val="F6486D"/>
      </a:accent2>
      <a:accent3>
        <a:srgbClr val="00B0F0"/>
      </a:accent3>
      <a:accent4>
        <a:srgbClr val="F6486D"/>
      </a:accent4>
      <a:accent5>
        <a:srgbClr val="00B0F0"/>
      </a:accent5>
      <a:accent6>
        <a:srgbClr val="F6486D"/>
      </a:accent6>
      <a:hlink>
        <a:srgbClr val="00B0F0"/>
      </a:hlink>
      <a:folHlink>
        <a:srgbClr val="F6486D"/>
      </a:folHlink>
    </a:clrScheme>
    <a:fontScheme name="ulkeigaa">
      <a:majorFont>
        <a:latin typeface="iekie jianyuanti"/>
        <a:ea typeface="iekie jianyuanti"/>
        <a:cs typeface=""/>
      </a:majorFont>
      <a:minorFont>
        <a:latin typeface="iekie jianyuanti"/>
        <a:ea typeface="iekie jianyuant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1264</Words>
  <Application>Microsoft Office PowerPoint</Application>
  <PresentationFormat>全屏显示(16:9)</PresentationFormat>
  <Paragraphs>163</Paragraphs>
  <Slides>24</Slides>
  <Notes>24</Notes>
  <HiddenSlides>0</HiddenSlides>
  <MMClips>1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28" baseType="lpstr">
      <vt:lpstr>iekie jianyuanti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2</cp:revision>
  <dcterms:created xsi:type="dcterms:W3CDTF">2019-05-09T00:20:00Z</dcterms:created>
  <dcterms:modified xsi:type="dcterms:W3CDTF">2021-01-23T02:22:35Z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2052-11.1.0.9929</vt:lpwstr>
  </property>
</Properties>
</file>