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8" r:id="rId4"/>
    <p:sldId id="265" r:id="rId5"/>
    <p:sldId id="287" r:id="rId6"/>
    <p:sldId id="290" r:id="rId7"/>
    <p:sldId id="280" r:id="rId8"/>
    <p:sldId id="294" r:id="rId9"/>
    <p:sldId id="291" r:id="rId10"/>
    <p:sldId id="266" r:id="rId11"/>
    <p:sldId id="293" r:id="rId12"/>
    <p:sldId id="282" r:id="rId13"/>
    <p:sldId id="283" r:id="rId14"/>
    <p:sldId id="292" r:id="rId15"/>
    <p:sldId id="284" r:id="rId16"/>
    <p:sldId id="267" r:id="rId17"/>
    <p:sldId id="285" r:id="rId18"/>
    <p:sldId id="297" r:id="rId19"/>
    <p:sldId id="259" r:id="rId20"/>
    <p:sldId id="281" r:id="rId21"/>
    <p:sldId id="289" r:id="rId22"/>
    <p:sldId id="268" r:id="rId23"/>
    <p:sldId id="279" r:id="rId24"/>
    <p:sldId id="278" r:id="rId25"/>
    <p:sldId id="288" r:id="rId26"/>
    <p:sldId id="286" r:id="rId27"/>
    <p:sldId id="295" r:id="rId28"/>
    <p:sldId id="269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1758" y="91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E9A46-4EB5-4C6A-B714-E4ABE263E661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74CD7-14BE-47D4-B0E4-9F7B767E6F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CB959-3F8B-4280-A93D-18E6E9FD294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05DCF-1577-42CE-B254-4FF01F8E25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33E-59C0-41D0-8E19-ADAEA952E2C3}" type="datetimeFigureOut">
              <a:rPr lang="zh-CN" altLang="en-US" smtClean="0"/>
              <a:t>2021/1/27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88" name="文本框 146"/>
          <p:cNvSpPr txBox="1"/>
          <p:nvPr/>
        </p:nvSpPr>
        <p:spPr>
          <a:xfrm>
            <a:off x="2489835" y="2244725"/>
            <a:ext cx="72148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宇宙太空手绘模板</a:t>
            </a:r>
          </a:p>
        </p:txBody>
      </p:sp>
      <p:sp>
        <p:nvSpPr>
          <p:cNvPr id="89" name="Freeform 21"/>
          <p:cNvSpPr/>
          <p:nvPr/>
        </p:nvSpPr>
        <p:spPr bwMode="auto">
          <a:xfrm>
            <a:off x="2886673" y="3351672"/>
            <a:ext cx="6413447" cy="13730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961242" y="4852195"/>
            <a:ext cx="426430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汇报人：喜爱</a:t>
            </a:r>
            <a:r>
              <a:rPr lang="en-US" altLang="zh-CN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PPT       </a:t>
            </a:r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汇报时间：</a:t>
            </a:r>
            <a:r>
              <a:rPr lang="en-US" altLang="zh-CN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月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2" name="文本框 16"/>
          <p:cNvSpPr txBox="1">
            <a:spLocks noChangeArrowheads="1"/>
          </p:cNvSpPr>
          <p:nvPr/>
        </p:nvSpPr>
        <p:spPr bwMode="auto">
          <a:xfrm>
            <a:off x="3145563" y="3584932"/>
            <a:ext cx="61650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A designer can use default text to simulate what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3" name="任意多边形 52"/>
          <p:cNvSpPr/>
          <p:nvPr/>
        </p:nvSpPr>
        <p:spPr>
          <a:xfrm>
            <a:off x="2011680" y="2477262"/>
            <a:ext cx="2772425" cy="2740152"/>
          </a:xfrm>
          <a:custGeom>
            <a:avLst/>
            <a:gdLst>
              <a:gd name="connsiteX0" fmla="*/ 0 w 2772425"/>
              <a:gd name="connsiteY0" fmla="*/ 216408 h 2740152"/>
              <a:gd name="connsiteX1" fmla="*/ 219456 w 2772425"/>
              <a:gd name="connsiteY1" fmla="*/ 88392 h 2740152"/>
              <a:gd name="connsiteX2" fmla="*/ 557784 w 2772425"/>
              <a:gd name="connsiteY2" fmla="*/ 6096 h 2740152"/>
              <a:gd name="connsiteX3" fmla="*/ 841248 w 2772425"/>
              <a:gd name="connsiteY3" fmla="*/ 6096 h 2740152"/>
              <a:gd name="connsiteX4" fmla="*/ 1060704 w 2772425"/>
              <a:gd name="connsiteY4" fmla="*/ 6096 h 2740152"/>
              <a:gd name="connsiteX5" fmla="*/ 1307592 w 2772425"/>
              <a:gd name="connsiteY5" fmla="*/ 42672 h 2740152"/>
              <a:gd name="connsiteX6" fmla="*/ 1600200 w 2772425"/>
              <a:gd name="connsiteY6" fmla="*/ 124968 h 2740152"/>
              <a:gd name="connsiteX7" fmla="*/ 1883664 w 2772425"/>
              <a:gd name="connsiteY7" fmla="*/ 262128 h 2740152"/>
              <a:gd name="connsiteX8" fmla="*/ 2157984 w 2772425"/>
              <a:gd name="connsiteY8" fmla="*/ 527304 h 2740152"/>
              <a:gd name="connsiteX9" fmla="*/ 2331720 w 2772425"/>
              <a:gd name="connsiteY9" fmla="*/ 664464 h 2740152"/>
              <a:gd name="connsiteX10" fmla="*/ 2514600 w 2772425"/>
              <a:gd name="connsiteY10" fmla="*/ 865632 h 2740152"/>
              <a:gd name="connsiteX11" fmla="*/ 2606040 w 2772425"/>
              <a:gd name="connsiteY11" fmla="*/ 1048512 h 2740152"/>
              <a:gd name="connsiteX12" fmla="*/ 2715768 w 2772425"/>
              <a:gd name="connsiteY12" fmla="*/ 1249680 h 2740152"/>
              <a:gd name="connsiteX13" fmla="*/ 2761488 w 2772425"/>
              <a:gd name="connsiteY13" fmla="*/ 1432560 h 2740152"/>
              <a:gd name="connsiteX14" fmla="*/ 2770632 w 2772425"/>
              <a:gd name="connsiteY14" fmla="*/ 1615440 h 2740152"/>
              <a:gd name="connsiteX15" fmla="*/ 2734056 w 2772425"/>
              <a:gd name="connsiteY15" fmla="*/ 1898904 h 2740152"/>
              <a:gd name="connsiteX16" fmla="*/ 2670048 w 2772425"/>
              <a:gd name="connsiteY16" fmla="*/ 2182368 h 2740152"/>
              <a:gd name="connsiteX17" fmla="*/ 2560320 w 2772425"/>
              <a:gd name="connsiteY17" fmla="*/ 2502408 h 2740152"/>
              <a:gd name="connsiteX18" fmla="*/ 2450592 w 2772425"/>
              <a:gd name="connsiteY18" fmla="*/ 2740152 h 27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72425" h="2740152">
                <a:moveTo>
                  <a:pt x="0" y="216408"/>
                </a:moveTo>
                <a:cubicBezTo>
                  <a:pt x="63246" y="169926"/>
                  <a:pt x="126492" y="123444"/>
                  <a:pt x="219456" y="88392"/>
                </a:cubicBezTo>
                <a:cubicBezTo>
                  <a:pt x="312420" y="53340"/>
                  <a:pt x="454152" y="19812"/>
                  <a:pt x="557784" y="6096"/>
                </a:cubicBezTo>
                <a:cubicBezTo>
                  <a:pt x="661416" y="-7620"/>
                  <a:pt x="841248" y="6096"/>
                  <a:pt x="841248" y="6096"/>
                </a:cubicBezTo>
                <a:cubicBezTo>
                  <a:pt x="925068" y="6096"/>
                  <a:pt x="982980" y="0"/>
                  <a:pt x="1060704" y="6096"/>
                </a:cubicBezTo>
                <a:cubicBezTo>
                  <a:pt x="1138428" y="12192"/>
                  <a:pt x="1217676" y="22860"/>
                  <a:pt x="1307592" y="42672"/>
                </a:cubicBezTo>
                <a:cubicBezTo>
                  <a:pt x="1397508" y="62484"/>
                  <a:pt x="1504188" y="88392"/>
                  <a:pt x="1600200" y="124968"/>
                </a:cubicBezTo>
                <a:cubicBezTo>
                  <a:pt x="1696212" y="161544"/>
                  <a:pt x="1790700" y="195072"/>
                  <a:pt x="1883664" y="262128"/>
                </a:cubicBezTo>
                <a:cubicBezTo>
                  <a:pt x="1976628" y="329184"/>
                  <a:pt x="2083308" y="460248"/>
                  <a:pt x="2157984" y="527304"/>
                </a:cubicBezTo>
                <a:cubicBezTo>
                  <a:pt x="2232660" y="594360"/>
                  <a:pt x="2272284" y="608076"/>
                  <a:pt x="2331720" y="664464"/>
                </a:cubicBezTo>
                <a:cubicBezTo>
                  <a:pt x="2391156" y="720852"/>
                  <a:pt x="2468880" y="801624"/>
                  <a:pt x="2514600" y="865632"/>
                </a:cubicBezTo>
                <a:cubicBezTo>
                  <a:pt x="2560320" y="929640"/>
                  <a:pt x="2572512" y="984504"/>
                  <a:pt x="2606040" y="1048512"/>
                </a:cubicBezTo>
                <a:cubicBezTo>
                  <a:pt x="2639568" y="1112520"/>
                  <a:pt x="2689860" y="1185672"/>
                  <a:pt x="2715768" y="1249680"/>
                </a:cubicBezTo>
                <a:cubicBezTo>
                  <a:pt x="2741676" y="1313688"/>
                  <a:pt x="2752344" y="1371600"/>
                  <a:pt x="2761488" y="1432560"/>
                </a:cubicBezTo>
                <a:cubicBezTo>
                  <a:pt x="2770632" y="1493520"/>
                  <a:pt x="2775204" y="1537716"/>
                  <a:pt x="2770632" y="1615440"/>
                </a:cubicBezTo>
                <a:cubicBezTo>
                  <a:pt x="2766060" y="1693164"/>
                  <a:pt x="2750820" y="1804416"/>
                  <a:pt x="2734056" y="1898904"/>
                </a:cubicBezTo>
                <a:cubicBezTo>
                  <a:pt x="2717292" y="1993392"/>
                  <a:pt x="2699004" y="2081784"/>
                  <a:pt x="2670048" y="2182368"/>
                </a:cubicBezTo>
                <a:cubicBezTo>
                  <a:pt x="2641092" y="2282952"/>
                  <a:pt x="2596896" y="2409444"/>
                  <a:pt x="2560320" y="2502408"/>
                </a:cubicBezTo>
                <a:cubicBezTo>
                  <a:pt x="2523744" y="2595372"/>
                  <a:pt x="2487168" y="2667762"/>
                  <a:pt x="2450592" y="2740152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Freeform 100"/>
          <p:cNvSpPr>
            <a:spLocks noEditPoints="1"/>
          </p:cNvSpPr>
          <p:nvPr/>
        </p:nvSpPr>
        <p:spPr bwMode="auto">
          <a:xfrm flipH="1" flipV="1">
            <a:off x="3840352" y="2644510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5" name="Freeform 100"/>
          <p:cNvSpPr>
            <a:spLocks noEditPoints="1"/>
          </p:cNvSpPr>
          <p:nvPr/>
        </p:nvSpPr>
        <p:spPr bwMode="auto">
          <a:xfrm flipH="1" flipV="1">
            <a:off x="4552483" y="3510861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6" name="Freeform 100"/>
          <p:cNvSpPr>
            <a:spLocks noEditPoints="1"/>
          </p:cNvSpPr>
          <p:nvPr/>
        </p:nvSpPr>
        <p:spPr bwMode="auto">
          <a:xfrm flipH="1" flipV="1">
            <a:off x="4515907" y="4626086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454730" y="2380301"/>
            <a:ext cx="4292773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590604" y="2506489"/>
            <a:ext cx="1012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Freeform 30"/>
          <p:cNvSpPr>
            <a:spLocks noEditPoints="1"/>
          </p:cNvSpPr>
          <p:nvPr/>
        </p:nvSpPr>
        <p:spPr bwMode="auto">
          <a:xfrm>
            <a:off x="4376677" y="25464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134713" y="3342894"/>
            <a:ext cx="4292773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270587" y="3469082"/>
            <a:ext cx="1012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Freeform 30"/>
          <p:cNvSpPr>
            <a:spLocks noEditPoints="1"/>
          </p:cNvSpPr>
          <p:nvPr/>
        </p:nvSpPr>
        <p:spPr bwMode="auto">
          <a:xfrm>
            <a:off x="5056660" y="3509023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75009" y="4467315"/>
            <a:ext cx="4292773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210883" y="4593503"/>
            <a:ext cx="1012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5" name="Freeform 30"/>
          <p:cNvSpPr>
            <a:spLocks noEditPoints="1"/>
          </p:cNvSpPr>
          <p:nvPr/>
        </p:nvSpPr>
        <p:spPr bwMode="auto">
          <a:xfrm>
            <a:off x="4996956" y="4633444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r="27997"/>
          <a:stretch>
            <a:fillRect/>
          </a:stretch>
        </p:blipFill>
        <p:spPr>
          <a:xfrm>
            <a:off x="1103892" y="2717024"/>
            <a:ext cx="3467101" cy="3451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7053816" y="3244810"/>
            <a:ext cx="1443894" cy="1579730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9406250" y="3559262"/>
            <a:ext cx="1279947" cy="2044532"/>
          </a:xfrm>
          <a:custGeom>
            <a:avLst/>
            <a:gdLst>
              <a:gd name="connsiteX0" fmla="*/ 0 w 1080210"/>
              <a:gd name="connsiteY0" fmla="*/ 0 h 1819275"/>
              <a:gd name="connsiteX1" fmla="*/ 1009650 w 1080210"/>
              <a:gd name="connsiteY1" fmla="*/ 542925 h 1819275"/>
              <a:gd name="connsiteX2" fmla="*/ 914400 w 1080210"/>
              <a:gd name="connsiteY2" fmla="*/ 1819275 h 1819275"/>
              <a:gd name="connsiteX0-1" fmla="*/ 0 w 1120501"/>
              <a:gd name="connsiteY0-2" fmla="*/ 0 h 1819275"/>
              <a:gd name="connsiteX1-3" fmla="*/ 1009650 w 1120501"/>
              <a:gd name="connsiteY1-4" fmla="*/ 542925 h 1819275"/>
              <a:gd name="connsiteX2-5" fmla="*/ 914400 w 1120501"/>
              <a:gd name="connsiteY2-6" fmla="*/ 1819275 h 1819275"/>
              <a:gd name="connsiteX0-7" fmla="*/ 0 w 1120501"/>
              <a:gd name="connsiteY0-8" fmla="*/ 0 h 1819275"/>
              <a:gd name="connsiteX1-9" fmla="*/ 1009650 w 1120501"/>
              <a:gd name="connsiteY1-10" fmla="*/ 542925 h 1819275"/>
              <a:gd name="connsiteX2-11" fmla="*/ 914400 w 1120501"/>
              <a:gd name="connsiteY2-12" fmla="*/ 1819275 h 1819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20501" h="1819275">
                <a:moveTo>
                  <a:pt x="0" y="0"/>
                </a:moveTo>
                <a:cubicBezTo>
                  <a:pt x="428625" y="24606"/>
                  <a:pt x="857250" y="239713"/>
                  <a:pt x="1009650" y="542925"/>
                </a:cubicBezTo>
                <a:cubicBezTo>
                  <a:pt x="1162050" y="846138"/>
                  <a:pt x="1181100" y="1313656"/>
                  <a:pt x="914400" y="1819275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7679874" y="2253330"/>
            <a:ext cx="257521" cy="717192"/>
          </a:xfrm>
          <a:custGeom>
            <a:avLst/>
            <a:gdLst>
              <a:gd name="connsiteX0" fmla="*/ 0 w 257175"/>
              <a:gd name="connsiteY0" fmla="*/ 647700 h 647700"/>
              <a:gd name="connsiteX1" fmla="*/ 257175 w 257175"/>
              <a:gd name="connsiteY1" fmla="*/ 0 h 647700"/>
              <a:gd name="connsiteX0-1" fmla="*/ 0 w 257175"/>
              <a:gd name="connsiteY0-2" fmla="*/ 647700 h 647700"/>
              <a:gd name="connsiteX1-3" fmla="*/ 257175 w 257175"/>
              <a:gd name="connsiteY1-4" fmla="*/ 0 h 647700"/>
              <a:gd name="connsiteX0-5" fmla="*/ 0 w 257175"/>
              <a:gd name="connsiteY0-6" fmla="*/ 647700 h 647700"/>
              <a:gd name="connsiteX1-7" fmla="*/ 257175 w 257175"/>
              <a:gd name="connsiteY1-8" fmla="*/ 0 h 647700"/>
              <a:gd name="connsiteX0-9" fmla="*/ 0 w 219075"/>
              <a:gd name="connsiteY0-10" fmla="*/ 638175 h 638175"/>
              <a:gd name="connsiteX1-11" fmla="*/ 219075 w 219075"/>
              <a:gd name="connsiteY1-12" fmla="*/ 0 h 638175"/>
              <a:gd name="connsiteX0-13" fmla="*/ 6366 w 225441"/>
              <a:gd name="connsiteY0-14" fmla="*/ 638175 h 638175"/>
              <a:gd name="connsiteX1-15" fmla="*/ 225441 w 225441"/>
              <a:gd name="connsiteY1-16" fmla="*/ 0 h 638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6870661" y="3131088"/>
            <a:ext cx="490073" cy="867052"/>
          </a:xfrm>
          <a:custGeom>
            <a:avLst/>
            <a:gdLst>
              <a:gd name="connsiteX0" fmla="*/ 428625 w 428625"/>
              <a:gd name="connsiteY0" fmla="*/ 0 h 771525"/>
              <a:gd name="connsiteX1" fmla="*/ 0 w 428625"/>
              <a:gd name="connsiteY1" fmla="*/ 771525 h 771525"/>
              <a:gd name="connsiteX0-1" fmla="*/ 428625 w 428625"/>
              <a:gd name="connsiteY0-2" fmla="*/ 0 h 771525"/>
              <a:gd name="connsiteX1-3" fmla="*/ 0 w 428625"/>
              <a:gd name="connsiteY1-4" fmla="*/ 771525 h 771525"/>
              <a:gd name="connsiteX0-5" fmla="*/ 428625 w 428625"/>
              <a:gd name="connsiteY0-6" fmla="*/ 0 h 771525"/>
              <a:gd name="connsiteX1-7" fmla="*/ 0 w 428625"/>
              <a:gd name="connsiteY1-8" fmla="*/ 771525 h 771525"/>
              <a:gd name="connsiteX0-9" fmla="*/ 429023 w 429023"/>
              <a:gd name="connsiteY0-10" fmla="*/ 0 h 771525"/>
              <a:gd name="connsiteX1-11" fmla="*/ 398 w 429023"/>
              <a:gd name="connsiteY1-12" fmla="*/ 771525 h 771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29023" h="771525">
                <a:moveTo>
                  <a:pt x="429023" y="0"/>
                </a:moveTo>
                <a:cubicBezTo>
                  <a:pt x="152798" y="142875"/>
                  <a:pt x="-9127" y="371475"/>
                  <a:pt x="398" y="771525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任意多边形 55"/>
          <p:cNvSpPr/>
          <p:nvPr/>
        </p:nvSpPr>
        <p:spPr>
          <a:xfrm rot="20467880">
            <a:off x="8021326" y="2114340"/>
            <a:ext cx="1358616" cy="1486429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 rot="1127014">
            <a:off x="8522820" y="3785882"/>
            <a:ext cx="1814485" cy="1993319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  <a:gd name="connsiteX0-1401" fmla="*/ 1551439 w 1990924"/>
              <a:gd name="connsiteY0-1402" fmla="*/ 572746 h 2211766"/>
              <a:gd name="connsiteX1-1403" fmla="*/ 1810111 w 1990924"/>
              <a:gd name="connsiteY1-1404" fmla="*/ 441458 h 2211766"/>
              <a:gd name="connsiteX2-1405" fmla="*/ 1988879 w 1990924"/>
              <a:gd name="connsiteY2-1406" fmla="*/ 680174 h 2211766"/>
              <a:gd name="connsiteX3-1407" fmla="*/ 1745529 w 1990924"/>
              <a:gd name="connsiteY3-1408" fmla="*/ 908920 h 2211766"/>
              <a:gd name="connsiteX4-1409" fmla="*/ 1745529 w 1990924"/>
              <a:gd name="connsiteY4-1410" fmla="*/ 1306110 h 2211766"/>
              <a:gd name="connsiteX5-1411" fmla="*/ 1988879 w 1990924"/>
              <a:gd name="connsiteY5-1412" fmla="*/ 1534856 h 2211766"/>
              <a:gd name="connsiteX6-1413" fmla="*/ 1845026 w 1990924"/>
              <a:gd name="connsiteY6-1414" fmla="*/ 1773572 h 2211766"/>
              <a:gd name="connsiteX7-1415" fmla="*/ 1551439 w 1990924"/>
              <a:gd name="connsiteY7-1416" fmla="*/ 1642284 h 2211766"/>
              <a:gd name="connsiteX8-1417" fmla="*/ 1207462 w 1990924"/>
              <a:gd name="connsiteY8-1418" fmla="*/ 1840879 h 2211766"/>
              <a:gd name="connsiteX9-1419" fmla="*/ 1131037 w 1990924"/>
              <a:gd name="connsiteY9-1420" fmla="*/ 2165999 h 2211766"/>
              <a:gd name="connsiteX10-1421" fmla="*/ 860792 w 1990924"/>
              <a:gd name="connsiteY10-1422" fmla="*/ 2174727 h 2211766"/>
              <a:gd name="connsiteX11-1423" fmla="*/ 819282 w 1990924"/>
              <a:gd name="connsiteY11-1424" fmla="*/ 1840879 h 2211766"/>
              <a:gd name="connsiteX12-1425" fmla="*/ 475305 w 1990924"/>
              <a:gd name="connsiteY12-1426" fmla="*/ 1642284 h 2211766"/>
              <a:gd name="connsiteX13-1427" fmla="*/ 155531 w 1990924"/>
              <a:gd name="connsiteY13-1428" fmla="*/ 1738658 h 2211766"/>
              <a:gd name="connsiteX14-1429" fmla="*/ 2950 w 1990924"/>
              <a:gd name="connsiteY14-1430" fmla="*/ 1508671 h 2211766"/>
              <a:gd name="connsiteX15-1431" fmla="*/ 281215 w 1990924"/>
              <a:gd name="connsiteY15-1432" fmla="*/ 1306110 h 2211766"/>
              <a:gd name="connsiteX16-1433" fmla="*/ 281215 w 1990924"/>
              <a:gd name="connsiteY16-1434" fmla="*/ 908920 h 2211766"/>
              <a:gd name="connsiteX17-1435" fmla="*/ 37865 w 1990924"/>
              <a:gd name="connsiteY17-1436" fmla="*/ 680174 h 2211766"/>
              <a:gd name="connsiteX18-1437" fmla="*/ 155531 w 1990924"/>
              <a:gd name="connsiteY18-1438" fmla="*/ 450186 h 2211766"/>
              <a:gd name="connsiteX19-1439" fmla="*/ 475305 w 1990924"/>
              <a:gd name="connsiteY19-1440" fmla="*/ 572746 h 2211766"/>
              <a:gd name="connsiteX20-1441" fmla="*/ 819282 w 1990924"/>
              <a:gd name="connsiteY20-1442" fmla="*/ 374151 h 2211766"/>
              <a:gd name="connsiteX21-1443" fmla="*/ 895707 w 1990924"/>
              <a:gd name="connsiteY21-1444" fmla="*/ 49031 h 2211766"/>
              <a:gd name="connsiteX22-1445" fmla="*/ 1165952 w 1990924"/>
              <a:gd name="connsiteY22-1446" fmla="*/ 31573 h 2211766"/>
              <a:gd name="connsiteX23-1447" fmla="*/ 1207462 w 1990924"/>
              <a:gd name="connsiteY23-1448" fmla="*/ 374151 h 2211766"/>
              <a:gd name="connsiteX24-1449" fmla="*/ 1551439 w 1990924"/>
              <a:gd name="connsiteY24-1450" fmla="*/ 572746 h 2211766"/>
              <a:gd name="connsiteX0-1451" fmla="*/ 1551439 w 1990924"/>
              <a:gd name="connsiteY0-1452" fmla="*/ 584097 h 2223117"/>
              <a:gd name="connsiteX1-1453" fmla="*/ 1810111 w 1990924"/>
              <a:gd name="connsiteY1-1454" fmla="*/ 452809 h 2223117"/>
              <a:gd name="connsiteX2-1455" fmla="*/ 1988879 w 1990924"/>
              <a:gd name="connsiteY2-1456" fmla="*/ 691525 h 2223117"/>
              <a:gd name="connsiteX3-1457" fmla="*/ 1745529 w 1990924"/>
              <a:gd name="connsiteY3-1458" fmla="*/ 920271 h 2223117"/>
              <a:gd name="connsiteX4-1459" fmla="*/ 1745529 w 1990924"/>
              <a:gd name="connsiteY4-1460" fmla="*/ 1317461 h 2223117"/>
              <a:gd name="connsiteX5-1461" fmla="*/ 1988879 w 1990924"/>
              <a:gd name="connsiteY5-1462" fmla="*/ 1546207 h 2223117"/>
              <a:gd name="connsiteX6-1463" fmla="*/ 1845026 w 1990924"/>
              <a:gd name="connsiteY6-1464" fmla="*/ 1784923 h 2223117"/>
              <a:gd name="connsiteX7-1465" fmla="*/ 1551439 w 1990924"/>
              <a:gd name="connsiteY7-1466" fmla="*/ 1653635 h 2223117"/>
              <a:gd name="connsiteX8-1467" fmla="*/ 1207462 w 1990924"/>
              <a:gd name="connsiteY8-1468" fmla="*/ 1852230 h 2223117"/>
              <a:gd name="connsiteX9-1469" fmla="*/ 1131037 w 1990924"/>
              <a:gd name="connsiteY9-1470" fmla="*/ 2177350 h 2223117"/>
              <a:gd name="connsiteX10-1471" fmla="*/ 860792 w 1990924"/>
              <a:gd name="connsiteY10-1472" fmla="*/ 2186078 h 2223117"/>
              <a:gd name="connsiteX11-1473" fmla="*/ 819282 w 1990924"/>
              <a:gd name="connsiteY11-1474" fmla="*/ 1852230 h 2223117"/>
              <a:gd name="connsiteX12-1475" fmla="*/ 475305 w 1990924"/>
              <a:gd name="connsiteY12-1476" fmla="*/ 1653635 h 2223117"/>
              <a:gd name="connsiteX13-1477" fmla="*/ 155531 w 1990924"/>
              <a:gd name="connsiteY13-1478" fmla="*/ 1750009 h 2223117"/>
              <a:gd name="connsiteX14-1479" fmla="*/ 2950 w 1990924"/>
              <a:gd name="connsiteY14-1480" fmla="*/ 1520022 h 2223117"/>
              <a:gd name="connsiteX15-1481" fmla="*/ 281215 w 1990924"/>
              <a:gd name="connsiteY15-1482" fmla="*/ 1317461 h 2223117"/>
              <a:gd name="connsiteX16-1483" fmla="*/ 281215 w 1990924"/>
              <a:gd name="connsiteY16-1484" fmla="*/ 920271 h 2223117"/>
              <a:gd name="connsiteX17-1485" fmla="*/ 37865 w 1990924"/>
              <a:gd name="connsiteY17-1486" fmla="*/ 691525 h 2223117"/>
              <a:gd name="connsiteX18-1487" fmla="*/ 155531 w 1990924"/>
              <a:gd name="connsiteY18-1488" fmla="*/ 461537 h 2223117"/>
              <a:gd name="connsiteX19-1489" fmla="*/ 475305 w 1990924"/>
              <a:gd name="connsiteY19-1490" fmla="*/ 584097 h 2223117"/>
              <a:gd name="connsiteX20-1491" fmla="*/ 819282 w 1990924"/>
              <a:gd name="connsiteY20-1492" fmla="*/ 385502 h 2223117"/>
              <a:gd name="connsiteX21-1493" fmla="*/ 888019 w 1990924"/>
              <a:gd name="connsiteY21-1494" fmla="*/ 37776 h 2223117"/>
              <a:gd name="connsiteX22-1495" fmla="*/ 1165952 w 1990924"/>
              <a:gd name="connsiteY22-1496" fmla="*/ 42924 h 2223117"/>
              <a:gd name="connsiteX23-1497" fmla="*/ 1207462 w 1990924"/>
              <a:gd name="connsiteY23-1498" fmla="*/ 385502 h 2223117"/>
              <a:gd name="connsiteX24-1499" fmla="*/ 1551439 w 1990924"/>
              <a:gd name="connsiteY24-1500" fmla="*/ 584097 h 2223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23117">
                <a:moveTo>
                  <a:pt x="1551439" y="584097"/>
                </a:moveTo>
                <a:lnTo>
                  <a:pt x="1810111" y="452809"/>
                </a:lnTo>
                <a:cubicBezTo>
                  <a:pt x="1916702" y="420684"/>
                  <a:pt x="1999643" y="613615"/>
                  <a:pt x="1988879" y="691525"/>
                </a:cubicBezTo>
                <a:cubicBezTo>
                  <a:pt x="1978115" y="769435"/>
                  <a:pt x="1855917" y="842135"/>
                  <a:pt x="1745529" y="920271"/>
                </a:cubicBezTo>
                <a:cubicBezTo>
                  <a:pt x="1780804" y="1050318"/>
                  <a:pt x="1780804" y="1187414"/>
                  <a:pt x="1745529" y="1317461"/>
                </a:cubicBezTo>
                <a:cubicBezTo>
                  <a:pt x="1826646" y="1393710"/>
                  <a:pt x="1972296" y="1468297"/>
                  <a:pt x="1988879" y="1546207"/>
                </a:cubicBezTo>
                <a:cubicBezTo>
                  <a:pt x="2005462" y="1624117"/>
                  <a:pt x="1917933" y="1767018"/>
                  <a:pt x="1845026" y="1784923"/>
                </a:cubicBezTo>
                <a:cubicBezTo>
                  <a:pt x="1772119" y="1802828"/>
                  <a:pt x="1679522" y="1706428"/>
                  <a:pt x="1551439" y="1653635"/>
                </a:cubicBezTo>
                <a:cubicBezTo>
                  <a:pt x="1456452" y="1749208"/>
                  <a:pt x="1337724" y="1817756"/>
                  <a:pt x="1207462" y="1852230"/>
                </a:cubicBezTo>
                <a:cubicBezTo>
                  <a:pt x="1181987" y="1960603"/>
                  <a:pt x="1188815" y="2121709"/>
                  <a:pt x="1131037" y="2177350"/>
                </a:cubicBezTo>
                <a:cubicBezTo>
                  <a:pt x="1073259" y="2232991"/>
                  <a:pt x="912751" y="2240265"/>
                  <a:pt x="860792" y="2186078"/>
                </a:cubicBezTo>
                <a:cubicBezTo>
                  <a:pt x="808833" y="2131891"/>
                  <a:pt x="810792" y="1956972"/>
                  <a:pt x="819282" y="1852230"/>
                </a:cubicBezTo>
                <a:cubicBezTo>
                  <a:pt x="689020" y="1817755"/>
                  <a:pt x="570292" y="1749207"/>
                  <a:pt x="475305" y="1653635"/>
                </a:cubicBezTo>
                <a:cubicBezTo>
                  <a:pt x="368714" y="1685760"/>
                  <a:pt x="234257" y="1772278"/>
                  <a:pt x="155531" y="1750009"/>
                </a:cubicBezTo>
                <a:cubicBezTo>
                  <a:pt x="76805" y="1727740"/>
                  <a:pt x="-17997" y="1592113"/>
                  <a:pt x="2950" y="1520022"/>
                </a:cubicBezTo>
                <a:cubicBezTo>
                  <a:pt x="23897" y="1447931"/>
                  <a:pt x="223198" y="1369411"/>
                  <a:pt x="281215" y="1317461"/>
                </a:cubicBezTo>
                <a:cubicBezTo>
                  <a:pt x="245940" y="1187414"/>
                  <a:pt x="245940" y="1050318"/>
                  <a:pt x="281215" y="920271"/>
                </a:cubicBezTo>
                <a:cubicBezTo>
                  <a:pt x="200098" y="844022"/>
                  <a:pt x="58812" y="767981"/>
                  <a:pt x="37865" y="691525"/>
                </a:cubicBezTo>
                <a:cubicBezTo>
                  <a:pt x="16918" y="615069"/>
                  <a:pt x="82624" y="479442"/>
                  <a:pt x="155531" y="461537"/>
                </a:cubicBezTo>
                <a:cubicBezTo>
                  <a:pt x="228438" y="443632"/>
                  <a:pt x="364680" y="540034"/>
                  <a:pt x="475305" y="584097"/>
                </a:cubicBezTo>
                <a:cubicBezTo>
                  <a:pt x="570292" y="488524"/>
                  <a:pt x="689020" y="419976"/>
                  <a:pt x="819282" y="385502"/>
                </a:cubicBezTo>
                <a:cubicBezTo>
                  <a:pt x="844757" y="277129"/>
                  <a:pt x="815094" y="87414"/>
                  <a:pt x="888019" y="37776"/>
                </a:cubicBezTo>
                <a:cubicBezTo>
                  <a:pt x="960944" y="-11862"/>
                  <a:pt x="1112712" y="-15030"/>
                  <a:pt x="1165952" y="42924"/>
                </a:cubicBezTo>
                <a:cubicBezTo>
                  <a:pt x="1219193" y="100878"/>
                  <a:pt x="1198495" y="263302"/>
                  <a:pt x="1207462" y="385502"/>
                </a:cubicBezTo>
                <a:cubicBezTo>
                  <a:pt x="1337724" y="419977"/>
                  <a:pt x="1456452" y="488525"/>
                  <a:pt x="1551439" y="584097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69868" y="2628402"/>
            <a:ext cx="42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59" name="矩形 58"/>
          <p:cNvSpPr/>
          <p:nvPr/>
        </p:nvSpPr>
        <p:spPr>
          <a:xfrm>
            <a:off x="1358057" y="2511209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10</a:t>
            </a:r>
            <a:r>
              <a:rPr lang="en-US" altLang="zh-CN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2118184" y="2701823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269868" y="3791462"/>
            <a:ext cx="42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62" name="矩形 61"/>
          <p:cNvSpPr/>
          <p:nvPr/>
        </p:nvSpPr>
        <p:spPr>
          <a:xfrm>
            <a:off x="1317180" y="3674269"/>
            <a:ext cx="780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25</a:t>
            </a:r>
            <a:r>
              <a:rPr lang="en-US" altLang="zh-CN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2118184" y="3864883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269868" y="4954522"/>
            <a:ext cx="42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65" name="矩形 64"/>
          <p:cNvSpPr/>
          <p:nvPr/>
        </p:nvSpPr>
        <p:spPr>
          <a:xfrm>
            <a:off x="1311569" y="4837329"/>
            <a:ext cx="792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72</a:t>
            </a:r>
            <a:r>
              <a:rPr lang="en-US" altLang="zh-CN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2118184" y="5027943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7461049" y="3818294"/>
            <a:ext cx="688855" cy="532435"/>
            <a:chOff x="5248276" y="1095375"/>
            <a:chExt cx="727075" cy="561976"/>
          </a:xfrm>
          <a:solidFill>
            <a:schemeClr val="bg1"/>
          </a:solidFill>
        </p:grpSpPr>
        <p:sp>
          <p:nvSpPr>
            <p:cNvPr id="68" name="Freeform 378"/>
            <p:cNvSpPr/>
            <p:nvPr/>
          </p:nvSpPr>
          <p:spPr bwMode="auto">
            <a:xfrm>
              <a:off x="5367339" y="1268413"/>
              <a:ext cx="39688" cy="144463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9" y="17"/>
                </a:cxn>
                <a:cxn ang="0">
                  <a:pos x="87" y="28"/>
                </a:cxn>
                <a:cxn ang="0">
                  <a:pos x="81" y="49"/>
                </a:cxn>
                <a:cxn ang="0">
                  <a:pos x="64" y="89"/>
                </a:cxn>
                <a:cxn ang="0">
                  <a:pos x="64" y="89"/>
                </a:cxn>
                <a:cxn ang="0">
                  <a:pos x="56" y="113"/>
                </a:cxn>
                <a:cxn ang="0">
                  <a:pos x="49" y="136"/>
                </a:cxn>
                <a:cxn ang="0">
                  <a:pos x="36" y="185"/>
                </a:cxn>
                <a:cxn ang="0">
                  <a:pos x="36" y="185"/>
                </a:cxn>
                <a:cxn ang="0">
                  <a:pos x="31" y="207"/>
                </a:cxn>
                <a:cxn ang="0">
                  <a:pos x="26" y="230"/>
                </a:cxn>
                <a:cxn ang="0">
                  <a:pos x="18" y="277"/>
                </a:cxn>
                <a:cxn ang="0">
                  <a:pos x="18" y="277"/>
                </a:cxn>
                <a:cxn ang="0">
                  <a:pos x="13" y="298"/>
                </a:cxn>
                <a:cxn ang="0">
                  <a:pos x="8" y="318"/>
                </a:cxn>
                <a:cxn ang="0">
                  <a:pos x="2" y="339"/>
                </a:cxn>
                <a:cxn ang="0">
                  <a:pos x="1" y="349"/>
                </a:cxn>
                <a:cxn ang="0">
                  <a:pos x="0" y="360"/>
                </a:cxn>
                <a:cxn ang="0">
                  <a:pos x="0" y="360"/>
                </a:cxn>
                <a:cxn ang="0">
                  <a:pos x="0" y="362"/>
                </a:cxn>
                <a:cxn ang="0">
                  <a:pos x="1" y="364"/>
                </a:cxn>
                <a:cxn ang="0">
                  <a:pos x="2" y="365"/>
                </a:cxn>
                <a:cxn ang="0">
                  <a:pos x="5" y="365"/>
                </a:cxn>
                <a:cxn ang="0">
                  <a:pos x="9" y="364"/>
                </a:cxn>
                <a:cxn ang="0">
                  <a:pos x="10" y="362"/>
                </a:cxn>
                <a:cxn ang="0">
                  <a:pos x="10" y="360"/>
                </a:cxn>
                <a:cxn ang="0">
                  <a:pos x="10" y="360"/>
                </a:cxn>
                <a:cxn ang="0">
                  <a:pos x="13" y="349"/>
                </a:cxn>
                <a:cxn ang="0">
                  <a:pos x="15" y="340"/>
                </a:cxn>
                <a:cxn ang="0">
                  <a:pos x="19" y="331"/>
                </a:cxn>
                <a:cxn ang="0">
                  <a:pos x="22" y="322"/>
                </a:cxn>
                <a:cxn ang="0">
                  <a:pos x="31" y="270"/>
                </a:cxn>
                <a:cxn ang="0">
                  <a:pos x="31" y="270"/>
                </a:cxn>
                <a:cxn ang="0">
                  <a:pos x="39" y="223"/>
                </a:cxn>
                <a:cxn ang="0">
                  <a:pos x="49" y="177"/>
                </a:cxn>
                <a:cxn ang="0">
                  <a:pos x="49" y="177"/>
                </a:cxn>
                <a:cxn ang="0">
                  <a:pos x="64" y="128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93" y="45"/>
                </a:cxn>
                <a:cxn ang="0">
                  <a:pos x="99" y="25"/>
                </a:cxn>
                <a:cxn ang="0">
                  <a:pos x="100" y="16"/>
                </a:cxn>
                <a:cxn ang="0">
                  <a:pos x="102" y="5"/>
                </a:cxn>
                <a:cxn ang="0">
                  <a:pos x="102" y="5"/>
                </a:cxn>
                <a:cxn ang="0">
                  <a:pos x="102" y="4"/>
                </a:cxn>
                <a:cxn ang="0">
                  <a:pos x="100" y="1"/>
                </a:cxn>
                <a:cxn ang="0">
                  <a:pos x="99" y="1"/>
                </a:cxn>
                <a:cxn ang="0">
                  <a:pos x="96" y="0"/>
                </a:cxn>
                <a:cxn ang="0">
                  <a:pos x="93" y="1"/>
                </a:cxn>
                <a:cxn ang="0">
                  <a:pos x="91" y="4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102" h="365">
                  <a:moveTo>
                    <a:pt x="90" y="5"/>
                  </a:moveTo>
                  <a:lnTo>
                    <a:pt x="90" y="5"/>
                  </a:lnTo>
                  <a:lnTo>
                    <a:pt x="89" y="17"/>
                  </a:lnTo>
                  <a:lnTo>
                    <a:pt x="87" y="28"/>
                  </a:lnTo>
                  <a:lnTo>
                    <a:pt x="81" y="4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56" y="113"/>
                  </a:lnTo>
                  <a:lnTo>
                    <a:pt x="49" y="136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1" y="207"/>
                  </a:lnTo>
                  <a:lnTo>
                    <a:pt x="26" y="230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3" y="298"/>
                  </a:lnTo>
                  <a:lnTo>
                    <a:pt x="8" y="318"/>
                  </a:lnTo>
                  <a:lnTo>
                    <a:pt x="2" y="339"/>
                  </a:lnTo>
                  <a:lnTo>
                    <a:pt x="1" y="349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2"/>
                  </a:lnTo>
                  <a:lnTo>
                    <a:pt x="1" y="364"/>
                  </a:lnTo>
                  <a:lnTo>
                    <a:pt x="2" y="365"/>
                  </a:lnTo>
                  <a:lnTo>
                    <a:pt x="5" y="365"/>
                  </a:lnTo>
                  <a:lnTo>
                    <a:pt x="9" y="364"/>
                  </a:lnTo>
                  <a:lnTo>
                    <a:pt x="10" y="362"/>
                  </a:lnTo>
                  <a:lnTo>
                    <a:pt x="10" y="360"/>
                  </a:lnTo>
                  <a:lnTo>
                    <a:pt x="10" y="360"/>
                  </a:lnTo>
                  <a:lnTo>
                    <a:pt x="13" y="349"/>
                  </a:lnTo>
                  <a:lnTo>
                    <a:pt x="15" y="340"/>
                  </a:lnTo>
                  <a:lnTo>
                    <a:pt x="19" y="331"/>
                  </a:lnTo>
                  <a:lnTo>
                    <a:pt x="22" y="322"/>
                  </a:lnTo>
                  <a:lnTo>
                    <a:pt x="31" y="270"/>
                  </a:lnTo>
                  <a:lnTo>
                    <a:pt x="31" y="270"/>
                  </a:lnTo>
                  <a:lnTo>
                    <a:pt x="39" y="223"/>
                  </a:lnTo>
                  <a:lnTo>
                    <a:pt x="49" y="177"/>
                  </a:lnTo>
                  <a:lnTo>
                    <a:pt x="49" y="177"/>
                  </a:lnTo>
                  <a:lnTo>
                    <a:pt x="64" y="128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93" y="45"/>
                  </a:lnTo>
                  <a:lnTo>
                    <a:pt x="99" y="25"/>
                  </a:lnTo>
                  <a:lnTo>
                    <a:pt x="100" y="16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102" y="4"/>
                  </a:lnTo>
                  <a:lnTo>
                    <a:pt x="100" y="1"/>
                  </a:lnTo>
                  <a:lnTo>
                    <a:pt x="99" y="1"/>
                  </a:lnTo>
                  <a:lnTo>
                    <a:pt x="96" y="0"/>
                  </a:lnTo>
                  <a:lnTo>
                    <a:pt x="93" y="1"/>
                  </a:lnTo>
                  <a:lnTo>
                    <a:pt x="91" y="4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379"/>
            <p:cNvSpPr/>
            <p:nvPr/>
          </p:nvSpPr>
          <p:spPr bwMode="auto">
            <a:xfrm>
              <a:off x="5426076" y="1354138"/>
              <a:ext cx="33338" cy="1285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75" y="3"/>
                </a:cxn>
                <a:cxn ang="0">
                  <a:pos x="71" y="11"/>
                </a:cxn>
                <a:cxn ang="0">
                  <a:pos x="69" y="20"/>
                </a:cxn>
                <a:cxn ang="0">
                  <a:pos x="63" y="37"/>
                </a:cxn>
                <a:cxn ang="0">
                  <a:pos x="55" y="71"/>
                </a:cxn>
                <a:cxn ang="0">
                  <a:pos x="55" y="71"/>
                </a:cxn>
                <a:cxn ang="0">
                  <a:pos x="49" y="91"/>
                </a:cxn>
                <a:cxn ang="0">
                  <a:pos x="42" y="110"/>
                </a:cxn>
                <a:cxn ang="0">
                  <a:pos x="36" y="130"/>
                </a:cxn>
                <a:cxn ang="0">
                  <a:pos x="32" y="149"/>
                </a:cxn>
                <a:cxn ang="0">
                  <a:pos x="32" y="149"/>
                </a:cxn>
                <a:cxn ang="0">
                  <a:pos x="27" y="196"/>
                </a:cxn>
                <a:cxn ang="0">
                  <a:pos x="23" y="220"/>
                </a:cxn>
                <a:cxn ang="0">
                  <a:pos x="19" y="244"/>
                </a:cxn>
                <a:cxn ang="0">
                  <a:pos x="19" y="244"/>
                </a:cxn>
                <a:cxn ang="0">
                  <a:pos x="15" y="261"/>
                </a:cxn>
                <a:cxn ang="0">
                  <a:pos x="11" y="279"/>
                </a:cxn>
                <a:cxn ang="0">
                  <a:pos x="11" y="279"/>
                </a:cxn>
                <a:cxn ang="0">
                  <a:pos x="8" y="288"/>
                </a:cxn>
                <a:cxn ang="0">
                  <a:pos x="7" y="298"/>
                </a:cxn>
                <a:cxn ang="0">
                  <a:pos x="6" y="309"/>
                </a:cxn>
                <a:cxn ang="0">
                  <a:pos x="3" y="313"/>
                </a:cxn>
                <a:cxn ang="0">
                  <a:pos x="2" y="317"/>
                </a:cxn>
                <a:cxn ang="0">
                  <a:pos x="2" y="317"/>
                </a:cxn>
                <a:cxn ang="0">
                  <a:pos x="0" y="319"/>
                </a:cxn>
                <a:cxn ang="0">
                  <a:pos x="0" y="321"/>
                </a:cxn>
                <a:cxn ang="0">
                  <a:pos x="2" y="323"/>
                </a:cxn>
                <a:cxn ang="0">
                  <a:pos x="3" y="325"/>
                </a:cxn>
                <a:cxn ang="0">
                  <a:pos x="7" y="325"/>
                </a:cxn>
                <a:cxn ang="0">
                  <a:pos x="10" y="325"/>
                </a:cxn>
                <a:cxn ang="0">
                  <a:pos x="11" y="323"/>
                </a:cxn>
                <a:cxn ang="0">
                  <a:pos x="11" y="323"/>
                </a:cxn>
                <a:cxn ang="0">
                  <a:pos x="15" y="317"/>
                </a:cxn>
                <a:cxn ang="0">
                  <a:pos x="18" y="310"/>
                </a:cxn>
                <a:cxn ang="0">
                  <a:pos x="21" y="295"/>
                </a:cxn>
                <a:cxn ang="0">
                  <a:pos x="24" y="279"/>
                </a:cxn>
                <a:cxn ang="0">
                  <a:pos x="27" y="264"/>
                </a:cxn>
                <a:cxn ang="0">
                  <a:pos x="27" y="264"/>
                </a:cxn>
                <a:cxn ang="0">
                  <a:pos x="31" y="245"/>
                </a:cxn>
                <a:cxn ang="0">
                  <a:pos x="33" y="227"/>
                </a:cxn>
                <a:cxn ang="0">
                  <a:pos x="38" y="187"/>
                </a:cxn>
                <a:cxn ang="0">
                  <a:pos x="38" y="187"/>
                </a:cxn>
                <a:cxn ang="0">
                  <a:pos x="42" y="164"/>
                </a:cxn>
                <a:cxn ang="0">
                  <a:pos x="46" y="140"/>
                </a:cxn>
                <a:cxn ang="0">
                  <a:pos x="52" y="117"/>
                </a:cxn>
                <a:cxn ang="0">
                  <a:pos x="59" y="94"/>
                </a:cxn>
                <a:cxn ang="0">
                  <a:pos x="59" y="94"/>
                </a:cxn>
                <a:cxn ang="0">
                  <a:pos x="66" y="72"/>
                </a:cxn>
                <a:cxn ang="0">
                  <a:pos x="71" y="51"/>
                </a:cxn>
                <a:cxn ang="0">
                  <a:pos x="76" y="29"/>
                </a:cxn>
                <a:cxn ang="0">
                  <a:pos x="80" y="19"/>
                </a:cxn>
                <a:cxn ang="0">
                  <a:pos x="86" y="9"/>
                </a:cxn>
                <a:cxn ang="0">
                  <a:pos x="86" y="9"/>
                </a:cxn>
                <a:cxn ang="0">
                  <a:pos x="87" y="7"/>
                </a:cxn>
                <a:cxn ang="0">
                  <a:pos x="86" y="4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8" y="2"/>
                </a:cxn>
                <a:cxn ang="0">
                  <a:pos x="75" y="3"/>
                </a:cxn>
                <a:cxn ang="0">
                  <a:pos x="75" y="3"/>
                </a:cxn>
              </a:cxnLst>
              <a:rect l="0" t="0" r="r" b="b"/>
              <a:pathLst>
                <a:path w="87" h="325">
                  <a:moveTo>
                    <a:pt x="75" y="3"/>
                  </a:moveTo>
                  <a:lnTo>
                    <a:pt x="75" y="3"/>
                  </a:lnTo>
                  <a:lnTo>
                    <a:pt x="71" y="11"/>
                  </a:lnTo>
                  <a:lnTo>
                    <a:pt x="69" y="20"/>
                  </a:lnTo>
                  <a:lnTo>
                    <a:pt x="63" y="37"/>
                  </a:lnTo>
                  <a:lnTo>
                    <a:pt x="55" y="71"/>
                  </a:lnTo>
                  <a:lnTo>
                    <a:pt x="55" y="71"/>
                  </a:lnTo>
                  <a:lnTo>
                    <a:pt x="49" y="91"/>
                  </a:lnTo>
                  <a:lnTo>
                    <a:pt x="42" y="110"/>
                  </a:lnTo>
                  <a:lnTo>
                    <a:pt x="36" y="130"/>
                  </a:lnTo>
                  <a:lnTo>
                    <a:pt x="32" y="149"/>
                  </a:lnTo>
                  <a:lnTo>
                    <a:pt x="32" y="149"/>
                  </a:lnTo>
                  <a:lnTo>
                    <a:pt x="27" y="196"/>
                  </a:lnTo>
                  <a:lnTo>
                    <a:pt x="23" y="220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5" y="261"/>
                  </a:lnTo>
                  <a:lnTo>
                    <a:pt x="11" y="279"/>
                  </a:lnTo>
                  <a:lnTo>
                    <a:pt x="11" y="279"/>
                  </a:lnTo>
                  <a:lnTo>
                    <a:pt x="8" y="288"/>
                  </a:lnTo>
                  <a:lnTo>
                    <a:pt x="7" y="298"/>
                  </a:lnTo>
                  <a:lnTo>
                    <a:pt x="6" y="309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0" y="321"/>
                  </a:lnTo>
                  <a:lnTo>
                    <a:pt x="2" y="323"/>
                  </a:lnTo>
                  <a:lnTo>
                    <a:pt x="3" y="325"/>
                  </a:lnTo>
                  <a:lnTo>
                    <a:pt x="7" y="325"/>
                  </a:lnTo>
                  <a:lnTo>
                    <a:pt x="10" y="325"/>
                  </a:lnTo>
                  <a:lnTo>
                    <a:pt x="11" y="323"/>
                  </a:lnTo>
                  <a:lnTo>
                    <a:pt x="11" y="323"/>
                  </a:lnTo>
                  <a:lnTo>
                    <a:pt x="15" y="317"/>
                  </a:lnTo>
                  <a:lnTo>
                    <a:pt x="18" y="310"/>
                  </a:lnTo>
                  <a:lnTo>
                    <a:pt x="21" y="295"/>
                  </a:lnTo>
                  <a:lnTo>
                    <a:pt x="24" y="279"/>
                  </a:lnTo>
                  <a:lnTo>
                    <a:pt x="27" y="264"/>
                  </a:lnTo>
                  <a:lnTo>
                    <a:pt x="27" y="264"/>
                  </a:lnTo>
                  <a:lnTo>
                    <a:pt x="31" y="245"/>
                  </a:lnTo>
                  <a:lnTo>
                    <a:pt x="33" y="227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42" y="164"/>
                  </a:lnTo>
                  <a:lnTo>
                    <a:pt x="46" y="140"/>
                  </a:lnTo>
                  <a:lnTo>
                    <a:pt x="52" y="117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66" y="72"/>
                  </a:lnTo>
                  <a:lnTo>
                    <a:pt x="71" y="51"/>
                  </a:lnTo>
                  <a:lnTo>
                    <a:pt x="76" y="29"/>
                  </a:lnTo>
                  <a:lnTo>
                    <a:pt x="80" y="1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7" y="7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8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380"/>
            <p:cNvSpPr/>
            <p:nvPr/>
          </p:nvSpPr>
          <p:spPr bwMode="auto">
            <a:xfrm>
              <a:off x="5492751" y="1465263"/>
              <a:ext cx="25400" cy="90488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46" y="13"/>
                </a:cxn>
                <a:cxn ang="0">
                  <a:pos x="42" y="24"/>
                </a:cxn>
                <a:cxn ang="0">
                  <a:pos x="34" y="45"/>
                </a:cxn>
                <a:cxn ang="0">
                  <a:pos x="29" y="67"/>
                </a:cxn>
                <a:cxn ang="0">
                  <a:pos x="23" y="90"/>
                </a:cxn>
                <a:cxn ang="0">
                  <a:pos x="23" y="90"/>
                </a:cxn>
                <a:cxn ang="0">
                  <a:pos x="16" y="122"/>
                </a:cxn>
                <a:cxn ang="0">
                  <a:pos x="10" y="154"/>
                </a:cxn>
                <a:cxn ang="0">
                  <a:pos x="0" y="221"/>
                </a:cxn>
                <a:cxn ang="0">
                  <a:pos x="0" y="221"/>
                </a:cxn>
                <a:cxn ang="0">
                  <a:pos x="0" y="224"/>
                </a:cxn>
                <a:cxn ang="0">
                  <a:pos x="1" y="225"/>
                </a:cxn>
                <a:cxn ang="0">
                  <a:pos x="5" y="228"/>
                </a:cxn>
                <a:cxn ang="0">
                  <a:pos x="6" y="228"/>
                </a:cxn>
                <a:cxn ang="0">
                  <a:pos x="9" y="228"/>
                </a:cxn>
                <a:cxn ang="0">
                  <a:pos x="10" y="226"/>
                </a:cxn>
                <a:cxn ang="0">
                  <a:pos x="12" y="224"/>
                </a:cxn>
                <a:cxn ang="0">
                  <a:pos x="12" y="224"/>
                </a:cxn>
                <a:cxn ang="0">
                  <a:pos x="16" y="194"/>
                </a:cxn>
                <a:cxn ang="0">
                  <a:pos x="22" y="164"/>
                </a:cxn>
                <a:cxn ang="0">
                  <a:pos x="27" y="134"/>
                </a:cxn>
                <a:cxn ang="0">
                  <a:pos x="33" y="103"/>
                </a:cxn>
                <a:cxn ang="0">
                  <a:pos x="33" y="103"/>
                </a:cxn>
                <a:cxn ang="0">
                  <a:pos x="36" y="79"/>
                </a:cxn>
                <a:cxn ang="0">
                  <a:pos x="42" y="54"/>
                </a:cxn>
                <a:cxn ang="0">
                  <a:pos x="46" y="42"/>
                </a:cxn>
                <a:cxn ang="0">
                  <a:pos x="51" y="30"/>
                </a:cxn>
                <a:cxn ang="0">
                  <a:pos x="56" y="18"/>
                </a:cxn>
                <a:cxn ang="0">
                  <a:pos x="61" y="8"/>
                </a:cxn>
                <a:cxn ang="0">
                  <a:pos x="61" y="8"/>
                </a:cxn>
                <a:cxn ang="0">
                  <a:pos x="63" y="7"/>
                </a:cxn>
                <a:cxn ang="0">
                  <a:pos x="63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63" h="228">
                  <a:moveTo>
                    <a:pt x="52" y="3"/>
                  </a:moveTo>
                  <a:lnTo>
                    <a:pt x="52" y="3"/>
                  </a:lnTo>
                  <a:lnTo>
                    <a:pt x="46" y="13"/>
                  </a:lnTo>
                  <a:lnTo>
                    <a:pt x="42" y="24"/>
                  </a:lnTo>
                  <a:lnTo>
                    <a:pt x="34" y="45"/>
                  </a:lnTo>
                  <a:lnTo>
                    <a:pt x="29" y="67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16" y="122"/>
                  </a:lnTo>
                  <a:lnTo>
                    <a:pt x="10" y="154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4"/>
                  </a:lnTo>
                  <a:lnTo>
                    <a:pt x="1" y="225"/>
                  </a:lnTo>
                  <a:lnTo>
                    <a:pt x="5" y="228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0" y="226"/>
                  </a:lnTo>
                  <a:lnTo>
                    <a:pt x="12" y="224"/>
                  </a:lnTo>
                  <a:lnTo>
                    <a:pt x="12" y="224"/>
                  </a:lnTo>
                  <a:lnTo>
                    <a:pt x="16" y="194"/>
                  </a:lnTo>
                  <a:lnTo>
                    <a:pt x="22" y="164"/>
                  </a:lnTo>
                  <a:lnTo>
                    <a:pt x="27" y="134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6" y="79"/>
                  </a:lnTo>
                  <a:lnTo>
                    <a:pt x="42" y="54"/>
                  </a:lnTo>
                  <a:lnTo>
                    <a:pt x="46" y="42"/>
                  </a:lnTo>
                  <a:lnTo>
                    <a:pt x="51" y="30"/>
                  </a:lnTo>
                  <a:lnTo>
                    <a:pt x="56" y="1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3" y="7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381"/>
            <p:cNvSpPr/>
            <p:nvPr/>
          </p:nvSpPr>
          <p:spPr bwMode="auto">
            <a:xfrm>
              <a:off x="5516564" y="1489076"/>
              <a:ext cx="17463" cy="7620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21" y="48"/>
                </a:cxn>
                <a:cxn ang="0">
                  <a:pos x="11" y="94"/>
                </a:cxn>
                <a:cxn ang="0">
                  <a:pos x="7" y="117"/>
                </a:cxn>
                <a:cxn ang="0">
                  <a:pos x="3" y="141"/>
                </a:cxn>
                <a:cxn ang="0">
                  <a:pos x="0" y="163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89"/>
                </a:cxn>
                <a:cxn ang="0">
                  <a:pos x="2" y="192"/>
                </a:cxn>
                <a:cxn ang="0">
                  <a:pos x="6" y="193"/>
                </a:cxn>
                <a:cxn ang="0">
                  <a:pos x="10" y="192"/>
                </a:cxn>
                <a:cxn ang="0">
                  <a:pos x="11" y="189"/>
                </a:cxn>
                <a:cxn ang="0">
                  <a:pos x="11" y="188"/>
                </a:cxn>
                <a:cxn ang="0">
                  <a:pos x="11" y="188"/>
                </a:cxn>
                <a:cxn ang="0">
                  <a:pos x="12" y="164"/>
                </a:cxn>
                <a:cxn ang="0">
                  <a:pos x="15" y="141"/>
                </a:cxn>
                <a:cxn ang="0">
                  <a:pos x="17" y="119"/>
                </a:cxn>
                <a:cxn ang="0">
                  <a:pos x="23" y="95"/>
                </a:cxn>
                <a:cxn ang="0">
                  <a:pos x="33" y="51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6" y="4"/>
                </a:cxn>
                <a:cxn ang="0">
                  <a:pos x="45" y="2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6" y="1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46" h="193">
                  <a:moveTo>
                    <a:pt x="34" y="4"/>
                  </a:moveTo>
                  <a:lnTo>
                    <a:pt x="34" y="4"/>
                  </a:lnTo>
                  <a:lnTo>
                    <a:pt x="21" y="48"/>
                  </a:lnTo>
                  <a:lnTo>
                    <a:pt x="11" y="94"/>
                  </a:lnTo>
                  <a:lnTo>
                    <a:pt x="7" y="117"/>
                  </a:lnTo>
                  <a:lnTo>
                    <a:pt x="3" y="141"/>
                  </a:lnTo>
                  <a:lnTo>
                    <a:pt x="0" y="16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9"/>
                  </a:lnTo>
                  <a:lnTo>
                    <a:pt x="2" y="192"/>
                  </a:lnTo>
                  <a:lnTo>
                    <a:pt x="6" y="193"/>
                  </a:lnTo>
                  <a:lnTo>
                    <a:pt x="10" y="192"/>
                  </a:lnTo>
                  <a:lnTo>
                    <a:pt x="11" y="189"/>
                  </a:lnTo>
                  <a:lnTo>
                    <a:pt x="11" y="188"/>
                  </a:lnTo>
                  <a:lnTo>
                    <a:pt x="11" y="188"/>
                  </a:lnTo>
                  <a:lnTo>
                    <a:pt x="12" y="164"/>
                  </a:lnTo>
                  <a:lnTo>
                    <a:pt x="15" y="141"/>
                  </a:lnTo>
                  <a:lnTo>
                    <a:pt x="17" y="119"/>
                  </a:lnTo>
                  <a:lnTo>
                    <a:pt x="23" y="95"/>
                  </a:lnTo>
                  <a:lnTo>
                    <a:pt x="33" y="51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4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382"/>
            <p:cNvSpPr/>
            <p:nvPr/>
          </p:nvSpPr>
          <p:spPr bwMode="auto">
            <a:xfrm>
              <a:off x="5478464" y="1268413"/>
              <a:ext cx="228600" cy="104775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540" y="9"/>
                </a:cxn>
                <a:cxn ang="0">
                  <a:pos x="512" y="22"/>
                </a:cxn>
                <a:cxn ang="0">
                  <a:pos x="460" y="51"/>
                </a:cxn>
                <a:cxn ang="0">
                  <a:pos x="418" y="72"/>
                </a:cxn>
                <a:cxn ang="0">
                  <a:pos x="333" y="107"/>
                </a:cxn>
                <a:cxn ang="0">
                  <a:pos x="290" y="123"/>
                </a:cxn>
                <a:cxn ang="0">
                  <a:pos x="217" y="151"/>
                </a:cxn>
                <a:cxn ang="0">
                  <a:pos x="145" y="183"/>
                </a:cxn>
                <a:cxn ang="0">
                  <a:pos x="109" y="200"/>
                </a:cxn>
                <a:cxn ang="0">
                  <a:pos x="74" y="217"/>
                </a:cxn>
                <a:cxn ang="0">
                  <a:pos x="22" y="246"/>
                </a:cxn>
                <a:cxn ang="0">
                  <a:pos x="4" y="251"/>
                </a:cxn>
                <a:cxn ang="0">
                  <a:pos x="1" y="253"/>
                </a:cxn>
                <a:cxn ang="0">
                  <a:pos x="0" y="258"/>
                </a:cxn>
                <a:cxn ang="0">
                  <a:pos x="4" y="263"/>
                </a:cxn>
                <a:cxn ang="0">
                  <a:pos x="6" y="263"/>
                </a:cxn>
                <a:cxn ang="0">
                  <a:pos x="36" y="253"/>
                </a:cxn>
                <a:cxn ang="0">
                  <a:pos x="64" y="237"/>
                </a:cxn>
                <a:cxn ang="0">
                  <a:pos x="81" y="228"/>
                </a:cxn>
                <a:cxn ang="0">
                  <a:pos x="132" y="202"/>
                </a:cxn>
                <a:cxn ang="0">
                  <a:pos x="171" y="183"/>
                </a:cxn>
                <a:cxn ang="0">
                  <a:pos x="252" y="149"/>
                </a:cxn>
                <a:cxn ang="0">
                  <a:pos x="294" y="135"/>
                </a:cxn>
                <a:cxn ang="0">
                  <a:pos x="370" y="105"/>
                </a:cxn>
                <a:cxn ang="0">
                  <a:pos x="446" y="71"/>
                </a:cxn>
                <a:cxn ang="0">
                  <a:pos x="482" y="54"/>
                </a:cxn>
                <a:cxn ang="0">
                  <a:pos x="519" y="34"/>
                </a:cxn>
                <a:cxn ang="0">
                  <a:pos x="532" y="28"/>
                </a:cxn>
                <a:cxn ang="0">
                  <a:pos x="558" y="16"/>
                </a:cxn>
                <a:cxn ang="0">
                  <a:pos x="571" y="12"/>
                </a:cxn>
                <a:cxn ang="0">
                  <a:pos x="575" y="9"/>
                </a:cxn>
                <a:cxn ang="0">
                  <a:pos x="573" y="1"/>
                </a:cxn>
                <a:cxn ang="0">
                  <a:pos x="569" y="0"/>
                </a:cxn>
              </a:cxnLst>
              <a:rect l="0" t="0" r="r" b="b"/>
              <a:pathLst>
                <a:path w="575" h="263">
                  <a:moveTo>
                    <a:pt x="569" y="0"/>
                  </a:moveTo>
                  <a:lnTo>
                    <a:pt x="569" y="0"/>
                  </a:lnTo>
                  <a:lnTo>
                    <a:pt x="554" y="4"/>
                  </a:lnTo>
                  <a:lnTo>
                    <a:pt x="540" y="9"/>
                  </a:lnTo>
                  <a:lnTo>
                    <a:pt x="527" y="16"/>
                  </a:lnTo>
                  <a:lnTo>
                    <a:pt x="512" y="22"/>
                  </a:lnTo>
                  <a:lnTo>
                    <a:pt x="486" y="38"/>
                  </a:lnTo>
                  <a:lnTo>
                    <a:pt x="460" y="51"/>
                  </a:lnTo>
                  <a:lnTo>
                    <a:pt x="460" y="51"/>
                  </a:lnTo>
                  <a:lnTo>
                    <a:pt x="418" y="72"/>
                  </a:lnTo>
                  <a:lnTo>
                    <a:pt x="376" y="90"/>
                  </a:lnTo>
                  <a:lnTo>
                    <a:pt x="333" y="107"/>
                  </a:lnTo>
                  <a:lnTo>
                    <a:pt x="290" y="123"/>
                  </a:lnTo>
                  <a:lnTo>
                    <a:pt x="290" y="123"/>
                  </a:lnTo>
                  <a:lnTo>
                    <a:pt x="253" y="138"/>
                  </a:lnTo>
                  <a:lnTo>
                    <a:pt x="217" y="151"/>
                  </a:lnTo>
                  <a:lnTo>
                    <a:pt x="180" y="166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09" y="200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40" y="237"/>
                  </a:lnTo>
                  <a:lnTo>
                    <a:pt x="22" y="246"/>
                  </a:lnTo>
                  <a:lnTo>
                    <a:pt x="13" y="249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1" y="253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2" y="262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3"/>
                  </a:lnTo>
                  <a:lnTo>
                    <a:pt x="22" y="258"/>
                  </a:lnTo>
                  <a:lnTo>
                    <a:pt x="36" y="253"/>
                  </a:lnTo>
                  <a:lnTo>
                    <a:pt x="51" y="245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81" y="228"/>
                  </a:lnTo>
                  <a:lnTo>
                    <a:pt x="98" y="219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71" y="183"/>
                  </a:lnTo>
                  <a:lnTo>
                    <a:pt x="212" y="165"/>
                  </a:lnTo>
                  <a:lnTo>
                    <a:pt x="252" y="149"/>
                  </a:lnTo>
                  <a:lnTo>
                    <a:pt x="294" y="135"/>
                  </a:lnTo>
                  <a:lnTo>
                    <a:pt x="294" y="135"/>
                  </a:lnTo>
                  <a:lnTo>
                    <a:pt x="332" y="121"/>
                  </a:lnTo>
                  <a:lnTo>
                    <a:pt x="370" y="105"/>
                  </a:lnTo>
                  <a:lnTo>
                    <a:pt x="408" y="88"/>
                  </a:lnTo>
                  <a:lnTo>
                    <a:pt x="446" y="71"/>
                  </a:lnTo>
                  <a:lnTo>
                    <a:pt x="446" y="71"/>
                  </a:lnTo>
                  <a:lnTo>
                    <a:pt x="482" y="54"/>
                  </a:lnTo>
                  <a:lnTo>
                    <a:pt x="501" y="45"/>
                  </a:lnTo>
                  <a:lnTo>
                    <a:pt x="519" y="34"/>
                  </a:lnTo>
                  <a:lnTo>
                    <a:pt x="519" y="34"/>
                  </a:lnTo>
                  <a:lnTo>
                    <a:pt x="532" y="28"/>
                  </a:lnTo>
                  <a:lnTo>
                    <a:pt x="544" y="21"/>
                  </a:lnTo>
                  <a:lnTo>
                    <a:pt x="558" y="16"/>
                  </a:lnTo>
                  <a:lnTo>
                    <a:pt x="571" y="12"/>
                  </a:lnTo>
                  <a:lnTo>
                    <a:pt x="571" y="12"/>
                  </a:lnTo>
                  <a:lnTo>
                    <a:pt x="574" y="11"/>
                  </a:lnTo>
                  <a:lnTo>
                    <a:pt x="575" y="9"/>
                  </a:lnTo>
                  <a:lnTo>
                    <a:pt x="575" y="5"/>
                  </a:lnTo>
                  <a:lnTo>
                    <a:pt x="573" y="1"/>
                  </a:lnTo>
                  <a:lnTo>
                    <a:pt x="571" y="0"/>
                  </a:lnTo>
                  <a:lnTo>
                    <a:pt x="569" y="0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383"/>
            <p:cNvSpPr/>
            <p:nvPr/>
          </p:nvSpPr>
          <p:spPr bwMode="auto">
            <a:xfrm>
              <a:off x="5513389" y="1352551"/>
              <a:ext cx="195263" cy="92075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484" y="0"/>
                </a:cxn>
                <a:cxn ang="0">
                  <a:pos x="452" y="11"/>
                </a:cxn>
                <a:cxn ang="0">
                  <a:pos x="422" y="24"/>
                </a:cxn>
                <a:cxn ang="0">
                  <a:pos x="392" y="38"/>
                </a:cxn>
                <a:cxn ang="0">
                  <a:pos x="361" y="51"/>
                </a:cxn>
                <a:cxn ang="0">
                  <a:pos x="361" y="51"/>
                </a:cxn>
                <a:cxn ang="0">
                  <a:pos x="299" y="77"/>
                </a:cxn>
                <a:cxn ang="0">
                  <a:pos x="239" y="103"/>
                </a:cxn>
                <a:cxn ang="0">
                  <a:pos x="239" y="103"/>
                </a:cxn>
                <a:cxn ang="0">
                  <a:pos x="179" y="130"/>
                </a:cxn>
                <a:cxn ang="0">
                  <a:pos x="119" y="157"/>
                </a:cxn>
                <a:cxn ang="0">
                  <a:pos x="119" y="157"/>
                </a:cxn>
                <a:cxn ang="0">
                  <a:pos x="90" y="171"/>
                </a:cxn>
                <a:cxn ang="0">
                  <a:pos x="61" y="190"/>
                </a:cxn>
                <a:cxn ang="0">
                  <a:pos x="33" y="207"/>
                </a:cxn>
                <a:cxn ang="0">
                  <a:pos x="4" y="222"/>
                </a:cxn>
                <a:cxn ang="0">
                  <a:pos x="4" y="222"/>
                </a:cxn>
                <a:cxn ang="0">
                  <a:pos x="1" y="225"/>
                </a:cxn>
                <a:cxn ang="0">
                  <a:pos x="0" y="226"/>
                </a:cxn>
                <a:cxn ang="0">
                  <a:pos x="1" y="230"/>
                </a:cxn>
                <a:cxn ang="0">
                  <a:pos x="4" y="233"/>
                </a:cxn>
                <a:cxn ang="0">
                  <a:pos x="6" y="233"/>
                </a:cxn>
                <a:cxn ang="0">
                  <a:pos x="9" y="233"/>
                </a:cxn>
                <a:cxn ang="0">
                  <a:pos x="9" y="233"/>
                </a:cxn>
                <a:cxn ang="0">
                  <a:pos x="36" y="218"/>
                </a:cxn>
                <a:cxn ang="0">
                  <a:pos x="64" y="203"/>
                </a:cxn>
                <a:cxn ang="0">
                  <a:pos x="91" y="187"/>
                </a:cxn>
                <a:cxn ang="0">
                  <a:pos x="118" y="170"/>
                </a:cxn>
                <a:cxn ang="0">
                  <a:pos x="118" y="170"/>
                </a:cxn>
                <a:cxn ang="0">
                  <a:pos x="131" y="162"/>
                </a:cxn>
                <a:cxn ang="0">
                  <a:pos x="146" y="157"/>
                </a:cxn>
                <a:cxn ang="0">
                  <a:pos x="161" y="152"/>
                </a:cxn>
                <a:cxn ang="0">
                  <a:pos x="175" y="145"/>
                </a:cxn>
                <a:cxn ang="0">
                  <a:pos x="175" y="145"/>
                </a:cxn>
                <a:cxn ang="0">
                  <a:pos x="235" y="118"/>
                </a:cxn>
                <a:cxn ang="0">
                  <a:pos x="235" y="118"/>
                </a:cxn>
                <a:cxn ang="0">
                  <a:pos x="299" y="89"/>
                </a:cxn>
                <a:cxn ang="0">
                  <a:pos x="365" y="62"/>
                </a:cxn>
                <a:cxn ang="0">
                  <a:pos x="365" y="62"/>
                </a:cxn>
                <a:cxn ang="0">
                  <a:pos x="396" y="48"/>
                </a:cxn>
                <a:cxn ang="0">
                  <a:pos x="412" y="42"/>
                </a:cxn>
                <a:cxn ang="0">
                  <a:pos x="428" y="37"/>
                </a:cxn>
                <a:cxn ang="0">
                  <a:pos x="428" y="37"/>
                </a:cxn>
                <a:cxn ang="0">
                  <a:pos x="442" y="31"/>
                </a:cxn>
                <a:cxn ang="0">
                  <a:pos x="458" y="24"/>
                </a:cxn>
                <a:cxn ang="0">
                  <a:pos x="472" y="17"/>
                </a:cxn>
                <a:cxn ang="0">
                  <a:pos x="488" y="11"/>
                </a:cxn>
                <a:cxn ang="0">
                  <a:pos x="488" y="11"/>
                </a:cxn>
                <a:cxn ang="0">
                  <a:pos x="489" y="9"/>
                </a:cxn>
                <a:cxn ang="0">
                  <a:pos x="490" y="8"/>
                </a:cxn>
                <a:cxn ang="0">
                  <a:pos x="490" y="4"/>
                </a:cxn>
                <a:cxn ang="0">
                  <a:pos x="489" y="0"/>
                </a:cxn>
                <a:cxn ang="0">
                  <a:pos x="486" y="0"/>
                </a:cxn>
                <a:cxn ang="0">
                  <a:pos x="484" y="0"/>
                </a:cxn>
                <a:cxn ang="0">
                  <a:pos x="484" y="0"/>
                </a:cxn>
              </a:cxnLst>
              <a:rect l="0" t="0" r="r" b="b"/>
              <a:pathLst>
                <a:path w="490" h="233">
                  <a:moveTo>
                    <a:pt x="484" y="0"/>
                  </a:moveTo>
                  <a:lnTo>
                    <a:pt x="484" y="0"/>
                  </a:lnTo>
                  <a:lnTo>
                    <a:pt x="452" y="11"/>
                  </a:lnTo>
                  <a:lnTo>
                    <a:pt x="422" y="24"/>
                  </a:lnTo>
                  <a:lnTo>
                    <a:pt x="392" y="38"/>
                  </a:lnTo>
                  <a:lnTo>
                    <a:pt x="361" y="51"/>
                  </a:lnTo>
                  <a:lnTo>
                    <a:pt x="361" y="51"/>
                  </a:lnTo>
                  <a:lnTo>
                    <a:pt x="299" y="77"/>
                  </a:lnTo>
                  <a:lnTo>
                    <a:pt x="239" y="103"/>
                  </a:lnTo>
                  <a:lnTo>
                    <a:pt x="239" y="103"/>
                  </a:lnTo>
                  <a:lnTo>
                    <a:pt x="179" y="130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90" y="171"/>
                  </a:lnTo>
                  <a:lnTo>
                    <a:pt x="61" y="190"/>
                  </a:lnTo>
                  <a:lnTo>
                    <a:pt x="33" y="207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1" y="225"/>
                  </a:lnTo>
                  <a:lnTo>
                    <a:pt x="0" y="226"/>
                  </a:lnTo>
                  <a:lnTo>
                    <a:pt x="1" y="230"/>
                  </a:lnTo>
                  <a:lnTo>
                    <a:pt x="4" y="233"/>
                  </a:lnTo>
                  <a:lnTo>
                    <a:pt x="6" y="233"/>
                  </a:lnTo>
                  <a:lnTo>
                    <a:pt x="9" y="233"/>
                  </a:lnTo>
                  <a:lnTo>
                    <a:pt x="9" y="233"/>
                  </a:lnTo>
                  <a:lnTo>
                    <a:pt x="36" y="218"/>
                  </a:lnTo>
                  <a:lnTo>
                    <a:pt x="64" y="203"/>
                  </a:lnTo>
                  <a:lnTo>
                    <a:pt x="91" y="187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31" y="162"/>
                  </a:lnTo>
                  <a:lnTo>
                    <a:pt x="146" y="157"/>
                  </a:lnTo>
                  <a:lnTo>
                    <a:pt x="161" y="152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99" y="89"/>
                  </a:lnTo>
                  <a:lnTo>
                    <a:pt x="365" y="62"/>
                  </a:lnTo>
                  <a:lnTo>
                    <a:pt x="365" y="62"/>
                  </a:lnTo>
                  <a:lnTo>
                    <a:pt x="396" y="48"/>
                  </a:lnTo>
                  <a:lnTo>
                    <a:pt x="412" y="42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42" y="31"/>
                  </a:lnTo>
                  <a:lnTo>
                    <a:pt x="458" y="24"/>
                  </a:lnTo>
                  <a:lnTo>
                    <a:pt x="472" y="17"/>
                  </a:lnTo>
                  <a:lnTo>
                    <a:pt x="488" y="11"/>
                  </a:lnTo>
                  <a:lnTo>
                    <a:pt x="488" y="11"/>
                  </a:lnTo>
                  <a:lnTo>
                    <a:pt x="489" y="9"/>
                  </a:lnTo>
                  <a:lnTo>
                    <a:pt x="490" y="8"/>
                  </a:lnTo>
                  <a:lnTo>
                    <a:pt x="490" y="4"/>
                  </a:lnTo>
                  <a:lnTo>
                    <a:pt x="489" y="0"/>
                  </a:lnTo>
                  <a:lnTo>
                    <a:pt x="486" y="0"/>
                  </a:lnTo>
                  <a:lnTo>
                    <a:pt x="484" y="0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384"/>
            <p:cNvSpPr/>
            <p:nvPr/>
          </p:nvSpPr>
          <p:spPr bwMode="auto">
            <a:xfrm>
              <a:off x="5568951" y="1484313"/>
              <a:ext cx="117475" cy="5556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91" y="0"/>
                </a:cxn>
                <a:cxn ang="0">
                  <a:pos x="283" y="1"/>
                </a:cxn>
                <a:cxn ang="0">
                  <a:pos x="276" y="4"/>
                </a:cxn>
                <a:cxn ang="0">
                  <a:pos x="263" y="12"/>
                </a:cxn>
                <a:cxn ang="0">
                  <a:pos x="238" y="27"/>
                </a:cxn>
                <a:cxn ang="0">
                  <a:pos x="238" y="27"/>
                </a:cxn>
                <a:cxn ang="0">
                  <a:pos x="217" y="38"/>
                </a:cxn>
                <a:cxn ang="0">
                  <a:pos x="195" y="47"/>
                </a:cxn>
                <a:cxn ang="0">
                  <a:pos x="151" y="64"/>
                </a:cxn>
                <a:cxn ang="0">
                  <a:pos x="151" y="64"/>
                </a:cxn>
                <a:cxn ang="0">
                  <a:pos x="119" y="78"/>
                </a:cxn>
                <a:cxn ang="0">
                  <a:pos x="87" y="93"/>
                </a:cxn>
                <a:cxn ang="0">
                  <a:pos x="87" y="93"/>
                </a:cxn>
                <a:cxn ang="0">
                  <a:pos x="68" y="103"/>
                </a:cxn>
                <a:cxn ang="0">
                  <a:pos x="47" y="115"/>
                </a:cxn>
                <a:cxn ang="0">
                  <a:pos x="37" y="120"/>
                </a:cxn>
                <a:cxn ang="0">
                  <a:pos x="26" y="125"/>
                </a:cxn>
                <a:cxn ang="0">
                  <a:pos x="16" y="129"/>
                </a:cxn>
                <a:cxn ang="0">
                  <a:pos x="5" y="131"/>
                </a:cxn>
                <a:cxn ang="0">
                  <a:pos x="5" y="131"/>
                </a:cxn>
                <a:cxn ang="0">
                  <a:pos x="4" y="132"/>
                </a:cxn>
                <a:cxn ang="0">
                  <a:pos x="2" y="133"/>
                </a:cxn>
                <a:cxn ang="0">
                  <a:pos x="0" y="137"/>
                </a:cxn>
                <a:cxn ang="0">
                  <a:pos x="2" y="140"/>
                </a:cxn>
                <a:cxn ang="0">
                  <a:pos x="2" y="141"/>
                </a:cxn>
                <a:cxn ang="0">
                  <a:pos x="4" y="142"/>
                </a:cxn>
                <a:cxn ang="0">
                  <a:pos x="5" y="142"/>
                </a:cxn>
                <a:cxn ang="0">
                  <a:pos x="5" y="142"/>
                </a:cxn>
                <a:cxn ang="0">
                  <a:pos x="13" y="141"/>
                </a:cxn>
                <a:cxn ang="0">
                  <a:pos x="20" y="139"/>
                </a:cxn>
                <a:cxn ang="0">
                  <a:pos x="33" y="133"/>
                </a:cxn>
                <a:cxn ang="0">
                  <a:pos x="58" y="120"/>
                </a:cxn>
                <a:cxn ang="0">
                  <a:pos x="58" y="120"/>
                </a:cxn>
                <a:cxn ang="0">
                  <a:pos x="101" y="98"/>
                </a:cxn>
                <a:cxn ang="0">
                  <a:pos x="122" y="89"/>
                </a:cxn>
                <a:cxn ang="0">
                  <a:pos x="144" y="80"/>
                </a:cxn>
                <a:cxn ang="0">
                  <a:pos x="144" y="80"/>
                </a:cxn>
                <a:cxn ang="0">
                  <a:pos x="182" y="65"/>
                </a:cxn>
                <a:cxn ang="0">
                  <a:pos x="219" y="50"/>
                </a:cxn>
                <a:cxn ang="0">
                  <a:pos x="219" y="50"/>
                </a:cxn>
                <a:cxn ang="0">
                  <a:pos x="228" y="46"/>
                </a:cxn>
                <a:cxn ang="0">
                  <a:pos x="237" y="40"/>
                </a:cxn>
                <a:cxn ang="0">
                  <a:pos x="255" y="29"/>
                </a:cxn>
                <a:cxn ang="0">
                  <a:pos x="274" y="17"/>
                </a:cxn>
                <a:cxn ang="0">
                  <a:pos x="283" y="13"/>
                </a:cxn>
                <a:cxn ang="0">
                  <a:pos x="293" y="10"/>
                </a:cxn>
                <a:cxn ang="0">
                  <a:pos x="293" y="10"/>
                </a:cxn>
                <a:cxn ang="0">
                  <a:pos x="296" y="10"/>
                </a:cxn>
                <a:cxn ang="0">
                  <a:pos x="297" y="8"/>
                </a:cxn>
                <a:cxn ang="0">
                  <a:pos x="297" y="6"/>
                </a:cxn>
                <a:cxn ang="0">
                  <a:pos x="297" y="4"/>
                </a:cxn>
                <a:cxn ang="0">
                  <a:pos x="295" y="1"/>
                </a:cxn>
                <a:cxn ang="0">
                  <a:pos x="292" y="0"/>
                </a:cxn>
                <a:cxn ang="0">
                  <a:pos x="291" y="0"/>
                </a:cxn>
                <a:cxn ang="0">
                  <a:pos x="291" y="0"/>
                </a:cxn>
              </a:cxnLst>
              <a:rect l="0" t="0" r="r" b="b"/>
              <a:pathLst>
                <a:path w="297" h="142">
                  <a:moveTo>
                    <a:pt x="291" y="0"/>
                  </a:moveTo>
                  <a:lnTo>
                    <a:pt x="291" y="0"/>
                  </a:lnTo>
                  <a:lnTo>
                    <a:pt x="283" y="1"/>
                  </a:lnTo>
                  <a:lnTo>
                    <a:pt x="276" y="4"/>
                  </a:lnTo>
                  <a:lnTo>
                    <a:pt x="263" y="12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17" y="38"/>
                  </a:lnTo>
                  <a:lnTo>
                    <a:pt x="195" y="47"/>
                  </a:lnTo>
                  <a:lnTo>
                    <a:pt x="151" y="64"/>
                  </a:lnTo>
                  <a:lnTo>
                    <a:pt x="151" y="64"/>
                  </a:lnTo>
                  <a:lnTo>
                    <a:pt x="119" y="78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68" y="103"/>
                  </a:lnTo>
                  <a:lnTo>
                    <a:pt x="47" y="115"/>
                  </a:lnTo>
                  <a:lnTo>
                    <a:pt x="37" y="120"/>
                  </a:lnTo>
                  <a:lnTo>
                    <a:pt x="26" y="125"/>
                  </a:lnTo>
                  <a:lnTo>
                    <a:pt x="16" y="129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4" y="132"/>
                  </a:lnTo>
                  <a:lnTo>
                    <a:pt x="2" y="133"/>
                  </a:lnTo>
                  <a:lnTo>
                    <a:pt x="0" y="137"/>
                  </a:lnTo>
                  <a:lnTo>
                    <a:pt x="2" y="140"/>
                  </a:lnTo>
                  <a:lnTo>
                    <a:pt x="2" y="141"/>
                  </a:lnTo>
                  <a:lnTo>
                    <a:pt x="4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13" y="141"/>
                  </a:lnTo>
                  <a:lnTo>
                    <a:pt x="20" y="139"/>
                  </a:lnTo>
                  <a:lnTo>
                    <a:pt x="33" y="133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101" y="98"/>
                  </a:lnTo>
                  <a:lnTo>
                    <a:pt x="122" y="89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82" y="65"/>
                  </a:lnTo>
                  <a:lnTo>
                    <a:pt x="219" y="50"/>
                  </a:lnTo>
                  <a:lnTo>
                    <a:pt x="219" y="50"/>
                  </a:lnTo>
                  <a:lnTo>
                    <a:pt x="228" y="46"/>
                  </a:lnTo>
                  <a:lnTo>
                    <a:pt x="237" y="40"/>
                  </a:lnTo>
                  <a:lnTo>
                    <a:pt x="255" y="29"/>
                  </a:lnTo>
                  <a:lnTo>
                    <a:pt x="274" y="17"/>
                  </a:lnTo>
                  <a:lnTo>
                    <a:pt x="283" y="13"/>
                  </a:lnTo>
                  <a:lnTo>
                    <a:pt x="293" y="10"/>
                  </a:lnTo>
                  <a:lnTo>
                    <a:pt x="293" y="10"/>
                  </a:lnTo>
                  <a:lnTo>
                    <a:pt x="296" y="10"/>
                  </a:lnTo>
                  <a:lnTo>
                    <a:pt x="297" y="8"/>
                  </a:lnTo>
                  <a:lnTo>
                    <a:pt x="297" y="6"/>
                  </a:lnTo>
                  <a:lnTo>
                    <a:pt x="297" y="4"/>
                  </a:lnTo>
                  <a:lnTo>
                    <a:pt x="295" y="1"/>
                  </a:lnTo>
                  <a:lnTo>
                    <a:pt x="292" y="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385"/>
            <p:cNvSpPr/>
            <p:nvPr/>
          </p:nvSpPr>
          <p:spPr bwMode="auto">
            <a:xfrm>
              <a:off x="5468939" y="1271588"/>
              <a:ext cx="187325" cy="80963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67" y="0"/>
                </a:cxn>
                <a:cxn ang="0">
                  <a:pos x="458" y="1"/>
                </a:cxn>
                <a:cxn ang="0">
                  <a:pos x="449" y="4"/>
                </a:cxn>
                <a:cxn ang="0">
                  <a:pos x="432" y="11"/>
                </a:cxn>
                <a:cxn ang="0">
                  <a:pos x="432" y="11"/>
                </a:cxn>
                <a:cxn ang="0">
                  <a:pos x="417" y="17"/>
                </a:cxn>
                <a:cxn ang="0">
                  <a:pos x="404" y="21"/>
                </a:cxn>
                <a:cxn ang="0">
                  <a:pos x="391" y="26"/>
                </a:cxn>
                <a:cxn ang="0">
                  <a:pos x="378" y="32"/>
                </a:cxn>
                <a:cxn ang="0">
                  <a:pos x="378" y="32"/>
                </a:cxn>
                <a:cxn ang="0">
                  <a:pos x="324" y="57"/>
                </a:cxn>
                <a:cxn ang="0">
                  <a:pos x="271" y="82"/>
                </a:cxn>
                <a:cxn ang="0">
                  <a:pos x="271" y="82"/>
                </a:cxn>
                <a:cxn ang="0">
                  <a:pos x="237" y="97"/>
                </a:cxn>
                <a:cxn ang="0">
                  <a:pos x="204" y="111"/>
                </a:cxn>
                <a:cxn ang="0">
                  <a:pos x="136" y="137"/>
                </a:cxn>
                <a:cxn ang="0">
                  <a:pos x="69" y="165"/>
                </a:cxn>
                <a:cxn ang="0">
                  <a:pos x="35" y="179"/>
                </a:cxn>
                <a:cxn ang="0">
                  <a:pos x="3" y="193"/>
                </a:cxn>
                <a:cxn ang="0">
                  <a:pos x="3" y="193"/>
                </a:cxn>
                <a:cxn ang="0">
                  <a:pos x="1" y="196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1" y="201"/>
                </a:cxn>
                <a:cxn ang="0">
                  <a:pos x="4" y="204"/>
                </a:cxn>
                <a:cxn ang="0">
                  <a:pos x="7" y="20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39" y="189"/>
                </a:cxn>
                <a:cxn ang="0">
                  <a:pos x="69" y="176"/>
                </a:cxn>
                <a:cxn ang="0">
                  <a:pos x="132" y="150"/>
                </a:cxn>
                <a:cxn ang="0">
                  <a:pos x="195" y="127"/>
                </a:cxn>
                <a:cxn ang="0">
                  <a:pos x="256" y="100"/>
                </a:cxn>
                <a:cxn ang="0">
                  <a:pos x="256" y="100"/>
                </a:cxn>
                <a:cxn ang="0">
                  <a:pos x="289" y="86"/>
                </a:cxn>
                <a:cxn ang="0">
                  <a:pos x="323" y="73"/>
                </a:cxn>
                <a:cxn ang="0">
                  <a:pos x="323" y="73"/>
                </a:cxn>
                <a:cxn ang="0">
                  <a:pos x="344" y="65"/>
                </a:cxn>
                <a:cxn ang="0">
                  <a:pos x="356" y="60"/>
                </a:cxn>
                <a:cxn ang="0">
                  <a:pos x="364" y="55"/>
                </a:cxn>
                <a:cxn ang="0">
                  <a:pos x="364" y="55"/>
                </a:cxn>
                <a:cxn ang="0">
                  <a:pos x="377" y="46"/>
                </a:cxn>
                <a:cxn ang="0">
                  <a:pos x="391" y="39"/>
                </a:cxn>
                <a:cxn ang="0">
                  <a:pos x="407" y="32"/>
                </a:cxn>
                <a:cxn ang="0">
                  <a:pos x="421" y="27"/>
                </a:cxn>
                <a:cxn ang="0">
                  <a:pos x="421" y="27"/>
                </a:cxn>
                <a:cxn ang="0">
                  <a:pos x="445" y="18"/>
                </a:cxn>
                <a:cxn ang="0">
                  <a:pos x="458" y="13"/>
                </a:cxn>
                <a:cxn ang="0">
                  <a:pos x="470" y="10"/>
                </a:cxn>
                <a:cxn ang="0">
                  <a:pos x="470" y="10"/>
                </a:cxn>
                <a:cxn ang="0">
                  <a:pos x="472" y="9"/>
                </a:cxn>
                <a:cxn ang="0">
                  <a:pos x="474" y="8"/>
                </a:cxn>
                <a:cxn ang="0">
                  <a:pos x="474" y="6"/>
                </a:cxn>
                <a:cxn ang="0">
                  <a:pos x="474" y="4"/>
                </a:cxn>
                <a:cxn ang="0">
                  <a:pos x="471" y="0"/>
                </a:cxn>
                <a:cxn ang="0">
                  <a:pos x="470" y="0"/>
                </a:cxn>
                <a:cxn ang="0">
                  <a:pos x="467" y="0"/>
                </a:cxn>
                <a:cxn ang="0">
                  <a:pos x="467" y="0"/>
                </a:cxn>
              </a:cxnLst>
              <a:rect l="0" t="0" r="r" b="b"/>
              <a:pathLst>
                <a:path w="474" h="205">
                  <a:moveTo>
                    <a:pt x="467" y="0"/>
                  </a:moveTo>
                  <a:lnTo>
                    <a:pt x="467" y="0"/>
                  </a:lnTo>
                  <a:lnTo>
                    <a:pt x="458" y="1"/>
                  </a:lnTo>
                  <a:lnTo>
                    <a:pt x="449" y="4"/>
                  </a:lnTo>
                  <a:lnTo>
                    <a:pt x="432" y="11"/>
                  </a:lnTo>
                  <a:lnTo>
                    <a:pt x="432" y="11"/>
                  </a:lnTo>
                  <a:lnTo>
                    <a:pt x="417" y="17"/>
                  </a:lnTo>
                  <a:lnTo>
                    <a:pt x="404" y="21"/>
                  </a:lnTo>
                  <a:lnTo>
                    <a:pt x="391" y="26"/>
                  </a:lnTo>
                  <a:lnTo>
                    <a:pt x="378" y="32"/>
                  </a:lnTo>
                  <a:lnTo>
                    <a:pt x="378" y="32"/>
                  </a:lnTo>
                  <a:lnTo>
                    <a:pt x="324" y="57"/>
                  </a:lnTo>
                  <a:lnTo>
                    <a:pt x="271" y="82"/>
                  </a:lnTo>
                  <a:lnTo>
                    <a:pt x="271" y="82"/>
                  </a:lnTo>
                  <a:lnTo>
                    <a:pt x="237" y="97"/>
                  </a:lnTo>
                  <a:lnTo>
                    <a:pt x="204" y="111"/>
                  </a:lnTo>
                  <a:lnTo>
                    <a:pt x="136" y="137"/>
                  </a:lnTo>
                  <a:lnTo>
                    <a:pt x="69" y="165"/>
                  </a:lnTo>
                  <a:lnTo>
                    <a:pt x="35" y="179"/>
                  </a:lnTo>
                  <a:lnTo>
                    <a:pt x="3" y="193"/>
                  </a:lnTo>
                  <a:lnTo>
                    <a:pt x="3" y="193"/>
                  </a:lnTo>
                  <a:lnTo>
                    <a:pt x="1" y="196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1" y="201"/>
                  </a:lnTo>
                  <a:lnTo>
                    <a:pt x="4" y="204"/>
                  </a:lnTo>
                  <a:lnTo>
                    <a:pt x="7" y="20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39" y="189"/>
                  </a:lnTo>
                  <a:lnTo>
                    <a:pt x="69" y="176"/>
                  </a:lnTo>
                  <a:lnTo>
                    <a:pt x="132" y="150"/>
                  </a:lnTo>
                  <a:lnTo>
                    <a:pt x="195" y="127"/>
                  </a:lnTo>
                  <a:lnTo>
                    <a:pt x="256" y="100"/>
                  </a:lnTo>
                  <a:lnTo>
                    <a:pt x="256" y="100"/>
                  </a:lnTo>
                  <a:lnTo>
                    <a:pt x="289" y="86"/>
                  </a:lnTo>
                  <a:lnTo>
                    <a:pt x="323" y="73"/>
                  </a:lnTo>
                  <a:lnTo>
                    <a:pt x="323" y="73"/>
                  </a:lnTo>
                  <a:lnTo>
                    <a:pt x="344" y="65"/>
                  </a:lnTo>
                  <a:lnTo>
                    <a:pt x="356" y="60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77" y="46"/>
                  </a:lnTo>
                  <a:lnTo>
                    <a:pt x="391" y="39"/>
                  </a:lnTo>
                  <a:lnTo>
                    <a:pt x="407" y="32"/>
                  </a:lnTo>
                  <a:lnTo>
                    <a:pt x="421" y="27"/>
                  </a:lnTo>
                  <a:lnTo>
                    <a:pt x="421" y="27"/>
                  </a:lnTo>
                  <a:lnTo>
                    <a:pt x="445" y="18"/>
                  </a:lnTo>
                  <a:lnTo>
                    <a:pt x="458" y="13"/>
                  </a:lnTo>
                  <a:lnTo>
                    <a:pt x="470" y="10"/>
                  </a:lnTo>
                  <a:lnTo>
                    <a:pt x="470" y="10"/>
                  </a:lnTo>
                  <a:lnTo>
                    <a:pt x="472" y="9"/>
                  </a:lnTo>
                  <a:lnTo>
                    <a:pt x="474" y="8"/>
                  </a:lnTo>
                  <a:lnTo>
                    <a:pt x="474" y="6"/>
                  </a:lnTo>
                  <a:lnTo>
                    <a:pt x="474" y="4"/>
                  </a:lnTo>
                  <a:lnTo>
                    <a:pt x="471" y="0"/>
                  </a:lnTo>
                  <a:lnTo>
                    <a:pt x="470" y="0"/>
                  </a:lnTo>
                  <a:lnTo>
                    <a:pt x="467" y="0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386"/>
            <p:cNvSpPr/>
            <p:nvPr/>
          </p:nvSpPr>
          <p:spPr bwMode="auto">
            <a:xfrm>
              <a:off x="5697539" y="1277938"/>
              <a:ext cx="190500" cy="130175"/>
            </a:xfrm>
            <a:custGeom>
              <a:avLst/>
              <a:gdLst/>
              <a:ahLst/>
              <a:cxnLst>
                <a:cxn ang="0">
                  <a:pos x="470" y="1"/>
                </a:cxn>
                <a:cxn ang="0">
                  <a:pos x="470" y="1"/>
                </a:cxn>
                <a:cxn ang="0">
                  <a:pos x="439" y="23"/>
                </a:cxn>
                <a:cxn ang="0">
                  <a:pos x="408" y="46"/>
                </a:cxn>
                <a:cxn ang="0">
                  <a:pos x="344" y="89"/>
                </a:cxn>
                <a:cxn ang="0">
                  <a:pos x="280" y="131"/>
                </a:cxn>
                <a:cxn ang="0">
                  <a:pos x="248" y="153"/>
                </a:cxn>
                <a:cxn ang="0">
                  <a:pos x="218" y="176"/>
                </a:cxn>
                <a:cxn ang="0">
                  <a:pos x="218" y="176"/>
                </a:cxn>
                <a:cxn ang="0">
                  <a:pos x="184" y="204"/>
                </a:cxn>
                <a:cxn ang="0">
                  <a:pos x="148" y="229"/>
                </a:cxn>
                <a:cxn ang="0">
                  <a:pos x="111" y="252"/>
                </a:cxn>
                <a:cxn ang="0">
                  <a:pos x="73" y="273"/>
                </a:cxn>
                <a:cxn ang="0">
                  <a:pos x="73" y="273"/>
                </a:cxn>
                <a:cxn ang="0">
                  <a:pos x="59" y="281"/>
                </a:cxn>
                <a:cxn ang="0">
                  <a:pos x="46" y="290"/>
                </a:cxn>
                <a:cxn ang="0">
                  <a:pos x="33" y="299"/>
                </a:cxn>
                <a:cxn ang="0">
                  <a:pos x="18" y="306"/>
                </a:cxn>
                <a:cxn ang="0">
                  <a:pos x="18" y="306"/>
                </a:cxn>
                <a:cxn ang="0">
                  <a:pos x="12" y="310"/>
                </a:cxn>
                <a:cxn ang="0">
                  <a:pos x="6" y="312"/>
                </a:cxn>
                <a:cxn ang="0">
                  <a:pos x="3" y="316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1" y="328"/>
                </a:cxn>
                <a:cxn ang="0">
                  <a:pos x="4" y="329"/>
                </a:cxn>
                <a:cxn ang="0">
                  <a:pos x="8" y="329"/>
                </a:cxn>
                <a:cxn ang="0">
                  <a:pos x="10" y="328"/>
                </a:cxn>
                <a:cxn ang="0">
                  <a:pos x="10" y="327"/>
                </a:cxn>
                <a:cxn ang="0">
                  <a:pos x="10" y="327"/>
                </a:cxn>
                <a:cxn ang="0">
                  <a:pos x="13" y="323"/>
                </a:cxn>
                <a:cxn ang="0">
                  <a:pos x="18" y="319"/>
                </a:cxn>
                <a:cxn ang="0">
                  <a:pos x="31" y="311"/>
                </a:cxn>
                <a:cxn ang="0">
                  <a:pos x="54" y="298"/>
                </a:cxn>
                <a:cxn ang="0">
                  <a:pos x="54" y="298"/>
                </a:cxn>
                <a:cxn ang="0">
                  <a:pos x="85" y="280"/>
                </a:cxn>
                <a:cxn ang="0">
                  <a:pos x="116" y="261"/>
                </a:cxn>
                <a:cxn ang="0">
                  <a:pos x="116" y="261"/>
                </a:cxn>
                <a:cxn ang="0">
                  <a:pos x="148" y="242"/>
                </a:cxn>
                <a:cxn ang="0">
                  <a:pos x="178" y="222"/>
                </a:cxn>
                <a:cxn ang="0">
                  <a:pos x="207" y="200"/>
                </a:cxn>
                <a:cxn ang="0">
                  <a:pos x="235" y="178"/>
                </a:cxn>
                <a:cxn ang="0">
                  <a:pos x="235" y="178"/>
                </a:cxn>
                <a:cxn ang="0">
                  <a:pos x="264" y="155"/>
                </a:cxn>
                <a:cxn ang="0">
                  <a:pos x="294" y="134"/>
                </a:cxn>
                <a:cxn ang="0">
                  <a:pos x="356" y="93"/>
                </a:cxn>
                <a:cxn ang="0">
                  <a:pos x="417" y="52"/>
                </a:cxn>
                <a:cxn ang="0">
                  <a:pos x="449" y="31"/>
                </a:cxn>
                <a:cxn ang="0">
                  <a:pos x="477" y="9"/>
                </a:cxn>
                <a:cxn ang="0">
                  <a:pos x="477" y="9"/>
                </a:cxn>
                <a:cxn ang="0">
                  <a:pos x="479" y="8"/>
                </a:cxn>
                <a:cxn ang="0">
                  <a:pos x="480" y="5"/>
                </a:cxn>
                <a:cxn ang="0">
                  <a:pos x="479" y="4"/>
                </a:cxn>
                <a:cxn ang="0">
                  <a:pos x="477" y="1"/>
                </a:cxn>
                <a:cxn ang="0">
                  <a:pos x="475" y="0"/>
                </a:cxn>
                <a:cxn ang="0">
                  <a:pos x="472" y="0"/>
                </a:cxn>
                <a:cxn ang="0">
                  <a:pos x="470" y="1"/>
                </a:cxn>
                <a:cxn ang="0">
                  <a:pos x="470" y="1"/>
                </a:cxn>
              </a:cxnLst>
              <a:rect l="0" t="0" r="r" b="b"/>
              <a:pathLst>
                <a:path w="480" h="329">
                  <a:moveTo>
                    <a:pt x="470" y="1"/>
                  </a:moveTo>
                  <a:lnTo>
                    <a:pt x="470" y="1"/>
                  </a:lnTo>
                  <a:lnTo>
                    <a:pt x="439" y="23"/>
                  </a:lnTo>
                  <a:lnTo>
                    <a:pt x="408" y="46"/>
                  </a:lnTo>
                  <a:lnTo>
                    <a:pt x="344" y="89"/>
                  </a:lnTo>
                  <a:lnTo>
                    <a:pt x="280" y="131"/>
                  </a:lnTo>
                  <a:lnTo>
                    <a:pt x="248" y="153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184" y="204"/>
                  </a:lnTo>
                  <a:lnTo>
                    <a:pt x="148" y="229"/>
                  </a:lnTo>
                  <a:lnTo>
                    <a:pt x="111" y="252"/>
                  </a:lnTo>
                  <a:lnTo>
                    <a:pt x="73" y="273"/>
                  </a:lnTo>
                  <a:lnTo>
                    <a:pt x="73" y="273"/>
                  </a:lnTo>
                  <a:lnTo>
                    <a:pt x="59" y="281"/>
                  </a:lnTo>
                  <a:lnTo>
                    <a:pt x="46" y="290"/>
                  </a:lnTo>
                  <a:lnTo>
                    <a:pt x="33" y="299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2" y="310"/>
                  </a:lnTo>
                  <a:lnTo>
                    <a:pt x="6" y="312"/>
                  </a:lnTo>
                  <a:lnTo>
                    <a:pt x="3" y="31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8"/>
                  </a:lnTo>
                  <a:lnTo>
                    <a:pt x="4" y="329"/>
                  </a:lnTo>
                  <a:lnTo>
                    <a:pt x="8" y="329"/>
                  </a:lnTo>
                  <a:lnTo>
                    <a:pt x="10" y="328"/>
                  </a:lnTo>
                  <a:lnTo>
                    <a:pt x="10" y="327"/>
                  </a:lnTo>
                  <a:lnTo>
                    <a:pt x="10" y="327"/>
                  </a:lnTo>
                  <a:lnTo>
                    <a:pt x="13" y="323"/>
                  </a:lnTo>
                  <a:lnTo>
                    <a:pt x="18" y="319"/>
                  </a:lnTo>
                  <a:lnTo>
                    <a:pt x="31" y="311"/>
                  </a:lnTo>
                  <a:lnTo>
                    <a:pt x="54" y="298"/>
                  </a:lnTo>
                  <a:lnTo>
                    <a:pt x="54" y="298"/>
                  </a:lnTo>
                  <a:lnTo>
                    <a:pt x="85" y="280"/>
                  </a:lnTo>
                  <a:lnTo>
                    <a:pt x="116" y="261"/>
                  </a:lnTo>
                  <a:lnTo>
                    <a:pt x="116" y="261"/>
                  </a:lnTo>
                  <a:lnTo>
                    <a:pt x="148" y="242"/>
                  </a:lnTo>
                  <a:lnTo>
                    <a:pt x="178" y="222"/>
                  </a:lnTo>
                  <a:lnTo>
                    <a:pt x="207" y="200"/>
                  </a:lnTo>
                  <a:lnTo>
                    <a:pt x="235" y="178"/>
                  </a:lnTo>
                  <a:lnTo>
                    <a:pt x="235" y="178"/>
                  </a:lnTo>
                  <a:lnTo>
                    <a:pt x="264" y="155"/>
                  </a:lnTo>
                  <a:lnTo>
                    <a:pt x="294" y="134"/>
                  </a:lnTo>
                  <a:lnTo>
                    <a:pt x="356" y="93"/>
                  </a:lnTo>
                  <a:lnTo>
                    <a:pt x="417" y="52"/>
                  </a:lnTo>
                  <a:lnTo>
                    <a:pt x="449" y="31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9" y="8"/>
                  </a:lnTo>
                  <a:lnTo>
                    <a:pt x="480" y="5"/>
                  </a:lnTo>
                  <a:lnTo>
                    <a:pt x="479" y="4"/>
                  </a:lnTo>
                  <a:lnTo>
                    <a:pt x="477" y="1"/>
                  </a:lnTo>
                  <a:lnTo>
                    <a:pt x="475" y="0"/>
                  </a:lnTo>
                  <a:lnTo>
                    <a:pt x="472" y="0"/>
                  </a:lnTo>
                  <a:lnTo>
                    <a:pt x="470" y="1"/>
                  </a:lnTo>
                  <a:lnTo>
                    <a:pt x="47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387"/>
            <p:cNvSpPr/>
            <p:nvPr/>
          </p:nvSpPr>
          <p:spPr bwMode="auto">
            <a:xfrm>
              <a:off x="5686426" y="1303338"/>
              <a:ext cx="265113" cy="166688"/>
            </a:xfrm>
            <a:custGeom>
              <a:avLst/>
              <a:gdLst/>
              <a:ahLst/>
              <a:cxnLst>
                <a:cxn ang="0">
                  <a:pos x="657" y="6"/>
                </a:cxn>
                <a:cxn ang="0">
                  <a:pos x="650" y="9"/>
                </a:cxn>
                <a:cxn ang="0">
                  <a:pos x="631" y="19"/>
                </a:cxn>
                <a:cxn ang="0">
                  <a:pos x="604" y="34"/>
                </a:cxn>
                <a:cxn ang="0">
                  <a:pos x="595" y="37"/>
                </a:cxn>
                <a:cxn ang="0">
                  <a:pos x="581" y="51"/>
                </a:cxn>
                <a:cxn ang="0">
                  <a:pos x="573" y="57"/>
                </a:cxn>
                <a:cxn ang="0">
                  <a:pos x="526" y="90"/>
                </a:cxn>
                <a:cxn ang="0">
                  <a:pos x="437" y="146"/>
                </a:cxn>
                <a:cxn ang="0">
                  <a:pos x="345" y="200"/>
                </a:cxn>
                <a:cxn ang="0">
                  <a:pos x="243" y="260"/>
                </a:cxn>
                <a:cxn ang="0">
                  <a:pos x="140" y="320"/>
                </a:cxn>
                <a:cxn ang="0">
                  <a:pos x="97" y="347"/>
                </a:cxn>
                <a:cxn ang="0">
                  <a:pos x="86" y="354"/>
                </a:cxn>
                <a:cxn ang="0">
                  <a:pos x="51" y="371"/>
                </a:cxn>
                <a:cxn ang="0">
                  <a:pos x="37" y="379"/>
                </a:cxn>
                <a:cxn ang="0">
                  <a:pos x="11" y="400"/>
                </a:cxn>
                <a:cxn ang="0">
                  <a:pos x="1" y="413"/>
                </a:cxn>
                <a:cxn ang="0">
                  <a:pos x="0" y="415"/>
                </a:cxn>
                <a:cxn ang="0">
                  <a:pos x="3" y="421"/>
                </a:cxn>
                <a:cxn ang="0">
                  <a:pos x="9" y="421"/>
                </a:cxn>
                <a:cxn ang="0">
                  <a:pos x="11" y="418"/>
                </a:cxn>
                <a:cxn ang="0">
                  <a:pos x="24" y="404"/>
                </a:cxn>
                <a:cxn ang="0">
                  <a:pos x="39" y="392"/>
                </a:cxn>
                <a:cxn ang="0">
                  <a:pos x="73" y="372"/>
                </a:cxn>
                <a:cxn ang="0">
                  <a:pos x="94" y="362"/>
                </a:cxn>
                <a:cxn ang="0">
                  <a:pos x="135" y="336"/>
                </a:cxn>
                <a:cxn ang="0">
                  <a:pos x="156" y="324"/>
                </a:cxn>
                <a:cxn ang="0">
                  <a:pos x="352" y="209"/>
                </a:cxn>
                <a:cxn ang="0">
                  <a:pos x="517" y="109"/>
                </a:cxn>
                <a:cxn ang="0">
                  <a:pos x="536" y="96"/>
                </a:cxn>
                <a:cxn ang="0">
                  <a:pos x="594" y="56"/>
                </a:cxn>
                <a:cxn ang="0">
                  <a:pos x="610" y="44"/>
                </a:cxn>
                <a:cxn ang="0">
                  <a:pos x="636" y="27"/>
                </a:cxn>
                <a:cxn ang="0">
                  <a:pos x="654" y="18"/>
                </a:cxn>
                <a:cxn ang="0">
                  <a:pos x="662" y="17"/>
                </a:cxn>
                <a:cxn ang="0">
                  <a:pos x="667" y="13"/>
                </a:cxn>
                <a:cxn ang="0">
                  <a:pos x="669" y="5"/>
                </a:cxn>
                <a:cxn ang="0">
                  <a:pos x="667" y="2"/>
                </a:cxn>
                <a:cxn ang="0">
                  <a:pos x="662" y="0"/>
                </a:cxn>
                <a:cxn ang="0">
                  <a:pos x="657" y="2"/>
                </a:cxn>
                <a:cxn ang="0">
                  <a:pos x="657" y="5"/>
                </a:cxn>
              </a:cxnLst>
              <a:rect l="0" t="0" r="r" b="b"/>
              <a:pathLst>
                <a:path w="669" h="421">
                  <a:moveTo>
                    <a:pt x="657" y="5"/>
                  </a:moveTo>
                  <a:lnTo>
                    <a:pt x="657" y="6"/>
                  </a:lnTo>
                  <a:lnTo>
                    <a:pt x="657" y="6"/>
                  </a:lnTo>
                  <a:lnTo>
                    <a:pt x="650" y="9"/>
                  </a:lnTo>
                  <a:lnTo>
                    <a:pt x="642" y="11"/>
                  </a:lnTo>
                  <a:lnTo>
                    <a:pt x="631" y="19"/>
                  </a:lnTo>
                  <a:lnTo>
                    <a:pt x="618" y="27"/>
                  </a:lnTo>
                  <a:lnTo>
                    <a:pt x="604" y="34"/>
                  </a:lnTo>
                  <a:lnTo>
                    <a:pt x="604" y="34"/>
                  </a:lnTo>
                  <a:lnTo>
                    <a:pt x="595" y="37"/>
                  </a:lnTo>
                  <a:lnTo>
                    <a:pt x="589" y="44"/>
                  </a:lnTo>
                  <a:lnTo>
                    <a:pt x="581" y="51"/>
                  </a:lnTo>
                  <a:lnTo>
                    <a:pt x="573" y="57"/>
                  </a:lnTo>
                  <a:lnTo>
                    <a:pt x="573" y="57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482" y="119"/>
                  </a:lnTo>
                  <a:lnTo>
                    <a:pt x="437" y="146"/>
                  </a:lnTo>
                  <a:lnTo>
                    <a:pt x="391" y="172"/>
                  </a:lnTo>
                  <a:lnTo>
                    <a:pt x="345" y="200"/>
                  </a:lnTo>
                  <a:lnTo>
                    <a:pt x="345" y="200"/>
                  </a:lnTo>
                  <a:lnTo>
                    <a:pt x="243" y="260"/>
                  </a:lnTo>
                  <a:lnTo>
                    <a:pt x="140" y="320"/>
                  </a:lnTo>
                  <a:lnTo>
                    <a:pt x="140" y="320"/>
                  </a:lnTo>
                  <a:lnTo>
                    <a:pt x="118" y="333"/>
                  </a:lnTo>
                  <a:lnTo>
                    <a:pt x="97" y="347"/>
                  </a:lnTo>
                  <a:lnTo>
                    <a:pt x="97" y="347"/>
                  </a:lnTo>
                  <a:lnTo>
                    <a:pt x="86" y="354"/>
                  </a:lnTo>
                  <a:lnTo>
                    <a:pt x="75" y="360"/>
                  </a:lnTo>
                  <a:lnTo>
                    <a:pt x="51" y="371"/>
                  </a:lnTo>
                  <a:lnTo>
                    <a:pt x="51" y="371"/>
                  </a:lnTo>
                  <a:lnTo>
                    <a:pt x="37" y="379"/>
                  </a:lnTo>
                  <a:lnTo>
                    <a:pt x="24" y="389"/>
                  </a:lnTo>
                  <a:lnTo>
                    <a:pt x="11" y="400"/>
                  </a:lnTo>
                  <a:lnTo>
                    <a:pt x="5" y="406"/>
                  </a:lnTo>
                  <a:lnTo>
                    <a:pt x="1" y="413"/>
                  </a:lnTo>
                  <a:lnTo>
                    <a:pt x="1" y="413"/>
                  </a:lnTo>
                  <a:lnTo>
                    <a:pt x="0" y="415"/>
                  </a:lnTo>
                  <a:lnTo>
                    <a:pt x="0" y="417"/>
                  </a:lnTo>
                  <a:lnTo>
                    <a:pt x="3" y="421"/>
                  </a:lnTo>
                  <a:lnTo>
                    <a:pt x="7" y="421"/>
                  </a:lnTo>
                  <a:lnTo>
                    <a:pt x="9" y="421"/>
                  </a:lnTo>
                  <a:lnTo>
                    <a:pt x="11" y="418"/>
                  </a:lnTo>
                  <a:lnTo>
                    <a:pt x="11" y="418"/>
                  </a:lnTo>
                  <a:lnTo>
                    <a:pt x="17" y="410"/>
                  </a:lnTo>
                  <a:lnTo>
                    <a:pt x="24" y="404"/>
                  </a:lnTo>
                  <a:lnTo>
                    <a:pt x="32" y="397"/>
                  </a:lnTo>
                  <a:lnTo>
                    <a:pt x="39" y="392"/>
                  </a:lnTo>
                  <a:lnTo>
                    <a:pt x="56" y="381"/>
                  </a:lnTo>
                  <a:lnTo>
                    <a:pt x="73" y="372"/>
                  </a:lnTo>
                  <a:lnTo>
                    <a:pt x="73" y="372"/>
                  </a:lnTo>
                  <a:lnTo>
                    <a:pt x="94" y="362"/>
                  </a:lnTo>
                  <a:lnTo>
                    <a:pt x="115" y="349"/>
                  </a:lnTo>
                  <a:lnTo>
                    <a:pt x="135" y="336"/>
                  </a:lnTo>
                  <a:lnTo>
                    <a:pt x="156" y="324"/>
                  </a:lnTo>
                  <a:lnTo>
                    <a:pt x="156" y="324"/>
                  </a:lnTo>
                  <a:lnTo>
                    <a:pt x="352" y="209"/>
                  </a:lnTo>
                  <a:lnTo>
                    <a:pt x="352" y="209"/>
                  </a:lnTo>
                  <a:lnTo>
                    <a:pt x="434" y="159"/>
                  </a:lnTo>
                  <a:lnTo>
                    <a:pt x="517" y="109"/>
                  </a:lnTo>
                  <a:lnTo>
                    <a:pt x="517" y="109"/>
                  </a:lnTo>
                  <a:lnTo>
                    <a:pt x="536" y="96"/>
                  </a:lnTo>
                  <a:lnTo>
                    <a:pt x="556" y="83"/>
                  </a:lnTo>
                  <a:lnTo>
                    <a:pt x="594" y="56"/>
                  </a:lnTo>
                  <a:lnTo>
                    <a:pt x="594" y="56"/>
                  </a:lnTo>
                  <a:lnTo>
                    <a:pt x="610" y="44"/>
                  </a:lnTo>
                  <a:lnTo>
                    <a:pt x="627" y="32"/>
                  </a:lnTo>
                  <a:lnTo>
                    <a:pt x="636" y="27"/>
                  </a:lnTo>
                  <a:lnTo>
                    <a:pt x="645" y="22"/>
                  </a:lnTo>
                  <a:lnTo>
                    <a:pt x="654" y="18"/>
                  </a:lnTo>
                  <a:lnTo>
                    <a:pt x="662" y="17"/>
                  </a:lnTo>
                  <a:lnTo>
                    <a:pt x="662" y="17"/>
                  </a:lnTo>
                  <a:lnTo>
                    <a:pt x="666" y="14"/>
                  </a:lnTo>
                  <a:lnTo>
                    <a:pt x="667" y="13"/>
                  </a:lnTo>
                  <a:lnTo>
                    <a:pt x="669" y="10"/>
                  </a:lnTo>
                  <a:lnTo>
                    <a:pt x="669" y="5"/>
                  </a:lnTo>
                  <a:lnTo>
                    <a:pt x="669" y="5"/>
                  </a:lnTo>
                  <a:lnTo>
                    <a:pt x="667" y="2"/>
                  </a:lnTo>
                  <a:lnTo>
                    <a:pt x="666" y="1"/>
                  </a:lnTo>
                  <a:lnTo>
                    <a:pt x="662" y="0"/>
                  </a:lnTo>
                  <a:lnTo>
                    <a:pt x="658" y="1"/>
                  </a:lnTo>
                  <a:lnTo>
                    <a:pt x="657" y="2"/>
                  </a:lnTo>
                  <a:lnTo>
                    <a:pt x="657" y="5"/>
                  </a:lnTo>
                  <a:lnTo>
                    <a:pt x="65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388"/>
            <p:cNvSpPr/>
            <p:nvPr/>
          </p:nvSpPr>
          <p:spPr bwMode="auto">
            <a:xfrm>
              <a:off x="5648326" y="1501776"/>
              <a:ext cx="149225" cy="60325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372" y="0"/>
                </a:cxn>
                <a:cxn ang="0">
                  <a:pos x="361" y="1"/>
                </a:cxn>
                <a:cxn ang="0">
                  <a:pos x="352" y="4"/>
                </a:cxn>
                <a:cxn ang="0">
                  <a:pos x="334" y="10"/>
                </a:cxn>
                <a:cxn ang="0">
                  <a:pos x="297" y="26"/>
                </a:cxn>
                <a:cxn ang="0">
                  <a:pos x="297" y="26"/>
                </a:cxn>
                <a:cxn ang="0">
                  <a:pos x="271" y="36"/>
                </a:cxn>
                <a:cxn ang="0">
                  <a:pos x="244" y="45"/>
                </a:cxn>
                <a:cxn ang="0">
                  <a:pos x="218" y="55"/>
                </a:cxn>
                <a:cxn ang="0">
                  <a:pos x="191" y="64"/>
                </a:cxn>
                <a:cxn ang="0">
                  <a:pos x="191" y="64"/>
                </a:cxn>
                <a:cxn ang="0">
                  <a:pos x="102" y="99"/>
                </a:cxn>
                <a:cxn ang="0">
                  <a:pos x="58" y="117"/>
                </a:cxn>
                <a:cxn ang="0">
                  <a:pos x="15" y="137"/>
                </a:cxn>
                <a:cxn ang="0">
                  <a:pos x="15" y="137"/>
                </a:cxn>
                <a:cxn ang="0">
                  <a:pos x="11" y="136"/>
                </a:cxn>
                <a:cxn ang="0">
                  <a:pos x="10" y="137"/>
                </a:cxn>
                <a:cxn ang="0">
                  <a:pos x="8" y="138"/>
                </a:cxn>
                <a:cxn ang="0">
                  <a:pos x="2" y="144"/>
                </a:cxn>
                <a:cxn ang="0">
                  <a:pos x="2" y="144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2" y="151"/>
                </a:cxn>
                <a:cxn ang="0">
                  <a:pos x="4" y="153"/>
                </a:cxn>
                <a:cxn ang="0">
                  <a:pos x="7" y="153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54" y="132"/>
                </a:cxn>
                <a:cxn ang="0">
                  <a:pos x="101" y="112"/>
                </a:cxn>
                <a:cxn ang="0">
                  <a:pos x="194" y="76"/>
                </a:cxn>
                <a:cxn ang="0">
                  <a:pos x="194" y="76"/>
                </a:cxn>
                <a:cxn ang="0">
                  <a:pos x="215" y="66"/>
                </a:cxn>
                <a:cxn ang="0">
                  <a:pos x="237" y="59"/>
                </a:cxn>
                <a:cxn ang="0">
                  <a:pos x="282" y="44"/>
                </a:cxn>
                <a:cxn ang="0">
                  <a:pos x="282" y="44"/>
                </a:cxn>
                <a:cxn ang="0">
                  <a:pos x="304" y="35"/>
                </a:cxn>
                <a:cxn ang="0">
                  <a:pos x="326" y="25"/>
                </a:cxn>
                <a:cxn ang="0">
                  <a:pos x="348" y="15"/>
                </a:cxn>
                <a:cxn ang="0">
                  <a:pos x="360" y="13"/>
                </a:cxn>
                <a:cxn ang="0">
                  <a:pos x="372" y="10"/>
                </a:cxn>
                <a:cxn ang="0">
                  <a:pos x="372" y="10"/>
                </a:cxn>
                <a:cxn ang="0">
                  <a:pos x="373" y="10"/>
                </a:cxn>
                <a:cxn ang="0">
                  <a:pos x="376" y="9"/>
                </a:cxn>
                <a:cxn ang="0">
                  <a:pos x="377" y="5"/>
                </a:cxn>
                <a:cxn ang="0">
                  <a:pos x="377" y="2"/>
                </a:cxn>
                <a:cxn ang="0">
                  <a:pos x="376" y="1"/>
                </a:cxn>
                <a:cxn ang="0">
                  <a:pos x="373" y="0"/>
                </a:cxn>
                <a:cxn ang="0">
                  <a:pos x="372" y="0"/>
                </a:cxn>
                <a:cxn ang="0">
                  <a:pos x="372" y="0"/>
                </a:cxn>
              </a:cxnLst>
              <a:rect l="0" t="0" r="r" b="b"/>
              <a:pathLst>
                <a:path w="377" h="153">
                  <a:moveTo>
                    <a:pt x="372" y="0"/>
                  </a:moveTo>
                  <a:lnTo>
                    <a:pt x="372" y="0"/>
                  </a:lnTo>
                  <a:lnTo>
                    <a:pt x="361" y="1"/>
                  </a:lnTo>
                  <a:lnTo>
                    <a:pt x="352" y="4"/>
                  </a:lnTo>
                  <a:lnTo>
                    <a:pt x="334" y="10"/>
                  </a:lnTo>
                  <a:lnTo>
                    <a:pt x="297" y="26"/>
                  </a:lnTo>
                  <a:lnTo>
                    <a:pt x="297" y="26"/>
                  </a:lnTo>
                  <a:lnTo>
                    <a:pt x="271" y="36"/>
                  </a:lnTo>
                  <a:lnTo>
                    <a:pt x="244" y="45"/>
                  </a:lnTo>
                  <a:lnTo>
                    <a:pt x="218" y="55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02" y="99"/>
                  </a:lnTo>
                  <a:lnTo>
                    <a:pt x="58" y="117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1" y="136"/>
                  </a:lnTo>
                  <a:lnTo>
                    <a:pt x="10" y="137"/>
                  </a:lnTo>
                  <a:lnTo>
                    <a:pt x="8" y="138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3"/>
                  </a:lnTo>
                  <a:lnTo>
                    <a:pt x="7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54" y="132"/>
                  </a:lnTo>
                  <a:lnTo>
                    <a:pt x="101" y="112"/>
                  </a:lnTo>
                  <a:lnTo>
                    <a:pt x="194" y="76"/>
                  </a:lnTo>
                  <a:lnTo>
                    <a:pt x="194" y="76"/>
                  </a:lnTo>
                  <a:lnTo>
                    <a:pt x="215" y="66"/>
                  </a:lnTo>
                  <a:lnTo>
                    <a:pt x="237" y="59"/>
                  </a:lnTo>
                  <a:lnTo>
                    <a:pt x="282" y="44"/>
                  </a:lnTo>
                  <a:lnTo>
                    <a:pt x="282" y="44"/>
                  </a:lnTo>
                  <a:lnTo>
                    <a:pt x="304" y="35"/>
                  </a:lnTo>
                  <a:lnTo>
                    <a:pt x="326" y="25"/>
                  </a:lnTo>
                  <a:lnTo>
                    <a:pt x="348" y="15"/>
                  </a:lnTo>
                  <a:lnTo>
                    <a:pt x="360" y="13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3" y="10"/>
                  </a:lnTo>
                  <a:lnTo>
                    <a:pt x="376" y="9"/>
                  </a:lnTo>
                  <a:lnTo>
                    <a:pt x="377" y="5"/>
                  </a:lnTo>
                  <a:lnTo>
                    <a:pt x="377" y="2"/>
                  </a:lnTo>
                  <a:lnTo>
                    <a:pt x="376" y="1"/>
                  </a:lnTo>
                  <a:lnTo>
                    <a:pt x="373" y="0"/>
                  </a:lnTo>
                  <a:lnTo>
                    <a:pt x="372" y="0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389"/>
            <p:cNvSpPr/>
            <p:nvPr/>
          </p:nvSpPr>
          <p:spPr bwMode="auto">
            <a:xfrm>
              <a:off x="5649914" y="1543051"/>
              <a:ext cx="96838" cy="36513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38" y="0"/>
                </a:cxn>
                <a:cxn ang="0">
                  <a:pos x="226" y="4"/>
                </a:cxn>
                <a:cxn ang="0">
                  <a:pos x="214" y="9"/>
                </a:cxn>
                <a:cxn ang="0">
                  <a:pos x="201" y="14"/>
                </a:cxn>
                <a:cxn ang="0">
                  <a:pos x="194" y="15"/>
                </a:cxn>
                <a:cxn ang="0">
                  <a:pos x="188" y="17"/>
                </a:cxn>
                <a:cxn ang="0">
                  <a:pos x="188" y="17"/>
                </a:cxn>
                <a:cxn ang="0">
                  <a:pos x="174" y="19"/>
                </a:cxn>
                <a:cxn ang="0">
                  <a:pos x="158" y="25"/>
                </a:cxn>
                <a:cxn ang="0">
                  <a:pos x="130" y="36"/>
                </a:cxn>
                <a:cxn ang="0">
                  <a:pos x="130" y="36"/>
                </a:cxn>
                <a:cxn ang="0">
                  <a:pos x="115" y="42"/>
                </a:cxn>
                <a:cxn ang="0">
                  <a:pos x="99" y="49"/>
                </a:cxn>
                <a:cxn ang="0">
                  <a:pos x="69" y="62"/>
                </a:cxn>
                <a:cxn ang="0">
                  <a:pos x="53" y="69"/>
                </a:cxn>
                <a:cxn ang="0">
                  <a:pos x="38" y="74"/>
                </a:cxn>
                <a:cxn ang="0">
                  <a:pos x="22" y="78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4" y="81"/>
                </a:cxn>
                <a:cxn ang="0">
                  <a:pos x="1" y="82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21" y="90"/>
                </a:cxn>
                <a:cxn ang="0">
                  <a:pos x="35" y="87"/>
                </a:cxn>
                <a:cxn ang="0">
                  <a:pos x="49" y="82"/>
                </a:cxn>
                <a:cxn ang="0">
                  <a:pos x="64" y="78"/>
                </a:cxn>
                <a:cxn ang="0">
                  <a:pos x="92" y="65"/>
                </a:cxn>
                <a:cxn ang="0">
                  <a:pos x="119" y="53"/>
                </a:cxn>
                <a:cxn ang="0">
                  <a:pos x="119" y="53"/>
                </a:cxn>
                <a:cxn ang="0">
                  <a:pos x="137" y="44"/>
                </a:cxn>
                <a:cxn ang="0">
                  <a:pos x="157" y="38"/>
                </a:cxn>
                <a:cxn ang="0">
                  <a:pos x="176" y="31"/>
                </a:cxn>
                <a:cxn ang="0">
                  <a:pos x="194" y="28"/>
                </a:cxn>
                <a:cxn ang="0">
                  <a:pos x="194" y="28"/>
                </a:cxn>
                <a:cxn ang="0">
                  <a:pos x="201" y="27"/>
                </a:cxn>
                <a:cxn ang="0">
                  <a:pos x="208" y="25"/>
                </a:cxn>
                <a:cxn ang="0">
                  <a:pos x="218" y="21"/>
                </a:cxn>
                <a:cxn ang="0">
                  <a:pos x="230" y="15"/>
                </a:cxn>
                <a:cxn ang="0">
                  <a:pos x="242" y="11"/>
                </a:cxn>
                <a:cxn ang="0">
                  <a:pos x="242" y="11"/>
                </a:cxn>
                <a:cxn ang="0">
                  <a:pos x="243" y="10"/>
                </a:cxn>
                <a:cxn ang="0">
                  <a:pos x="244" y="9"/>
                </a:cxn>
                <a:cxn ang="0">
                  <a:pos x="246" y="6"/>
                </a:cxn>
                <a:cxn ang="0">
                  <a:pos x="246" y="5"/>
                </a:cxn>
                <a:cxn ang="0">
                  <a:pos x="243" y="1"/>
                </a:cxn>
                <a:cxn ang="0">
                  <a:pos x="240" y="0"/>
                </a:cxn>
                <a:cxn ang="0">
                  <a:pos x="238" y="0"/>
                </a:cxn>
                <a:cxn ang="0">
                  <a:pos x="238" y="0"/>
                </a:cxn>
              </a:cxnLst>
              <a:rect l="0" t="0" r="r" b="b"/>
              <a:pathLst>
                <a:path w="246" h="91">
                  <a:moveTo>
                    <a:pt x="238" y="0"/>
                  </a:moveTo>
                  <a:lnTo>
                    <a:pt x="238" y="0"/>
                  </a:lnTo>
                  <a:lnTo>
                    <a:pt x="226" y="4"/>
                  </a:lnTo>
                  <a:lnTo>
                    <a:pt x="214" y="9"/>
                  </a:lnTo>
                  <a:lnTo>
                    <a:pt x="201" y="14"/>
                  </a:lnTo>
                  <a:lnTo>
                    <a:pt x="194" y="15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74" y="19"/>
                  </a:lnTo>
                  <a:lnTo>
                    <a:pt x="158" y="25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5" y="42"/>
                  </a:lnTo>
                  <a:lnTo>
                    <a:pt x="99" y="49"/>
                  </a:lnTo>
                  <a:lnTo>
                    <a:pt x="69" y="62"/>
                  </a:lnTo>
                  <a:lnTo>
                    <a:pt x="53" y="69"/>
                  </a:lnTo>
                  <a:lnTo>
                    <a:pt x="38" y="74"/>
                  </a:lnTo>
                  <a:lnTo>
                    <a:pt x="22" y="78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4" y="81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21" y="90"/>
                  </a:lnTo>
                  <a:lnTo>
                    <a:pt x="35" y="87"/>
                  </a:lnTo>
                  <a:lnTo>
                    <a:pt x="49" y="82"/>
                  </a:lnTo>
                  <a:lnTo>
                    <a:pt x="64" y="78"/>
                  </a:lnTo>
                  <a:lnTo>
                    <a:pt x="92" y="65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37" y="44"/>
                  </a:lnTo>
                  <a:lnTo>
                    <a:pt x="157" y="38"/>
                  </a:lnTo>
                  <a:lnTo>
                    <a:pt x="176" y="31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201" y="27"/>
                  </a:lnTo>
                  <a:lnTo>
                    <a:pt x="208" y="25"/>
                  </a:lnTo>
                  <a:lnTo>
                    <a:pt x="218" y="21"/>
                  </a:lnTo>
                  <a:lnTo>
                    <a:pt x="230" y="1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3" y="10"/>
                  </a:lnTo>
                  <a:lnTo>
                    <a:pt x="244" y="9"/>
                  </a:lnTo>
                  <a:lnTo>
                    <a:pt x="246" y="6"/>
                  </a:lnTo>
                  <a:lnTo>
                    <a:pt x="246" y="5"/>
                  </a:lnTo>
                  <a:lnTo>
                    <a:pt x="243" y="1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390"/>
            <p:cNvSpPr/>
            <p:nvPr/>
          </p:nvSpPr>
          <p:spPr bwMode="auto">
            <a:xfrm>
              <a:off x="5273676" y="1162051"/>
              <a:ext cx="122238" cy="9525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77" y="21"/>
                </a:cxn>
                <a:cxn ang="0">
                  <a:pos x="256" y="39"/>
                </a:cxn>
                <a:cxn ang="0">
                  <a:pos x="234" y="56"/>
                </a:cxn>
                <a:cxn ang="0">
                  <a:pos x="210" y="72"/>
                </a:cxn>
                <a:cxn ang="0">
                  <a:pos x="163" y="103"/>
                </a:cxn>
                <a:cxn ang="0">
                  <a:pos x="116" y="136"/>
                </a:cxn>
                <a:cxn ang="0">
                  <a:pos x="116" y="136"/>
                </a:cxn>
                <a:cxn ang="0">
                  <a:pos x="96" y="152"/>
                </a:cxn>
                <a:cxn ang="0">
                  <a:pos x="77" y="167"/>
                </a:cxn>
                <a:cxn ang="0">
                  <a:pos x="56" y="183"/>
                </a:cxn>
                <a:cxn ang="0">
                  <a:pos x="35" y="198"/>
                </a:cxn>
                <a:cxn ang="0">
                  <a:pos x="35" y="198"/>
                </a:cxn>
                <a:cxn ang="0">
                  <a:pos x="24" y="204"/>
                </a:cxn>
                <a:cxn ang="0">
                  <a:pos x="14" y="212"/>
                </a:cxn>
                <a:cxn ang="0">
                  <a:pos x="6" y="221"/>
                </a:cxn>
                <a:cxn ang="0">
                  <a:pos x="2" y="226"/>
                </a:cxn>
                <a:cxn ang="0">
                  <a:pos x="0" y="233"/>
                </a:cxn>
                <a:cxn ang="0">
                  <a:pos x="0" y="233"/>
                </a:cxn>
                <a:cxn ang="0">
                  <a:pos x="0" y="235"/>
                </a:cxn>
                <a:cxn ang="0">
                  <a:pos x="0" y="237"/>
                </a:cxn>
                <a:cxn ang="0">
                  <a:pos x="1" y="238"/>
                </a:cxn>
                <a:cxn ang="0">
                  <a:pos x="3" y="239"/>
                </a:cxn>
                <a:cxn ang="0">
                  <a:pos x="7" y="239"/>
                </a:cxn>
                <a:cxn ang="0">
                  <a:pos x="9" y="238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4" y="229"/>
                </a:cxn>
                <a:cxn ang="0">
                  <a:pos x="19" y="222"/>
                </a:cxn>
                <a:cxn ang="0">
                  <a:pos x="26" y="216"/>
                </a:cxn>
                <a:cxn ang="0">
                  <a:pos x="34" y="211"/>
                </a:cxn>
                <a:cxn ang="0">
                  <a:pos x="49" y="201"/>
                </a:cxn>
                <a:cxn ang="0">
                  <a:pos x="62" y="194"/>
                </a:cxn>
                <a:cxn ang="0">
                  <a:pos x="62" y="194"/>
                </a:cxn>
                <a:cxn ang="0">
                  <a:pos x="83" y="178"/>
                </a:cxn>
                <a:cxn ang="0">
                  <a:pos x="103" y="161"/>
                </a:cxn>
                <a:cxn ang="0">
                  <a:pos x="124" y="145"/>
                </a:cxn>
                <a:cxn ang="0">
                  <a:pos x="145" y="130"/>
                </a:cxn>
                <a:cxn ang="0">
                  <a:pos x="145" y="130"/>
                </a:cxn>
                <a:cxn ang="0">
                  <a:pos x="187" y="102"/>
                </a:cxn>
                <a:cxn ang="0">
                  <a:pos x="228" y="73"/>
                </a:cxn>
                <a:cxn ang="0">
                  <a:pos x="249" y="59"/>
                </a:cxn>
                <a:cxn ang="0">
                  <a:pos x="269" y="43"/>
                </a:cxn>
                <a:cxn ang="0">
                  <a:pos x="287" y="26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7" y="8"/>
                </a:cxn>
                <a:cxn ang="0">
                  <a:pos x="307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0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7" h="239">
                  <a:moveTo>
                    <a:pt x="298" y="1"/>
                  </a:moveTo>
                  <a:lnTo>
                    <a:pt x="298" y="1"/>
                  </a:lnTo>
                  <a:lnTo>
                    <a:pt x="277" y="21"/>
                  </a:lnTo>
                  <a:lnTo>
                    <a:pt x="256" y="39"/>
                  </a:lnTo>
                  <a:lnTo>
                    <a:pt x="234" y="56"/>
                  </a:lnTo>
                  <a:lnTo>
                    <a:pt x="210" y="72"/>
                  </a:lnTo>
                  <a:lnTo>
                    <a:pt x="163" y="103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96" y="152"/>
                  </a:lnTo>
                  <a:lnTo>
                    <a:pt x="77" y="167"/>
                  </a:lnTo>
                  <a:lnTo>
                    <a:pt x="56" y="183"/>
                  </a:lnTo>
                  <a:lnTo>
                    <a:pt x="35" y="198"/>
                  </a:lnTo>
                  <a:lnTo>
                    <a:pt x="35" y="198"/>
                  </a:lnTo>
                  <a:lnTo>
                    <a:pt x="24" y="204"/>
                  </a:lnTo>
                  <a:lnTo>
                    <a:pt x="14" y="212"/>
                  </a:lnTo>
                  <a:lnTo>
                    <a:pt x="6" y="221"/>
                  </a:lnTo>
                  <a:lnTo>
                    <a:pt x="2" y="22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38"/>
                  </a:lnTo>
                  <a:lnTo>
                    <a:pt x="3" y="239"/>
                  </a:lnTo>
                  <a:lnTo>
                    <a:pt x="7" y="239"/>
                  </a:lnTo>
                  <a:lnTo>
                    <a:pt x="9" y="238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4" y="229"/>
                  </a:lnTo>
                  <a:lnTo>
                    <a:pt x="19" y="222"/>
                  </a:lnTo>
                  <a:lnTo>
                    <a:pt x="26" y="216"/>
                  </a:lnTo>
                  <a:lnTo>
                    <a:pt x="34" y="211"/>
                  </a:lnTo>
                  <a:lnTo>
                    <a:pt x="49" y="201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83" y="178"/>
                  </a:lnTo>
                  <a:lnTo>
                    <a:pt x="103" y="161"/>
                  </a:lnTo>
                  <a:lnTo>
                    <a:pt x="124" y="145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87" y="102"/>
                  </a:lnTo>
                  <a:lnTo>
                    <a:pt x="228" y="73"/>
                  </a:lnTo>
                  <a:lnTo>
                    <a:pt x="249" y="59"/>
                  </a:lnTo>
                  <a:lnTo>
                    <a:pt x="269" y="43"/>
                  </a:lnTo>
                  <a:lnTo>
                    <a:pt x="287" y="26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7" y="8"/>
                  </a:lnTo>
                  <a:lnTo>
                    <a:pt x="307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391"/>
            <p:cNvSpPr/>
            <p:nvPr/>
          </p:nvSpPr>
          <p:spPr bwMode="auto">
            <a:xfrm>
              <a:off x="5329239" y="1193801"/>
              <a:ext cx="87313" cy="68263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0"/>
                </a:cxn>
                <a:cxn ang="0">
                  <a:pos x="203" y="2"/>
                </a:cxn>
                <a:cxn ang="0">
                  <a:pos x="193" y="5"/>
                </a:cxn>
                <a:cxn ang="0">
                  <a:pos x="176" y="13"/>
                </a:cxn>
                <a:cxn ang="0">
                  <a:pos x="161" y="22"/>
                </a:cxn>
                <a:cxn ang="0">
                  <a:pos x="145" y="34"/>
                </a:cxn>
                <a:cxn ang="0">
                  <a:pos x="116" y="59"/>
                </a:cxn>
                <a:cxn ang="0">
                  <a:pos x="87" y="81"/>
                </a:cxn>
                <a:cxn ang="0">
                  <a:pos x="87" y="81"/>
                </a:cxn>
                <a:cxn ang="0">
                  <a:pos x="56" y="106"/>
                </a:cxn>
                <a:cxn ang="0">
                  <a:pos x="40" y="119"/>
                </a:cxn>
                <a:cxn ang="0">
                  <a:pos x="26" y="133"/>
                </a:cxn>
                <a:cxn ang="0">
                  <a:pos x="26" y="133"/>
                </a:cxn>
                <a:cxn ang="0">
                  <a:pos x="12" y="146"/>
                </a:cxn>
                <a:cxn ang="0">
                  <a:pos x="5" y="154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6" y="171"/>
                </a:cxn>
                <a:cxn ang="0">
                  <a:pos x="10" y="169"/>
                </a:cxn>
                <a:cxn ang="0">
                  <a:pos x="12" y="167"/>
                </a:cxn>
                <a:cxn ang="0">
                  <a:pos x="13" y="166"/>
                </a:cxn>
                <a:cxn ang="0">
                  <a:pos x="12" y="163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02" y="85"/>
                </a:cxn>
                <a:cxn ang="0">
                  <a:pos x="102" y="85"/>
                </a:cxn>
                <a:cxn ang="0">
                  <a:pos x="127" y="64"/>
                </a:cxn>
                <a:cxn ang="0">
                  <a:pos x="154" y="42"/>
                </a:cxn>
                <a:cxn ang="0">
                  <a:pos x="169" y="31"/>
                </a:cxn>
                <a:cxn ang="0">
                  <a:pos x="183" y="22"/>
                </a:cxn>
                <a:cxn ang="0">
                  <a:pos x="197" y="16"/>
                </a:cxn>
                <a:cxn ang="0">
                  <a:pos x="213" y="12"/>
                </a:cxn>
                <a:cxn ang="0">
                  <a:pos x="213" y="12"/>
                </a:cxn>
                <a:cxn ang="0">
                  <a:pos x="216" y="10"/>
                </a:cxn>
                <a:cxn ang="0">
                  <a:pos x="217" y="9"/>
                </a:cxn>
                <a:cxn ang="0">
                  <a:pos x="218" y="6"/>
                </a:cxn>
                <a:cxn ang="0">
                  <a:pos x="217" y="5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0" y="0"/>
                </a:cxn>
                <a:cxn ang="0">
                  <a:pos x="210" y="0"/>
                </a:cxn>
              </a:cxnLst>
              <a:rect l="0" t="0" r="r" b="b"/>
              <a:pathLst>
                <a:path w="218" h="171">
                  <a:moveTo>
                    <a:pt x="210" y="0"/>
                  </a:moveTo>
                  <a:lnTo>
                    <a:pt x="210" y="0"/>
                  </a:lnTo>
                  <a:lnTo>
                    <a:pt x="203" y="2"/>
                  </a:lnTo>
                  <a:lnTo>
                    <a:pt x="193" y="5"/>
                  </a:lnTo>
                  <a:lnTo>
                    <a:pt x="176" y="13"/>
                  </a:lnTo>
                  <a:lnTo>
                    <a:pt x="161" y="22"/>
                  </a:lnTo>
                  <a:lnTo>
                    <a:pt x="145" y="34"/>
                  </a:lnTo>
                  <a:lnTo>
                    <a:pt x="116" y="59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56" y="106"/>
                  </a:lnTo>
                  <a:lnTo>
                    <a:pt x="40" y="119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12" y="146"/>
                  </a:lnTo>
                  <a:lnTo>
                    <a:pt x="5" y="15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6" y="171"/>
                  </a:lnTo>
                  <a:lnTo>
                    <a:pt x="10" y="169"/>
                  </a:lnTo>
                  <a:lnTo>
                    <a:pt x="12" y="167"/>
                  </a:lnTo>
                  <a:lnTo>
                    <a:pt x="13" y="166"/>
                  </a:lnTo>
                  <a:lnTo>
                    <a:pt x="12" y="163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27" y="64"/>
                  </a:lnTo>
                  <a:lnTo>
                    <a:pt x="154" y="42"/>
                  </a:lnTo>
                  <a:lnTo>
                    <a:pt x="169" y="31"/>
                  </a:lnTo>
                  <a:lnTo>
                    <a:pt x="183" y="22"/>
                  </a:lnTo>
                  <a:lnTo>
                    <a:pt x="197" y="16"/>
                  </a:lnTo>
                  <a:lnTo>
                    <a:pt x="213" y="12"/>
                  </a:lnTo>
                  <a:lnTo>
                    <a:pt x="213" y="12"/>
                  </a:lnTo>
                  <a:lnTo>
                    <a:pt x="216" y="10"/>
                  </a:lnTo>
                  <a:lnTo>
                    <a:pt x="217" y="9"/>
                  </a:lnTo>
                  <a:lnTo>
                    <a:pt x="218" y="6"/>
                  </a:lnTo>
                  <a:lnTo>
                    <a:pt x="217" y="5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0" y="0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392"/>
            <p:cNvSpPr/>
            <p:nvPr/>
          </p:nvSpPr>
          <p:spPr bwMode="auto">
            <a:xfrm>
              <a:off x="5395914" y="1125538"/>
              <a:ext cx="141288" cy="26988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48" y="0"/>
                </a:cxn>
                <a:cxn ang="0">
                  <a:pos x="326" y="2"/>
                </a:cxn>
                <a:cxn ang="0">
                  <a:pos x="305" y="5"/>
                </a:cxn>
                <a:cxn ang="0">
                  <a:pos x="263" y="14"/>
                </a:cxn>
                <a:cxn ang="0">
                  <a:pos x="221" y="23"/>
                </a:cxn>
                <a:cxn ang="0">
                  <a:pos x="199" y="27"/>
                </a:cxn>
                <a:cxn ang="0">
                  <a:pos x="178" y="30"/>
                </a:cxn>
                <a:cxn ang="0">
                  <a:pos x="178" y="30"/>
                </a:cxn>
                <a:cxn ang="0">
                  <a:pos x="156" y="32"/>
                </a:cxn>
                <a:cxn ang="0">
                  <a:pos x="135" y="36"/>
                </a:cxn>
                <a:cxn ang="0">
                  <a:pos x="92" y="45"/>
                </a:cxn>
                <a:cxn ang="0">
                  <a:pos x="49" y="53"/>
                </a:cxn>
                <a:cxn ang="0">
                  <a:pos x="28" y="56"/>
                </a:cxn>
                <a:cxn ang="0">
                  <a:pos x="5" y="57"/>
                </a:cxn>
                <a:cxn ang="0">
                  <a:pos x="5" y="57"/>
                </a:cxn>
                <a:cxn ang="0">
                  <a:pos x="3" y="57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2" y="66"/>
                </a:cxn>
                <a:cxn ang="0">
                  <a:pos x="3" y="68"/>
                </a:cxn>
                <a:cxn ang="0">
                  <a:pos x="5" y="69"/>
                </a:cxn>
                <a:cxn ang="0">
                  <a:pos x="16" y="69"/>
                </a:cxn>
                <a:cxn ang="0">
                  <a:pos x="16" y="69"/>
                </a:cxn>
                <a:cxn ang="0">
                  <a:pos x="20" y="68"/>
                </a:cxn>
                <a:cxn ang="0">
                  <a:pos x="20" y="68"/>
                </a:cxn>
                <a:cxn ang="0">
                  <a:pos x="38" y="66"/>
                </a:cxn>
                <a:cxn ang="0">
                  <a:pos x="58" y="64"/>
                </a:cxn>
                <a:cxn ang="0">
                  <a:pos x="94" y="57"/>
                </a:cxn>
                <a:cxn ang="0">
                  <a:pos x="132" y="49"/>
                </a:cxn>
                <a:cxn ang="0">
                  <a:pos x="170" y="41"/>
                </a:cxn>
                <a:cxn ang="0">
                  <a:pos x="170" y="41"/>
                </a:cxn>
                <a:cxn ang="0">
                  <a:pos x="215" y="34"/>
                </a:cxn>
                <a:cxn ang="0">
                  <a:pos x="259" y="24"/>
                </a:cxn>
                <a:cxn ang="0">
                  <a:pos x="304" y="17"/>
                </a:cxn>
                <a:cxn ang="0">
                  <a:pos x="326" y="14"/>
                </a:cxn>
                <a:cxn ang="0">
                  <a:pos x="348" y="11"/>
                </a:cxn>
                <a:cxn ang="0">
                  <a:pos x="348" y="11"/>
                </a:cxn>
                <a:cxn ang="0">
                  <a:pos x="350" y="10"/>
                </a:cxn>
                <a:cxn ang="0">
                  <a:pos x="352" y="9"/>
                </a:cxn>
                <a:cxn ang="0">
                  <a:pos x="353" y="5"/>
                </a:cxn>
                <a:cxn ang="0">
                  <a:pos x="353" y="3"/>
                </a:cxn>
                <a:cxn ang="0">
                  <a:pos x="352" y="1"/>
                </a:cxn>
                <a:cxn ang="0">
                  <a:pos x="350" y="0"/>
                </a:cxn>
                <a:cxn ang="0">
                  <a:pos x="348" y="0"/>
                </a:cxn>
                <a:cxn ang="0">
                  <a:pos x="348" y="0"/>
                </a:cxn>
              </a:cxnLst>
              <a:rect l="0" t="0" r="r" b="b"/>
              <a:pathLst>
                <a:path w="353" h="69">
                  <a:moveTo>
                    <a:pt x="348" y="0"/>
                  </a:moveTo>
                  <a:lnTo>
                    <a:pt x="348" y="0"/>
                  </a:lnTo>
                  <a:lnTo>
                    <a:pt x="326" y="2"/>
                  </a:lnTo>
                  <a:lnTo>
                    <a:pt x="305" y="5"/>
                  </a:lnTo>
                  <a:lnTo>
                    <a:pt x="263" y="14"/>
                  </a:lnTo>
                  <a:lnTo>
                    <a:pt x="221" y="23"/>
                  </a:lnTo>
                  <a:lnTo>
                    <a:pt x="199" y="27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56" y="32"/>
                  </a:lnTo>
                  <a:lnTo>
                    <a:pt x="135" y="36"/>
                  </a:lnTo>
                  <a:lnTo>
                    <a:pt x="92" y="45"/>
                  </a:lnTo>
                  <a:lnTo>
                    <a:pt x="49" y="53"/>
                  </a:lnTo>
                  <a:lnTo>
                    <a:pt x="28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3" y="57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38" y="66"/>
                  </a:lnTo>
                  <a:lnTo>
                    <a:pt x="58" y="64"/>
                  </a:lnTo>
                  <a:lnTo>
                    <a:pt x="94" y="57"/>
                  </a:lnTo>
                  <a:lnTo>
                    <a:pt x="132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215" y="34"/>
                  </a:lnTo>
                  <a:lnTo>
                    <a:pt x="259" y="24"/>
                  </a:lnTo>
                  <a:lnTo>
                    <a:pt x="304" y="17"/>
                  </a:lnTo>
                  <a:lnTo>
                    <a:pt x="326" y="14"/>
                  </a:lnTo>
                  <a:lnTo>
                    <a:pt x="348" y="11"/>
                  </a:lnTo>
                  <a:lnTo>
                    <a:pt x="348" y="11"/>
                  </a:lnTo>
                  <a:lnTo>
                    <a:pt x="350" y="10"/>
                  </a:lnTo>
                  <a:lnTo>
                    <a:pt x="352" y="9"/>
                  </a:lnTo>
                  <a:lnTo>
                    <a:pt x="353" y="5"/>
                  </a:lnTo>
                  <a:lnTo>
                    <a:pt x="353" y="3"/>
                  </a:lnTo>
                  <a:lnTo>
                    <a:pt x="352" y="1"/>
                  </a:lnTo>
                  <a:lnTo>
                    <a:pt x="350" y="0"/>
                  </a:lnTo>
                  <a:lnTo>
                    <a:pt x="348" y="0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393"/>
            <p:cNvSpPr/>
            <p:nvPr/>
          </p:nvSpPr>
          <p:spPr bwMode="auto">
            <a:xfrm>
              <a:off x="5421314" y="1193801"/>
              <a:ext cx="92075" cy="20638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17" y="4"/>
                </a:cxn>
                <a:cxn ang="0">
                  <a:pos x="209" y="5"/>
                </a:cxn>
                <a:cxn ang="0">
                  <a:pos x="194" y="5"/>
                </a:cxn>
                <a:cxn ang="0">
                  <a:pos x="194" y="5"/>
                </a:cxn>
                <a:cxn ang="0">
                  <a:pos x="179" y="6"/>
                </a:cxn>
                <a:cxn ang="0">
                  <a:pos x="166" y="10"/>
                </a:cxn>
                <a:cxn ang="0">
                  <a:pos x="139" y="17"/>
                </a:cxn>
                <a:cxn ang="0">
                  <a:pos x="139" y="17"/>
                </a:cxn>
                <a:cxn ang="0">
                  <a:pos x="72" y="31"/>
                </a:cxn>
                <a:cxn ang="0">
                  <a:pos x="38" y="36"/>
                </a:cxn>
                <a:cxn ang="0">
                  <a:pos x="22" y="39"/>
                </a:cxn>
                <a:cxn ang="0">
                  <a:pos x="5" y="40"/>
                </a:cxn>
                <a:cxn ang="0">
                  <a:pos x="5" y="40"/>
                </a:cxn>
                <a:cxn ang="0">
                  <a:pos x="3" y="40"/>
                </a:cxn>
                <a:cxn ang="0">
                  <a:pos x="1" y="42"/>
                </a:cxn>
                <a:cxn ang="0">
                  <a:pos x="0" y="46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5" y="51"/>
                </a:cxn>
                <a:cxn ang="0">
                  <a:pos x="5" y="51"/>
                </a:cxn>
                <a:cxn ang="0">
                  <a:pos x="21" y="51"/>
                </a:cxn>
                <a:cxn ang="0">
                  <a:pos x="37" y="48"/>
                </a:cxn>
                <a:cxn ang="0">
                  <a:pos x="68" y="43"/>
                </a:cxn>
                <a:cxn ang="0">
                  <a:pos x="131" y="30"/>
                </a:cxn>
                <a:cxn ang="0">
                  <a:pos x="131" y="30"/>
                </a:cxn>
                <a:cxn ang="0">
                  <a:pos x="166" y="22"/>
                </a:cxn>
                <a:cxn ang="0">
                  <a:pos x="184" y="18"/>
                </a:cxn>
                <a:cxn ang="0">
                  <a:pos x="201" y="17"/>
                </a:cxn>
                <a:cxn ang="0">
                  <a:pos x="201" y="17"/>
                </a:cxn>
                <a:cxn ang="0">
                  <a:pos x="217" y="16"/>
                </a:cxn>
                <a:cxn ang="0">
                  <a:pos x="224" y="14"/>
                </a:cxn>
                <a:cxn ang="0">
                  <a:pos x="230" y="10"/>
                </a:cxn>
                <a:cxn ang="0">
                  <a:pos x="230" y="10"/>
                </a:cxn>
                <a:cxn ang="0">
                  <a:pos x="233" y="9"/>
                </a:cxn>
                <a:cxn ang="0">
                  <a:pos x="233" y="6"/>
                </a:cxn>
                <a:cxn ang="0">
                  <a:pos x="233" y="2"/>
                </a:cxn>
                <a:cxn ang="0">
                  <a:pos x="229" y="0"/>
                </a:cxn>
                <a:cxn ang="0">
                  <a:pos x="228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3" h="51">
                  <a:moveTo>
                    <a:pt x="225" y="1"/>
                  </a:moveTo>
                  <a:lnTo>
                    <a:pt x="225" y="1"/>
                  </a:lnTo>
                  <a:lnTo>
                    <a:pt x="217" y="4"/>
                  </a:lnTo>
                  <a:lnTo>
                    <a:pt x="209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79" y="6"/>
                  </a:lnTo>
                  <a:lnTo>
                    <a:pt x="166" y="10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72" y="31"/>
                  </a:lnTo>
                  <a:lnTo>
                    <a:pt x="38" y="36"/>
                  </a:lnTo>
                  <a:lnTo>
                    <a:pt x="22" y="39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1" y="42"/>
                  </a:lnTo>
                  <a:lnTo>
                    <a:pt x="0" y="46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21" y="51"/>
                  </a:lnTo>
                  <a:lnTo>
                    <a:pt x="37" y="48"/>
                  </a:lnTo>
                  <a:lnTo>
                    <a:pt x="68" y="43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66" y="22"/>
                  </a:lnTo>
                  <a:lnTo>
                    <a:pt x="184" y="18"/>
                  </a:lnTo>
                  <a:lnTo>
                    <a:pt x="201" y="17"/>
                  </a:lnTo>
                  <a:lnTo>
                    <a:pt x="201" y="17"/>
                  </a:lnTo>
                  <a:lnTo>
                    <a:pt x="217" y="16"/>
                  </a:lnTo>
                  <a:lnTo>
                    <a:pt x="224" y="14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3" y="9"/>
                  </a:lnTo>
                  <a:lnTo>
                    <a:pt x="233" y="6"/>
                  </a:lnTo>
                  <a:lnTo>
                    <a:pt x="233" y="2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394"/>
            <p:cNvSpPr/>
            <p:nvPr/>
          </p:nvSpPr>
          <p:spPr bwMode="auto">
            <a:xfrm>
              <a:off x="5537201" y="1117601"/>
              <a:ext cx="44450" cy="11113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8" y="0"/>
                </a:cxn>
                <a:cxn ang="0">
                  <a:pos x="57" y="11"/>
                </a:cxn>
                <a:cxn ang="0">
                  <a:pos x="32" y="15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17"/>
                </a:cxn>
                <a:cxn ang="0">
                  <a:pos x="2" y="19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4" y="28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20" y="28"/>
                </a:cxn>
                <a:cxn ang="0">
                  <a:pos x="33" y="26"/>
                </a:cxn>
                <a:cxn ang="0">
                  <a:pos x="58" y="21"/>
                </a:cxn>
                <a:cxn ang="0">
                  <a:pos x="110" y="11"/>
                </a:cxn>
                <a:cxn ang="0">
                  <a:pos x="110" y="11"/>
                </a:cxn>
                <a:cxn ang="0">
                  <a:pos x="113" y="11"/>
                </a:cxn>
                <a:cxn ang="0">
                  <a:pos x="114" y="8"/>
                </a:cxn>
                <a:cxn ang="0">
                  <a:pos x="114" y="7"/>
                </a:cxn>
                <a:cxn ang="0">
                  <a:pos x="114" y="4"/>
                </a:cxn>
                <a:cxn ang="0">
                  <a:pos x="112" y="2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14" h="29">
                  <a:moveTo>
                    <a:pt x="108" y="0"/>
                  </a:moveTo>
                  <a:lnTo>
                    <a:pt x="108" y="0"/>
                  </a:lnTo>
                  <a:lnTo>
                    <a:pt x="57" y="11"/>
                  </a:lnTo>
                  <a:lnTo>
                    <a:pt x="32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20" y="28"/>
                  </a:lnTo>
                  <a:lnTo>
                    <a:pt x="33" y="26"/>
                  </a:lnTo>
                  <a:lnTo>
                    <a:pt x="58" y="21"/>
                  </a:lnTo>
                  <a:lnTo>
                    <a:pt x="110" y="11"/>
                  </a:lnTo>
                  <a:lnTo>
                    <a:pt x="110" y="11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4" y="4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395"/>
            <p:cNvSpPr/>
            <p:nvPr/>
          </p:nvSpPr>
          <p:spPr bwMode="auto">
            <a:xfrm>
              <a:off x="5481639" y="1184276"/>
              <a:ext cx="198438" cy="82550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492" y="0"/>
                </a:cxn>
                <a:cxn ang="0">
                  <a:pos x="478" y="1"/>
                </a:cxn>
                <a:cxn ang="0">
                  <a:pos x="463" y="5"/>
                </a:cxn>
                <a:cxn ang="0">
                  <a:pos x="449" y="10"/>
                </a:cxn>
                <a:cxn ang="0">
                  <a:pos x="434" y="15"/>
                </a:cxn>
                <a:cxn ang="0">
                  <a:pos x="407" y="28"/>
                </a:cxn>
                <a:cxn ang="0">
                  <a:pos x="381" y="40"/>
                </a:cxn>
                <a:cxn ang="0">
                  <a:pos x="381" y="40"/>
                </a:cxn>
                <a:cxn ang="0">
                  <a:pos x="314" y="66"/>
                </a:cxn>
                <a:cxn ang="0">
                  <a:pos x="247" y="91"/>
                </a:cxn>
                <a:cxn ang="0">
                  <a:pos x="247" y="91"/>
                </a:cxn>
                <a:cxn ang="0">
                  <a:pos x="188" y="113"/>
                </a:cxn>
                <a:cxn ang="0">
                  <a:pos x="158" y="125"/>
                </a:cxn>
                <a:cxn ang="0">
                  <a:pos x="128" y="137"/>
                </a:cxn>
                <a:cxn ang="0">
                  <a:pos x="128" y="137"/>
                </a:cxn>
                <a:cxn ang="0">
                  <a:pos x="114" y="145"/>
                </a:cxn>
                <a:cxn ang="0">
                  <a:pos x="98" y="153"/>
                </a:cxn>
                <a:cxn ang="0">
                  <a:pos x="68" y="170"/>
                </a:cxn>
                <a:cxn ang="0">
                  <a:pos x="54" y="177"/>
                </a:cxn>
                <a:cxn ang="0">
                  <a:pos x="38" y="184"/>
                </a:cxn>
                <a:cxn ang="0">
                  <a:pos x="21" y="189"/>
                </a:cxn>
                <a:cxn ang="0">
                  <a:pos x="4" y="193"/>
                </a:cxn>
                <a:cxn ang="0">
                  <a:pos x="4" y="193"/>
                </a:cxn>
                <a:cxn ang="0">
                  <a:pos x="3" y="194"/>
                </a:cxn>
                <a:cxn ang="0">
                  <a:pos x="1" y="196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3" y="204"/>
                </a:cxn>
                <a:cxn ang="0">
                  <a:pos x="5" y="205"/>
                </a:cxn>
                <a:cxn ang="0">
                  <a:pos x="8" y="205"/>
                </a:cxn>
                <a:cxn ang="0">
                  <a:pos x="8" y="205"/>
                </a:cxn>
                <a:cxn ang="0">
                  <a:pos x="21" y="201"/>
                </a:cxn>
                <a:cxn ang="0">
                  <a:pos x="35" y="197"/>
                </a:cxn>
                <a:cxn ang="0">
                  <a:pos x="48" y="192"/>
                </a:cxn>
                <a:cxn ang="0">
                  <a:pos x="62" y="187"/>
                </a:cxn>
                <a:cxn ang="0">
                  <a:pos x="86" y="172"/>
                </a:cxn>
                <a:cxn ang="0">
                  <a:pos x="110" y="159"/>
                </a:cxn>
                <a:cxn ang="0">
                  <a:pos x="110" y="159"/>
                </a:cxn>
                <a:cxn ang="0">
                  <a:pos x="126" y="151"/>
                </a:cxn>
                <a:cxn ang="0">
                  <a:pos x="140" y="145"/>
                </a:cxn>
                <a:cxn ang="0">
                  <a:pos x="171" y="132"/>
                </a:cxn>
                <a:cxn ang="0">
                  <a:pos x="203" y="121"/>
                </a:cxn>
                <a:cxn ang="0">
                  <a:pos x="233" y="109"/>
                </a:cxn>
                <a:cxn ang="0">
                  <a:pos x="233" y="109"/>
                </a:cxn>
                <a:cxn ang="0">
                  <a:pos x="293" y="86"/>
                </a:cxn>
                <a:cxn ang="0">
                  <a:pos x="355" y="62"/>
                </a:cxn>
                <a:cxn ang="0">
                  <a:pos x="355" y="62"/>
                </a:cxn>
                <a:cxn ang="0">
                  <a:pos x="423" y="35"/>
                </a:cxn>
                <a:cxn ang="0">
                  <a:pos x="423" y="35"/>
                </a:cxn>
                <a:cxn ang="0">
                  <a:pos x="457" y="21"/>
                </a:cxn>
                <a:cxn ang="0">
                  <a:pos x="474" y="14"/>
                </a:cxn>
                <a:cxn ang="0">
                  <a:pos x="483" y="11"/>
                </a:cxn>
                <a:cxn ang="0">
                  <a:pos x="492" y="10"/>
                </a:cxn>
                <a:cxn ang="0">
                  <a:pos x="492" y="10"/>
                </a:cxn>
                <a:cxn ang="0">
                  <a:pos x="493" y="10"/>
                </a:cxn>
                <a:cxn ang="0">
                  <a:pos x="496" y="9"/>
                </a:cxn>
                <a:cxn ang="0">
                  <a:pos x="497" y="5"/>
                </a:cxn>
                <a:cxn ang="0">
                  <a:pos x="497" y="2"/>
                </a:cxn>
                <a:cxn ang="0">
                  <a:pos x="496" y="1"/>
                </a:cxn>
                <a:cxn ang="0">
                  <a:pos x="493" y="0"/>
                </a:cxn>
                <a:cxn ang="0">
                  <a:pos x="492" y="0"/>
                </a:cxn>
                <a:cxn ang="0">
                  <a:pos x="492" y="0"/>
                </a:cxn>
              </a:cxnLst>
              <a:rect l="0" t="0" r="r" b="b"/>
              <a:pathLst>
                <a:path w="497" h="205">
                  <a:moveTo>
                    <a:pt x="492" y="0"/>
                  </a:moveTo>
                  <a:lnTo>
                    <a:pt x="492" y="0"/>
                  </a:lnTo>
                  <a:lnTo>
                    <a:pt x="478" y="1"/>
                  </a:lnTo>
                  <a:lnTo>
                    <a:pt x="463" y="5"/>
                  </a:lnTo>
                  <a:lnTo>
                    <a:pt x="449" y="10"/>
                  </a:lnTo>
                  <a:lnTo>
                    <a:pt x="434" y="15"/>
                  </a:lnTo>
                  <a:lnTo>
                    <a:pt x="407" y="28"/>
                  </a:lnTo>
                  <a:lnTo>
                    <a:pt x="381" y="40"/>
                  </a:lnTo>
                  <a:lnTo>
                    <a:pt x="381" y="40"/>
                  </a:lnTo>
                  <a:lnTo>
                    <a:pt x="314" y="66"/>
                  </a:lnTo>
                  <a:lnTo>
                    <a:pt x="247" y="91"/>
                  </a:lnTo>
                  <a:lnTo>
                    <a:pt x="247" y="91"/>
                  </a:lnTo>
                  <a:lnTo>
                    <a:pt x="188" y="113"/>
                  </a:lnTo>
                  <a:lnTo>
                    <a:pt x="158" y="125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14" y="145"/>
                  </a:lnTo>
                  <a:lnTo>
                    <a:pt x="98" y="153"/>
                  </a:lnTo>
                  <a:lnTo>
                    <a:pt x="68" y="170"/>
                  </a:lnTo>
                  <a:lnTo>
                    <a:pt x="54" y="177"/>
                  </a:lnTo>
                  <a:lnTo>
                    <a:pt x="38" y="184"/>
                  </a:lnTo>
                  <a:lnTo>
                    <a:pt x="21" y="189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3" y="194"/>
                  </a:lnTo>
                  <a:lnTo>
                    <a:pt x="1" y="196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5"/>
                  </a:lnTo>
                  <a:lnTo>
                    <a:pt x="8" y="205"/>
                  </a:lnTo>
                  <a:lnTo>
                    <a:pt x="8" y="205"/>
                  </a:lnTo>
                  <a:lnTo>
                    <a:pt x="21" y="201"/>
                  </a:lnTo>
                  <a:lnTo>
                    <a:pt x="35" y="197"/>
                  </a:lnTo>
                  <a:lnTo>
                    <a:pt x="48" y="192"/>
                  </a:lnTo>
                  <a:lnTo>
                    <a:pt x="62" y="187"/>
                  </a:lnTo>
                  <a:lnTo>
                    <a:pt x="86" y="172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26" y="151"/>
                  </a:lnTo>
                  <a:lnTo>
                    <a:pt x="140" y="145"/>
                  </a:lnTo>
                  <a:lnTo>
                    <a:pt x="171" y="132"/>
                  </a:lnTo>
                  <a:lnTo>
                    <a:pt x="203" y="121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93" y="86"/>
                  </a:lnTo>
                  <a:lnTo>
                    <a:pt x="355" y="62"/>
                  </a:lnTo>
                  <a:lnTo>
                    <a:pt x="355" y="62"/>
                  </a:lnTo>
                  <a:lnTo>
                    <a:pt x="423" y="35"/>
                  </a:lnTo>
                  <a:lnTo>
                    <a:pt x="423" y="35"/>
                  </a:lnTo>
                  <a:lnTo>
                    <a:pt x="457" y="21"/>
                  </a:lnTo>
                  <a:lnTo>
                    <a:pt x="474" y="14"/>
                  </a:lnTo>
                  <a:lnTo>
                    <a:pt x="483" y="11"/>
                  </a:lnTo>
                  <a:lnTo>
                    <a:pt x="492" y="10"/>
                  </a:lnTo>
                  <a:lnTo>
                    <a:pt x="492" y="10"/>
                  </a:lnTo>
                  <a:lnTo>
                    <a:pt x="493" y="10"/>
                  </a:lnTo>
                  <a:lnTo>
                    <a:pt x="496" y="9"/>
                  </a:lnTo>
                  <a:lnTo>
                    <a:pt x="497" y="5"/>
                  </a:lnTo>
                  <a:lnTo>
                    <a:pt x="497" y="2"/>
                  </a:lnTo>
                  <a:lnTo>
                    <a:pt x="496" y="1"/>
                  </a:lnTo>
                  <a:lnTo>
                    <a:pt x="493" y="0"/>
                  </a:lnTo>
                  <a:lnTo>
                    <a:pt x="492" y="0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396"/>
            <p:cNvSpPr/>
            <p:nvPr/>
          </p:nvSpPr>
          <p:spPr bwMode="auto">
            <a:xfrm>
              <a:off x="5664201" y="1103313"/>
              <a:ext cx="76200" cy="76200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8" y="3"/>
                </a:cxn>
                <a:cxn ang="0">
                  <a:pos x="171" y="7"/>
                </a:cxn>
                <a:cxn ang="0">
                  <a:pos x="166" y="12"/>
                </a:cxn>
                <a:cxn ang="0">
                  <a:pos x="161" y="19"/>
                </a:cxn>
                <a:cxn ang="0">
                  <a:pos x="161" y="19"/>
                </a:cxn>
                <a:cxn ang="0">
                  <a:pos x="135" y="49"/>
                </a:cxn>
                <a:cxn ang="0">
                  <a:pos x="107" y="77"/>
                </a:cxn>
                <a:cxn ang="0">
                  <a:pos x="107" y="77"/>
                </a:cxn>
                <a:cxn ang="0">
                  <a:pos x="82" y="105"/>
                </a:cxn>
                <a:cxn ang="0">
                  <a:pos x="57" y="134"/>
                </a:cxn>
                <a:cxn ang="0">
                  <a:pos x="44" y="147"/>
                </a:cxn>
                <a:cxn ang="0">
                  <a:pos x="31" y="160"/>
                </a:cxn>
                <a:cxn ang="0">
                  <a:pos x="17" y="173"/>
                </a:cxn>
                <a:cxn ang="0">
                  <a:pos x="3" y="183"/>
                </a:cxn>
                <a:cxn ang="0">
                  <a:pos x="3" y="183"/>
                </a:cxn>
                <a:cxn ang="0">
                  <a:pos x="0" y="185"/>
                </a:cxn>
                <a:cxn ang="0">
                  <a:pos x="0" y="187"/>
                </a:cxn>
                <a:cxn ang="0">
                  <a:pos x="0" y="191"/>
                </a:cxn>
                <a:cxn ang="0">
                  <a:pos x="4" y="194"/>
                </a:cxn>
                <a:cxn ang="0">
                  <a:pos x="5" y="194"/>
                </a:cxn>
                <a:cxn ang="0">
                  <a:pos x="8" y="193"/>
                </a:cxn>
                <a:cxn ang="0">
                  <a:pos x="8" y="193"/>
                </a:cxn>
                <a:cxn ang="0">
                  <a:pos x="20" y="185"/>
                </a:cxn>
                <a:cxn ang="0">
                  <a:pos x="31" y="174"/>
                </a:cxn>
                <a:cxn ang="0">
                  <a:pos x="54" y="153"/>
                </a:cxn>
                <a:cxn ang="0">
                  <a:pos x="74" y="131"/>
                </a:cxn>
                <a:cxn ang="0">
                  <a:pos x="94" y="109"/>
                </a:cxn>
                <a:cxn ang="0">
                  <a:pos x="94" y="109"/>
                </a:cxn>
                <a:cxn ang="0">
                  <a:pos x="140" y="55"/>
                </a:cxn>
                <a:cxn ang="0">
                  <a:pos x="140" y="55"/>
                </a:cxn>
                <a:cxn ang="0">
                  <a:pos x="150" y="43"/>
                </a:cxn>
                <a:cxn ang="0">
                  <a:pos x="162" y="30"/>
                </a:cxn>
                <a:cxn ang="0">
                  <a:pos x="169" y="24"/>
                </a:cxn>
                <a:cxn ang="0">
                  <a:pos x="175" y="17"/>
                </a:cxn>
                <a:cxn ang="0">
                  <a:pos x="183" y="13"/>
                </a:cxn>
                <a:cxn ang="0">
                  <a:pos x="190" y="11"/>
                </a:cxn>
                <a:cxn ang="0">
                  <a:pos x="190" y="11"/>
                </a:cxn>
                <a:cxn ang="0">
                  <a:pos x="191" y="9"/>
                </a:cxn>
                <a:cxn ang="0">
                  <a:pos x="192" y="8"/>
                </a:cxn>
                <a:cxn ang="0">
                  <a:pos x="194" y="7"/>
                </a:cxn>
                <a:cxn ang="0">
                  <a:pos x="194" y="4"/>
                </a:cxn>
                <a:cxn ang="0">
                  <a:pos x="191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4" h="194">
                  <a:moveTo>
                    <a:pt x="186" y="0"/>
                  </a:moveTo>
                  <a:lnTo>
                    <a:pt x="186" y="0"/>
                  </a:lnTo>
                  <a:lnTo>
                    <a:pt x="178" y="3"/>
                  </a:lnTo>
                  <a:lnTo>
                    <a:pt x="171" y="7"/>
                  </a:lnTo>
                  <a:lnTo>
                    <a:pt x="166" y="12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35" y="49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82" y="105"/>
                  </a:lnTo>
                  <a:lnTo>
                    <a:pt x="57" y="134"/>
                  </a:lnTo>
                  <a:lnTo>
                    <a:pt x="44" y="147"/>
                  </a:lnTo>
                  <a:lnTo>
                    <a:pt x="31" y="160"/>
                  </a:lnTo>
                  <a:lnTo>
                    <a:pt x="17" y="173"/>
                  </a:lnTo>
                  <a:lnTo>
                    <a:pt x="3" y="183"/>
                  </a:lnTo>
                  <a:lnTo>
                    <a:pt x="3" y="183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4" y="194"/>
                  </a:lnTo>
                  <a:lnTo>
                    <a:pt x="5" y="194"/>
                  </a:lnTo>
                  <a:lnTo>
                    <a:pt x="8" y="193"/>
                  </a:lnTo>
                  <a:lnTo>
                    <a:pt x="8" y="193"/>
                  </a:lnTo>
                  <a:lnTo>
                    <a:pt x="20" y="185"/>
                  </a:lnTo>
                  <a:lnTo>
                    <a:pt x="31" y="174"/>
                  </a:lnTo>
                  <a:lnTo>
                    <a:pt x="54" y="153"/>
                  </a:lnTo>
                  <a:lnTo>
                    <a:pt x="74" y="131"/>
                  </a:lnTo>
                  <a:lnTo>
                    <a:pt x="94" y="109"/>
                  </a:lnTo>
                  <a:lnTo>
                    <a:pt x="94" y="109"/>
                  </a:lnTo>
                  <a:lnTo>
                    <a:pt x="140" y="55"/>
                  </a:lnTo>
                  <a:lnTo>
                    <a:pt x="140" y="55"/>
                  </a:lnTo>
                  <a:lnTo>
                    <a:pt x="150" y="43"/>
                  </a:lnTo>
                  <a:lnTo>
                    <a:pt x="162" y="30"/>
                  </a:lnTo>
                  <a:lnTo>
                    <a:pt x="169" y="24"/>
                  </a:lnTo>
                  <a:lnTo>
                    <a:pt x="175" y="17"/>
                  </a:lnTo>
                  <a:lnTo>
                    <a:pt x="183" y="13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91" y="9"/>
                  </a:lnTo>
                  <a:lnTo>
                    <a:pt x="192" y="8"/>
                  </a:lnTo>
                  <a:lnTo>
                    <a:pt x="194" y="7"/>
                  </a:lnTo>
                  <a:lnTo>
                    <a:pt x="194" y="4"/>
                  </a:lnTo>
                  <a:lnTo>
                    <a:pt x="191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397"/>
            <p:cNvSpPr/>
            <p:nvPr/>
          </p:nvSpPr>
          <p:spPr bwMode="auto">
            <a:xfrm>
              <a:off x="5715001" y="1112838"/>
              <a:ext cx="82550" cy="103188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95" y="1"/>
                </a:cxn>
                <a:cxn ang="0">
                  <a:pos x="170" y="28"/>
                </a:cxn>
                <a:cxn ang="0">
                  <a:pos x="145" y="57"/>
                </a:cxn>
                <a:cxn ang="0">
                  <a:pos x="121" y="87"/>
                </a:cxn>
                <a:cxn ang="0">
                  <a:pos x="99" y="116"/>
                </a:cxn>
                <a:cxn ang="0">
                  <a:pos x="99" y="116"/>
                </a:cxn>
                <a:cxn ang="0">
                  <a:pos x="72" y="154"/>
                </a:cxn>
                <a:cxn ang="0">
                  <a:pos x="59" y="173"/>
                </a:cxn>
                <a:cxn ang="0">
                  <a:pos x="44" y="192"/>
                </a:cxn>
                <a:cxn ang="0">
                  <a:pos x="44" y="192"/>
                </a:cxn>
                <a:cxn ang="0">
                  <a:pos x="34" y="207"/>
                </a:cxn>
                <a:cxn ang="0">
                  <a:pos x="23" y="223"/>
                </a:cxn>
                <a:cxn ang="0">
                  <a:pos x="13" y="238"/>
                </a:cxn>
                <a:cxn ang="0">
                  <a:pos x="1" y="252"/>
                </a:cxn>
                <a:cxn ang="0">
                  <a:pos x="1" y="252"/>
                </a:cxn>
                <a:cxn ang="0">
                  <a:pos x="0" y="255"/>
                </a:cxn>
                <a:cxn ang="0">
                  <a:pos x="0" y="257"/>
                </a:cxn>
                <a:cxn ang="0">
                  <a:pos x="1" y="260"/>
                </a:cxn>
                <a:cxn ang="0">
                  <a:pos x="5" y="262"/>
                </a:cxn>
                <a:cxn ang="0">
                  <a:pos x="8" y="262"/>
                </a:cxn>
                <a:cxn ang="0">
                  <a:pos x="9" y="260"/>
                </a:cxn>
                <a:cxn ang="0">
                  <a:pos x="9" y="260"/>
                </a:cxn>
                <a:cxn ang="0">
                  <a:pos x="19" y="248"/>
                </a:cxn>
                <a:cxn ang="0">
                  <a:pos x="28" y="235"/>
                </a:cxn>
                <a:cxn ang="0">
                  <a:pos x="36" y="222"/>
                </a:cxn>
                <a:cxn ang="0">
                  <a:pos x="46" y="209"/>
                </a:cxn>
                <a:cxn ang="0">
                  <a:pos x="46" y="209"/>
                </a:cxn>
                <a:cxn ang="0">
                  <a:pos x="69" y="179"/>
                </a:cxn>
                <a:cxn ang="0">
                  <a:pos x="90" y="147"/>
                </a:cxn>
                <a:cxn ang="0">
                  <a:pos x="90" y="147"/>
                </a:cxn>
                <a:cxn ang="0">
                  <a:pos x="116" y="111"/>
                </a:cxn>
                <a:cxn ang="0">
                  <a:pos x="144" y="75"/>
                </a:cxn>
                <a:cxn ang="0">
                  <a:pos x="172" y="41"/>
                </a:cxn>
                <a:cxn ang="0">
                  <a:pos x="204" y="9"/>
                </a:cxn>
                <a:cxn ang="0">
                  <a:pos x="204" y="9"/>
                </a:cxn>
                <a:cxn ang="0">
                  <a:pos x="205" y="7"/>
                </a:cxn>
                <a:cxn ang="0">
                  <a:pos x="205" y="5"/>
                </a:cxn>
                <a:cxn ang="0">
                  <a:pos x="204" y="1"/>
                </a:cxn>
                <a:cxn ang="0">
                  <a:pos x="200" y="0"/>
                </a:cxn>
                <a:cxn ang="0">
                  <a:pos x="197" y="0"/>
                </a:cxn>
                <a:cxn ang="0">
                  <a:pos x="195" y="1"/>
                </a:cxn>
                <a:cxn ang="0">
                  <a:pos x="195" y="1"/>
                </a:cxn>
              </a:cxnLst>
              <a:rect l="0" t="0" r="r" b="b"/>
              <a:pathLst>
                <a:path w="205" h="262">
                  <a:moveTo>
                    <a:pt x="195" y="1"/>
                  </a:moveTo>
                  <a:lnTo>
                    <a:pt x="195" y="1"/>
                  </a:lnTo>
                  <a:lnTo>
                    <a:pt x="170" y="28"/>
                  </a:lnTo>
                  <a:lnTo>
                    <a:pt x="145" y="57"/>
                  </a:lnTo>
                  <a:lnTo>
                    <a:pt x="121" y="87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72" y="154"/>
                  </a:lnTo>
                  <a:lnTo>
                    <a:pt x="59" y="173"/>
                  </a:lnTo>
                  <a:lnTo>
                    <a:pt x="44" y="192"/>
                  </a:lnTo>
                  <a:lnTo>
                    <a:pt x="44" y="192"/>
                  </a:lnTo>
                  <a:lnTo>
                    <a:pt x="34" y="207"/>
                  </a:lnTo>
                  <a:lnTo>
                    <a:pt x="23" y="223"/>
                  </a:lnTo>
                  <a:lnTo>
                    <a:pt x="13" y="238"/>
                  </a:lnTo>
                  <a:lnTo>
                    <a:pt x="1" y="252"/>
                  </a:lnTo>
                  <a:lnTo>
                    <a:pt x="1" y="252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1" y="260"/>
                  </a:lnTo>
                  <a:lnTo>
                    <a:pt x="5" y="262"/>
                  </a:lnTo>
                  <a:lnTo>
                    <a:pt x="8" y="262"/>
                  </a:lnTo>
                  <a:lnTo>
                    <a:pt x="9" y="260"/>
                  </a:lnTo>
                  <a:lnTo>
                    <a:pt x="9" y="260"/>
                  </a:lnTo>
                  <a:lnTo>
                    <a:pt x="19" y="248"/>
                  </a:lnTo>
                  <a:lnTo>
                    <a:pt x="28" y="235"/>
                  </a:lnTo>
                  <a:lnTo>
                    <a:pt x="36" y="222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69" y="179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116" y="111"/>
                  </a:lnTo>
                  <a:lnTo>
                    <a:pt x="144" y="75"/>
                  </a:lnTo>
                  <a:lnTo>
                    <a:pt x="172" y="41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4" y="1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5" y="1"/>
                  </a:lnTo>
                  <a:lnTo>
                    <a:pt x="19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398"/>
            <p:cNvSpPr/>
            <p:nvPr/>
          </p:nvSpPr>
          <p:spPr bwMode="auto">
            <a:xfrm>
              <a:off x="5797551" y="1162051"/>
              <a:ext cx="90488" cy="42863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0"/>
                </a:cxn>
                <a:cxn ang="0">
                  <a:pos x="170" y="20"/>
                </a:cxn>
                <a:cxn ang="0">
                  <a:pos x="145" y="30"/>
                </a:cxn>
                <a:cxn ang="0">
                  <a:pos x="122" y="42"/>
                </a:cxn>
                <a:cxn ang="0">
                  <a:pos x="122" y="42"/>
                </a:cxn>
                <a:cxn ang="0">
                  <a:pos x="107" y="47"/>
                </a:cxn>
                <a:cxn ang="0">
                  <a:pos x="94" y="52"/>
                </a:cxn>
                <a:cxn ang="0">
                  <a:pos x="81" y="58"/>
                </a:cxn>
                <a:cxn ang="0">
                  <a:pos x="68" y="64"/>
                </a:cxn>
                <a:cxn ang="0">
                  <a:pos x="68" y="64"/>
                </a:cxn>
                <a:cxn ang="0">
                  <a:pos x="54" y="73"/>
                </a:cxn>
                <a:cxn ang="0">
                  <a:pos x="38" y="84"/>
                </a:cxn>
                <a:cxn ang="0">
                  <a:pos x="31" y="88"/>
                </a:cxn>
                <a:cxn ang="0">
                  <a:pos x="22" y="93"/>
                </a:cxn>
                <a:cxn ang="0">
                  <a:pos x="14" y="96"/>
                </a:cxn>
                <a:cxn ang="0">
                  <a:pos x="5" y="97"/>
                </a:cxn>
                <a:cxn ang="0">
                  <a:pos x="5" y="97"/>
                </a:cxn>
                <a:cxn ang="0">
                  <a:pos x="3" y="98"/>
                </a:cxn>
                <a:cxn ang="0">
                  <a:pos x="1" y="99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1" y="107"/>
                </a:cxn>
                <a:cxn ang="0">
                  <a:pos x="3" y="109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18" y="106"/>
                </a:cxn>
                <a:cxn ang="0">
                  <a:pos x="30" y="102"/>
                </a:cxn>
                <a:cxn ang="0">
                  <a:pos x="42" y="96"/>
                </a:cxn>
                <a:cxn ang="0">
                  <a:pos x="54" y="89"/>
                </a:cxn>
                <a:cxn ang="0">
                  <a:pos x="76" y="75"/>
                </a:cxn>
                <a:cxn ang="0">
                  <a:pos x="86" y="68"/>
                </a:cxn>
                <a:cxn ang="0">
                  <a:pos x="98" y="63"/>
                </a:cxn>
                <a:cxn ang="0">
                  <a:pos x="98" y="63"/>
                </a:cxn>
                <a:cxn ang="0">
                  <a:pos x="161" y="37"/>
                </a:cxn>
                <a:cxn ang="0">
                  <a:pos x="192" y="24"/>
                </a:cxn>
                <a:cxn ang="0">
                  <a:pos x="224" y="12"/>
                </a:cxn>
                <a:cxn ang="0">
                  <a:pos x="224" y="12"/>
                </a:cxn>
                <a:cxn ang="0">
                  <a:pos x="226" y="11"/>
                </a:cxn>
                <a:cxn ang="0">
                  <a:pos x="228" y="8"/>
                </a:cxn>
                <a:cxn ang="0">
                  <a:pos x="228" y="4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4" y="0"/>
                </a:cxn>
                <a:cxn ang="0">
                  <a:pos x="221" y="0"/>
                </a:cxn>
                <a:cxn ang="0">
                  <a:pos x="221" y="0"/>
                </a:cxn>
              </a:cxnLst>
              <a:rect l="0" t="0" r="r" b="b"/>
              <a:pathLst>
                <a:path w="228" h="109">
                  <a:moveTo>
                    <a:pt x="221" y="0"/>
                  </a:moveTo>
                  <a:lnTo>
                    <a:pt x="221" y="0"/>
                  </a:lnTo>
                  <a:lnTo>
                    <a:pt x="170" y="20"/>
                  </a:lnTo>
                  <a:lnTo>
                    <a:pt x="145" y="30"/>
                  </a:lnTo>
                  <a:lnTo>
                    <a:pt x="122" y="42"/>
                  </a:lnTo>
                  <a:lnTo>
                    <a:pt x="122" y="42"/>
                  </a:lnTo>
                  <a:lnTo>
                    <a:pt x="107" y="47"/>
                  </a:lnTo>
                  <a:lnTo>
                    <a:pt x="94" y="52"/>
                  </a:lnTo>
                  <a:lnTo>
                    <a:pt x="81" y="58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54" y="73"/>
                  </a:lnTo>
                  <a:lnTo>
                    <a:pt x="38" y="84"/>
                  </a:lnTo>
                  <a:lnTo>
                    <a:pt x="31" y="88"/>
                  </a:lnTo>
                  <a:lnTo>
                    <a:pt x="22" y="93"/>
                  </a:lnTo>
                  <a:lnTo>
                    <a:pt x="14" y="96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3" y="98"/>
                  </a:lnTo>
                  <a:lnTo>
                    <a:pt x="1" y="99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3" y="109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18" y="106"/>
                  </a:lnTo>
                  <a:lnTo>
                    <a:pt x="30" y="102"/>
                  </a:lnTo>
                  <a:lnTo>
                    <a:pt x="42" y="96"/>
                  </a:lnTo>
                  <a:lnTo>
                    <a:pt x="54" y="89"/>
                  </a:lnTo>
                  <a:lnTo>
                    <a:pt x="76" y="75"/>
                  </a:lnTo>
                  <a:lnTo>
                    <a:pt x="86" y="68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161" y="37"/>
                  </a:lnTo>
                  <a:lnTo>
                    <a:pt x="192" y="24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6" y="11"/>
                  </a:lnTo>
                  <a:lnTo>
                    <a:pt x="228" y="8"/>
                  </a:lnTo>
                  <a:lnTo>
                    <a:pt x="228" y="4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21" y="0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399"/>
            <p:cNvSpPr/>
            <p:nvPr/>
          </p:nvSpPr>
          <p:spPr bwMode="auto">
            <a:xfrm>
              <a:off x="5772151" y="1168401"/>
              <a:ext cx="136525" cy="65088"/>
            </a:xfrm>
            <a:custGeom>
              <a:avLst/>
              <a:gdLst/>
              <a:ahLst/>
              <a:cxnLst>
                <a:cxn ang="0">
                  <a:pos x="333" y="1"/>
                </a:cxn>
                <a:cxn ang="0">
                  <a:pos x="325" y="4"/>
                </a:cxn>
                <a:cxn ang="0">
                  <a:pos x="316" y="4"/>
                </a:cxn>
                <a:cxn ang="0">
                  <a:pos x="293" y="16"/>
                </a:cxn>
                <a:cxn ang="0">
                  <a:pos x="268" y="26"/>
                </a:cxn>
                <a:cxn ang="0">
                  <a:pos x="259" y="29"/>
                </a:cxn>
                <a:cxn ang="0">
                  <a:pos x="233" y="43"/>
                </a:cxn>
                <a:cxn ang="0">
                  <a:pos x="217" y="50"/>
                </a:cxn>
                <a:cxn ang="0">
                  <a:pos x="172" y="65"/>
                </a:cxn>
                <a:cxn ang="0">
                  <a:pos x="148" y="77"/>
                </a:cxn>
                <a:cxn ang="0">
                  <a:pos x="76" y="118"/>
                </a:cxn>
                <a:cxn ang="0">
                  <a:pos x="58" y="127"/>
                </a:cxn>
                <a:cxn ang="0">
                  <a:pos x="19" y="144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2"/>
                </a:cxn>
                <a:cxn ang="0">
                  <a:pos x="6" y="165"/>
                </a:cxn>
                <a:cxn ang="0">
                  <a:pos x="9" y="164"/>
                </a:cxn>
                <a:cxn ang="0">
                  <a:pos x="19" y="157"/>
                </a:cxn>
                <a:cxn ang="0">
                  <a:pos x="50" y="141"/>
                </a:cxn>
                <a:cxn ang="0">
                  <a:pos x="92" y="122"/>
                </a:cxn>
                <a:cxn ang="0">
                  <a:pos x="119" y="106"/>
                </a:cxn>
                <a:cxn ang="0">
                  <a:pos x="173" y="79"/>
                </a:cxn>
                <a:cxn ang="0">
                  <a:pos x="203" y="68"/>
                </a:cxn>
                <a:cxn ang="0">
                  <a:pos x="223" y="60"/>
                </a:cxn>
                <a:cxn ang="0">
                  <a:pos x="283" y="34"/>
                </a:cxn>
                <a:cxn ang="0">
                  <a:pos x="304" y="22"/>
                </a:cxn>
                <a:cxn ang="0">
                  <a:pos x="325" y="14"/>
                </a:cxn>
                <a:cxn ang="0">
                  <a:pos x="334" y="14"/>
                </a:cxn>
                <a:cxn ang="0">
                  <a:pos x="342" y="11"/>
                </a:cxn>
                <a:cxn ang="0">
                  <a:pos x="342" y="8"/>
                </a:cxn>
                <a:cxn ang="0">
                  <a:pos x="340" y="1"/>
                </a:cxn>
                <a:cxn ang="0">
                  <a:pos x="336" y="0"/>
                </a:cxn>
                <a:cxn ang="0">
                  <a:pos x="333" y="1"/>
                </a:cxn>
              </a:cxnLst>
              <a:rect l="0" t="0" r="r" b="b"/>
              <a:pathLst>
                <a:path w="343" h="165">
                  <a:moveTo>
                    <a:pt x="333" y="1"/>
                  </a:moveTo>
                  <a:lnTo>
                    <a:pt x="333" y="1"/>
                  </a:lnTo>
                  <a:lnTo>
                    <a:pt x="330" y="4"/>
                  </a:lnTo>
                  <a:lnTo>
                    <a:pt x="325" y="4"/>
                  </a:lnTo>
                  <a:lnTo>
                    <a:pt x="319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293" y="16"/>
                  </a:lnTo>
                  <a:lnTo>
                    <a:pt x="282" y="21"/>
                  </a:lnTo>
                  <a:lnTo>
                    <a:pt x="268" y="26"/>
                  </a:lnTo>
                  <a:lnTo>
                    <a:pt x="268" y="26"/>
                  </a:lnTo>
                  <a:lnTo>
                    <a:pt x="259" y="29"/>
                  </a:lnTo>
                  <a:lnTo>
                    <a:pt x="250" y="33"/>
                  </a:lnTo>
                  <a:lnTo>
                    <a:pt x="233" y="43"/>
                  </a:lnTo>
                  <a:lnTo>
                    <a:pt x="233" y="43"/>
                  </a:lnTo>
                  <a:lnTo>
                    <a:pt x="217" y="50"/>
                  </a:lnTo>
                  <a:lnTo>
                    <a:pt x="203" y="55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48" y="77"/>
                  </a:lnTo>
                  <a:lnTo>
                    <a:pt x="123" y="89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58" y="127"/>
                  </a:lnTo>
                  <a:lnTo>
                    <a:pt x="38" y="135"/>
                  </a:lnTo>
                  <a:lnTo>
                    <a:pt x="19" y="144"/>
                  </a:lnTo>
                  <a:lnTo>
                    <a:pt x="11" y="149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2" y="164"/>
                  </a:lnTo>
                  <a:lnTo>
                    <a:pt x="6" y="165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19" y="157"/>
                  </a:lnTo>
                  <a:lnTo>
                    <a:pt x="29" y="152"/>
                  </a:lnTo>
                  <a:lnTo>
                    <a:pt x="50" y="141"/>
                  </a:lnTo>
                  <a:lnTo>
                    <a:pt x="72" y="132"/>
                  </a:lnTo>
                  <a:lnTo>
                    <a:pt x="92" y="122"/>
                  </a:lnTo>
                  <a:lnTo>
                    <a:pt x="92" y="122"/>
                  </a:lnTo>
                  <a:lnTo>
                    <a:pt x="119" y="106"/>
                  </a:lnTo>
                  <a:lnTo>
                    <a:pt x="145" y="92"/>
                  </a:lnTo>
                  <a:lnTo>
                    <a:pt x="173" y="79"/>
                  </a:lnTo>
                  <a:lnTo>
                    <a:pt x="187" y="73"/>
                  </a:lnTo>
                  <a:lnTo>
                    <a:pt x="203" y="68"/>
                  </a:lnTo>
                  <a:lnTo>
                    <a:pt x="203" y="68"/>
                  </a:lnTo>
                  <a:lnTo>
                    <a:pt x="223" y="60"/>
                  </a:lnTo>
                  <a:lnTo>
                    <a:pt x="244" y="52"/>
                  </a:lnTo>
                  <a:lnTo>
                    <a:pt x="283" y="34"/>
                  </a:lnTo>
                  <a:lnTo>
                    <a:pt x="283" y="34"/>
                  </a:lnTo>
                  <a:lnTo>
                    <a:pt x="304" y="22"/>
                  </a:lnTo>
                  <a:lnTo>
                    <a:pt x="314" y="17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34" y="14"/>
                  </a:lnTo>
                  <a:lnTo>
                    <a:pt x="338" y="13"/>
                  </a:lnTo>
                  <a:lnTo>
                    <a:pt x="342" y="11"/>
                  </a:lnTo>
                  <a:lnTo>
                    <a:pt x="342" y="11"/>
                  </a:lnTo>
                  <a:lnTo>
                    <a:pt x="342" y="8"/>
                  </a:lnTo>
                  <a:lnTo>
                    <a:pt x="343" y="5"/>
                  </a:lnTo>
                  <a:lnTo>
                    <a:pt x="340" y="1"/>
                  </a:lnTo>
                  <a:lnTo>
                    <a:pt x="339" y="0"/>
                  </a:lnTo>
                  <a:lnTo>
                    <a:pt x="336" y="0"/>
                  </a:lnTo>
                  <a:lnTo>
                    <a:pt x="335" y="0"/>
                  </a:lnTo>
                  <a:lnTo>
                    <a:pt x="333" y="1"/>
                  </a:lnTo>
                  <a:lnTo>
                    <a:pt x="33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400"/>
            <p:cNvSpPr/>
            <p:nvPr/>
          </p:nvSpPr>
          <p:spPr bwMode="auto">
            <a:xfrm>
              <a:off x="5813426" y="1204913"/>
              <a:ext cx="111125" cy="5715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0"/>
                </a:cxn>
                <a:cxn ang="0">
                  <a:pos x="238" y="18"/>
                </a:cxn>
                <a:cxn ang="0">
                  <a:pos x="204" y="35"/>
                </a:cxn>
                <a:cxn ang="0">
                  <a:pos x="137" y="68"/>
                </a:cxn>
                <a:cxn ang="0">
                  <a:pos x="69" y="99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0" y="133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0" y="140"/>
                </a:cxn>
                <a:cxn ang="0">
                  <a:pos x="4" y="142"/>
                </a:cxn>
                <a:cxn ang="0">
                  <a:pos x="5" y="142"/>
                </a:cxn>
                <a:cxn ang="0">
                  <a:pos x="7" y="141"/>
                </a:cxn>
                <a:cxn ang="0">
                  <a:pos x="7" y="141"/>
                </a:cxn>
                <a:cxn ang="0">
                  <a:pos x="76" y="109"/>
                </a:cxn>
                <a:cxn ang="0">
                  <a:pos x="142" y="77"/>
                </a:cxn>
                <a:cxn ang="0">
                  <a:pos x="210" y="45"/>
                </a:cxn>
                <a:cxn ang="0">
                  <a:pos x="243" y="28"/>
                </a:cxn>
                <a:cxn ang="0">
                  <a:pos x="276" y="10"/>
                </a:cxn>
                <a:cxn ang="0">
                  <a:pos x="276" y="10"/>
                </a:cxn>
                <a:cxn ang="0">
                  <a:pos x="278" y="9"/>
                </a:cxn>
                <a:cxn ang="0">
                  <a:pos x="278" y="6"/>
                </a:cxn>
                <a:cxn ang="0">
                  <a:pos x="278" y="2"/>
                </a:cxn>
                <a:cxn ang="0">
                  <a:pos x="274" y="0"/>
                </a:cxn>
                <a:cxn ang="0">
                  <a:pos x="273" y="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r" b="b"/>
              <a:pathLst>
                <a:path w="278" h="142">
                  <a:moveTo>
                    <a:pt x="270" y="0"/>
                  </a:moveTo>
                  <a:lnTo>
                    <a:pt x="270" y="0"/>
                  </a:lnTo>
                  <a:lnTo>
                    <a:pt x="238" y="18"/>
                  </a:lnTo>
                  <a:lnTo>
                    <a:pt x="204" y="35"/>
                  </a:lnTo>
                  <a:lnTo>
                    <a:pt x="137" y="68"/>
                  </a:lnTo>
                  <a:lnTo>
                    <a:pt x="69" y="99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0" y="140"/>
                  </a:lnTo>
                  <a:lnTo>
                    <a:pt x="4" y="142"/>
                  </a:lnTo>
                  <a:lnTo>
                    <a:pt x="5" y="142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6" y="109"/>
                  </a:lnTo>
                  <a:lnTo>
                    <a:pt x="142" y="77"/>
                  </a:lnTo>
                  <a:lnTo>
                    <a:pt x="210" y="45"/>
                  </a:lnTo>
                  <a:lnTo>
                    <a:pt x="243" y="28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8" y="9"/>
                  </a:lnTo>
                  <a:lnTo>
                    <a:pt x="278" y="6"/>
                  </a:lnTo>
                  <a:lnTo>
                    <a:pt x="278" y="2"/>
                  </a:lnTo>
                  <a:lnTo>
                    <a:pt x="274" y="0"/>
                  </a:lnTo>
                  <a:lnTo>
                    <a:pt x="273" y="0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401"/>
            <p:cNvSpPr>
              <a:spLocks noEditPoints="1"/>
            </p:cNvSpPr>
            <p:nvPr/>
          </p:nvSpPr>
          <p:spPr bwMode="auto">
            <a:xfrm>
              <a:off x="5248276" y="1095376"/>
              <a:ext cx="727075" cy="561975"/>
            </a:xfrm>
            <a:custGeom>
              <a:avLst/>
              <a:gdLst/>
              <a:ahLst/>
              <a:cxnLst>
                <a:cxn ang="0">
                  <a:pos x="1801" y="361"/>
                </a:cxn>
                <a:cxn ang="0">
                  <a:pos x="1711" y="258"/>
                </a:cxn>
                <a:cxn ang="0">
                  <a:pos x="1610" y="119"/>
                </a:cxn>
                <a:cxn ang="0">
                  <a:pos x="1511" y="36"/>
                </a:cxn>
                <a:cxn ang="0">
                  <a:pos x="1477" y="7"/>
                </a:cxn>
                <a:cxn ang="0">
                  <a:pos x="1446" y="15"/>
                </a:cxn>
                <a:cxn ang="0">
                  <a:pos x="899" y="0"/>
                </a:cxn>
                <a:cxn ang="0">
                  <a:pos x="331" y="8"/>
                </a:cxn>
                <a:cxn ang="0">
                  <a:pos x="308" y="32"/>
                </a:cxn>
                <a:cxn ang="0">
                  <a:pos x="228" y="115"/>
                </a:cxn>
                <a:cxn ang="0">
                  <a:pos x="41" y="325"/>
                </a:cxn>
                <a:cxn ang="0">
                  <a:pos x="0" y="431"/>
                </a:cxn>
                <a:cxn ang="0">
                  <a:pos x="4" y="448"/>
                </a:cxn>
                <a:cxn ang="0">
                  <a:pos x="64" y="551"/>
                </a:cxn>
                <a:cxn ang="0">
                  <a:pos x="229" y="780"/>
                </a:cxn>
                <a:cxn ang="0">
                  <a:pos x="433" y="983"/>
                </a:cxn>
                <a:cxn ang="0">
                  <a:pos x="556" y="1103"/>
                </a:cxn>
                <a:cxn ang="0">
                  <a:pos x="729" y="1265"/>
                </a:cxn>
                <a:cxn ang="0">
                  <a:pos x="869" y="1377"/>
                </a:cxn>
                <a:cxn ang="0">
                  <a:pos x="914" y="1413"/>
                </a:cxn>
                <a:cxn ang="0">
                  <a:pos x="962" y="1400"/>
                </a:cxn>
                <a:cxn ang="0">
                  <a:pos x="1071" y="1317"/>
                </a:cxn>
                <a:cxn ang="0">
                  <a:pos x="1238" y="1188"/>
                </a:cxn>
                <a:cxn ang="0">
                  <a:pos x="1364" y="1054"/>
                </a:cxn>
                <a:cxn ang="0">
                  <a:pos x="1527" y="896"/>
                </a:cxn>
                <a:cxn ang="0">
                  <a:pos x="1677" y="741"/>
                </a:cxn>
                <a:cxn ang="0">
                  <a:pos x="1777" y="599"/>
                </a:cxn>
                <a:cxn ang="0">
                  <a:pos x="1825" y="518"/>
                </a:cxn>
                <a:cxn ang="0">
                  <a:pos x="1826" y="423"/>
                </a:cxn>
                <a:cxn ang="0">
                  <a:pos x="1756" y="547"/>
                </a:cxn>
                <a:cxn ang="0">
                  <a:pos x="1711" y="619"/>
                </a:cxn>
                <a:cxn ang="0">
                  <a:pos x="1541" y="819"/>
                </a:cxn>
                <a:cxn ang="0">
                  <a:pos x="1344" y="1009"/>
                </a:cxn>
                <a:cxn ang="0">
                  <a:pos x="1185" y="1173"/>
                </a:cxn>
                <a:cxn ang="0">
                  <a:pos x="980" y="1324"/>
                </a:cxn>
                <a:cxn ang="0">
                  <a:pos x="922" y="1355"/>
                </a:cxn>
                <a:cxn ang="0">
                  <a:pos x="911" y="1349"/>
                </a:cxn>
                <a:cxn ang="0">
                  <a:pos x="826" y="1286"/>
                </a:cxn>
                <a:cxn ang="0">
                  <a:pos x="699" y="1170"/>
                </a:cxn>
                <a:cxn ang="0">
                  <a:pos x="598" y="1075"/>
                </a:cxn>
                <a:cxn ang="0">
                  <a:pos x="530" y="1009"/>
                </a:cxn>
                <a:cxn ang="0">
                  <a:pos x="432" y="921"/>
                </a:cxn>
                <a:cxn ang="0">
                  <a:pos x="202" y="677"/>
                </a:cxn>
                <a:cxn ang="0">
                  <a:pos x="106" y="529"/>
                </a:cxn>
                <a:cxn ang="0">
                  <a:pos x="49" y="418"/>
                </a:cxn>
                <a:cxn ang="0">
                  <a:pos x="97" y="333"/>
                </a:cxn>
                <a:cxn ang="0">
                  <a:pos x="247" y="164"/>
                </a:cxn>
                <a:cxn ang="0">
                  <a:pos x="343" y="62"/>
                </a:cxn>
                <a:cxn ang="0">
                  <a:pos x="765" y="49"/>
                </a:cxn>
                <a:cxn ang="0">
                  <a:pos x="1316" y="58"/>
                </a:cxn>
                <a:cxn ang="0">
                  <a:pos x="1478" y="64"/>
                </a:cxn>
                <a:cxn ang="0">
                  <a:pos x="1586" y="163"/>
                </a:cxn>
                <a:cxn ang="0">
                  <a:pos x="1695" y="309"/>
                </a:cxn>
                <a:cxn ang="0">
                  <a:pos x="1765" y="389"/>
                </a:cxn>
                <a:cxn ang="0">
                  <a:pos x="1786" y="484"/>
                </a:cxn>
              </a:cxnLst>
              <a:rect l="0" t="0" r="r" b="b"/>
              <a:pathLst>
                <a:path w="1833" h="1415">
                  <a:moveTo>
                    <a:pt x="1812" y="374"/>
                  </a:moveTo>
                  <a:lnTo>
                    <a:pt x="1812" y="374"/>
                  </a:lnTo>
                  <a:lnTo>
                    <a:pt x="1808" y="367"/>
                  </a:lnTo>
                  <a:lnTo>
                    <a:pt x="1801" y="361"/>
                  </a:lnTo>
                  <a:lnTo>
                    <a:pt x="1801" y="361"/>
                  </a:lnTo>
                  <a:lnTo>
                    <a:pt x="1801" y="361"/>
                  </a:lnTo>
                  <a:lnTo>
                    <a:pt x="1801" y="361"/>
                  </a:lnTo>
                  <a:lnTo>
                    <a:pt x="1795" y="351"/>
                  </a:lnTo>
                  <a:lnTo>
                    <a:pt x="1788" y="342"/>
                  </a:lnTo>
                  <a:lnTo>
                    <a:pt x="1773" y="322"/>
                  </a:lnTo>
                  <a:lnTo>
                    <a:pt x="1737" y="288"/>
                  </a:lnTo>
                  <a:lnTo>
                    <a:pt x="1737" y="288"/>
                  </a:lnTo>
                  <a:lnTo>
                    <a:pt x="1724" y="274"/>
                  </a:lnTo>
                  <a:lnTo>
                    <a:pt x="1711" y="258"/>
                  </a:lnTo>
                  <a:lnTo>
                    <a:pt x="1689" y="227"/>
                  </a:lnTo>
                  <a:lnTo>
                    <a:pt x="1668" y="193"/>
                  </a:lnTo>
                  <a:lnTo>
                    <a:pt x="1657" y="177"/>
                  </a:lnTo>
                  <a:lnTo>
                    <a:pt x="1646" y="161"/>
                  </a:lnTo>
                  <a:lnTo>
                    <a:pt x="1646" y="161"/>
                  </a:lnTo>
                  <a:lnTo>
                    <a:pt x="1629" y="140"/>
                  </a:lnTo>
                  <a:lnTo>
                    <a:pt x="1610" y="119"/>
                  </a:lnTo>
                  <a:lnTo>
                    <a:pt x="1591" y="100"/>
                  </a:lnTo>
                  <a:lnTo>
                    <a:pt x="1570" y="83"/>
                  </a:lnTo>
                  <a:lnTo>
                    <a:pt x="1570" y="83"/>
                  </a:lnTo>
                  <a:lnTo>
                    <a:pt x="1552" y="70"/>
                  </a:lnTo>
                  <a:lnTo>
                    <a:pt x="1531" y="53"/>
                  </a:lnTo>
                  <a:lnTo>
                    <a:pt x="1520" y="45"/>
                  </a:lnTo>
                  <a:lnTo>
                    <a:pt x="1511" y="36"/>
                  </a:lnTo>
                  <a:lnTo>
                    <a:pt x="1503" y="27"/>
                  </a:lnTo>
                  <a:lnTo>
                    <a:pt x="1497" y="19"/>
                  </a:lnTo>
                  <a:lnTo>
                    <a:pt x="1497" y="19"/>
                  </a:lnTo>
                  <a:lnTo>
                    <a:pt x="1494" y="13"/>
                  </a:lnTo>
                  <a:lnTo>
                    <a:pt x="1489" y="11"/>
                  </a:lnTo>
                  <a:lnTo>
                    <a:pt x="1484" y="8"/>
                  </a:lnTo>
                  <a:lnTo>
                    <a:pt x="1477" y="7"/>
                  </a:lnTo>
                  <a:lnTo>
                    <a:pt x="1463" y="7"/>
                  </a:lnTo>
                  <a:lnTo>
                    <a:pt x="1463" y="7"/>
                  </a:lnTo>
                  <a:lnTo>
                    <a:pt x="1457" y="8"/>
                  </a:lnTo>
                  <a:lnTo>
                    <a:pt x="1452" y="10"/>
                  </a:lnTo>
                  <a:lnTo>
                    <a:pt x="1448" y="12"/>
                  </a:lnTo>
                  <a:lnTo>
                    <a:pt x="1446" y="15"/>
                  </a:lnTo>
                  <a:lnTo>
                    <a:pt x="1446" y="15"/>
                  </a:lnTo>
                  <a:lnTo>
                    <a:pt x="1376" y="13"/>
                  </a:lnTo>
                  <a:lnTo>
                    <a:pt x="1308" y="12"/>
                  </a:lnTo>
                  <a:lnTo>
                    <a:pt x="1172" y="7"/>
                  </a:lnTo>
                  <a:lnTo>
                    <a:pt x="1036" y="2"/>
                  </a:lnTo>
                  <a:lnTo>
                    <a:pt x="967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32" y="0"/>
                  </a:lnTo>
                  <a:lnTo>
                    <a:pt x="765" y="3"/>
                  </a:lnTo>
                  <a:lnTo>
                    <a:pt x="699" y="6"/>
                  </a:lnTo>
                  <a:lnTo>
                    <a:pt x="632" y="7"/>
                  </a:lnTo>
                  <a:lnTo>
                    <a:pt x="335" y="7"/>
                  </a:lnTo>
                  <a:lnTo>
                    <a:pt x="335" y="7"/>
                  </a:lnTo>
                  <a:lnTo>
                    <a:pt x="331" y="8"/>
                  </a:lnTo>
                  <a:lnTo>
                    <a:pt x="327" y="8"/>
                  </a:lnTo>
                  <a:lnTo>
                    <a:pt x="321" y="13"/>
                  </a:lnTo>
                  <a:lnTo>
                    <a:pt x="321" y="13"/>
                  </a:lnTo>
                  <a:lnTo>
                    <a:pt x="318" y="16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08" y="32"/>
                  </a:lnTo>
                  <a:lnTo>
                    <a:pt x="298" y="45"/>
                  </a:lnTo>
                  <a:lnTo>
                    <a:pt x="288" y="58"/>
                  </a:lnTo>
                  <a:lnTo>
                    <a:pt x="275" y="70"/>
                  </a:lnTo>
                  <a:lnTo>
                    <a:pt x="251" y="92"/>
                  </a:lnTo>
                  <a:lnTo>
                    <a:pt x="238" y="104"/>
                  </a:lnTo>
                  <a:lnTo>
                    <a:pt x="228" y="115"/>
                  </a:lnTo>
                  <a:lnTo>
                    <a:pt x="228" y="115"/>
                  </a:lnTo>
                  <a:lnTo>
                    <a:pt x="171" y="177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96" y="255"/>
                  </a:lnTo>
                  <a:lnTo>
                    <a:pt x="77" y="278"/>
                  </a:lnTo>
                  <a:lnTo>
                    <a:pt x="59" y="301"/>
                  </a:lnTo>
                  <a:lnTo>
                    <a:pt x="41" y="325"/>
                  </a:lnTo>
                  <a:lnTo>
                    <a:pt x="26" y="351"/>
                  </a:lnTo>
                  <a:lnTo>
                    <a:pt x="20" y="364"/>
                  </a:lnTo>
                  <a:lnTo>
                    <a:pt x="13" y="377"/>
                  </a:lnTo>
                  <a:lnTo>
                    <a:pt x="8" y="390"/>
                  </a:lnTo>
                  <a:lnTo>
                    <a:pt x="5" y="403"/>
                  </a:lnTo>
                  <a:lnTo>
                    <a:pt x="3" y="4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3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1" y="442"/>
                  </a:lnTo>
                  <a:lnTo>
                    <a:pt x="4" y="448"/>
                  </a:lnTo>
                  <a:lnTo>
                    <a:pt x="4" y="448"/>
                  </a:lnTo>
                  <a:lnTo>
                    <a:pt x="8" y="462"/>
                  </a:lnTo>
                  <a:lnTo>
                    <a:pt x="15" y="475"/>
                  </a:lnTo>
                  <a:lnTo>
                    <a:pt x="22" y="490"/>
                  </a:lnTo>
                  <a:lnTo>
                    <a:pt x="30" y="503"/>
                  </a:lnTo>
                  <a:lnTo>
                    <a:pt x="47" y="527"/>
                  </a:lnTo>
                  <a:lnTo>
                    <a:pt x="64" y="551"/>
                  </a:lnTo>
                  <a:lnTo>
                    <a:pt x="64" y="551"/>
                  </a:lnTo>
                  <a:lnTo>
                    <a:pt x="90" y="590"/>
                  </a:lnTo>
                  <a:lnTo>
                    <a:pt x="115" y="629"/>
                  </a:lnTo>
                  <a:lnTo>
                    <a:pt x="141" y="667"/>
                  </a:lnTo>
                  <a:lnTo>
                    <a:pt x="169" y="705"/>
                  </a:lnTo>
                  <a:lnTo>
                    <a:pt x="169" y="705"/>
                  </a:lnTo>
                  <a:lnTo>
                    <a:pt x="198" y="743"/>
                  </a:lnTo>
                  <a:lnTo>
                    <a:pt x="229" y="780"/>
                  </a:lnTo>
                  <a:lnTo>
                    <a:pt x="260" y="816"/>
                  </a:lnTo>
                  <a:lnTo>
                    <a:pt x="293" y="850"/>
                  </a:lnTo>
                  <a:lnTo>
                    <a:pt x="327" y="886"/>
                  </a:lnTo>
                  <a:lnTo>
                    <a:pt x="362" y="918"/>
                  </a:lnTo>
                  <a:lnTo>
                    <a:pt x="398" y="951"/>
                  </a:lnTo>
                  <a:lnTo>
                    <a:pt x="433" y="983"/>
                  </a:lnTo>
                  <a:lnTo>
                    <a:pt x="433" y="983"/>
                  </a:lnTo>
                  <a:lnTo>
                    <a:pt x="449" y="998"/>
                  </a:lnTo>
                  <a:lnTo>
                    <a:pt x="465" y="1013"/>
                  </a:lnTo>
                  <a:lnTo>
                    <a:pt x="495" y="1044"/>
                  </a:lnTo>
                  <a:lnTo>
                    <a:pt x="525" y="1074"/>
                  </a:lnTo>
                  <a:lnTo>
                    <a:pt x="539" y="1090"/>
                  </a:lnTo>
                  <a:lnTo>
                    <a:pt x="556" y="1103"/>
                  </a:lnTo>
                  <a:lnTo>
                    <a:pt x="556" y="1103"/>
                  </a:lnTo>
                  <a:lnTo>
                    <a:pt x="593" y="1133"/>
                  </a:lnTo>
                  <a:lnTo>
                    <a:pt x="627" y="1164"/>
                  </a:lnTo>
                  <a:lnTo>
                    <a:pt x="661" y="1197"/>
                  </a:lnTo>
                  <a:lnTo>
                    <a:pt x="693" y="1231"/>
                  </a:lnTo>
                  <a:lnTo>
                    <a:pt x="693" y="1231"/>
                  </a:lnTo>
                  <a:lnTo>
                    <a:pt x="710" y="1248"/>
                  </a:lnTo>
                  <a:lnTo>
                    <a:pt x="729" y="1265"/>
                  </a:lnTo>
                  <a:lnTo>
                    <a:pt x="747" y="1281"/>
                  </a:lnTo>
                  <a:lnTo>
                    <a:pt x="765" y="1295"/>
                  </a:lnTo>
                  <a:lnTo>
                    <a:pt x="803" y="1324"/>
                  </a:lnTo>
                  <a:lnTo>
                    <a:pt x="841" y="1354"/>
                  </a:lnTo>
                  <a:lnTo>
                    <a:pt x="841" y="1354"/>
                  </a:lnTo>
                  <a:lnTo>
                    <a:pt x="853" y="1364"/>
                  </a:lnTo>
                  <a:lnTo>
                    <a:pt x="869" y="1377"/>
                  </a:lnTo>
                  <a:lnTo>
                    <a:pt x="884" y="1391"/>
                  </a:lnTo>
                  <a:lnTo>
                    <a:pt x="892" y="1396"/>
                  </a:lnTo>
                  <a:lnTo>
                    <a:pt x="900" y="1398"/>
                  </a:lnTo>
                  <a:lnTo>
                    <a:pt x="900" y="1398"/>
                  </a:lnTo>
                  <a:lnTo>
                    <a:pt x="904" y="1406"/>
                  </a:lnTo>
                  <a:lnTo>
                    <a:pt x="911" y="1411"/>
                  </a:lnTo>
                  <a:lnTo>
                    <a:pt x="914" y="1413"/>
                  </a:lnTo>
                  <a:lnTo>
                    <a:pt x="918" y="1414"/>
                  </a:lnTo>
                  <a:lnTo>
                    <a:pt x="922" y="1415"/>
                  </a:lnTo>
                  <a:lnTo>
                    <a:pt x="928" y="1414"/>
                  </a:lnTo>
                  <a:lnTo>
                    <a:pt x="928" y="1414"/>
                  </a:lnTo>
                  <a:lnTo>
                    <a:pt x="941" y="1411"/>
                  </a:lnTo>
                  <a:lnTo>
                    <a:pt x="951" y="1406"/>
                  </a:lnTo>
                  <a:lnTo>
                    <a:pt x="962" y="1400"/>
                  </a:lnTo>
                  <a:lnTo>
                    <a:pt x="972" y="1391"/>
                  </a:lnTo>
                  <a:lnTo>
                    <a:pt x="972" y="1391"/>
                  </a:lnTo>
                  <a:lnTo>
                    <a:pt x="996" y="1371"/>
                  </a:lnTo>
                  <a:lnTo>
                    <a:pt x="1020" y="1353"/>
                  </a:lnTo>
                  <a:lnTo>
                    <a:pt x="1045" y="1334"/>
                  </a:lnTo>
                  <a:lnTo>
                    <a:pt x="1071" y="1317"/>
                  </a:lnTo>
                  <a:lnTo>
                    <a:pt x="1071" y="1317"/>
                  </a:lnTo>
                  <a:lnTo>
                    <a:pt x="1092" y="1303"/>
                  </a:lnTo>
                  <a:lnTo>
                    <a:pt x="1115" y="1287"/>
                  </a:lnTo>
                  <a:lnTo>
                    <a:pt x="1155" y="1255"/>
                  </a:lnTo>
                  <a:lnTo>
                    <a:pt x="1196" y="1221"/>
                  </a:lnTo>
                  <a:lnTo>
                    <a:pt x="1217" y="1204"/>
                  </a:lnTo>
                  <a:lnTo>
                    <a:pt x="1238" y="1188"/>
                  </a:lnTo>
                  <a:lnTo>
                    <a:pt x="1238" y="1188"/>
                  </a:lnTo>
                  <a:lnTo>
                    <a:pt x="1256" y="1175"/>
                  </a:lnTo>
                  <a:lnTo>
                    <a:pt x="1273" y="1159"/>
                  </a:lnTo>
                  <a:lnTo>
                    <a:pt x="1289" y="1143"/>
                  </a:lnTo>
                  <a:lnTo>
                    <a:pt x="1304" y="1126"/>
                  </a:lnTo>
                  <a:lnTo>
                    <a:pt x="1336" y="1091"/>
                  </a:lnTo>
                  <a:lnTo>
                    <a:pt x="1364" y="1054"/>
                  </a:lnTo>
                  <a:lnTo>
                    <a:pt x="1364" y="1054"/>
                  </a:lnTo>
                  <a:lnTo>
                    <a:pt x="1379" y="1037"/>
                  </a:lnTo>
                  <a:lnTo>
                    <a:pt x="1395" y="1020"/>
                  </a:lnTo>
                  <a:lnTo>
                    <a:pt x="1426" y="990"/>
                  </a:lnTo>
                  <a:lnTo>
                    <a:pt x="1460" y="960"/>
                  </a:lnTo>
                  <a:lnTo>
                    <a:pt x="1494" y="929"/>
                  </a:lnTo>
                  <a:lnTo>
                    <a:pt x="1494" y="929"/>
                  </a:lnTo>
                  <a:lnTo>
                    <a:pt x="1527" y="896"/>
                  </a:lnTo>
                  <a:lnTo>
                    <a:pt x="1559" y="862"/>
                  </a:lnTo>
                  <a:lnTo>
                    <a:pt x="1592" y="830"/>
                  </a:lnTo>
                  <a:lnTo>
                    <a:pt x="1626" y="796"/>
                  </a:lnTo>
                  <a:lnTo>
                    <a:pt x="1626" y="796"/>
                  </a:lnTo>
                  <a:lnTo>
                    <a:pt x="1644" y="779"/>
                  </a:lnTo>
                  <a:lnTo>
                    <a:pt x="1661" y="759"/>
                  </a:lnTo>
                  <a:lnTo>
                    <a:pt x="1677" y="741"/>
                  </a:lnTo>
                  <a:lnTo>
                    <a:pt x="1691" y="720"/>
                  </a:lnTo>
                  <a:lnTo>
                    <a:pt x="1722" y="680"/>
                  </a:lnTo>
                  <a:lnTo>
                    <a:pt x="1752" y="640"/>
                  </a:lnTo>
                  <a:lnTo>
                    <a:pt x="1752" y="640"/>
                  </a:lnTo>
                  <a:lnTo>
                    <a:pt x="1761" y="627"/>
                  </a:lnTo>
                  <a:lnTo>
                    <a:pt x="1770" y="614"/>
                  </a:lnTo>
                  <a:lnTo>
                    <a:pt x="1777" y="599"/>
                  </a:lnTo>
                  <a:lnTo>
                    <a:pt x="1783" y="585"/>
                  </a:lnTo>
                  <a:lnTo>
                    <a:pt x="1783" y="585"/>
                  </a:lnTo>
                  <a:lnTo>
                    <a:pt x="1787" y="575"/>
                  </a:lnTo>
                  <a:lnTo>
                    <a:pt x="1794" y="565"/>
                  </a:lnTo>
                  <a:lnTo>
                    <a:pt x="1807" y="547"/>
                  </a:lnTo>
                  <a:lnTo>
                    <a:pt x="1818" y="527"/>
                  </a:lnTo>
                  <a:lnTo>
                    <a:pt x="1825" y="518"/>
                  </a:lnTo>
                  <a:lnTo>
                    <a:pt x="1829" y="507"/>
                  </a:lnTo>
                  <a:lnTo>
                    <a:pt x="1829" y="507"/>
                  </a:lnTo>
                  <a:lnTo>
                    <a:pt x="1831" y="491"/>
                  </a:lnTo>
                  <a:lnTo>
                    <a:pt x="1833" y="474"/>
                  </a:lnTo>
                  <a:lnTo>
                    <a:pt x="1833" y="457"/>
                  </a:lnTo>
                  <a:lnTo>
                    <a:pt x="1830" y="440"/>
                  </a:lnTo>
                  <a:lnTo>
                    <a:pt x="1826" y="423"/>
                  </a:lnTo>
                  <a:lnTo>
                    <a:pt x="1821" y="406"/>
                  </a:lnTo>
                  <a:lnTo>
                    <a:pt x="1812" y="374"/>
                  </a:lnTo>
                  <a:lnTo>
                    <a:pt x="1812" y="374"/>
                  </a:lnTo>
                  <a:close/>
                  <a:moveTo>
                    <a:pt x="1778" y="513"/>
                  </a:moveTo>
                  <a:lnTo>
                    <a:pt x="1778" y="513"/>
                  </a:lnTo>
                  <a:lnTo>
                    <a:pt x="1767" y="531"/>
                  </a:lnTo>
                  <a:lnTo>
                    <a:pt x="1756" y="547"/>
                  </a:lnTo>
                  <a:lnTo>
                    <a:pt x="1744" y="564"/>
                  </a:lnTo>
                  <a:lnTo>
                    <a:pt x="1739" y="572"/>
                  </a:lnTo>
                  <a:lnTo>
                    <a:pt x="1735" y="582"/>
                  </a:lnTo>
                  <a:lnTo>
                    <a:pt x="1735" y="582"/>
                  </a:lnTo>
                  <a:lnTo>
                    <a:pt x="1729" y="592"/>
                  </a:lnTo>
                  <a:lnTo>
                    <a:pt x="1724" y="601"/>
                  </a:lnTo>
                  <a:lnTo>
                    <a:pt x="1711" y="619"/>
                  </a:lnTo>
                  <a:lnTo>
                    <a:pt x="1684" y="656"/>
                  </a:lnTo>
                  <a:lnTo>
                    <a:pt x="1684" y="656"/>
                  </a:lnTo>
                  <a:lnTo>
                    <a:pt x="1657" y="690"/>
                  </a:lnTo>
                  <a:lnTo>
                    <a:pt x="1630" y="722"/>
                  </a:lnTo>
                  <a:lnTo>
                    <a:pt x="1601" y="755"/>
                  </a:lnTo>
                  <a:lnTo>
                    <a:pt x="1571" y="788"/>
                  </a:lnTo>
                  <a:lnTo>
                    <a:pt x="1541" y="819"/>
                  </a:lnTo>
                  <a:lnTo>
                    <a:pt x="1511" y="849"/>
                  </a:lnTo>
                  <a:lnTo>
                    <a:pt x="1448" y="909"/>
                  </a:lnTo>
                  <a:lnTo>
                    <a:pt x="1448" y="909"/>
                  </a:lnTo>
                  <a:lnTo>
                    <a:pt x="1395" y="958"/>
                  </a:lnTo>
                  <a:lnTo>
                    <a:pt x="1368" y="983"/>
                  </a:lnTo>
                  <a:lnTo>
                    <a:pt x="1344" y="1009"/>
                  </a:lnTo>
                  <a:lnTo>
                    <a:pt x="1344" y="1009"/>
                  </a:lnTo>
                  <a:lnTo>
                    <a:pt x="1313" y="1043"/>
                  </a:lnTo>
                  <a:lnTo>
                    <a:pt x="1285" y="1077"/>
                  </a:lnTo>
                  <a:lnTo>
                    <a:pt x="1256" y="1109"/>
                  </a:lnTo>
                  <a:lnTo>
                    <a:pt x="1240" y="1125"/>
                  </a:lnTo>
                  <a:lnTo>
                    <a:pt x="1225" y="1141"/>
                  </a:lnTo>
                  <a:lnTo>
                    <a:pt x="1225" y="1141"/>
                  </a:lnTo>
                  <a:lnTo>
                    <a:pt x="1185" y="1173"/>
                  </a:lnTo>
                  <a:lnTo>
                    <a:pt x="1146" y="1206"/>
                  </a:lnTo>
                  <a:lnTo>
                    <a:pt x="1065" y="1266"/>
                  </a:lnTo>
                  <a:lnTo>
                    <a:pt x="1065" y="1266"/>
                  </a:lnTo>
                  <a:lnTo>
                    <a:pt x="1044" y="1282"/>
                  </a:lnTo>
                  <a:lnTo>
                    <a:pt x="1023" y="1295"/>
                  </a:lnTo>
                  <a:lnTo>
                    <a:pt x="980" y="1324"/>
                  </a:lnTo>
                  <a:lnTo>
                    <a:pt x="980" y="1324"/>
                  </a:lnTo>
                  <a:lnTo>
                    <a:pt x="968" y="1333"/>
                  </a:lnTo>
                  <a:lnTo>
                    <a:pt x="956" y="1343"/>
                  </a:lnTo>
                  <a:lnTo>
                    <a:pt x="945" y="1354"/>
                  </a:lnTo>
                  <a:lnTo>
                    <a:pt x="931" y="1363"/>
                  </a:lnTo>
                  <a:lnTo>
                    <a:pt x="931" y="1363"/>
                  </a:lnTo>
                  <a:lnTo>
                    <a:pt x="928" y="1358"/>
                  </a:lnTo>
                  <a:lnTo>
                    <a:pt x="922" y="1355"/>
                  </a:lnTo>
                  <a:lnTo>
                    <a:pt x="916" y="1354"/>
                  </a:lnTo>
                  <a:lnTo>
                    <a:pt x="908" y="1355"/>
                  </a:lnTo>
                  <a:lnTo>
                    <a:pt x="908" y="1355"/>
                  </a:lnTo>
                  <a:lnTo>
                    <a:pt x="911" y="1354"/>
                  </a:lnTo>
                  <a:lnTo>
                    <a:pt x="912" y="1353"/>
                  </a:lnTo>
                  <a:lnTo>
                    <a:pt x="912" y="1350"/>
                  </a:lnTo>
                  <a:lnTo>
                    <a:pt x="911" y="1349"/>
                  </a:lnTo>
                  <a:lnTo>
                    <a:pt x="907" y="1343"/>
                  </a:lnTo>
                  <a:lnTo>
                    <a:pt x="901" y="1340"/>
                  </a:lnTo>
                  <a:lnTo>
                    <a:pt x="886" y="1329"/>
                  </a:lnTo>
                  <a:lnTo>
                    <a:pt x="874" y="1321"/>
                  </a:lnTo>
                  <a:lnTo>
                    <a:pt x="874" y="1321"/>
                  </a:lnTo>
                  <a:lnTo>
                    <a:pt x="850" y="1303"/>
                  </a:lnTo>
                  <a:lnTo>
                    <a:pt x="826" y="1286"/>
                  </a:lnTo>
                  <a:lnTo>
                    <a:pt x="826" y="1286"/>
                  </a:lnTo>
                  <a:lnTo>
                    <a:pt x="807" y="1274"/>
                  </a:lnTo>
                  <a:lnTo>
                    <a:pt x="790" y="1261"/>
                  </a:lnTo>
                  <a:lnTo>
                    <a:pt x="775" y="1247"/>
                  </a:lnTo>
                  <a:lnTo>
                    <a:pt x="759" y="1232"/>
                  </a:lnTo>
                  <a:lnTo>
                    <a:pt x="729" y="1202"/>
                  </a:lnTo>
                  <a:lnTo>
                    <a:pt x="699" y="1170"/>
                  </a:lnTo>
                  <a:lnTo>
                    <a:pt x="699" y="1170"/>
                  </a:lnTo>
                  <a:lnTo>
                    <a:pt x="676" y="1146"/>
                  </a:lnTo>
                  <a:lnTo>
                    <a:pt x="652" y="1120"/>
                  </a:lnTo>
                  <a:lnTo>
                    <a:pt x="638" y="1107"/>
                  </a:lnTo>
                  <a:lnTo>
                    <a:pt x="625" y="1095"/>
                  </a:lnTo>
                  <a:lnTo>
                    <a:pt x="612" y="1085"/>
                  </a:lnTo>
                  <a:lnTo>
                    <a:pt x="598" y="1075"/>
                  </a:lnTo>
                  <a:lnTo>
                    <a:pt x="598" y="1075"/>
                  </a:lnTo>
                  <a:lnTo>
                    <a:pt x="587" y="1069"/>
                  </a:lnTo>
                  <a:lnTo>
                    <a:pt x="578" y="1062"/>
                  </a:lnTo>
                  <a:lnTo>
                    <a:pt x="561" y="1045"/>
                  </a:lnTo>
                  <a:lnTo>
                    <a:pt x="546" y="1027"/>
                  </a:lnTo>
                  <a:lnTo>
                    <a:pt x="530" y="1009"/>
                  </a:lnTo>
                  <a:lnTo>
                    <a:pt x="530" y="1009"/>
                  </a:lnTo>
                  <a:lnTo>
                    <a:pt x="523" y="1000"/>
                  </a:lnTo>
                  <a:lnTo>
                    <a:pt x="516" y="993"/>
                  </a:lnTo>
                  <a:lnTo>
                    <a:pt x="500" y="979"/>
                  </a:lnTo>
                  <a:lnTo>
                    <a:pt x="482" y="964"/>
                  </a:lnTo>
                  <a:lnTo>
                    <a:pt x="466" y="951"/>
                  </a:lnTo>
                  <a:lnTo>
                    <a:pt x="466" y="951"/>
                  </a:lnTo>
                  <a:lnTo>
                    <a:pt x="432" y="921"/>
                  </a:lnTo>
                  <a:lnTo>
                    <a:pt x="399" y="890"/>
                  </a:lnTo>
                  <a:lnTo>
                    <a:pt x="366" y="858"/>
                  </a:lnTo>
                  <a:lnTo>
                    <a:pt x="335" y="826"/>
                  </a:lnTo>
                  <a:lnTo>
                    <a:pt x="275" y="759"/>
                  </a:lnTo>
                  <a:lnTo>
                    <a:pt x="215" y="691"/>
                  </a:lnTo>
                  <a:lnTo>
                    <a:pt x="215" y="691"/>
                  </a:lnTo>
                  <a:lnTo>
                    <a:pt x="202" y="677"/>
                  </a:lnTo>
                  <a:lnTo>
                    <a:pt x="190" y="661"/>
                  </a:lnTo>
                  <a:lnTo>
                    <a:pt x="166" y="628"/>
                  </a:lnTo>
                  <a:lnTo>
                    <a:pt x="145" y="594"/>
                  </a:lnTo>
                  <a:lnTo>
                    <a:pt x="127" y="559"/>
                  </a:lnTo>
                  <a:lnTo>
                    <a:pt x="127" y="559"/>
                  </a:lnTo>
                  <a:lnTo>
                    <a:pt x="118" y="543"/>
                  </a:lnTo>
                  <a:lnTo>
                    <a:pt x="106" y="529"/>
                  </a:lnTo>
                  <a:lnTo>
                    <a:pt x="83" y="497"/>
                  </a:lnTo>
                  <a:lnTo>
                    <a:pt x="71" y="482"/>
                  </a:lnTo>
                  <a:lnTo>
                    <a:pt x="60" y="466"/>
                  </a:lnTo>
                  <a:lnTo>
                    <a:pt x="52" y="449"/>
                  </a:lnTo>
                  <a:lnTo>
                    <a:pt x="46" y="432"/>
                  </a:lnTo>
                  <a:lnTo>
                    <a:pt x="46" y="432"/>
                  </a:lnTo>
                  <a:lnTo>
                    <a:pt x="49" y="418"/>
                  </a:lnTo>
                  <a:lnTo>
                    <a:pt x="51" y="404"/>
                  </a:lnTo>
                  <a:lnTo>
                    <a:pt x="56" y="391"/>
                  </a:lnTo>
                  <a:lnTo>
                    <a:pt x="63" y="380"/>
                  </a:lnTo>
                  <a:lnTo>
                    <a:pt x="71" y="368"/>
                  </a:lnTo>
                  <a:lnTo>
                    <a:pt x="79" y="356"/>
                  </a:lnTo>
                  <a:lnTo>
                    <a:pt x="97" y="333"/>
                  </a:lnTo>
                  <a:lnTo>
                    <a:pt x="97" y="333"/>
                  </a:lnTo>
                  <a:lnTo>
                    <a:pt x="120" y="302"/>
                  </a:lnTo>
                  <a:lnTo>
                    <a:pt x="145" y="272"/>
                  </a:lnTo>
                  <a:lnTo>
                    <a:pt x="171" y="245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224" y="191"/>
                  </a:lnTo>
                  <a:lnTo>
                    <a:pt x="247" y="164"/>
                  </a:lnTo>
                  <a:lnTo>
                    <a:pt x="270" y="138"/>
                  </a:lnTo>
                  <a:lnTo>
                    <a:pt x="294" y="112"/>
                  </a:lnTo>
                  <a:lnTo>
                    <a:pt x="294" y="112"/>
                  </a:lnTo>
                  <a:lnTo>
                    <a:pt x="315" y="91"/>
                  </a:lnTo>
                  <a:lnTo>
                    <a:pt x="336" y="71"/>
                  </a:lnTo>
                  <a:lnTo>
                    <a:pt x="336" y="71"/>
                  </a:lnTo>
                  <a:lnTo>
                    <a:pt x="343" y="62"/>
                  </a:lnTo>
                  <a:lnTo>
                    <a:pt x="345" y="57"/>
                  </a:lnTo>
                  <a:lnTo>
                    <a:pt x="345" y="54"/>
                  </a:lnTo>
                  <a:lnTo>
                    <a:pt x="343" y="53"/>
                  </a:lnTo>
                  <a:lnTo>
                    <a:pt x="632" y="53"/>
                  </a:lnTo>
                  <a:lnTo>
                    <a:pt x="632" y="53"/>
                  </a:lnTo>
                  <a:lnTo>
                    <a:pt x="699" y="51"/>
                  </a:lnTo>
                  <a:lnTo>
                    <a:pt x="765" y="49"/>
                  </a:lnTo>
                  <a:lnTo>
                    <a:pt x="832" y="46"/>
                  </a:lnTo>
                  <a:lnTo>
                    <a:pt x="899" y="45"/>
                  </a:lnTo>
                  <a:lnTo>
                    <a:pt x="899" y="45"/>
                  </a:lnTo>
                  <a:lnTo>
                    <a:pt x="968" y="46"/>
                  </a:lnTo>
                  <a:lnTo>
                    <a:pt x="1037" y="47"/>
                  </a:lnTo>
                  <a:lnTo>
                    <a:pt x="1176" y="53"/>
                  </a:lnTo>
                  <a:lnTo>
                    <a:pt x="1316" y="58"/>
                  </a:lnTo>
                  <a:lnTo>
                    <a:pt x="1385" y="61"/>
                  </a:lnTo>
                  <a:lnTo>
                    <a:pt x="1455" y="61"/>
                  </a:lnTo>
                  <a:lnTo>
                    <a:pt x="1455" y="61"/>
                  </a:lnTo>
                  <a:lnTo>
                    <a:pt x="1463" y="59"/>
                  </a:lnTo>
                  <a:lnTo>
                    <a:pt x="1468" y="57"/>
                  </a:lnTo>
                  <a:lnTo>
                    <a:pt x="1468" y="57"/>
                  </a:lnTo>
                  <a:lnTo>
                    <a:pt x="1478" y="64"/>
                  </a:lnTo>
                  <a:lnTo>
                    <a:pt x="1489" y="72"/>
                  </a:lnTo>
                  <a:lnTo>
                    <a:pt x="1489" y="72"/>
                  </a:lnTo>
                  <a:lnTo>
                    <a:pt x="1515" y="93"/>
                  </a:lnTo>
                  <a:lnTo>
                    <a:pt x="1540" y="114"/>
                  </a:lnTo>
                  <a:lnTo>
                    <a:pt x="1563" y="138"/>
                  </a:lnTo>
                  <a:lnTo>
                    <a:pt x="1586" y="163"/>
                  </a:lnTo>
                  <a:lnTo>
                    <a:pt x="1586" y="163"/>
                  </a:lnTo>
                  <a:lnTo>
                    <a:pt x="1609" y="191"/>
                  </a:lnTo>
                  <a:lnTo>
                    <a:pt x="1633" y="221"/>
                  </a:lnTo>
                  <a:lnTo>
                    <a:pt x="1654" y="251"/>
                  </a:lnTo>
                  <a:lnTo>
                    <a:pt x="1674" y="283"/>
                  </a:lnTo>
                  <a:lnTo>
                    <a:pt x="1674" y="283"/>
                  </a:lnTo>
                  <a:lnTo>
                    <a:pt x="1685" y="296"/>
                  </a:lnTo>
                  <a:lnTo>
                    <a:pt x="1695" y="309"/>
                  </a:lnTo>
                  <a:lnTo>
                    <a:pt x="1720" y="333"/>
                  </a:lnTo>
                  <a:lnTo>
                    <a:pt x="1732" y="344"/>
                  </a:lnTo>
                  <a:lnTo>
                    <a:pt x="1744" y="357"/>
                  </a:lnTo>
                  <a:lnTo>
                    <a:pt x="1753" y="370"/>
                  </a:lnTo>
                  <a:lnTo>
                    <a:pt x="1762" y="384"/>
                  </a:lnTo>
                  <a:lnTo>
                    <a:pt x="1762" y="384"/>
                  </a:lnTo>
                  <a:lnTo>
                    <a:pt x="1765" y="389"/>
                  </a:lnTo>
                  <a:lnTo>
                    <a:pt x="1770" y="393"/>
                  </a:lnTo>
                  <a:lnTo>
                    <a:pt x="1770" y="393"/>
                  </a:lnTo>
                  <a:lnTo>
                    <a:pt x="1778" y="421"/>
                  </a:lnTo>
                  <a:lnTo>
                    <a:pt x="1782" y="437"/>
                  </a:lnTo>
                  <a:lnTo>
                    <a:pt x="1784" y="453"/>
                  </a:lnTo>
                  <a:lnTo>
                    <a:pt x="1786" y="469"/>
                  </a:lnTo>
                  <a:lnTo>
                    <a:pt x="1786" y="484"/>
                  </a:lnTo>
                  <a:lnTo>
                    <a:pt x="1783" y="500"/>
                  </a:lnTo>
                  <a:lnTo>
                    <a:pt x="1778" y="513"/>
                  </a:lnTo>
                  <a:lnTo>
                    <a:pt x="1778" y="5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402"/>
            <p:cNvSpPr/>
            <p:nvPr/>
          </p:nvSpPr>
          <p:spPr bwMode="auto">
            <a:xfrm>
              <a:off x="5257801" y="1255713"/>
              <a:ext cx="703263" cy="26988"/>
            </a:xfrm>
            <a:custGeom>
              <a:avLst/>
              <a:gdLst/>
              <a:ahLst/>
              <a:cxnLst>
                <a:cxn ang="0">
                  <a:pos x="1763" y="29"/>
                </a:cxn>
                <a:cxn ang="0">
                  <a:pos x="1744" y="21"/>
                </a:cxn>
                <a:cxn ang="0">
                  <a:pos x="1720" y="18"/>
                </a:cxn>
                <a:cxn ang="0">
                  <a:pos x="1673" y="20"/>
                </a:cxn>
                <a:cxn ang="0">
                  <a:pos x="1592" y="22"/>
                </a:cxn>
                <a:cxn ang="0">
                  <a:pos x="1510" y="22"/>
                </a:cxn>
                <a:cxn ang="0">
                  <a:pos x="1451" y="21"/>
                </a:cxn>
                <a:cxn ang="0">
                  <a:pos x="1332" y="13"/>
                </a:cxn>
                <a:cxn ang="0">
                  <a:pos x="1273" y="12"/>
                </a:cxn>
                <a:cxn ang="0">
                  <a:pos x="1145" y="15"/>
                </a:cxn>
                <a:cxn ang="0">
                  <a:pos x="1016" y="16"/>
                </a:cxn>
                <a:cxn ang="0">
                  <a:pos x="769" y="13"/>
                </a:cxn>
                <a:cxn ang="0">
                  <a:pos x="273" y="3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0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4" y="35"/>
                </a:cxn>
                <a:cxn ang="0">
                  <a:pos x="10" y="42"/>
                </a:cxn>
                <a:cxn ang="0">
                  <a:pos x="20" y="45"/>
                </a:cxn>
                <a:cxn ang="0">
                  <a:pos x="26" y="46"/>
                </a:cxn>
                <a:cxn ang="0">
                  <a:pos x="256" y="49"/>
                </a:cxn>
                <a:cxn ang="0">
                  <a:pos x="717" y="59"/>
                </a:cxn>
                <a:cxn ang="0">
                  <a:pos x="947" y="60"/>
                </a:cxn>
                <a:cxn ang="0">
                  <a:pos x="1009" y="60"/>
                </a:cxn>
                <a:cxn ang="0">
                  <a:pos x="1196" y="55"/>
                </a:cxn>
                <a:cxn ang="0">
                  <a:pos x="1320" y="56"/>
                </a:cxn>
                <a:cxn ang="0">
                  <a:pos x="1413" y="62"/>
                </a:cxn>
                <a:cxn ang="0">
                  <a:pos x="1443" y="66"/>
                </a:cxn>
                <a:cxn ang="0">
                  <a:pos x="1527" y="69"/>
                </a:cxn>
                <a:cxn ang="0">
                  <a:pos x="1610" y="68"/>
                </a:cxn>
                <a:cxn ang="0">
                  <a:pos x="1673" y="66"/>
                </a:cxn>
                <a:cxn ang="0">
                  <a:pos x="1707" y="67"/>
                </a:cxn>
                <a:cxn ang="0">
                  <a:pos x="1727" y="64"/>
                </a:cxn>
                <a:cxn ang="0">
                  <a:pos x="1725" y="62"/>
                </a:cxn>
                <a:cxn ang="0">
                  <a:pos x="1731" y="66"/>
                </a:cxn>
                <a:cxn ang="0">
                  <a:pos x="1741" y="68"/>
                </a:cxn>
                <a:cxn ang="0">
                  <a:pos x="1750" y="68"/>
                </a:cxn>
                <a:cxn ang="0">
                  <a:pos x="1763" y="62"/>
                </a:cxn>
                <a:cxn ang="0">
                  <a:pos x="1770" y="50"/>
                </a:cxn>
                <a:cxn ang="0">
                  <a:pos x="1771" y="42"/>
                </a:cxn>
                <a:cxn ang="0">
                  <a:pos x="1767" y="34"/>
                </a:cxn>
                <a:cxn ang="0">
                  <a:pos x="1763" y="29"/>
                </a:cxn>
              </a:cxnLst>
              <a:rect l="0" t="0" r="r" b="b"/>
              <a:pathLst>
                <a:path w="1771" h="69">
                  <a:moveTo>
                    <a:pt x="1763" y="29"/>
                  </a:moveTo>
                  <a:lnTo>
                    <a:pt x="1763" y="29"/>
                  </a:lnTo>
                  <a:lnTo>
                    <a:pt x="1754" y="24"/>
                  </a:lnTo>
                  <a:lnTo>
                    <a:pt x="1744" y="21"/>
                  </a:lnTo>
                  <a:lnTo>
                    <a:pt x="1732" y="18"/>
                  </a:lnTo>
                  <a:lnTo>
                    <a:pt x="1720" y="18"/>
                  </a:lnTo>
                  <a:lnTo>
                    <a:pt x="1695" y="18"/>
                  </a:lnTo>
                  <a:lnTo>
                    <a:pt x="1673" y="20"/>
                  </a:lnTo>
                  <a:lnTo>
                    <a:pt x="1673" y="20"/>
                  </a:lnTo>
                  <a:lnTo>
                    <a:pt x="1592" y="22"/>
                  </a:lnTo>
                  <a:lnTo>
                    <a:pt x="1510" y="22"/>
                  </a:lnTo>
                  <a:lnTo>
                    <a:pt x="1510" y="22"/>
                  </a:lnTo>
                  <a:lnTo>
                    <a:pt x="1481" y="22"/>
                  </a:lnTo>
                  <a:lnTo>
                    <a:pt x="1451" y="21"/>
                  </a:lnTo>
                  <a:lnTo>
                    <a:pt x="1392" y="17"/>
                  </a:lnTo>
                  <a:lnTo>
                    <a:pt x="1332" y="13"/>
                  </a:lnTo>
                  <a:lnTo>
                    <a:pt x="1303" y="12"/>
                  </a:lnTo>
                  <a:lnTo>
                    <a:pt x="1273" y="12"/>
                  </a:lnTo>
                  <a:lnTo>
                    <a:pt x="1273" y="12"/>
                  </a:lnTo>
                  <a:lnTo>
                    <a:pt x="1145" y="15"/>
                  </a:lnTo>
                  <a:lnTo>
                    <a:pt x="1016" y="16"/>
                  </a:lnTo>
                  <a:lnTo>
                    <a:pt x="1016" y="16"/>
                  </a:lnTo>
                  <a:lnTo>
                    <a:pt x="893" y="15"/>
                  </a:lnTo>
                  <a:lnTo>
                    <a:pt x="769" y="13"/>
                  </a:lnTo>
                  <a:lnTo>
                    <a:pt x="521" y="8"/>
                  </a:lnTo>
                  <a:lnTo>
                    <a:pt x="273" y="3"/>
                  </a:lnTo>
                  <a:lnTo>
                    <a:pt x="14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10" y="42"/>
                  </a:lnTo>
                  <a:lnTo>
                    <a:pt x="14" y="43"/>
                  </a:lnTo>
                  <a:lnTo>
                    <a:pt x="20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41" y="46"/>
                  </a:lnTo>
                  <a:lnTo>
                    <a:pt x="256" y="49"/>
                  </a:lnTo>
                  <a:lnTo>
                    <a:pt x="487" y="54"/>
                  </a:lnTo>
                  <a:lnTo>
                    <a:pt x="717" y="59"/>
                  </a:lnTo>
                  <a:lnTo>
                    <a:pt x="832" y="60"/>
                  </a:lnTo>
                  <a:lnTo>
                    <a:pt x="947" y="60"/>
                  </a:lnTo>
                  <a:lnTo>
                    <a:pt x="947" y="60"/>
                  </a:lnTo>
                  <a:lnTo>
                    <a:pt x="1009" y="60"/>
                  </a:lnTo>
                  <a:lnTo>
                    <a:pt x="1071" y="59"/>
                  </a:lnTo>
                  <a:lnTo>
                    <a:pt x="1196" y="55"/>
                  </a:lnTo>
                  <a:lnTo>
                    <a:pt x="1258" y="55"/>
                  </a:lnTo>
                  <a:lnTo>
                    <a:pt x="1320" y="56"/>
                  </a:lnTo>
                  <a:lnTo>
                    <a:pt x="1381" y="59"/>
                  </a:lnTo>
                  <a:lnTo>
                    <a:pt x="1413" y="62"/>
                  </a:lnTo>
                  <a:lnTo>
                    <a:pt x="1443" y="66"/>
                  </a:lnTo>
                  <a:lnTo>
                    <a:pt x="1443" y="66"/>
                  </a:lnTo>
                  <a:lnTo>
                    <a:pt x="1485" y="68"/>
                  </a:lnTo>
                  <a:lnTo>
                    <a:pt x="1527" y="69"/>
                  </a:lnTo>
                  <a:lnTo>
                    <a:pt x="1568" y="69"/>
                  </a:lnTo>
                  <a:lnTo>
                    <a:pt x="1610" y="68"/>
                  </a:lnTo>
                  <a:lnTo>
                    <a:pt x="1610" y="68"/>
                  </a:lnTo>
                  <a:lnTo>
                    <a:pt x="1673" y="66"/>
                  </a:lnTo>
                  <a:lnTo>
                    <a:pt x="1673" y="66"/>
                  </a:lnTo>
                  <a:lnTo>
                    <a:pt x="1707" y="67"/>
                  </a:lnTo>
                  <a:lnTo>
                    <a:pt x="1723" y="66"/>
                  </a:lnTo>
                  <a:lnTo>
                    <a:pt x="1727" y="64"/>
                  </a:lnTo>
                  <a:lnTo>
                    <a:pt x="1727" y="63"/>
                  </a:lnTo>
                  <a:lnTo>
                    <a:pt x="1725" y="62"/>
                  </a:lnTo>
                  <a:lnTo>
                    <a:pt x="1725" y="62"/>
                  </a:lnTo>
                  <a:lnTo>
                    <a:pt x="1731" y="66"/>
                  </a:lnTo>
                  <a:lnTo>
                    <a:pt x="1736" y="67"/>
                  </a:lnTo>
                  <a:lnTo>
                    <a:pt x="1741" y="68"/>
                  </a:lnTo>
                  <a:lnTo>
                    <a:pt x="1745" y="68"/>
                  </a:lnTo>
                  <a:lnTo>
                    <a:pt x="1750" y="68"/>
                  </a:lnTo>
                  <a:lnTo>
                    <a:pt x="1755" y="66"/>
                  </a:lnTo>
                  <a:lnTo>
                    <a:pt x="1763" y="62"/>
                  </a:lnTo>
                  <a:lnTo>
                    <a:pt x="1769" y="54"/>
                  </a:lnTo>
                  <a:lnTo>
                    <a:pt x="1770" y="50"/>
                  </a:lnTo>
                  <a:lnTo>
                    <a:pt x="1771" y="46"/>
                  </a:lnTo>
                  <a:lnTo>
                    <a:pt x="1771" y="42"/>
                  </a:lnTo>
                  <a:lnTo>
                    <a:pt x="1770" y="38"/>
                  </a:lnTo>
                  <a:lnTo>
                    <a:pt x="1767" y="34"/>
                  </a:lnTo>
                  <a:lnTo>
                    <a:pt x="1763" y="29"/>
                  </a:lnTo>
                  <a:lnTo>
                    <a:pt x="1763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403"/>
            <p:cNvSpPr/>
            <p:nvPr/>
          </p:nvSpPr>
          <p:spPr bwMode="auto">
            <a:xfrm>
              <a:off x="5435601" y="1260476"/>
              <a:ext cx="180975" cy="381000"/>
            </a:xfrm>
            <a:custGeom>
              <a:avLst/>
              <a:gdLst/>
              <a:ahLst/>
              <a:cxnLst>
                <a:cxn ang="0">
                  <a:pos x="454" y="924"/>
                </a:cxn>
                <a:cxn ang="0">
                  <a:pos x="432" y="877"/>
                </a:cxn>
                <a:cxn ang="0">
                  <a:pos x="394" y="782"/>
                </a:cxn>
                <a:cxn ang="0">
                  <a:pos x="373" y="735"/>
                </a:cxn>
                <a:cxn ang="0">
                  <a:pos x="343" y="672"/>
                </a:cxn>
                <a:cxn ang="0">
                  <a:pos x="245" y="488"/>
                </a:cxn>
                <a:cxn ang="0">
                  <a:pos x="232" y="464"/>
                </a:cxn>
                <a:cxn ang="0">
                  <a:pos x="187" y="395"/>
                </a:cxn>
                <a:cxn ang="0">
                  <a:pos x="160" y="348"/>
                </a:cxn>
                <a:cxn ang="0">
                  <a:pos x="135" y="298"/>
                </a:cxn>
                <a:cxn ang="0">
                  <a:pos x="122" y="264"/>
                </a:cxn>
                <a:cxn ang="0">
                  <a:pos x="100" y="193"/>
                </a:cxn>
                <a:cxn ang="0">
                  <a:pos x="87" y="158"/>
                </a:cxn>
                <a:cxn ang="0">
                  <a:pos x="62" y="91"/>
                </a:cxn>
                <a:cxn ang="0">
                  <a:pos x="51" y="57"/>
                </a:cxn>
                <a:cxn ang="0">
                  <a:pos x="46" y="22"/>
                </a:cxn>
                <a:cxn ang="0">
                  <a:pos x="45" y="17"/>
                </a:cxn>
                <a:cxn ang="0">
                  <a:pos x="41" y="9"/>
                </a:cxn>
                <a:cxn ang="0">
                  <a:pos x="34" y="4"/>
                </a:cxn>
                <a:cxn ang="0">
                  <a:pos x="23" y="0"/>
                </a:cxn>
                <a:cxn ang="0">
                  <a:pos x="10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4" y="52"/>
                </a:cxn>
                <a:cxn ang="0">
                  <a:pos x="19" y="108"/>
                </a:cxn>
                <a:cxn ang="0">
                  <a:pos x="29" y="136"/>
                </a:cxn>
                <a:cxn ang="0">
                  <a:pos x="51" y="199"/>
                </a:cxn>
                <a:cxn ang="0">
                  <a:pos x="71" y="261"/>
                </a:cxn>
                <a:cxn ang="0">
                  <a:pos x="81" y="289"/>
                </a:cxn>
                <a:cxn ang="0">
                  <a:pos x="118" y="369"/>
                </a:cxn>
                <a:cxn ang="0">
                  <a:pos x="126" y="383"/>
                </a:cxn>
                <a:cxn ang="0">
                  <a:pos x="152" y="422"/>
                </a:cxn>
                <a:cxn ang="0">
                  <a:pos x="178" y="462"/>
                </a:cxn>
                <a:cxn ang="0">
                  <a:pos x="186" y="475"/>
                </a:cxn>
                <a:cxn ang="0">
                  <a:pos x="220" y="539"/>
                </a:cxn>
                <a:cxn ang="0">
                  <a:pos x="254" y="601"/>
                </a:cxn>
                <a:cxn ang="0">
                  <a:pos x="269" y="635"/>
                </a:cxn>
                <a:cxn ang="0">
                  <a:pos x="291" y="690"/>
                </a:cxn>
                <a:cxn ang="0">
                  <a:pos x="309" y="724"/>
                </a:cxn>
                <a:cxn ang="0">
                  <a:pos x="320" y="739"/>
                </a:cxn>
                <a:cxn ang="0">
                  <a:pos x="333" y="758"/>
                </a:cxn>
                <a:cxn ang="0">
                  <a:pos x="339" y="781"/>
                </a:cxn>
                <a:cxn ang="0">
                  <a:pos x="351" y="812"/>
                </a:cxn>
                <a:cxn ang="0">
                  <a:pos x="356" y="821"/>
                </a:cxn>
                <a:cxn ang="0">
                  <a:pos x="373" y="851"/>
                </a:cxn>
                <a:cxn ang="0">
                  <a:pos x="388" y="883"/>
                </a:cxn>
                <a:cxn ang="0">
                  <a:pos x="407" y="931"/>
                </a:cxn>
                <a:cxn ang="0">
                  <a:pos x="415" y="947"/>
                </a:cxn>
                <a:cxn ang="0">
                  <a:pos x="420" y="955"/>
                </a:cxn>
                <a:cxn ang="0">
                  <a:pos x="428" y="958"/>
                </a:cxn>
                <a:cxn ang="0">
                  <a:pos x="437" y="958"/>
                </a:cxn>
                <a:cxn ang="0">
                  <a:pos x="452" y="949"/>
                </a:cxn>
                <a:cxn ang="0">
                  <a:pos x="456" y="941"/>
                </a:cxn>
                <a:cxn ang="0">
                  <a:pos x="457" y="934"/>
                </a:cxn>
                <a:cxn ang="0">
                  <a:pos x="454" y="924"/>
                </a:cxn>
              </a:cxnLst>
              <a:rect l="0" t="0" r="r" b="b"/>
              <a:pathLst>
                <a:path w="457" h="958">
                  <a:moveTo>
                    <a:pt x="454" y="924"/>
                  </a:moveTo>
                  <a:lnTo>
                    <a:pt x="454" y="924"/>
                  </a:lnTo>
                  <a:lnTo>
                    <a:pt x="442" y="901"/>
                  </a:lnTo>
                  <a:lnTo>
                    <a:pt x="432" y="877"/>
                  </a:lnTo>
                  <a:lnTo>
                    <a:pt x="412" y="830"/>
                  </a:lnTo>
                  <a:lnTo>
                    <a:pt x="394" y="782"/>
                  </a:lnTo>
                  <a:lnTo>
                    <a:pt x="384" y="758"/>
                  </a:lnTo>
                  <a:lnTo>
                    <a:pt x="373" y="735"/>
                  </a:lnTo>
                  <a:lnTo>
                    <a:pt x="373" y="735"/>
                  </a:lnTo>
                  <a:lnTo>
                    <a:pt x="343" y="672"/>
                  </a:lnTo>
                  <a:lnTo>
                    <a:pt x="310" y="611"/>
                  </a:lnTo>
                  <a:lnTo>
                    <a:pt x="245" y="488"/>
                  </a:lnTo>
                  <a:lnTo>
                    <a:pt x="245" y="488"/>
                  </a:lnTo>
                  <a:lnTo>
                    <a:pt x="232" y="464"/>
                  </a:lnTo>
                  <a:lnTo>
                    <a:pt x="217" y="441"/>
                  </a:lnTo>
                  <a:lnTo>
                    <a:pt x="187" y="395"/>
                  </a:lnTo>
                  <a:lnTo>
                    <a:pt x="173" y="371"/>
                  </a:lnTo>
                  <a:lnTo>
                    <a:pt x="160" y="348"/>
                  </a:lnTo>
                  <a:lnTo>
                    <a:pt x="147" y="324"/>
                  </a:lnTo>
                  <a:lnTo>
                    <a:pt x="135" y="298"/>
                  </a:lnTo>
                  <a:lnTo>
                    <a:pt x="135" y="298"/>
                  </a:lnTo>
                  <a:lnTo>
                    <a:pt x="122" y="264"/>
                  </a:lnTo>
                  <a:lnTo>
                    <a:pt x="110" y="229"/>
                  </a:lnTo>
                  <a:lnTo>
                    <a:pt x="100" y="193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74" y="125"/>
                  </a:lnTo>
                  <a:lnTo>
                    <a:pt x="62" y="91"/>
                  </a:lnTo>
                  <a:lnTo>
                    <a:pt x="55" y="74"/>
                  </a:lnTo>
                  <a:lnTo>
                    <a:pt x="51" y="57"/>
                  </a:lnTo>
                  <a:lnTo>
                    <a:pt x="47" y="4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5" y="17"/>
                  </a:lnTo>
                  <a:lnTo>
                    <a:pt x="44" y="13"/>
                  </a:lnTo>
                  <a:lnTo>
                    <a:pt x="41" y="9"/>
                  </a:lnTo>
                  <a:lnTo>
                    <a:pt x="38" y="5"/>
                  </a:lnTo>
                  <a:lnTo>
                    <a:pt x="34" y="4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7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6"/>
                  </a:lnTo>
                  <a:lnTo>
                    <a:pt x="4" y="52"/>
                  </a:lnTo>
                  <a:lnTo>
                    <a:pt x="10" y="80"/>
                  </a:lnTo>
                  <a:lnTo>
                    <a:pt x="19" y="108"/>
                  </a:lnTo>
                  <a:lnTo>
                    <a:pt x="29" y="136"/>
                  </a:lnTo>
                  <a:lnTo>
                    <a:pt x="29" y="136"/>
                  </a:lnTo>
                  <a:lnTo>
                    <a:pt x="41" y="167"/>
                  </a:lnTo>
                  <a:lnTo>
                    <a:pt x="51" y="199"/>
                  </a:lnTo>
                  <a:lnTo>
                    <a:pt x="61" y="230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81" y="289"/>
                  </a:lnTo>
                  <a:lnTo>
                    <a:pt x="93" y="315"/>
                  </a:lnTo>
                  <a:lnTo>
                    <a:pt x="118" y="369"/>
                  </a:lnTo>
                  <a:lnTo>
                    <a:pt x="118" y="369"/>
                  </a:lnTo>
                  <a:lnTo>
                    <a:pt x="126" y="383"/>
                  </a:lnTo>
                  <a:lnTo>
                    <a:pt x="134" y="396"/>
                  </a:lnTo>
                  <a:lnTo>
                    <a:pt x="152" y="422"/>
                  </a:lnTo>
                  <a:lnTo>
                    <a:pt x="170" y="448"/>
                  </a:lnTo>
                  <a:lnTo>
                    <a:pt x="178" y="462"/>
                  </a:lnTo>
                  <a:lnTo>
                    <a:pt x="186" y="475"/>
                  </a:lnTo>
                  <a:lnTo>
                    <a:pt x="186" y="475"/>
                  </a:lnTo>
                  <a:lnTo>
                    <a:pt x="202" y="507"/>
                  </a:lnTo>
                  <a:lnTo>
                    <a:pt x="220" y="539"/>
                  </a:lnTo>
                  <a:lnTo>
                    <a:pt x="254" y="601"/>
                  </a:lnTo>
                  <a:lnTo>
                    <a:pt x="254" y="601"/>
                  </a:lnTo>
                  <a:lnTo>
                    <a:pt x="262" y="617"/>
                  </a:lnTo>
                  <a:lnTo>
                    <a:pt x="269" y="635"/>
                  </a:lnTo>
                  <a:lnTo>
                    <a:pt x="283" y="672"/>
                  </a:lnTo>
                  <a:lnTo>
                    <a:pt x="291" y="690"/>
                  </a:lnTo>
                  <a:lnTo>
                    <a:pt x="300" y="709"/>
                  </a:lnTo>
                  <a:lnTo>
                    <a:pt x="309" y="724"/>
                  </a:lnTo>
                  <a:lnTo>
                    <a:pt x="320" y="739"/>
                  </a:lnTo>
                  <a:lnTo>
                    <a:pt x="320" y="739"/>
                  </a:lnTo>
                  <a:lnTo>
                    <a:pt x="326" y="748"/>
                  </a:lnTo>
                  <a:lnTo>
                    <a:pt x="333" y="758"/>
                  </a:lnTo>
                  <a:lnTo>
                    <a:pt x="337" y="770"/>
                  </a:lnTo>
                  <a:lnTo>
                    <a:pt x="339" y="781"/>
                  </a:lnTo>
                  <a:lnTo>
                    <a:pt x="346" y="802"/>
                  </a:lnTo>
                  <a:lnTo>
                    <a:pt x="351" y="812"/>
                  </a:lnTo>
                  <a:lnTo>
                    <a:pt x="356" y="821"/>
                  </a:lnTo>
                  <a:lnTo>
                    <a:pt x="356" y="821"/>
                  </a:lnTo>
                  <a:lnTo>
                    <a:pt x="365" y="836"/>
                  </a:lnTo>
                  <a:lnTo>
                    <a:pt x="373" y="851"/>
                  </a:lnTo>
                  <a:lnTo>
                    <a:pt x="381" y="867"/>
                  </a:lnTo>
                  <a:lnTo>
                    <a:pt x="388" y="883"/>
                  </a:lnTo>
                  <a:lnTo>
                    <a:pt x="399" y="915"/>
                  </a:lnTo>
                  <a:lnTo>
                    <a:pt x="407" y="931"/>
                  </a:lnTo>
                  <a:lnTo>
                    <a:pt x="415" y="947"/>
                  </a:lnTo>
                  <a:lnTo>
                    <a:pt x="415" y="947"/>
                  </a:lnTo>
                  <a:lnTo>
                    <a:pt x="418" y="951"/>
                  </a:lnTo>
                  <a:lnTo>
                    <a:pt x="420" y="955"/>
                  </a:lnTo>
                  <a:lnTo>
                    <a:pt x="424" y="957"/>
                  </a:lnTo>
                  <a:lnTo>
                    <a:pt x="428" y="958"/>
                  </a:lnTo>
                  <a:lnTo>
                    <a:pt x="433" y="958"/>
                  </a:lnTo>
                  <a:lnTo>
                    <a:pt x="437" y="958"/>
                  </a:lnTo>
                  <a:lnTo>
                    <a:pt x="445" y="955"/>
                  </a:lnTo>
                  <a:lnTo>
                    <a:pt x="452" y="949"/>
                  </a:lnTo>
                  <a:lnTo>
                    <a:pt x="454" y="945"/>
                  </a:lnTo>
                  <a:lnTo>
                    <a:pt x="456" y="941"/>
                  </a:lnTo>
                  <a:lnTo>
                    <a:pt x="457" y="938"/>
                  </a:lnTo>
                  <a:lnTo>
                    <a:pt x="457" y="934"/>
                  </a:lnTo>
                  <a:lnTo>
                    <a:pt x="456" y="928"/>
                  </a:lnTo>
                  <a:lnTo>
                    <a:pt x="454" y="924"/>
                  </a:lnTo>
                  <a:lnTo>
                    <a:pt x="454" y="9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404"/>
            <p:cNvSpPr/>
            <p:nvPr/>
          </p:nvSpPr>
          <p:spPr bwMode="auto">
            <a:xfrm>
              <a:off x="5607051" y="1260476"/>
              <a:ext cx="146050" cy="387350"/>
            </a:xfrm>
            <a:custGeom>
              <a:avLst/>
              <a:gdLst/>
              <a:ahLst/>
              <a:cxnLst>
                <a:cxn ang="0">
                  <a:pos x="321" y="22"/>
                </a:cxn>
                <a:cxn ang="0">
                  <a:pos x="310" y="85"/>
                </a:cxn>
                <a:cxn ang="0">
                  <a:pos x="292" y="148"/>
                </a:cxn>
                <a:cxn ang="0">
                  <a:pos x="249" y="271"/>
                </a:cxn>
                <a:cxn ang="0">
                  <a:pos x="229" y="333"/>
                </a:cxn>
                <a:cxn ang="0">
                  <a:pos x="189" y="458"/>
                </a:cxn>
                <a:cxn ang="0">
                  <a:pos x="173" y="520"/>
                </a:cxn>
                <a:cxn ang="0">
                  <a:pos x="166" y="553"/>
                </a:cxn>
                <a:cxn ang="0">
                  <a:pos x="148" y="617"/>
                </a:cxn>
                <a:cxn ang="0">
                  <a:pos x="126" y="680"/>
                </a:cxn>
                <a:cxn ang="0">
                  <a:pos x="98" y="741"/>
                </a:cxn>
                <a:cxn ang="0">
                  <a:pos x="84" y="771"/>
                </a:cxn>
                <a:cxn ang="0">
                  <a:pos x="59" y="812"/>
                </a:cxn>
                <a:cxn ang="0">
                  <a:pos x="30" y="856"/>
                </a:cxn>
                <a:cxn ang="0">
                  <a:pos x="12" y="893"/>
                </a:cxn>
                <a:cxn ang="0">
                  <a:pos x="4" y="917"/>
                </a:cxn>
                <a:cxn ang="0">
                  <a:pos x="0" y="939"/>
                </a:cxn>
                <a:cxn ang="0">
                  <a:pos x="2" y="951"/>
                </a:cxn>
                <a:cxn ang="0">
                  <a:pos x="4" y="960"/>
                </a:cxn>
                <a:cxn ang="0">
                  <a:pos x="11" y="968"/>
                </a:cxn>
                <a:cxn ang="0">
                  <a:pos x="26" y="973"/>
                </a:cxn>
                <a:cxn ang="0">
                  <a:pos x="38" y="969"/>
                </a:cxn>
                <a:cxn ang="0">
                  <a:pos x="45" y="964"/>
                </a:cxn>
                <a:cxn ang="0">
                  <a:pos x="47" y="956"/>
                </a:cxn>
                <a:cxn ang="0">
                  <a:pos x="47" y="951"/>
                </a:cxn>
                <a:cxn ang="0">
                  <a:pos x="50" y="928"/>
                </a:cxn>
                <a:cxn ang="0">
                  <a:pos x="59" y="905"/>
                </a:cxn>
                <a:cxn ang="0">
                  <a:pos x="84" y="862"/>
                </a:cxn>
                <a:cxn ang="0">
                  <a:pos x="119" y="802"/>
                </a:cxn>
                <a:cxn ang="0">
                  <a:pos x="151" y="739"/>
                </a:cxn>
                <a:cxn ang="0">
                  <a:pos x="164" y="713"/>
                </a:cxn>
                <a:cxn ang="0">
                  <a:pos x="185" y="658"/>
                </a:cxn>
                <a:cxn ang="0">
                  <a:pos x="202" y="601"/>
                </a:cxn>
                <a:cxn ang="0">
                  <a:pos x="221" y="515"/>
                </a:cxn>
                <a:cxn ang="0">
                  <a:pos x="229" y="484"/>
                </a:cxn>
                <a:cxn ang="0">
                  <a:pos x="246" y="421"/>
                </a:cxn>
                <a:cxn ang="0">
                  <a:pos x="278" y="328"/>
                </a:cxn>
                <a:cxn ang="0">
                  <a:pos x="299" y="265"/>
                </a:cxn>
                <a:cxn ang="0">
                  <a:pos x="339" y="145"/>
                </a:cxn>
                <a:cxn ang="0">
                  <a:pos x="357" y="84"/>
                </a:cxn>
                <a:cxn ang="0">
                  <a:pos x="367" y="22"/>
                </a:cxn>
                <a:cxn ang="0">
                  <a:pos x="367" y="17"/>
                </a:cxn>
                <a:cxn ang="0">
                  <a:pos x="364" y="9"/>
                </a:cxn>
                <a:cxn ang="0">
                  <a:pos x="357" y="4"/>
                </a:cxn>
                <a:cxn ang="0">
                  <a:pos x="346" y="0"/>
                </a:cxn>
                <a:cxn ang="0">
                  <a:pos x="333" y="4"/>
                </a:cxn>
                <a:cxn ang="0">
                  <a:pos x="326" y="9"/>
                </a:cxn>
                <a:cxn ang="0">
                  <a:pos x="322" y="17"/>
                </a:cxn>
                <a:cxn ang="0">
                  <a:pos x="321" y="22"/>
                </a:cxn>
              </a:cxnLst>
              <a:rect l="0" t="0" r="r" b="b"/>
              <a:pathLst>
                <a:path w="367" h="973">
                  <a:moveTo>
                    <a:pt x="321" y="22"/>
                  </a:moveTo>
                  <a:lnTo>
                    <a:pt x="321" y="22"/>
                  </a:lnTo>
                  <a:lnTo>
                    <a:pt x="317" y="53"/>
                  </a:lnTo>
                  <a:lnTo>
                    <a:pt x="310" y="85"/>
                  </a:lnTo>
                  <a:lnTo>
                    <a:pt x="302" y="116"/>
                  </a:lnTo>
                  <a:lnTo>
                    <a:pt x="292" y="148"/>
                  </a:lnTo>
                  <a:lnTo>
                    <a:pt x="270" y="210"/>
                  </a:lnTo>
                  <a:lnTo>
                    <a:pt x="249" y="271"/>
                  </a:lnTo>
                  <a:lnTo>
                    <a:pt x="249" y="271"/>
                  </a:lnTo>
                  <a:lnTo>
                    <a:pt x="229" y="333"/>
                  </a:lnTo>
                  <a:lnTo>
                    <a:pt x="208" y="395"/>
                  </a:lnTo>
                  <a:lnTo>
                    <a:pt x="189" y="458"/>
                  </a:lnTo>
                  <a:lnTo>
                    <a:pt x="181" y="489"/>
                  </a:lnTo>
                  <a:lnTo>
                    <a:pt x="173" y="520"/>
                  </a:lnTo>
                  <a:lnTo>
                    <a:pt x="173" y="520"/>
                  </a:lnTo>
                  <a:lnTo>
                    <a:pt x="166" y="553"/>
                  </a:lnTo>
                  <a:lnTo>
                    <a:pt x="157" y="586"/>
                  </a:lnTo>
                  <a:lnTo>
                    <a:pt x="148" y="617"/>
                  </a:lnTo>
                  <a:lnTo>
                    <a:pt x="138" y="650"/>
                  </a:lnTo>
                  <a:lnTo>
                    <a:pt x="126" y="680"/>
                  </a:lnTo>
                  <a:lnTo>
                    <a:pt x="113" y="711"/>
                  </a:lnTo>
                  <a:lnTo>
                    <a:pt x="98" y="741"/>
                  </a:lnTo>
                  <a:lnTo>
                    <a:pt x="84" y="771"/>
                  </a:lnTo>
                  <a:lnTo>
                    <a:pt x="84" y="771"/>
                  </a:lnTo>
                  <a:lnTo>
                    <a:pt x="72" y="791"/>
                  </a:lnTo>
                  <a:lnTo>
                    <a:pt x="59" y="812"/>
                  </a:lnTo>
                  <a:lnTo>
                    <a:pt x="45" y="834"/>
                  </a:lnTo>
                  <a:lnTo>
                    <a:pt x="30" y="856"/>
                  </a:lnTo>
                  <a:lnTo>
                    <a:pt x="17" y="880"/>
                  </a:lnTo>
                  <a:lnTo>
                    <a:pt x="12" y="893"/>
                  </a:lnTo>
                  <a:lnTo>
                    <a:pt x="8" y="905"/>
                  </a:lnTo>
                  <a:lnTo>
                    <a:pt x="4" y="917"/>
                  </a:lnTo>
                  <a:lnTo>
                    <a:pt x="2" y="928"/>
                  </a:lnTo>
                  <a:lnTo>
                    <a:pt x="0" y="939"/>
                  </a:lnTo>
                  <a:lnTo>
                    <a:pt x="2" y="951"/>
                  </a:lnTo>
                  <a:lnTo>
                    <a:pt x="2" y="951"/>
                  </a:lnTo>
                  <a:lnTo>
                    <a:pt x="3" y="956"/>
                  </a:lnTo>
                  <a:lnTo>
                    <a:pt x="4" y="960"/>
                  </a:lnTo>
                  <a:lnTo>
                    <a:pt x="7" y="964"/>
                  </a:lnTo>
                  <a:lnTo>
                    <a:pt x="11" y="968"/>
                  </a:lnTo>
                  <a:lnTo>
                    <a:pt x="17" y="972"/>
                  </a:lnTo>
                  <a:lnTo>
                    <a:pt x="26" y="973"/>
                  </a:lnTo>
                  <a:lnTo>
                    <a:pt x="34" y="972"/>
                  </a:lnTo>
                  <a:lnTo>
                    <a:pt x="38" y="969"/>
                  </a:lnTo>
                  <a:lnTo>
                    <a:pt x="42" y="968"/>
                  </a:lnTo>
                  <a:lnTo>
                    <a:pt x="45" y="964"/>
                  </a:lnTo>
                  <a:lnTo>
                    <a:pt x="46" y="960"/>
                  </a:lnTo>
                  <a:lnTo>
                    <a:pt x="47" y="956"/>
                  </a:lnTo>
                  <a:lnTo>
                    <a:pt x="47" y="951"/>
                  </a:lnTo>
                  <a:lnTo>
                    <a:pt x="47" y="951"/>
                  </a:lnTo>
                  <a:lnTo>
                    <a:pt x="47" y="940"/>
                  </a:lnTo>
                  <a:lnTo>
                    <a:pt x="50" y="928"/>
                  </a:lnTo>
                  <a:lnTo>
                    <a:pt x="54" y="917"/>
                  </a:lnTo>
                  <a:lnTo>
                    <a:pt x="59" y="905"/>
                  </a:lnTo>
                  <a:lnTo>
                    <a:pt x="72" y="881"/>
                  </a:lnTo>
                  <a:lnTo>
                    <a:pt x="84" y="862"/>
                  </a:lnTo>
                  <a:lnTo>
                    <a:pt x="84" y="862"/>
                  </a:lnTo>
                  <a:lnTo>
                    <a:pt x="119" y="802"/>
                  </a:lnTo>
                  <a:lnTo>
                    <a:pt x="135" y="770"/>
                  </a:lnTo>
                  <a:lnTo>
                    <a:pt x="151" y="739"/>
                  </a:lnTo>
                  <a:lnTo>
                    <a:pt x="151" y="739"/>
                  </a:lnTo>
                  <a:lnTo>
                    <a:pt x="164" y="713"/>
                  </a:lnTo>
                  <a:lnTo>
                    <a:pt x="174" y="685"/>
                  </a:lnTo>
                  <a:lnTo>
                    <a:pt x="185" y="658"/>
                  </a:lnTo>
                  <a:lnTo>
                    <a:pt x="193" y="629"/>
                  </a:lnTo>
                  <a:lnTo>
                    <a:pt x="202" y="601"/>
                  </a:lnTo>
                  <a:lnTo>
                    <a:pt x="208" y="573"/>
                  </a:lnTo>
                  <a:lnTo>
                    <a:pt x="221" y="515"/>
                  </a:lnTo>
                  <a:lnTo>
                    <a:pt x="221" y="515"/>
                  </a:lnTo>
                  <a:lnTo>
                    <a:pt x="229" y="484"/>
                  </a:lnTo>
                  <a:lnTo>
                    <a:pt x="237" y="452"/>
                  </a:lnTo>
                  <a:lnTo>
                    <a:pt x="246" y="421"/>
                  </a:lnTo>
                  <a:lnTo>
                    <a:pt x="257" y="390"/>
                  </a:lnTo>
                  <a:lnTo>
                    <a:pt x="278" y="328"/>
                  </a:lnTo>
                  <a:lnTo>
                    <a:pt x="299" y="265"/>
                  </a:lnTo>
                  <a:lnTo>
                    <a:pt x="299" y="265"/>
                  </a:lnTo>
                  <a:lnTo>
                    <a:pt x="320" y="207"/>
                  </a:lnTo>
                  <a:lnTo>
                    <a:pt x="339" y="145"/>
                  </a:lnTo>
                  <a:lnTo>
                    <a:pt x="350" y="115"/>
                  </a:lnTo>
                  <a:lnTo>
                    <a:pt x="357" y="84"/>
                  </a:lnTo>
                  <a:lnTo>
                    <a:pt x="363" y="53"/>
                  </a:lnTo>
                  <a:lnTo>
                    <a:pt x="367" y="22"/>
                  </a:lnTo>
                  <a:lnTo>
                    <a:pt x="367" y="22"/>
                  </a:lnTo>
                  <a:lnTo>
                    <a:pt x="367" y="17"/>
                  </a:lnTo>
                  <a:lnTo>
                    <a:pt x="365" y="13"/>
                  </a:lnTo>
                  <a:lnTo>
                    <a:pt x="364" y="9"/>
                  </a:lnTo>
                  <a:lnTo>
                    <a:pt x="361" y="5"/>
                  </a:lnTo>
                  <a:lnTo>
                    <a:pt x="357" y="4"/>
                  </a:lnTo>
                  <a:lnTo>
                    <a:pt x="354" y="1"/>
                  </a:lnTo>
                  <a:lnTo>
                    <a:pt x="346" y="0"/>
                  </a:lnTo>
                  <a:lnTo>
                    <a:pt x="337" y="1"/>
                  </a:lnTo>
                  <a:lnTo>
                    <a:pt x="333" y="4"/>
                  </a:lnTo>
                  <a:lnTo>
                    <a:pt x="330" y="5"/>
                  </a:lnTo>
                  <a:lnTo>
                    <a:pt x="326" y="9"/>
                  </a:lnTo>
                  <a:lnTo>
                    <a:pt x="323" y="13"/>
                  </a:lnTo>
                  <a:lnTo>
                    <a:pt x="322" y="17"/>
                  </a:lnTo>
                  <a:lnTo>
                    <a:pt x="321" y="22"/>
                  </a:lnTo>
                  <a:lnTo>
                    <a:pt x="321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405"/>
            <p:cNvSpPr/>
            <p:nvPr/>
          </p:nvSpPr>
          <p:spPr bwMode="auto">
            <a:xfrm>
              <a:off x="5372101" y="1096963"/>
              <a:ext cx="247650" cy="176213"/>
            </a:xfrm>
            <a:custGeom>
              <a:avLst/>
              <a:gdLst/>
              <a:ahLst/>
              <a:cxnLst>
                <a:cxn ang="0">
                  <a:pos x="586" y="6"/>
                </a:cxn>
                <a:cxn ang="0">
                  <a:pos x="529" y="63"/>
                </a:cxn>
                <a:cxn ang="0">
                  <a:pos x="407" y="169"/>
                </a:cxn>
                <a:cxn ang="0">
                  <a:pos x="346" y="220"/>
                </a:cxn>
                <a:cxn ang="0">
                  <a:pos x="321" y="243"/>
                </a:cxn>
                <a:cxn ang="0">
                  <a:pos x="276" y="293"/>
                </a:cxn>
                <a:cxn ang="0">
                  <a:pos x="253" y="316"/>
                </a:cxn>
                <a:cxn ang="0">
                  <a:pos x="241" y="328"/>
                </a:cxn>
                <a:cxn ang="0">
                  <a:pos x="210" y="367"/>
                </a:cxn>
                <a:cxn ang="0">
                  <a:pos x="198" y="379"/>
                </a:cxn>
                <a:cxn ang="0">
                  <a:pos x="186" y="390"/>
                </a:cxn>
                <a:cxn ang="0">
                  <a:pos x="180" y="384"/>
                </a:cxn>
                <a:cxn ang="0">
                  <a:pos x="169" y="341"/>
                </a:cxn>
                <a:cxn ang="0">
                  <a:pos x="146" y="256"/>
                </a:cxn>
                <a:cxn ang="0">
                  <a:pos x="131" y="216"/>
                </a:cxn>
                <a:cxn ang="0">
                  <a:pos x="92" y="115"/>
                </a:cxn>
                <a:cxn ang="0">
                  <a:pos x="70" y="64"/>
                </a:cxn>
                <a:cxn ang="0">
                  <a:pos x="44" y="20"/>
                </a:cxn>
                <a:cxn ang="0">
                  <a:pos x="41" y="16"/>
                </a:cxn>
                <a:cxn ang="0">
                  <a:pos x="33" y="10"/>
                </a:cxn>
                <a:cxn ang="0">
                  <a:pos x="24" y="9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4" y="42"/>
                </a:cxn>
                <a:cxn ang="0">
                  <a:pos x="28" y="84"/>
                </a:cxn>
                <a:cxn ang="0">
                  <a:pos x="45" y="128"/>
                </a:cxn>
                <a:cxn ang="0">
                  <a:pos x="71" y="196"/>
                </a:cxn>
                <a:cxn ang="0">
                  <a:pos x="82" y="217"/>
                </a:cxn>
                <a:cxn ang="0">
                  <a:pos x="102" y="264"/>
                </a:cxn>
                <a:cxn ang="0">
                  <a:pos x="117" y="315"/>
                </a:cxn>
                <a:cxn ang="0">
                  <a:pos x="139" y="417"/>
                </a:cxn>
                <a:cxn ang="0">
                  <a:pos x="142" y="422"/>
                </a:cxn>
                <a:cxn ang="0">
                  <a:pos x="148" y="430"/>
                </a:cxn>
                <a:cxn ang="0">
                  <a:pos x="157" y="434"/>
                </a:cxn>
                <a:cxn ang="0">
                  <a:pos x="168" y="433"/>
                </a:cxn>
                <a:cxn ang="0">
                  <a:pos x="173" y="430"/>
                </a:cxn>
                <a:cxn ang="0">
                  <a:pos x="181" y="438"/>
                </a:cxn>
                <a:cxn ang="0">
                  <a:pos x="191" y="442"/>
                </a:cxn>
                <a:cxn ang="0">
                  <a:pos x="203" y="439"/>
                </a:cxn>
                <a:cxn ang="0">
                  <a:pos x="211" y="430"/>
                </a:cxn>
                <a:cxn ang="0">
                  <a:pos x="215" y="425"/>
                </a:cxn>
                <a:cxn ang="0">
                  <a:pos x="231" y="408"/>
                </a:cxn>
                <a:cxn ang="0">
                  <a:pos x="252" y="387"/>
                </a:cxn>
                <a:cxn ang="0">
                  <a:pos x="274" y="361"/>
                </a:cxn>
                <a:cxn ang="0">
                  <a:pos x="299" y="336"/>
                </a:cxn>
                <a:cxn ang="0">
                  <a:pos x="312" y="326"/>
                </a:cxn>
                <a:cxn ang="0">
                  <a:pos x="344" y="289"/>
                </a:cxn>
                <a:cxn ang="0">
                  <a:pos x="378" y="252"/>
                </a:cxn>
                <a:cxn ang="0">
                  <a:pos x="392" y="241"/>
                </a:cxn>
                <a:cxn ang="0">
                  <a:pos x="508" y="142"/>
                </a:cxn>
                <a:cxn ang="0">
                  <a:pos x="619" y="39"/>
                </a:cxn>
                <a:cxn ang="0">
                  <a:pos x="622" y="35"/>
                </a:cxn>
                <a:cxn ang="0">
                  <a:pos x="626" y="27"/>
                </a:cxn>
                <a:cxn ang="0">
                  <a:pos x="624" y="18"/>
                </a:cxn>
                <a:cxn ang="0">
                  <a:pos x="619" y="8"/>
                </a:cxn>
                <a:cxn ang="0">
                  <a:pos x="607" y="1"/>
                </a:cxn>
                <a:cxn ang="0">
                  <a:pos x="600" y="0"/>
                </a:cxn>
                <a:cxn ang="0">
                  <a:pos x="590" y="4"/>
                </a:cxn>
                <a:cxn ang="0">
                  <a:pos x="586" y="6"/>
                </a:cxn>
              </a:cxnLst>
              <a:rect l="0" t="0" r="r" b="b"/>
              <a:pathLst>
                <a:path w="626" h="442">
                  <a:moveTo>
                    <a:pt x="586" y="6"/>
                  </a:moveTo>
                  <a:lnTo>
                    <a:pt x="586" y="6"/>
                  </a:lnTo>
                  <a:lnTo>
                    <a:pt x="558" y="35"/>
                  </a:lnTo>
                  <a:lnTo>
                    <a:pt x="529" y="63"/>
                  </a:lnTo>
                  <a:lnTo>
                    <a:pt x="469" y="116"/>
                  </a:lnTo>
                  <a:lnTo>
                    <a:pt x="407" y="169"/>
                  </a:lnTo>
                  <a:lnTo>
                    <a:pt x="346" y="220"/>
                  </a:lnTo>
                  <a:lnTo>
                    <a:pt x="346" y="220"/>
                  </a:lnTo>
                  <a:lnTo>
                    <a:pt x="333" y="231"/>
                  </a:lnTo>
                  <a:lnTo>
                    <a:pt x="321" y="243"/>
                  </a:lnTo>
                  <a:lnTo>
                    <a:pt x="299" y="268"/>
                  </a:lnTo>
                  <a:lnTo>
                    <a:pt x="276" y="293"/>
                  </a:lnTo>
                  <a:lnTo>
                    <a:pt x="265" y="305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41" y="328"/>
                  </a:lnTo>
                  <a:lnTo>
                    <a:pt x="231" y="341"/>
                  </a:lnTo>
                  <a:lnTo>
                    <a:pt x="210" y="367"/>
                  </a:lnTo>
                  <a:lnTo>
                    <a:pt x="210" y="367"/>
                  </a:lnTo>
                  <a:lnTo>
                    <a:pt x="198" y="379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4" y="387"/>
                  </a:lnTo>
                  <a:lnTo>
                    <a:pt x="180" y="384"/>
                  </a:lnTo>
                  <a:lnTo>
                    <a:pt x="180" y="384"/>
                  </a:lnTo>
                  <a:lnTo>
                    <a:pt x="169" y="341"/>
                  </a:lnTo>
                  <a:lnTo>
                    <a:pt x="159" y="298"/>
                  </a:lnTo>
                  <a:lnTo>
                    <a:pt x="146" y="256"/>
                  </a:lnTo>
                  <a:lnTo>
                    <a:pt x="131" y="216"/>
                  </a:lnTo>
                  <a:lnTo>
                    <a:pt x="131" y="216"/>
                  </a:lnTo>
                  <a:lnTo>
                    <a:pt x="112" y="166"/>
                  </a:lnTo>
                  <a:lnTo>
                    <a:pt x="92" y="115"/>
                  </a:lnTo>
                  <a:lnTo>
                    <a:pt x="82" y="89"/>
                  </a:lnTo>
                  <a:lnTo>
                    <a:pt x="70" y="64"/>
                  </a:lnTo>
                  <a:lnTo>
                    <a:pt x="58" y="4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3" y="10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2" y="13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7" y="63"/>
                  </a:lnTo>
                  <a:lnTo>
                    <a:pt x="28" y="84"/>
                  </a:lnTo>
                  <a:lnTo>
                    <a:pt x="37" y="106"/>
                  </a:lnTo>
                  <a:lnTo>
                    <a:pt x="45" y="128"/>
                  </a:lnTo>
                  <a:lnTo>
                    <a:pt x="62" y="174"/>
                  </a:lnTo>
                  <a:lnTo>
                    <a:pt x="71" y="196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92" y="239"/>
                  </a:lnTo>
                  <a:lnTo>
                    <a:pt x="102" y="264"/>
                  </a:lnTo>
                  <a:lnTo>
                    <a:pt x="110" y="289"/>
                  </a:lnTo>
                  <a:lnTo>
                    <a:pt x="117" y="315"/>
                  </a:lnTo>
                  <a:lnTo>
                    <a:pt x="130" y="367"/>
                  </a:lnTo>
                  <a:lnTo>
                    <a:pt x="139" y="417"/>
                  </a:lnTo>
                  <a:lnTo>
                    <a:pt x="139" y="417"/>
                  </a:lnTo>
                  <a:lnTo>
                    <a:pt x="142" y="422"/>
                  </a:lnTo>
                  <a:lnTo>
                    <a:pt x="144" y="426"/>
                  </a:lnTo>
                  <a:lnTo>
                    <a:pt x="148" y="430"/>
                  </a:lnTo>
                  <a:lnTo>
                    <a:pt x="152" y="433"/>
                  </a:lnTo>
                  <a:lnTo>
                    <a:pt x="157" y="434"/>
                  </a:lnTo>
                  <a:lnTo>
                    <a:pt x="163" y="434"/>
                  </a:lnTo>
                  <a:lnTo>
                    <a:pt x="168" y="433"/>
                  </a:lnTo>
                  <a:lnTo>
                    <a:pt x="173" y="430"/>
                  </a:lnTo>
                  <a:lnTo>
                    <a:pt x="173" y="430"/>
                  </a:lnTo>
                  <a:lnTo>
                    <a:pt x="177" y="435"/>
                  </a:lnTo>
                  <a:lnTo>
                    <a:pt x="181" y="438"/>
                  </a:lnTo>
                  <a:lnTo>
                    <a:pt x="186" y="441"/>
                  </a:lnTo>
                  <a:lnTo>
                    <a:pt x="191" y="442"/>
                  </a:lnTo>
                  <a:lnTo>
                    <a:pt x="198" y="441"/>
                  </a:lnTo>
                  <a:lnTo>
                    <a:pt x="203" y="439"/>
                  </a:lnTo>
                  <a:lnTo>
                    <a:pt x="207" y="435"/>
                  </a:lnTo>
                  <a:lnTo>
                    <a:pt x="211" y="430"/>
                  </a:lnTo>
                  <a:lnTo>
                    <a:pt x="211" y="430"/>
                  </a:lnTo>
                  <a:lnTo>
                    <a:pt x="215" y="425"/>
                  </a:lnTo>
                  <a:lnTo>
                    <a:pt x="220" y="420"/>
                  </a:lnTo>
                  <a:lnTo>
                    <a:pt x="231" y="408"/>
                  </a:lnTo>
                  <a:lnTo>
                    <a:pt x="242" y="397"/>
                  </a:lnTo>
                  <a:lnTo>
                    <a:pt x="252" y="387"/>
                  </a:lnTo>
                  <a:lnTo>
                    <a:pt x="252" y="387"/>
                  </a:lnTo>
                  <a:lnTo>
                    <a:pt x="274" y="361"/>
                  </a:lnTo>
                  <a:lnTo>
                    <a:pt x="287" y="348"/>
                  </a:lnTo>
                  <a:lnTo>
                    <a:pt x="299" y="336"/>
                  </a:lnTo>
                  <a:lnTo>
                    <a:pt x="299" y="336"/>
                  </a:lnTo>
                  <a:lnTo>
                    <a:pt x="312" y="326"/>
                  </a:lnTo>
                  <a:lnTo>
                    <a:pt x="322" y="314"/>
                  </a:lnTo>
                  <a:lnTo>
                    <a:pt x="344" y="289"/>
                  </a:lnTo>
                  <a:lnTo>
                    <a:pt x="367" y="264"/>
                  </a:lnTo>
                  <a:lnTo>
                    <a:pt x="378" y="252"/>
                  </a:lnTo>
                  <a:lnTo>
                    <a:pt x="392" y="241"/>
                  </a:lnTo>
                  <a:lnTo>
                    <a:pt x="392" y="241"/>
                  </a:lnTo>
                  <a:lnTo>
                    <a:pt x="450" y="192"/>
                  </a:lnTo>
                  <a:lnTo>
                    <a:pt x="508" y="142"/>
                  </a:lnTo>
                  <a:lnTo>
                    <a:pt x="564" y="91"/>
                  </a:lnTo>
                  <a:lnTo>
                    <a:pt x="619" y="39"/>
                  </a:lnTo>
                  <a:lnTo>
                    <a:pt x="619" y="39"/>
                  </a:lnTo>
                  <a:lnTo>
                    <a:pt x="622" y="35"/>
                  </a:lnTo>
                  <a:lnTo>
                    <a:pt x="624" y="31"/>
                  </a:lnTo>
                  <a:lnTo>
                    <a:pt x="626" y="27"/>
                  </a:lnTo>
                  <a:lnTo>
                    <a:pt x="626" y="22"/>
                  </a:lnTo>
                  <a:lnTo>
                    <a:pt x="624" y="18"/>
                  </a:lnTo>
                  <a:lnTo>
                    <a:pt x="623" y="14"/>
                  </a:lnTo>
                  <a:lnTo>
                    <a:pt x="619" y="8"/>
                  </a:lnTo>
                  <a:lnTo>
                    <a:pt x="611" y="3"/>
                  </a:lnTo>
                  <a:lnTo>
                    <a:pt x="607" y="1"/>
                  </a:lnTo>
                  <a:lnTo>
                    <a:pt x="603" y="0"/>
                  </a:lnTo>
                  <a:lnTo>
                    <a:pt x="600" y="0"/>
                  </a:lnTo>
                  <a:lnTo>
                    <a:pt x="596" y="1"/>
                  </a:lnTo>
                  <a:lnTo>
                    <a:pt x="590" y="4"/>
                  </a:lnTo>
                  <a:lnTo>
                    <a:pt x="586" y="6"/>
                  </a:lnTo>
                  <a:lnTo>
                    <a:pt x="58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407"/>
            <p:cNvSpPr/>
            <p:nvPr/>
          </p:nvSpPr>
          <p:spPr bwMode="auto">
            <a:xfrm>
              <a:off x="5599113" y="1095375"/>
              <a:ext cx="249238" cy="177800"/>
            </a:xfrm>
            <a:custGeom>
              <a:avLst/>
              <a:gdLst/>
              <a:ahLst/>
              <a:cxnLst>
                <a:cxn ang="0">
                  <a:pos x="577" y="76"/>
                </a:cxn>
                <a:cxn ang="0">
                  <a:pos x="538" y="154"/>
                </a:cxn>
                <a:cxn ang="0">
                  <a:pos x="474" y="255"/>
                </a:cxn>
                <a:cxn ang="0">
                  <a:pos x="426" y="320"/>
                </a:cxn>
                <a:cxn ang="0">
                  <a:pos x="403" y="358"/>
                </a:cxn>
                <a:cxn ang="0">
                  <a:pos x="382" y="385"/>
                </a:cxn>
                <a:cxn ang="0">
                  <a:pos x="367" y="394"/>
                </a:cxn>
                <a:cxn ang="0">
                  <a:pos x="348" y="386"/>
                </a:cxn>
                <a:cxn ang="0">
                  <a:pos x="317" y="344"/>
                </a:cxn>
                <a:cxn ang="0">
                  <a:pos x="278" y="286"/>
                </a:cxn>
                <a:cxn ang="0">
                  <a:pos x="224" y="225"/>
                </a:cxn>
                <a:cxn ang="0">
                  <a:pos x="151" y="140"/>
                </a:cxn>
                <a:cxn ang="0">
                  <a:pos x="99" y="72"/>
                </a:cxn>
                <a:cxn ang="0">
                  <a:pos x="59" y="35"/>
                </a:cxn>
                <a:cxn ang="0">
                  <a:pos x="49" y="22"/>
                </a:cxn>
                <a:cxn ang="0">
                  <a:pos x="38" y="8"/>
                </a:cxn>
                <a:cxn ang="0">
                  <a:pos x="27" y="0"/>
                </a:cxn>
                <a:cxn ang="0">
                  <a:pos x="15" y="1"/>
                </a:cxn>
                <a:cxn ang="0">
                  <a:pos x="2" y="18"/>
                </a:cxn>
                <a:cxn ang="0">
                  <a:pos x="2" y="31"/>
                </a:cxn>
                <a:cxn ang="0">
                  <a:pos x="6" y="39"/>
                </a:cxn>
                <a:cxn ang="0">
                  <a:pos x="122" y="178"/>
                </a:cxn>
                <a:cxn ang="0">
                  <a:pos x="182" y="247"/>
                </a:cxn>
                <a:cxn ang="0">
                  <a:pos x="246" y="319"/>
                </a:cxn>
                <a:cxn ang="0">
                  <a:pos x="266" y="352"/>
                </a:cxn>
                <a:cxn ang="0">
                  <a:pos x="287" y="387"/>
                </a:cxn>
                <a:cxn ang="0">
                  <a:pos x="326" y="430"/>
                </a:cxn>
                <a:cxn ang="0">
                  <a:pos x="346" y="446"/>
                </a:cxn>
                <a:cxn ang="0">
                  <a:pos x="359" y="449"/>
                </a:cxn>
                <a:cxn ang="0">
                  <a:pos x="375" y="441"/>
                </a:cxn>
                <a:cxn ang="0">
                  <a:pos x="392" y="438"/>
                </a:cxn>
                <a:cxn ang="0">
                  <a:pos x="401" y="430"/>
                </a:cxn>
                <a:cxn ang="0">
                  <a:pos x="411" y="419"/>
                </a:cxn>
                <a:cxn ang="0">
                  <a:pos x="435" y="390"/>
                </a:cxn>
                <a:cxn ang="0">
                  <a:pos x="499" y="301"/>
                </a:cxn>
                <a:cxn ang="0">
                  <a:pos x="535" y="243"/>
                </a:cxn>
                <a:cxn ang="0">
                  <a:pos x="606" y="124"/>
                </a:cxn>
                <a:cxn ang="0">
                  <a:pos x="631" y="60"/>
                </a:cxn>
                <a:cxn ang="0">
                  <a:pos x="631" y="50"/>
                </a:cxn>
                <a:cxn ang="0">
                  <a:pos x="626" y="39"/>
                </a:cxn>
                <a:cxn ang="0">
                  <a:pos x="606" y="31"/>
                </a:cxn>
                <a:cxn ang="0">
                  <a:pos x="594" y="35"/>
                </a:cxn>
                <a:cxn ang="0">
                  <a:pos x="586" y="48"/>
                </a:cxn>
              </a:cxnLst>
              <a:rect l="0" t="0" r="r" b="b"/>
              <a:pathLst>
                <a:path w="631" h="449">
                  <a:moveTo>
                    <a:pt x="586" y="48"/>
                  </a:moveTo>
                  <a:lnTo>
                    <a:pt x="586" y="48"/>
                  </a:lnTo>
                  <a:lnTo>
                    <a:pt x="577" y="76"/>
                  </a:lnTo>
                  <a:lnTo>
                    <a:pt x="567" y="102"/>
                  </a:lnTo>
                  <a:lnTo>
                    <a:pt x="552" y="130"/>
                  </a:lnTo>
                  <a:lnTo>
                    <a:pt x="538" y="154"/>
                  </a:lnTo>
                  <a:lnTo>
                    <a:pt x="507" y="205"/>
                  </a:lnTo>
                  <a:lnTo>
                    <a:pt x="474" y="255"/>
                  </a:lnTo>
                  <a:lnTo>
                    <a:pt x="474" y="255"/>
                  </a:lnTo>
                  <a:lnTo>
                    <a:pt x="463" y="272"/>
                  </a:lnTo>
                  <a:lnTo>
                    <a:pt x="452" y="288"/>
                  </a:lnTo>
                  <a:lnTo>
                    <a:pt x="426" y="320"/>
                  </a:lnTo>
                  <a:lnTo>
                    <a:pt x="426" y="320"/>
                  </a:lnTo>
                  <a:lnTo>
                    <a:pt x="415" y="337"/>
                  </a:lnTo>
                  <a:lnTo>
                    <a:pt x="403" y="358"/>
                  </a:lnTo>
                  <a:lnTo>
                    <a:pt x="397" y="369"/>
                  </a:lnTo>
                  <a:lnTo>
                    <a:pt x="389" y="378"/>
                  </a:lnTo>
                  <a:lnTo>
                    <a:pt x="382" y="385"/>
                  </a:lnTo>
                  <a:lnTo>
                    <a:pt x="375" y="390"/>
                  </a:lnTo>
                  <a:lnTo>
                    <a:pt x="375" y="390"/>
                  </a:lnTo>
                  <a:lnTo>
                    <a:pt x="367" y="394"/>
                  </a:lnTo>
                  <a:lnTo>
                    <a:pt x="361" y="399"/>
                  </a:lnTo>
                  <a:lnTo>
                    <a:pt x="361" y="399"/>
                  </a:lnTo>
                  <a:lnTo>
                    <a:pt x="348" y="386"/>
                  </a:lnTo>
                  <a:lnTo>
                    <a:pt x="338" y="373"/>
                  </a:lnTo>
                  <a:lnTo>
                    <a:pt x="327" y="358"/>
                  </a:lnTo>
                  <a:lnTo>
                    <a:pt x="317" y="344"/>
                  </a:lnTo>
                  <a:lnTo>
                    <a:pt x="299" y="315"/>
                  </a:lnTo>
                  <a:lnTo>
                    <a:pt x="278" y="286"/>
                  </a:lnTo>
                  <a:lnTo>
                    <a:pt x="278" y="286"/>
                  </a:lnTo>
                  <a:lnTo>
                    <a:pt x="261" y="266"/>
                  </a:lnTo>
                  <a:lnTo>
                    <a:pt x="242" y="246"/>
                  </a:lnTo>
                  <a:lnTo>
                    <a:pt x="224" y="225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151" y="140"/>
                  </a:lnTo>
                  <a:lnTo>
                    <a:pt x="125" y="106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89" y="60"/>
                  </a:lnTo>
                  <a:lnTo>
                    <a:pt x="82" y="52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54" y="29"/>
                  </a:lnTo>
                  <a:lnTo>
                    <a:pt x="49" y="22"/>
                  </a:lnTo>
                  <a:lnTo>
                    <a:pt x="44" y="1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8" y="7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3" y="3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44" y="84"/>
                  </a:lnTo>
                  <a:lnTo>
                    <a:pt x="83" y="130"/>
                  </a:lnTo>
                  <a:lnTo>
                    <a:pt x="122" y="178"/>
                  </a:lnTo>
                  <a:lnTo>
                    <a:pt x="161" y="224"/>
                  </a:lnTo>
                  <a:lnTo>
                    <a:pt x="161" y="224"/>
                  </a:lnTo>
                  <a:lnTo>
                    <a:pt x="182" y="247"/>
                  </a:lnTo>
                  <a:lnTo>
                    <a:pt x="204" y="271"/>
                  </a:lnTo>
                  <a:lnTo>
                    <a:pt x="225" y="294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57" y="335"/>
                  </a:lnTo>
                  <a:lnTo>
                    <a:pt x="266" y="352"/>
                  </a:lnTo>
                  <a:lnTo>
                    <a:pt x="276" y="370"/>
                  </a:lnTo>
                  <a:lnTo>
                    <a:pt x="287" y="387"/>
                  </a:lnTo>
                  <a:lnTo>
                    <a:pt x="287" y="387"/>
                  </a:lnTo>
                  <a:lnTo>
                    <a:pt x="299" y="403"/>
                  </a:lnTo>
                  <a:lnTo>
                    <a:pt x="312" y="417"/>
                  </a:lnTo>
                  <a:lnTo>
                    <a:pt x="326" y="430"/>
                  </a:lnTo>
                  <a:lnTo>
                    <a:pt x="341" y="443"/>
                  </a:lnTo>
                  <a:lnTo>
                    <a:pt x="341" y="443"/>
                  </a:lnTo>
                  <a:lnTo>
                    <a:pt x="346" y="446"/>
                  </a:lnTo>
                  <a:lnTo>
                    <a:pt x="350" y="447"/>
                  </a:lnTo>
                  <a:lnTo>
                    <a:pt x="355" y="449"/>
                  </a:lnTo>
                  <a:lnTo>
                    <a:pt x="359" y="449"/>
                  </a:lnTo>
                  <a:lnTo>
                    <a:pt x="363" y="447"/>
                  </a:lnTo>
                  <a:lnTo>
                    <a:pt x="368" y="446"/>
                  </a:lnTo>
                  <a:lnTo>
                    <a:pt x="375" y="441"/>
                  </a:lnTo>
                  <a:lnTo>
                    <a:pt x="375" y="441"/>
                  </a:lnTo>
                  <a:lnTo>
                    <a:pt x="384" y="441"/>
                  </a:lnTo>
                  <a:lnTo>
                    <a:pt x="392" y="438"/>
                  </a:lnTo>
                  <a:lnTo>
                    <a:pt x="395" y="437"/>
                  </a:lnTo>
                  <a:lnTo>
                    <a:pt x="398" y="433"/>
                  </a:lnTo>
                  <a:lnTo>
                    <a:pt x="401" y="430"/>
                  </a:lnTo>
                  <a:lnTo>
                    <a:pt x="402" y="425"/>
                  </a:lnTo>
                  <a:lnTo>
                    <a:pt x="402" y="425"/>
                  </a:lnTo>
                  <a:lnTo>
                    <a:pt x="411" y="419"/>
                  </a:lnTo>
                  <a:lnTo>
                    <a:pt x="419" y="409"/>
                  </a:lnTo>
                  <a:lnTo>
                    <a:pt x="435" y="390"/>
                  </a:lnTo>
                  <a:lnTo>
                    <a:pt x="435" y="390"/>
                  </a:lnTo>
                  <a:lnTo>
                    <a:pt x="467" y="347"/>
                  </a:lnTo>
                  <a:lnTo>
                    <a:pt x="484" y="324"/>
                  </a:lnTo>
                  <a:lnTo>
                    <a:pt x="499" y="301"/>
                  </a:lnTo>
                  <a:lnTo>
                    <a:pt x="499" y="301"/>
                  </a:lnTo>
                  <a:lnTo>
                    <a:pt x="517" y="272"/>
                  </a:lnTo>
                  <a:lnTo>
                    <a:pt x="535" y="243"/>
                  </a:lnTo>
                  <a:lnTo>
                    <a:pt x="573" y="184"/>
                  </a:lnTo>
                  <a:lnTo>
                    <a:pt x="590" y="154"/>
                  </a:lnTo>
                  <a:lnTo>
                    <a:pt x="606" y="124"/>
                  </a:lnTo>
                  <a:lnTo>
                    <a:pt x="620" y="93"/>
                  </a:lnTo>
                  <a:lnTo>
                    <a:pt x="626" y="76"/>
                  </a:lnTo>
                  <a:lnTo>
                    <a:pt x="631" y="60"/>
                  </a:lnTo>
                  <a:lnTo>
                    <a:pt x="631" y="60"/>
                  </a:lnTo>
                  <a:lnTo>
                    <a:pt x="631" y="55"/>
                  </a:lnTo>
                  <a:lnTo>
                    <a:pt x="631" y="50"/>
                  </a:lnTo>
                  <a:lnTo>
                    <a:pt x="630" y="46"/>
                  </a:lnTo>
                  <a:lnTo>
                    <a:pt x="628" y="42"/>
                  </a:lnTo>
                  <a:lnTo>
                    <a:pt x="626" y="39"/>
                  </a:lnTo>
                  <a:lnTo>
                    <a:pt x="622" y="37"/>
                  </a:lnTo>
                  <a:lnTo>
                    <a:pt x="614" y="33"/>
                  </a:lnTo>
                  <a:lnTo>
                    <a:pt x="606" y="31"/>
                  </a:lnTo>
                  <a:lnTo>
                    <a:pt x="602" y="33"/>
                  </a:lnTo>
                  <a:lnTo>
                    <a:pt x="598" y="34"/>
                  </a:lnTo>
                  <a:lnTo>
                    <a:pt x="594" y="35"/>
                  </a:lnTo>
                  <a:lnTo>
                    <a:pt x="590" y="39"/>
                  </a:lnTo>
                  <a:lnTo>
                    <a:pt x="588" y="43"/>
                  </a:lnTo>
                  <a:lnTo>
                    <a:pt x="586" y="48"/>
                  </a:lnTo>
                  <a:lnTo>
                    <a:pt x="586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351629" y="2525872"/>
            <a:ext cx="726458" cy="718938"/>
            <a:chOff x="3100388" y="1978025"/>
            <a:chExt cx="766763" cy="758826"/>
          </a:xfrm>
          <a:solidFill>
            <a:schemeClr val="bg1"/>
          </a:solidFill>
        </p:grpSpPr>
        <p:sp>
          <p:nvSpPr>
            <p:cNvPr id="98" name="Freeform 560"/>
            <p:cNvSpPr/>
            <p:nvPr/>
          </p:nvSpPr>
          <p:spPr bwMode="auto">
            <a:xfrm>
              <a:off x="3306763" y="2555875"/>
              <a:ext cx="34925" cy="76200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54" y="47"/>
                </a:cxn>
                <a:cxn ang="0">
                  <a:pos x="31" y="93"/>
                </a:cxn>
                <a:cxn ang="0">
                  <a:pos x="22" y="115"/>
                </a:cxn>
                <a:cxn ang="0">
                  <a:pos x="13" y="139"/>
                </a:cxn>
                <a:cxn ang="0">
                  <a:pos x="5" y="164"/>
                </a:cxn>
                <a:cxn ang="0">
                  <a:pos x="0" y="187"/>
                </a:cxn>
                <a:cxn ang="0">
                  <a:pos x="0" y="187"/>
                </a:cxn>
                <a:cxn ang="0">
                  <a:pos x="0" y="190"/>
                </a:cxn>
                <a:cxn ang="0">
                  <a:pos x="1" y="191"/>
                </a:cxn>
                <a:cxn ang="0">
                  <a:pos x="5" y="194"/>
                </a:cxn>
                <a:cxn ang="0">
                  <a:pos x="6" y="194"/>
                </a:cxn>
                <a:cxn ang="0">
                  <a:pos x="9" y="194"/>
                </a:cxn>
                <a:cxn ang="0">
                  <a:pos x="10" y="192"/>
                </a:cxn>
                <a:cxn ang="0">
                  <a:pos x="12" y="190"/>
                </a:cxn>
                <a:cxn ang="0">
                  <a:pos x="12" y="190"/>
                </a:cxn>
                <a:cxn ang="0">
                  <a:pos x="17" y="166"/>
                </a:cxn>
                <a:cxn ang="0">
                  <a:pos x="23" y="143"/>
                </a:cxn>
                <a:cxn ang="0">
                  <a:pos x="33" y="120"/>
                </a:cxn>
                <a:cxn ang="0">
                  <a:pos x="42" y="97"/>
                </a:cxn>
                <a:cxn ang="0">
                  <a:pos x="64" y="52"/>
                </a:cxn>
                <a:cxn ang="0">
                  <a:pos x="86" y="9"/>
                </a:cxn>
                <a:cxn ang="0">
                  <a:pos x="86" y="9"/>
                </a:cxn>
                <a:cxn ang="0">
                  <a:pos x="88" y="7"/>
                </a:cxn>
                <a:cxn ang="0">
                  <a:pos x="88" y="4"/>
                </a:cxn>
                <a:cxn ang="0">
                  <a:pos x="85" y="1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8" h="194">
                  <a:moveTo>
                    <a:pt x="77" y="3"/>
                  </a:moveTo>
                  <a:lnTo>
                    <a:pt x="77" y="3"/>
                  </a:lnTo>
                  <a:lnTo>
                    <a:pt x="54" y="47"/>
                  </a:lnTo>
                  <a:lnTo>
                    <a:pt x="31" y="93"/>
                  </a:lnTo>
                  <a:lnTo>
                    <a:pt x="22" y="115"/>
                  </a:lnTo>
                  <a:lnTo>
                    <a:pt x="13" y="139"/>
                  </a:lnTo>
                  <a:lnTo>
                    <a:pt x="5" y="164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90"/>
                  </a:lnTo>
                  <a:lnTo>
                    <a:pt x="1" y="191"/>
                  </a:lnTo>
                  <a:lnTo>
                    <a:pt x="5" y="194"/>
                  </a:lnTo>
                  <a:lnTo>
                    <a:pt x="6" y="194"/>
                  </a:lnTo>
                  <a:lnTo>
                    <a:pt x="9" y="194"/>
                  </a:lnTo>
                  <a:lnTo>
                    <a:pt x="10" y="192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7" y="166"/>
                  </a:lnTo>
                  <a:lnTo>
                    <a:pt x="23" y="143"/>
                  </a:lnTo>
                  <a:lnTo>
                    <a:pt x="33" y="120"/>
                  </a:lnTo>
                  <a:lnTo>
                    <a:pt x="42" y="97"/>
                  </a:lnTo>
                  <a:lnTo>
                    <a:pt x="64" y="52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8" y="7"/>
                  </a:lnTo>
                  <a:lnTo>
                    <a:pt x="88" y="4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561"/>
            <p:cNvSpPr/>
            <p:nvPr/>
          </p:nvSpPr>
          <p:spPr bwMode="auto">
            <a:xfrm>
              <a:off x="3319463" y="2565400"/>
              <a:ext cx="47625" cy="98425"/>
            </a:xfrm>
            <a:custGeom>
              <a:avLst/>
              <a:gdLst/>
              <a:ahLst/>
              <a:cxnLst>
                <a:cxn ang="0">
                  <a:pos x="108" y="3"/>
                </a:cxn>
                <a:cxn ang="0">
                  <a:pos x="108" y="3"/>
                </a:cxn>
                <a:cxn ang="0">
                  <a:pos x="102" y="12"/>
                </a:cxn>
                <a:cxn ang="0">
                  <a:pos x="95" y="23"/>
                </a:cxn>
                <a:cxn ang="0">
                  <a:pos x="89" y="33"/>
                </a:cxn>
                <a:cxn ang="0">
                  <a:pos x="84" y="45"/>
                </a:cxn>
                <a:cxn ang="0">
                  <a:pos x="84" y="45"/>
                </a:cxn>
                <a:cxn ang="0">
                  <a:pos x="65" y="85"/>
                </a:cxn>
                <a:cxn ang="0">
                  <a:pos x="47" y="126"/>
                </a:cxn>
                <a:cxn ang="0">
                  <a:pos x="47" y="126"/>
                </a:cxn>
                <a:cxn ang="0">
                  <a:pos x="34" y="155"/>
                </a:cxn>
                <a:cxn ang="0">
                  <a:pos x="20" y="182"/>
                </a:cxn>
                <a:cxn ang="0">
                  <a:pos x="13" y="196"/>
                </a:cxn>
                <a:cxn ang="0">
                  <a:pos x="8" y="211"/>
                </a:cxn>
                <a:cxn ang="0">
                  <a:pos x="3" y="227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1" y="246"/>
                </a:cxn>
                <a:cxn ang="0">
                  <a:pos x="4" y="247"/>
                </a:cxn>
                <a:cxn ang="0">
                  <a:pos x="5" y="247"/>
                </a:cxn>
                <a:cxn ang="0">
                  <a:pos x="9" y="246"/>
                </a:cxn>
                <a:cxn ang="0">
                  <a:pos x="10" y="245"/>
                </a:cxn>
                <a:cxn ang="0">
                  <a:pos x="12" y="242"/>
                </a:cxn>
                <a:cxn ang="0">
                  <a:pos x="12" y="242"/>
                </a:cxn>
                <a:cxn ang="0">
                  <a:pos x="14" y="228"/>
                </a:cxn>
                <a:cxn ang="0">
                  <a:pos x="18" y="213"/>
                </a:cxn>
                <a:cxn ang="0">
                  <a:pos x="23" y="199"/>
                </a:cxn>
                <a:cxn ang="0">
                  <a:pos x="30" y="185"/>
                </a:cxn>
                <a:cxn ang="0">
                  <a:pos x="43" y="159"/>
                </a:cxn>
                <a:cxn ang="0">
                  <a:pos x="57" y="131"/>
                </a:cxn>
                <a:cxn ang="0">
                  <a:pos x="57" y="131"/>
                </a:cxn>
                <a:cxn ang="0">
                  <a:pos x="71" y="101"/>
                </a:cxn>
                <a:cxn ang="0">
                  <a:pos x="84" y="68"/>
                </a:cxn>
                <a:cxn ang="0">
                  <a:pos x="90" y="53"/>
                </a:cxn>
                <a:cxn ang="0">
                  <a:pos x="98" y="38"/>
                </a:cxn>
                <a:cxn ang="0">
                  <a:pos x="107" y="24"/>
                </a:cxn>
                <a:cxn ang="0">
                  <a:pos x="116" y="11"/>
                </a:cxn>
                <a:cxn ang="0">
                  <a:pos x="116" y="11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6" y="3"/>
                </a:cxn>
                <a:cxn ang="0">
                  <a:pos x="114" y="2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08" y="3"/>
                </a:cxn>
                <a:cxn ang="0">
                  <a:pos x="108" y="3"/>
                </a:cxn>
              </a:cxnLst>
              <a:rect l="0" t="0" r="r" b="b"/>
              <a:pathLst>
                <a:path w="118" h="247">
                  <a:moveTo>
                    <a:pt x="108" y="3"/>
                  </a:moveTo>
                  <a:lnTo>
                    <a:pt x="108" y="3"/>
                  </a:lnTo>
                  <a:lnTo>
                    <a:pt x="102" y="12"/>
                  </a:lnTo>
                  <a:lnTo>
                    <a:pt x="95" y="23"/>
                  </a:lnTo>
                  <a:lnTo>
                    <a:pt x="89" y="33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5" y="85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34" y="155"/>
                  </a:lnTo>
                  <a:lnTo>
                    <a:pt x="20" y="182"/>
                  </a:lnTo>
                  <a:lnTo>
                    <a:pt x="13" y="196"/>
                  </a:lnTo>
                  <a:lnTo>
                    <a:pt x="8" y="211"/>
                  </a:lnTo>
                  <a:lnTo>
                    <a:pt x="3" y="227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1" y="246"/>
                  </a:lnTo>
                  <a:lnTo>
                    <a:pt x="4" y="247"/>
                  </a:lnTo>
                  <a:lnTo>
                    <a:pt x="5" y="247"/>
                  </a:lnTo>
                  <a:lnTo>
                    <a:pt x="9" y="246"/>
                  </a:lnTo>
                  <a:lnTo>
                    <a:pt x="10" y="245"/>
                  </a:lnTo>
                  <a:lnTo>
                    <a:pt x="12" y="242"/>
                  </a:lnTo>
                  <a:lnTo>
                    <a:pt x="12" y="242"/>
                  </a:lnTo>
                  <a:lnTo>
                    <a:pt x="14" y="228"/>
                  </a:lnTo>
                  <a:lnTo>
                    <a:pt x="18" y="213"/>
                  </a:lnTo>
                  <a:lnTo>
                    <a:pt x="23" y="199"/>
                  </a:lnTo>
                  <a:lnTo>
                    <a:pt x="30" y="185"/>
                  </a:lnTo>
                  <a:lnTo>
                    <a:pt x="43" y="159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71" y="101"/>
                  </a:lnTo>
                  <a:lnTo>
                    <a:pt x="84" y="68"/>
                  </a:lnTo>
                  <a:lnTo>
                    <a:pt x="90" y="53"/>
                  </a:lnTo>
                  <a:lnTo>
                    <a:pt x="98" y="38"/>
                  </a:lnTo>
                  <a:lnTo>
                    <a:pt x="107" y="24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8" y="3"/>
                  </a:lnTo>
                  <a:lnTo>
                    <a:pt x="10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562"/>
            <p:cNvSpPr/>
            <p:nvPr/>
          </p:nvSpPr>
          <p:spPr bwMode="auto">
            <a:xfrm>
              <a:off x="3328988" y="2595563"/>
              <a:ext cx="55563" cy="95250"/>
            </a:xfrm>
            <a:custGeom>
              <a:avLst/>
              <a:gdLst/>
              <a:ahLst/>
              <a:cxnLst>
                <a:cxn ang="0">
                  <a:pos x="131" y="2"/>
                </a:cxn>
                <a:cxn ang="0">
                  <a:pos x="131" y="2"/>
                </a:cxn>
                <a:cxn ang="0">
                  <a:pos x="119" y="14"/>
                </a:cxn>
                <a:cxn ang="0">
                  <a:pos x="109" y="27"/>
                </a:cxn>
                <a:cxn ang="0">
                  <a:pos x="91" y="54"/>
                </a:cxn>
                <a:cxn ang="0">
                  <a:pos x="74" y="82"/>
                </a:cxn>
                <a:cxn ang="0">
                  <a:pos x="58" y="112"/>
                </a:cxn>
                <a:cxn ang="0">
                  <a:pos x="31" y="172"/>
                </a:cxn>
                <a:cxn ang="0">
                  <a:pos x="16" y="202"/>
                </a:cxn>
                <a:cxn ang="0">
                  <a:pos x="0" y="231"/>
                </a:cxn>
                <a:cxn ang="0">
                  <a:pos x="0" y="231"/>
                </a:cxn>
                <a:cxn ang="0">
                  <a:pos x="0" y="233"/>
                </a:cxn>
                <a:cxn ang="0">
                  <a:pos x="0" y="236"/>
                </a:cxn>
                <a:cxn ang="0">
                  <a:pos x="3" y="238"/>
                </a:cxn>
                <a:cxn ang="0">
                  <a:pos x="7" y="240"/>
                </a:cxn>
                <a:cxn ang="0">
                  <a:pos x="10" y="238"/>
                </a:cxn>
                <a:cxn ang="0">
                  <a:pos x="11" y="237"/>
                </a:cxn>
                <a:cxn ang="0">
                  <a:pos x="11" y="237"/>
                </a:cxn>
                <a:cxn ang="0">
                  <a:pos x="25" y="207"/>
                </a:cxn>
                <a:cxn ang="0">
                  <a:pos x="40" y="178"/>
                </a:cxn>
                <a:cxn ang="0">
                  <a:pos x="67" y="118"/>
                </a:cxn>
                <a:cxn ang="0">
                  <a:pos x="83" y="89"/>
                </a:cxn>
                <a:cxn ang="0">
                  <a:pos x="99" y="61"/>
                </a:cxn>
                <a:cxn ang="0">
                  <a:pos x="118" y="34"/>
                </a:cxn>
                <a:cxn ang="0">
                  <a:pos x="129" y="21"/>
                </a:cxn>
                <a:cxn ang="0">
                  <a:pos x="139" y="10"/>
                </a:cxn>
                <a:cxn ang="0">
                  <a:pos x="139" y="10"/>
                </a:cxn>
                <a:cxn ang="0">
                  <a:pos x="140" y="7"/>
                </a:cxn>
                <a:cxn ang="0">
                  <a:pos x="140" y="6"/>
                </a:cxn>
                <a:cxn ang="0">
                  <a:pos x="139" y="2"/>
                </a:cxn>
                <a:cxn ang="0">
                  <a:pos x="135" y="0"/>
                </a:cxn>
                <a:cxn ang="0">
                  <a:pos x="133" y="0"/>
                </a:cxn>
                <a:cxn ang="0">
                  <a:pos x="131" y="2"/>
                </a:cxn>
                <a:cxn ang="0">
                  <a:pos x="131" y="2"/>
                </a:cxn>
              </a:cxnLst>
              <a:rect l="0" t="0" r="r" b="b"/>
              <a:pathLst>
                <a:path w="140" h="240">
                  <a:moveTo>
                    <a:pt x="131" y="2"/>
                  </a:moveTo>
                  <a:lnTo>
                    <a:pt x="131" y="2"/>
                  </a:lnTo>
                  <a:lnTo>
                    <a:pt x="119" y="14"/>
                  </a:lnTo>
                  <a:lnTo>
                    <a:pt x="109" y="27"/>
                  </a:lnTo>
                  <a:lnTo>
                    <a:pt x="91" y="54"/>
                  </a:lnTo>
                  <a:lnTo>
                    <a:pt x="74" y="82"/>
                  </a:lnTo>
                  <a:lnTo>
                    <a:pt x="58" y="112"/>
                  </a:lnTo>
                  <a:lnTo>
                    <a:pt x="31" y="172"/>
                  </a:lnTo>
                  <a:lnTo>
                    <a:pt x="16" y="202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3"/>
                  </a:lnTo>
                  <a:lnTo>
                    <a:pt x="0" y="236"/>
                  </a:lnTo>
                  <a:lnTo>
                    <a:pt x="3" y="238"/>
                  </a:lnTo>
                  <a:lnTo>
                    <a:pt x="7" y="240"/>
                  </a:lnTo>
                  <a:lnTo>
                    <a:pt x="10" y="238"/>
                  </a:lnTo>
                  <a:lnTo>
                    <a:pt x="11" y="237"/>
                  </a:lnTo>
                  <a:lnTo>
                    <a:pt x="11" y="237"/>
                  </a:lnTo>
                  <a:lnTo>
                    <a:pt x="25" y="207"/>
                  </a:lnTo>
                  <a:lnTo>
                    <a:pt x="40" y="178"/>
                  </a:lnTo>
                  <a:lnTo>
                    <a:pt x="67" y="118"/>
                  </a:lnTo>
                  <a:lnTo>
                    <a:pt x="83" y="89"/>
                  </a:lnTo>
                  <a:lnTo>
                    <a:pt x="99" y="61"/>
                  </a:lnTo>
                  <a:lnTo>
                    <a:pt x="118" y="34"/>
                  </a:lnTo>
                  <a:lnTo>
                    <a:pt x="129" y="21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40" y="7"/>
                  </a:lnTo>
                  <a:lnTo>
                    <a:pt x="140" y="6"/>
                  </a:lnTo>
                  <a:lnTo>
                    <a:pt x="139" y="2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31" y="2"/>
                  </a:lnTo>
                  <a:lnTo>
                    <a:pt x="1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563"/>
            <p:cNvSpPr/>
            <p:nvPr/>
          </p:nvSpPr>
          <p:spPr bwMode="auto">
            <a:xfrm>
              <a:off x="3352801" y="2620963"/>
              <a:ext cx="53975" cy="90488"/>
            </a:xfrm>
            <a:custGeom>
              <a:avLst/>
              <a:gdLst/>
              <a:ahLst/>
              <a:cxnLst>
                <a:cxn ang="0">
                  <a:pos x="124" y="1"/>
                </a:cxn>
                <a:cxn ang="0">
                  <a:pos x="124" y="1"/>
                </a:cxn>
                <a:cxn ang="0">
                  <a:pos x="104" y="24"/>
                </a:cxn>
                <a:cxn ang="0">
                  <a:pos x="86" y="47"/>
                </a:cxn>
                <a:cxn ang="0">
                  <a:pos x="86" y="47"/>
                </a:cxn>
                <a:cxn ang="0">
                  <a:pos x="78" y="58"/>
                </a:cxn>
                <a:cxn ang="0">
                  <a:pos x="72" y="70"/>
                </a:cxn>
                <a:cxn ang="0">
                  <a:pos x="60" y="96"/>
                </a:cxn>
                <a:cxn ang="0">
                  <a:pos x="60" y="96"/>
                </a:cxn>
                <a:cxn ang="0">
                  <a:pos x="30" y="155"/>
                </a:cxn>
                <a:cxn ang="0">
                  <a:pos x="1" y="215"/>
                </a:cxn>
                <a:cxn ang="0">
                  <a:pos x="1" y="215"/>
                </a:cxn>
                <a:cxn ang="0">
                  <a:pos x="0" y="218"/>
                </a:cxn>
                <a:cxn ang="0">
                  <a:pos x="1" y="221"/>
                </a:cxn>
                <a:cxn ang="0">
                  <a:pos x="4" y="223"/>
                </a:cxn>
                <a:cxn ang="0">
                  <a:pos x="5" y="224"/>
                </a:cxn>
                <a:cxn ang="0">
                  <a:pos x="7" y="224"/>
                </a:cxn>
                <a:cxn ang="0">
                  <a:pos x="9" y="223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35" y="170"/>
                </a:cxn>
                <a:cxn ang="0">
                  <a:pos x="60" y="119"/>
                </a:cxn>
                <a:cxn ang="0">
                  <a:pos x="60" y="119"/>
                </a:cxn>
                <a:cxn ang="0">
                  <a:pos x="68" y="104"/>
                </a:cxn>
                <a:cxn ang="0">
                  <a:pos x="75" y="90"/>
                </a:cxn>
                <a:cxn ang="0">
                  <a:pos x="92" y="62"/>
                </a:cxn>
                <a:cxn ang="0">
                  <a:pos x="111" y="35"/>
                </a:cxn>
                <a:cxn ang="0">
                  <a:pos x="132" y="10"/>
                </a:cxn>
                <a:cxn ang="0">
                  <a:pos x="132" y="10"/>
                </a:cxn>
                <a:cxn ang="0">
                  <a:pos x="133" y="7"/>
                </a:cxn>
                <a:cxn ang="0">
                  <a:pos x="133" y="5"/>
                </a:cxn>
                <a:cxn ang="0">
                  <a:pos x="130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5" y="0"/>
                </a:cxn>
                <a:cxn ang="0">
                  <a:pos x="124" y="1"/>
                </a:cxn>
                <a:cxn ang="0">
                  <a:pos x="124" y="1"/>
                </a:cxn>
              </a:cxnLst>
              <a:rect l="0" t="0" r="r" b="b"/>
              <a:pathLst>
                <a:path w="133" h="224">
                  <a:moveTo>
                    <a:pt x="124" y="1"/>
                  </a:moveTo>
                  <a:lnTo>
                    <a:pt x="124" y="1"/>
                  </a:lnTo>
                  <a:lnTo>
                    <a:pt x="104" y="24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78" y="58"/>
                  </a:lnTo>
                  <a:lnTo>
                    <a:pt x="72" y="7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30" y="155"/>
                  </a:lnTo>
                  <a:lnTo>
                    <a:pt x="1" y="215"/>
                  </a:lnTo>
                  <a:lnTo>
                    <a:pt x="1" y="215"/>
                  </a:lnTo>
                  <a:lnTo>
                    <a:pt x="0" y="218"/>
                  </a:lnTo>
                  <a:lnTo>
                    <a:pt x="1" y="221"/>
                  </a:lnTo>
                  <a:lnTo>
                    <a:pt x="4" y="223"/>
                  </a:lnTo>
                  <a:lnTo>
                    <a:pt x="5" y="224"/>
                  </a:lnTo>
                  <a:lnTo>
                    <a:pt x="7" y="224"/>
                  </a:lnTo>
                  <a:lnTo>
                    <a:pt x="9" y="223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35" y="170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8" y="104"/>
                  </a:lnTo>
                  <a:lnTo>
                    <a:pt x="75" y="90"/>
                  </a:lnTo>
                  <a:lnTo>
                    <a:pt x="92" y="62"/>
                  </a:lnTo>
                  <a:lnTo>
                    <a:pt x="111" y="35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0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4" y="1"/>
                  </a:lnTo>
                  <a:lnTo>
                    <a:pt x="1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564"/>
            <p:cNvSpPr/>
            <p:nvPr/>
          </p:nvSpPr>
          <p:spPr bwMode="auto">
            <a:xfrm>
              <a:off x="3382963" y="2638425"/>
              <a:ext cx="47625" cy="87313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3" y="15"/>
                </a:cxn>
                <a:cxn ang="0">
                  <a:pos x="95" y="27"/>
                </a:cxn>
                <a:cxn ang="0">
                  <a:pos x="88" y="37"/>
                </a:cxn>
                <a:cxn ang="0">
                  <a:pos x="82" y="49"/>
                </a:cxn>
                <a:cxn ang="0">
                  <a:pos x="82" y="49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41" y="134"/>
                </a:cxn>
                <a:cxn ang="0">
                  <a:pos x="27" y="160"/>
                </a:cxn>
                <a:cxn ang="0">
                  <a:pos x="12" y="186"/>
                </a:cxn>
                <a:cxn ang="0">
                  <a:pos x="6" y="200"/>
                </a:cxn>
                <a:cxn ang="0">
                  <a:pos x="2" y="214"/>
                </a:cxn>
                <a:cxn ang="0">
                  <a:pos x="2" y="214"/>
                </a:cxn>
                <a:cxn ang="0">
                  <a:pos x="0" y="216"/>
                </a:cxn>
                <a:cxn ang="0">
                  <a:pos x="2" y="219"/>
                </a:cxn>
                <a:cxn ang="0">
                  <a:pos x="6" y="221"/>
                </a:cxn>
                <a:cxn ang="0">
                  <a:pos x="10" y="220"/>
                </a:cxn>
                <a:cxn ang="0">
                  <a:pos x="11" y="219"/>
                </a:cxn>
                <a:cxn ang="0">
                  <a:pos x="12" y="217"/>
                </a:cxn>
                <a:cxn ang="0">
                  <a:pos x="12" y="217"/>
                </a:cxn>
                <a:cxn ang="0">
                  <a:pos x="17" y="203"/>
                </a:cxn>
                <a:cxn ang="0">
                  <a:pos x="23" y="190"/>
                </a:cxn>
                <a:cxn ang="0">
                  <a:pos x="36" y="164"/>
                </a:cxn>
                <a:cxn ang="0">
                  <a:pos x="51" y="139"/>
                </a:cxn>
                <a:cxn ang="0">
                  <a:pos x="65" y="113"/>
                </a:cxn>
                <a:cxn ang="0">
                  <a:pos x="65" y="113"/>
                </a:cxn>
                <a:cxn ang="0">
                  <a:pos x="75" y="92"/>
                </a:cxn>
                <a:cxn ang="0">
                  <a:pos x="84" y="71"/>
                </a:cxn>
                <a:cxn ang="0">
                  <a:pos x="84" y="71"/>
                </a:cxn>
                <a:cxn ang="0">
                  <a:pos x="92" y="55"/>
                </a:cxn>
                <a:cxn ang="0">
                  <a:pos x="101" y="40"/>
                </a:cxn>
                <a:cxn ang="0">
                  <a:pos x="110" y="25"/>
                </a:cxn>
                <a:cxn ang="0">
                  <a:pos x="118" y="10"/>
                </a:cxn>
                <a:cxn ang="0">
                  <a:pos x="118" y="10"/>
                </a:cxn>
                <a:cxn ang="0">
                  <a:pos x="118" y="7"/>
                </a:cxn>
                <a:cxn ang="0">
                  <a:pos x="118" y="4"/>
                </a:cxn>
                <a:cxn ang="0">
                  <a:pos x="116" y="2"/>
                </a:cxn>
                <a:cxn ang="0">
                  <a:pos x="114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221">
                  <a:moveTo>
                    <a:pt x="109" y="3"/>
                  </a:moveTo>
                  <a:lnTo>
                    <a:pt x="109" y="3"/>
                  </a:lnTo>
                  <a:lnTo>
                    <a:pt x="103" y="15"/>
                  </a:lnTo>
                  <a:lnTo>
                    <a:pt x="95" y="27"/>
                  </a:lnTo>
                  <a:lnTo>
                    <a:pt x="88" y="3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41" y="134"/>
                  </a:lnTo>
                  <a:lnTo>
                    <a:pt x="27" y="160"/>
                  </a:lnTo>
                  <a:lnTo>
                    <a:pt x="12" y="186"/>
                  </a:lnTo>
                  <a:lnTo>
                    <a:pt x="6" y="200"/>
                  </a:lnTo>
                  <a:lnTo>
                    <a:pt x="2" y="214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2" y="219"/>
                  </a:lnTo>
                  <a:lnTo>
                    <a:pt x="6" y="221"/>
                  </a:lnTo>
                  <a:lnTo>
                    <a:pt x="10" y="220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7" y="203"/>
                  </a:lnTo>
                  <a:lnTo>
                    <a:pt x="23" y="190"/>
                  </a:lnTo>
                  <a:lnTo>
                    <a:pt x="36" y="164"/>
                  </a:lnTo>
                  <a:lnTo>
                    <a:pt x="51" y="139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75" y="92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92" y="55"/>
                  </a:lnTo>
                  <a:lnTo>
                    <a:pt x="101" y="40"/>
                  </a:lnTo>
                  <a:lnTo>
                    <a:pt x="110" y="25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7"/>
                  </a:lnTo>
                  <a:lnTo>
                    <a:pt x="118" y="4"/>
                  </a:lnTo>
                  <a:lnTo>
                    <a:pt x="116" y="2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565"/>
            <p:cNvSpPr/>
            <p:nvPr/>
          </p:nvSpPr>
          <p:spPr bwMode="auto">
            <a:xfrm>
              <a:off x="3438526" y="2533650"/>
              <a:ext cx="42863" cy="73025"/>
            </a:xfrm>
            <a:custGeom>
              <a:avLst/>
              <a:gdLst/>
              <a:ahLst/>
              <a:cxnLst>
                <a:cxn ang="0">
                  <a:pos x="97" y="2"/>
                </a:cxn>
                <a:cxn ang="0">
                  <a:pos x="97" y="2"/>
                </a:cxn>
                <a:cxn ang="0">
                  <a:pos x="82" y="22"/>
                </a:cxn>
                <a:cxn ang="0">
                  <a:pos x="68" y="41"/>
                </a:cxn>
                <a:cxn ang="0">
                  <a:pos x="55" y="62"/>
                </a:cxn>
                <a:cxn ang="0">
                  <a:pos x="43" y="85"/>
                </a:cxn>
                <a:cxn ang="0">
                  <a:pos x="21" y="129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6"/>
                </a:cxn>
                <a:cxn ang="0">
                  <a:pos x="1" y="179"/>
                </a:cxn>
                <a:cxn ang="0">
                  <a:pos x="4" y="181"/>
                </a:cxn>
                <a:cxn ang="0">
                  <a:pos x="5" y="183"/>
                </a:cxn>
                <a:cxn ang="0">
                  <a:pos x="8" y="183"/>
                </a:cxn>
                <a:cxn ang="0">
                  <a:pos x="9" y="181"/>
                </a:cxn>
                <a:cxn ang="0">
                  <a:pos x="10" y="180"/>
                </a:cxn>
                <a:cxn ang="0">
                  <a:pos x="10" y="180"/>
                </a:cxn>
                <a:cxn ang="0">
                  <a:pos x="31" y="136"/>
                </a:cxn>
                <a:cxn ang="0">
                  <a:pos x="52" y="91"/>
                </a:cxn>
                <a:cxn ang="0">
                  <a:pos x="64" y="70"/>
                </a:cxn>
                <a:cxn ang="0">
                  <a:pos x="77" y="49"/>
                </a:cxn>
                <a:cxn ang="0">
                  <a:pos x="90" y="3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7"/>
                </a:cxn>
                <a:cxn ang="0">
                  <a:pos x="106" y="5"/>
                </a:cxn>
                <a:cxn ang="0">
                  <a:pos x="104" y="1"/>
                </a:cxn>
                <a:cxn ang="0">
                  <a:pos x="103" y="0"/>
                </a:cxn>
                <a:cxn ang="0">
                  <a:pos x="100" y="0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7" y="2"/>
                </a:cxn>
              </a:cxnLst>
              <a:rect l="0" t="0" r="r" b="b"/>
              <a:pathLst>
                <a:path w="106" h="183">
                  <a:moveTo>
                    <a:pt x="97" y="2"/>
                  </a:moveTo>
                  <a:lnTo>
                    <a:pt x="97" y="2"/>
                  </a:lnTo>
                  <a:lnTo>
                    <a:pt x="82" y="22"/>
                  </a:lnTo>
                  <a:lnTo>
                    <a:pt x="68" y="41"/>
                  </a:lnTo>
                  <a:lnTo>
                    <a:pt x="55" y="62"/>
                  </a:lnTo>
                  <a:lnTo>
                    <a:pt x="43" y="85"/>
                  </a:lnTo>
                  <a:lnTo>
                    <a:pt x="21" y="129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6"/>
                  </a:lnTo>
                  <a:lnTo>
                    <a:pt x="1" y="179"/>
                  </a:lnTo>
                  <a:lnTo>
                    <a:pt x="4" y="181"/>
                  </a:lnTo>
                  <a:lnTo>
                    <a:pt x="5" y="183"/>
                  </a:lnTo>
                  <a:lnTo>
                    <a:pt x="8" y="183"/>
                  </a:lnTo>
                  <a:lnTo>
                    <a:pt x="9" y="181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31" y="136"/>
                  </a:lnTo>
                  <a:lnTo>
                    <a:pt x="52" y="91"/>
                  </a:lnTo>
                  <a:lnTo>
                    <a:pt x="64" y="70"/>
                  </a:lnTo>
                  <a:lnTo>
                    <a:pt x="77" y="49"/>
                  </a:lnTo>
                  <a:lnTo>
                    <a:pt x="90" y="3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7"/>
                  </a:lnTo>
                  <a:lnTo>
                    <a:pt x="106" y="5"/>
                  </a:lnTo>
                  <a:lnTo>
                    <a:pt x="104" y="1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566"/>
            <p:cNvSpPr/>
            <p:nvPr/>
          </p:nvSpPr>
          <p:spPr bwMode="auto">
            <a:xfrm>
              <a:off x="3425826" y="2533650"/>
              <a:ext cx="93663" cy="182563"/>
            </a:xfrm>
            <a:custGeom>
              <a:avLst/>
              <a:gdLst/>
              <a:ahLst/>
              <a:cxnLst>
                <a:cxn ang="0">
                  <a:pos x="225" y="5"/>
                </a:cxn>
                <a:cxn ang="0">
                  <a:pos x="221" y="19"/>
                </a:cxn>
                <a:cxn ang="0">
                  <a:pos x="216" y="22"/>
                </a:cxn>
                <a:cxn ang="0">
                  <a:pos x="213" y="26"/>
                </a:cxn>
                <a:cxn ang="0">
                  <a:pos x="202" y="52"/>
                </a:cxn>
                <a:cxn ang="0">
                  <a:pos x="196" y="68"/>
                </a:cxn>
                <a:cxn ang="0">
                  <a:pos x="170" y="114"/>
                </a:cxn>
                <a:cxn ang="0">
                  <a:pos x="137" y="167"/>
                </a:cxn>
                <a:cxn ang="0">
                  <a:pos x="104" y="222"/>
                </a:cxn>
                <a:cxn ang="0">
                  <a:pos x="73" y="277"/>
                </a:cxn>
                <a:cxn ang="0">
                  <a:pos x="46" y="333"/>
                </a:cxn>
                <a:cxn ang="0">
                  <a:pos x="34" y="362"/>
                </a:cxn>
                <a:cxn ang="0">
                  <a:pos x="13" y="422"/>
                </a:cxn>
                <a:cxn ang="0">
                  <a:pos x="1" y="451"/>
                </a:cxn>
                <a:cxn ang="0">
                  <a:pos x="0" y="455"/>
                </a:cxn>
                <a:cxn ang="0">
                  <a:pos x="5" y="459"/>
                </a:cxn>
                <a:cxn ang="0">
                  <a:pos x="9" y="459"/>
                </a:cxn>
                <a:cxn ang="0">
                  <a:pos x="10" y="456"/>
                </a:cxn>
                <a:cxn ang="0">
                  <a:pos x="32" y="403"/>
                </a:cxn>
                <a:cxn ang="0">
                  <a:pos x="52" y="348"/>
                </a:cxn>
                <a:cxn ang="0">
                  <a:pos x="68" y="311"/>
                </a:cxn>
                <a:cxn ang="0">
                  <a:pos x="106" y="243"/>
                </a:cxn>
                <a:cxn ang="0">
                  <a:pos x="125" y="209"/>
                </a:cxn>
                <a:cxn ang="0">
                  <a:pos x="196" y="93"/>
                </a:cxn>
                <a:cxn ang="0">
                  <a:pos x="209" y="65"/>
                </a:cxn>
                <a:cxn ang="0">
                  <a:pos x="221" y="38"/>
                </a:cxn>
                <a:cxn ang="0">
                  <a:pos x="230" y="22"/>
                </a:cxn>
                <a:cxn ang="0">
                  <a:pos x="235" y="5"/>
                </a:cxn>
                <a:cxn ang="0">
                  <a:pos x="235" y="2"/>
                </a:cxn>
                <a:cxn ang="0">
                  <a:pos x="233" y="0"/>
                </a:cxn>
                <a:cxn ang="0">
                  <a:pos x="226" y="1"/>
                </a:cxn>
                <a:cxn ang="0">
                  <a:pos x="225" y="5"/>
                </a:cxn>
              </a:cxnLst>
              <a:rect l="0" t="0" r="r" b="b"/>
              <a:pathLst>
                <a:path w="235" h="459">
                  <a:moveTo>
                    <a:pt x="225" y="5"/>
                  </a:moveTo>
                  <a:lnTo>
                    <a:pt x="225" y="5"/>
                  </a:lnTo>
                  <a:lnTo>
                    <a:pt x="222" y="16"/>
                  </a:lnTo>
                  <a:lnTo>
                    <a:pt x="221" y="19"/>
                  </a:lnTo>
                  <a:lnTo>
                    <a:pt x="220" y="21"/>
                  </a:lnTo>
                  <a:lnTo>
                    <a:pt x="216" y="22"/>
                  </a:lnTo>
                  <a:lnTo>
                    <a:pt x="214" y="23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196" y="68"/>
                  </a:lnTo>
                  <a:lnTo>
                    <a:pt x="188" y="84"/>
                  </a:lnTo>
                  <a:lnTo>
                    <a:pt x="170" y="114"/>
                  </a:lnTo>
                  <a:lnTo>
                    <a:pt x="170" y="114"/>
                  </a:lnTo>
                  <a:lnTo>
                    <a:pt x="137" y="167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89" y="250"/>
                  </a:lnTo>
                  <a:lnTo>
                    <a:pt x="73" y="277"/>
                  </a:lnTo>
                  <a:lnTo>
                    <a:pt x="59" y="305"/>
                  </a:lnTo>
                  <a:lnTo>
                    <a:pt x="46" y="333"/>
                  </a:lnTo>
                  <a:lnTo>
                    <a:pt x="46" y="333"/>
                  </a:lnTo>
                  <a:lnTo>
                    <a:pt x="34" y="362"/>
                  </a:lnTo>
                  <a:lnTo>
                    <a:pt x="23" y="392"/>
                  </a:lnTo>
                  <a:lnTo>
                    <a:pt x="13" y="422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4"/>
                  </a:lnTo>
                  <a:lnTo>
                    <a:pt x="0" y="455"/>
                  </a:lnTo>
                  <a:lnTo>
                    <a:pt x="2" y="459"/>
                  </a:lnTo>
                  <a:lnTo>
                    <a:pt x="5" y="459"/>
                  </a:lnTo>
                  <a:lnTo>
                    <a:pt x="8" y="459"/>
                  </a:lnTo>
                  <a:lnTo>
                    <a:pt x="9" y="459"/>
                  </a:lnTo>
                  <a:lnTo>
                    <a:pt x="10" y="456"/>
                  </a:lnTo>
                  <a:lnTo>
                    <a:pt x="10" y="456"/>
                  </a:lnTo>
                  <a:lnTo>
                    <a:pt x="22" y="430"/>
                  </a:lnTo>
                  <a:lnTo>
                    <a:pt x="32" y="403"/>
                  </a:lnTo>
                  <a:lnTo>
                    <a:pt x="42" y="37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68" y="311"/>
                  </a:lnTo>
                  <a:lnTo>
                    <a:pt x="86" y="277"/>
                  </a:lnTo>
                  <a:lnTo>
                    <a:pt x="106" y="243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61" y="152"/>
                  </a:lnTo>
                  <a:lnTo>
                    <a:pt x="196" y="93"/>
                  </a:lnTo>
                  <a:lnTo>
                    <a:pt x="196" y="93"/>
                  </a:lnTo>
                  <a:lnTo>
                    <a:pt x="209" y="65"/>
                  </a:lnTo>
                  <a:lnTo>
                    <a:pt x="221" y="38"/>
                  </a:lnTo>
                  <a:lnTo>
                    <a:pt x="221" y="38"/>
                  </a:lnTo>
                  <a:lnTo>
                    <a:pt x="225" y="30"/>
                  </a:lnTo>
                  <a:lnTo>
                    <a:pt x="230" y="22"/>
                  </a:lnTo>
                  <a:lnTo>
                    <a:pt x="234" y="14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5" y="2"/>
                  </a:lnTo>
                  <a:lnTo>
                    <a:pt x="234" y="1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26" y="1"/>
                  </a:lnTo>
                  <a:lnTo>
                    <a:pt x="225" y="2"/>
                  </a:lnTo>
                  <a:lnTo>
                    <a:pt x="225" y="5"/>
                  </a:lnTo>
                  <a:lnTo>
                    <a:pt x="22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567"/>
            <p:cNvSpPr/>
            <p:nvPr/>
          </p:nvSpPr>
          <p:spPr bwMode="auto">
            <a:xfrm>
              <a:off x="3451226" y="2587625"/>
              <a:ext cx="73025" cy="128588"/>
            </a:xfrm>
            <a:custGeom>
              <a:avLst/>
              <a:gdLst/>
              <a:ahLst/>
              <a:cxnLst>
                <a:cxn ang="0">
                  <a:pos x="173" y="2"/>
                </a:cxn>
                <a:cxn ang="0">
                  <a:pos x="173" y="2"/>
                </a:cxn>
                <a:cxn ang="0">
                  <a:pos x="167" y="17"/>
                </a:cxn>
                <a:cxn ang="0">
                  <a:pos x="162" y="33"/>
                </a:cxn>
                <a:cxn ang="0">
                  <a:pos x="162" y="33"/>
                </a:cxn>
                <a:cxn ang="0">
                  <a:pos x="152" y="51"/>
                </a:cxn>
                <a:cxn ang="0">
                  <a:pos x="141" y="70"/>
                </a:cxn>
                <a:cxn ang="0">
                  <a:pos x="141" y="70"/>
                </a:cxn>
                <a:cxn ang="0">
                  <a:pos x="131" y="89"/>
                </a:cxn>
                <a:cxn ang="0">
                  <a:pos x="120" y="107"/>
                </a:cxn>
                <a:cxn ang="0">
                  <a:pos x="97" y="144"/>
                </a:cxn>
                <a:cxn ang="0">
                  <a:pos x="97" y="144"/>
                </a:cxn>
                <a:cxn ang="0">
                  <a:pos x="69" y="186"/>
                </a:cxn>
                <a:cxn ang="0">
                  <a:pos x="43" y="227"/>
                </a:cxn>
                <a:cxn ang="0">
                  <a:pos x="31" y="248"/>
                </a:cxn>
                <a:cxn ang="0">
                  <a:pos x="19" y="271"/>
                </a:cxn>
                <a:cxn ang="0">
                  <a:pos x="9" y="293"/>
                </a:cxn>
                <a:cxn ang="0">
                  <a:pos x="1" y="316"/>
                </a:cxn>
                <a:cxn ang="0">
                  <a:pos x="1" y="316"/>
                </a:cxn>
                <a:cxn ang="0">
                  <a:pos x="0" y="319"/>
                </a:cxn>
                <a:cxn ang="0">
                  <a:pos x="1" y="320"/>
                </a:cxn>
                <a:cxn ang="0">
                  <a:pos x="2" y="322"/>
                </a:cxn>
                <a:cxn ang="0">
                  <a:pos x="4" y="323"/>
                </a:cxn>
                <a:cxn ang="0">
                  <a:pos x="9" y="323"/>
                </a:cxn>
                <a:cxn ang="0">
                  <a:pos x="10" y="322"/>
                </a:cxn>
                <a:cxn ang="0">
                  <a:pos x="12" y="319"/>
                </a:cxn>
                <a:cxn ang="0">
                  <a:pos x="12" y="319"/>
                </a:cxn>
                <a:cxn ang="0">
                  <a:pos x="21" y="297"/>
                </a:cxn>
                <a:cxn ang="0">
                  <a:pos x="30" y="274"/>
                </a:cxn>
                <a:cxn ang="0">
                  <a:pos x="42" y="252"/>
                </a:cxn>
                <a:cxn ang="0">
                  <a:pos x="53" y="231"/>
                </a:cxn>
                <a:cxn ang="0">
                  <a:pos x="80" y="189"/>
                </a:cxn>
                <a:cxn ang="0">
                  <a:pos x="106" y="149"/>
                </a:cxn>
                <a:cxn ang="0">
                  <a:pos x="106" y="149"/>
                </a:cxn>
                <a:cxn ang="0">
                  <a:pos x="129" y="114"/>
                </a:cxn>
                <a:cxn ang="0">
                  <a:pos x="150" y="76"/>
                </a:cxn>
                <a:cxn ang="0">
                  <a:pos x="150" y="76"/>
                </a:cxn>
                <a:cxn ang="0">
                  <a:pos x="159" y="59"/>
                </a:cxn>
                <a:cxn ang="0">
                  <a:pos x="167" y="42"/>
                </a:cxn>
                <a:cxn ang="0">
                  <a:pos x="182" y="9"/>
                </a:cxn>
                <a:cxn ang="0">
                  <a:pos x="182" y="9"/>
                </a:cxn>
                <a:cxn ang="0">
                  <a:pos x="183" y="6"/>
                </a:cxn>
                <a:cxn ang="0">
                  <a:pos x="183" y="4"/>
                </a:cxn>
                <a:cxn ang="0">
                  <a:pos x="180" y="1"/>
                </a:cxn>
                <a:cxn ang="0">
                  <a:pos x="178" y="0"/>
                </a:cxn>
                <a:cxn ang="0">
                  <a:pos x="175" y="0"/>
                </a:cxn>
                <a:cxn ang="0">
                  <a:pos x="174" y="1"/>
                </a:cxn>
                <a:cxn ang="0">
                  <a:pos x="173" y="2"/>
                </a:cxn>
                <a:cxn ang="0">
                  <a:pos x="173" y="2"/>
                </a:cxn>
              </a:cxnLst>
              <a:rect l="0" t="0" r="r" b="b"/>
              <a:pathLst>
                <a:path w="183" h="323">
                  <a:moveTo>
                    <a:pt x="173" y="2"/>
                  </a:moveTo>
                  <a:lnTo>
                    <a:pt x="173" y="2"/>
                  </a:lnTo>
                  <a:lnTo>
                    <a:pt x="167" y="17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52" y="51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31" y="89"/>
                  </a:lnTo>
                  <a:lnTo>
                    <a:pt x="120" y="107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69" y="186"/>
                  </a:lnTo>
                  <a:lnTo>
                    <a:pt x="43" y="227"/>
                  </a:lnTo>
                  <a:lnTo>
                    <a:pt x="31" y="248"/>
                  </a:lnTo>
                  <a:lnTo>
                    <a:pt x="19" y="271"/>
                  </a:lnTo>
                  <a:lnTo>
                    <a:pt x="9" y="293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0" y="319"/>
                  </a:lnTo>
                  <a:lnTo>
                    <a:pt x="1" y="320"/>
                  </a:lnTo>
                  <a:lnTo>
                    <a:pt x="2" y="322"/>
                  </a:lnTo>
                  <a:lnTo>
                    <a:pt x="4" y="323"/>
                  </a:lnTo>
                  <a:lnTo>
                    <a:pt x="9" y="323"/>
                  </a:lnTo>
                  <a:lnTo>
                    <a:pt x="10" y="322"/>
                  </a:lnTo>
                  <a:lnTo>
                    <a:pt x="12" y="319"/>
                  </a:lnTo>
                  <a:lnTo>
                    <a:pt x="12" y="319"/>
                  </a:lnTo>
                  <a:lnTo>
                    <a:pt x="21" y="297"/>
                  </a:lnTo>
                  <a:lnTo>
                    <a:pt x="30" y="274"/>
                  </a:lnTo>
                  <a:lnTo>
                    <a:pt x="42" y="252"/>
                  </a:lnTo>
                  <a:lnTo>
                    <a:pt x="53" y="231"/>
                  </a:lnTo>
                  <a:lnTo>
                    <a:pt x="80" y="189"/>
                  </a:lnTo>
                  <a:lnTo>
                    <a:pt x="106" y="149"/>
                  </a:lnTo>
                  <a:lnTo>
                    <a:pt x="106" y="149"/>
                  </a:lnTo>
                  <a:lnTo>
                    <a:pt x="129" y="114"/>
                  </a:lnTo>
                  <a:lnTo>
                    <a:pt x="150" y="76"/>
                  </a:lnTo>
                  <a:lnTo>
                    <a:pt x="150" y="76"/>
                  </a:lnTo>
                  <a:lnTo>
                    <a:pt x="159" y="59"/>
                  </a:lnTo>
                  <a:lnTo>
                    <a:pt x="167" y="42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83" y="6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8" y="0"/>
                  </a:lnTo>
                  <a:lnTo>
                    <a:pt x="175" y="0"/>
                  </a:lnTo>
                  <a:lnTo>
                    <a:pt x="174" y="1"/>
                  </a:lnTo>
                  <a:lnTo>
                    <a:pt x="173" y="2"/>
                  </a:lnTo>
                  <a:lnTo>
                    <a:pt x="17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568"/>
            <p:cNvSpPr/>
            <p:nvPr/>
          </p:nvSpPr>
          <p:spPr bwMode="auto">
            <a:xfrm>
              <a:off x="3473451" y="2630488"/>
              <a:ext cx="50800" cy="84138"/>
            </a:xfrm>
            <a:custGeom>
              <a:avLst/>
              <a:gdLst/>
              <a:ahLst/>
              <a:cxnLst>
                <a:cxn ang="0">
                  <a:pos x="116" y="3"/>
                </a:cxn>
                <a:cxn ang="0">
                  <a:pos x="116" y="3"/>
                </a:cxn>
                <a:cxn ang="0">
                  <a:pos x="109" y="13"/>
                </a:cxn>
                <a:cxn ang="0">
                  <a:pos x="102" y="25"/>
                </a:cxn>
                <a:cxn ang="0">
                  <a:pos x="97" y="37"/>
                </a:cxn>
                <a:cxn ang="0">
                  <a:pos x="91" y="48"/>
                </a:cxn>
                <a:cxn ang="0">
                  <a:pos x="91" y="48"/>
                </a:cxn>
                <a:cxn ang="0">
                  <a:pos x="75" y="76"/>
                </a:cxn>
                <a:cxn ang="0">
                  <a:pos x="59" y="105"/>
                </a:cxn>
                <a:cxn ang="0">
                  <a:pos x="59" y="105"/>
                </a:cxn>
                <a:cxn ang="0">
                  <a:pos x="42" y="128"/>
                </a:cxn>
                <a:cxn ang="0">
                  <a:pos x="27" y="153"/>
                </a:cxn>
                <a:cxn ang="0">
                  <a:pos x="19" y="166"/>
                </a:cxn>
                <a:cxn ang="0">
                  <a:pos x="11" y="179"/>
                </a:cxn>
                <a:cxn ang="0">
                  <a:pos x="6" y="192"/>
                </a:cxn>
                <a:cxn ang="0">
                  <a:pos x="0" y="205"/>
                </a:cxn>
                <a:cxn ang="0">
                  <a:pos x="0" y="205"/>
                </a:cxn>
                <a:cxn ang="0">
                  <a:pos x="0" y="208"/>
                </a:cxn>
                <a:cxn ang="0">
                  <a:pos x="2" y="209"/>
                </a:cxn>
                <a:cxn ang="0">
                  <a:pos x="4" y="212"/>
                </a:cxn>
                <a:cxn ang="0">
                  <a:pos x="8" y="212"/>
                </a:cxn>
                <a:cxn ang="0">
                  <a:pos x="11" y="211"/>
                </a:cxn>
                <a:cxn ang="0">
                  <a:pos x="12" y="208"/>
                </a:cxn>
                <a:cxn ang="0">
                  <a:pos x="12" y="208"/>
                </a:cxn>
                <a:cxn ang="0">
                  <a:pos x="16" y="195"/>
                </a:cxn>
                <a:cxn ang="0">
                  <a:pos x="23" y="183"/>
                </a:cxn>
                <a:cxn ang="0">
                  <a:pos x="29" y="170"/>
                </a:cxn>
                <a:cxn ang="0">
                  <a:pos x="37" y="158"/>
                </a:cxn>
                <a:cxn ang="0">
                  <a:pos x="68" y="110"/>
                </a:cxn>
                <a:cxn ang="0">
                  <a:pos x="68" y="110"/>
                </a:cxn>
                <a:cxn ang="0">
                  <a:pos x="83" y="85"/>
                </a:cxn>
                <a:cxn ang="0">
                  <a:pos x="96" y="59"/>
                </a:cxn>
                <a:cxn ang="0">
                  <a:pos x="110" y="33"/>
                </a:cxn>
                <a:cxn ang="0">
                  <a:pos x="117" y="20"/>
                </a:cxn>
                <a:cxn ang="0">
                  <a:pos x="125" y="8"/>
                </a:cxn>
                <a:cxn ang="0">
                  <a:pos x="125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3"/>
                </a:cxn>
                <a:cxn ang="0">
                  <a:pos x="123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6" y="3"/>
                </a:cxn>
                <a:cxn ang="0">
                  <a:pos x="116" y="3"/>
                </a:cxn>
              </a:cxnLst>
              <a:rect l="0" t="0" r="r" b="b"/>
              <a:pathLst>
                <a:path w="126" h="212">
                  <a:moveTo>
                    <a:pt x="116" y="3"/>
                  </a:moveTo>
                  <a:lnTo>
                    <a:pt x="116" y="3"/>
                  </a:lnTo>
                  <a:lnTo>
                    <a:pt x="109" y="13"/>
                  </a:lnTo>
                  <a:lnTo>
                    <a:pt x="102" y="25"/>
                  </a:lnTo>
                  <a:lnTo>
                    <a:pt x="97" y="37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75" y="76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42" y="128"/>
                  </a:lnTo>
                  <a:lnTo>
                    <a:pt x="27" y="153"/>
                  </a:lnTo>
                  <a:lnTo>
                    <a:pt x="19" y="166"/>
                  </a:lnTo>
                  <a:lnTo>
                    <a:pt x="11" y="179"/>
                  </a:lnTo>
                  <a:lnTo>
                    <a:pt x="6" y="192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0" y="208"/>
                  </a:lnTo>
                  <a:lnTo>
                    <a:pt x="2" y="209"/>
                  </a:lnTo>
                  <a:lnTo>
                    <a:pt x="4" y="212"/>
                  </a:lnTo>
                  <a:lnTo>
                    <a:pt x="8" y="212"/>
                  </a:lnTo>
                  <a:lnTo>
                    <a:pt x="11" y="211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6" y="195"/>
                  </a:lnTo>
                  <a:lnTo>
                    <a:pt x="23" y="183"/>
                  </a:lnTo>
                  <a:lnTo>
                    <a:pt x="29" y="170"/>
                  </a:lnTo>
                  <a:lnTo>
                    <a:pt x="37" y="158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83" y="85"/>
                  </a:lnTo>
                  <a:lnTo>
                    <a:pt x="96" y="59"/>
                  </a:lnTo>
                  <a:lnTo>
                    <a:pt x="110" y="33"/>
                  </a:lnTo>
                  <a:lnTo>
                    <a:pt x="117" y="20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3"/>
                  </a:lnTo>
                  <a:lnTo>
                    <a:pt x="123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3"/>
                  </a:lnTo>
                  <a:lnTo>
                    <a:pt x="11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569"/>
            <p:cNvSpPr/>
            <p:nvPr/>
          </p:nvSpPr>
          <p:spPr bwMode="auto">
            <a:xfrm>
              <a:off x="3130551" y="2265363"/>
              <a:ext cx="30163" cy="5715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5" y="18"/>
                </a:cxn>
                <a:cxn ang="0">
                  <a:pos x="45" y="34"/>
                </a:cxn>
                <a:cxn ang="0">
                  <a:pos x="26" y="69"/>
                </a:cxn>
                <a:cxn ang="0">
                  <a:pos x="26" y="69"/>
                </a:cxn>
                <a:cxn ang="0">
                  <a:pos x="18" y="86"/>
                </a:cxn>
                <a:cxn ang="0">
                  <a:pos x="9" y="103"/>
                </a:cxn>
                <a:cxn ang="0">
                  <a:pos x="3" y="120"/>
                </a:cxn>
                <a:cxn ang="0">
                  <a:pos x="1" y="130"/>
                </a:cxn>
                <a:cxn ang="0">
                  <a:pos x="0" y="140"/>
                </a:cxn>
                <a:cxn ang="0">
                  <a:pos x="0" y="140"/>
                </a:cxn>
                <a:cxn ang="0">
                  <a:pos x="0" y="141"/>
                </a:cxn>
                <a:cxn ang="0">
                  <a:pos x="1" y="144"/>
                </a:cxn>
                <a:cxn ang="0">
                  <a:pos x="3" y="145"/>
                </a:cxn>
                <a:cxn ang="0">
                  <a:pos x="5" y="145"/>
                </a:cxn>
                <a:cxn ang="0">
                  <a:pos x="9" y="144"/>
                </a:cxn>
                <a:cxn ang="0">
                  <a:pos x="11" y="141"/>
                </a:cxn>
                <a:cxn ang="0">
                  <a:pos x="11" y="140"/>
                </a:cxn>
                <a:cxn ang="0">
                  <a:pos x="11" y="140"/>
                </a:cxn>
                <a:cxn ang="0">
                  <a:pos x="12" y="131"/>
                </a:cxn>
                <a:cxn ang="0">
                  <a:pos x="15" y="123"/>
                </a:cxn>
                <a:cxn ang="0">
                  <a:pos x="21" y="106"/>
                </a:cxn>
                <a:cxn ang="0">
                  <a:pos x="37" y="75"/>
                </a:cxn>
                <a:cxn ang="0">
                  <a:pos x="37" y="75"/>
                </a:cxn>
                <a:cxn ang="0">
                  <a:pos x="54" y="42"/>
                </a:cxn>
                <a:cxn ang="0">
                  <a:pos x="63" y="25"/>
                </a:cxn>
                <a:cxn ang="0">
                  <a:pos x="75" y="11"/>
                </a:cxn>
                <a:cxn ang="0">
                  <a:pos x="75" y="11"/>
                </a:cxn>
                <a:cxn ang="0">
                  <a:pos x="75" y="8"/>
                </a:cxn>
                <a:cxn ang="0">
                  <a:pos x="76" y="5"/>
                </a:cxn>
                <a:cxn ang="0">
                  <a:pos x="73" y="1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8" y="0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145">
                  <a:moveTo>
                    <a:pt x="66" y="3"/>
                  </a:moveTo>
                  <a:lnTo>
                    <a:pt x="66" y="3"/>
                  </a:lnTo>
                  <a:lnTo>
                    <a:pt x="55" y="18"/>
                  </a:lnTo>
                  <a:lnTo>
                    <a:pt x="45" y="3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18" y="86"/>
                  </a:lnTo>
                  <a:lnTo>
                    <a:pt x="9" y="103"/>
                  </a:lnTo>
                  <a:lnTo>
                    <a:pt x="3" y="120"/>
                  </a:lnTo>
                  <a:lnTo>
                    <a:pt x="1" y="13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3" y="145"/>
                  </a:lnTo>
                  <a:lnTo>
                    <a:pt x="5" y="145"/>
                  </a:lnTo>
                  <a:lnTo>
                    <a:pt x="9" y="144"/>
                  </a:lnTo>
                  <a:lnTo>
                    <a:pt x="11" y="141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2" y="131"/>
                  </a:lnTo>
                  <a:lnTo>
                    <a:pt x="15" y="123"/>
                  </a:lnTo>
                  <a:lnTo>
                    <a:pt x="21" y="106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54" y="42"/>
                  </a:lnTo>
                  <a:lnTo>
                    <a:pt x="63" y="25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570"/>
            <p:cNvSpPr/>
            <p:nvPr/>
          </p:nvSpPr>
          <p:spPr bwMode="auto">
            <a:xfrm>
              <a:off x="3179763" y="2255838"/>
              <a:ext cx="30163" cy="46038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6" y="14"/>
                </a:cxn>
                <a:cxn ang="0">
                  <a:pos x="47" y="26"/>
                </a:cxn>
                <a:cxn ang="0">
                  <a:pos x="39" y="36"/>
                </a:cxn>
                <a:cxn ang="0">
                  <a:pos x="31" y="50"/>
                </a:cxn>
                <a:cxn ang="0">
                  <a:pos x="31" y="50"/>
                </a:cxn>
                <a:cxn ang="0">
                  <a:pos x="23" y="64"/>
                </a:cxn>
                <a:cxn ang="0">
                  <a:pos x="14" y="77"/>
                </a:cxn>
                <a:cxn ang="0">
                  <a:pos x="6" y="91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110"/>
                </a:cxn>
                <a:cxn ang="0">
                  <a:pos x="0" y="111"/>
                </a:cxn>
                <a:cxn ang="0">
                  <a:pos x="4" y="114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10" y="110"/>
                </a:cxn>
                <a:cxn ang="0">
                  <a:pos x="10" y="110"/>
                </a:cxn>
                <a:cxn ang="0">
                  <a:pos x="13" y="102"/>
                </a:cxn>
                <a:cxn ang="0">
                  <a:pos x="17" y="95"/>
                </a:cxn>
                <a:cxn ang="0">
                  <a:pos x="25" y="82"/>
                </a:cxn>
                <a:cxn ang="0">
                  <a:pos x="34" y="69"/>
                </a:cxn>
                <a:cxn ang="0">
                  <a:pos x="40" y="55"/>
                </a:cxn>
                <a:cxn ang="0">
                  <a:pos x="40" y="55"/>
                </a:cxn>
                <a:cxn ang="0">
                  <a:pos x="44" y="48"/>
                </a:cxn>
                <a:cxn ang="0">
                  <a:pos x="48" y="42"/>
                </a:cxn>
                <a:cxn ang="0">
                  <a:pos x="57" y="31"/>
                </a:cxn>
                <a:cxn ang="0">
                  <a:pos x="66" y="19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3" y="1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14">
                  <a:moveTo>
                    <a:pt x="65" y="2"/>
                  </a:moveTo>
                  <a:lnTo>
                    <a:pt x="65" y="2"/>
                  </a:lnTo>
                  <a:lnTo>
                    <a:pt x="56" y="14"/>
                  </a:lnTo>
                  <a:lnTo>
                    <a:pt x="47" y="26"/>
                  </a:lnTo>
                  <a:lnTo>
                    <a:pt x="39" y="36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3" y="64"/>
                  </a:lnTo>
                  <a:lnTo>
                    <a:pt x="14" y="77"/>
                  </a:lnTo>
                  <a:lnTo>
                    <a:pt x="6" y="91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4" y="114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3" y="102"/>
                  </a:lnTo>
                  <a:lnTo>
                    <a:pt x="17" y="95"/>
                  </a:lnTo>
                  <a:lnTo>
                    <a:pt x="25" y="82"/>
                  </a:lnTo>
                  <a:lnTo>
                    <a:pt x="34" y="69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4" y="48"/>
                  </a:lnTo>
                  <a:lnTo>
                    <a:pt x="48" y="42"/>
                  </a:lnTo>
                  <a:lnTo>
                    <a:pt x="57" y="31"/>
                  </a:lnTo>
                  <a:lnTo>
                    <a:pt x="66" y="1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3" y="1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571"/>
            <p:cNvSpPr/>
            <p:nvPr/>
          </p:nvSpPr>
          <p:spPr bwMode="auto">
            <a:xfrm>
              <a:off x="3227388" y="2262188"/>
              <a:ext cx="19050" cy="31750"/>
            </a:xfrm>
            <a:custGeom>
              <a:avLst/>
              <a:gdLst/>
              <a:ahLst/>
              <a:cxnLst>
                <a:cxn ang="0">
                  <a:pos x="36" y="3"/>
                </a:cxn>
                <a:cxn ang="0">
                  <a:pos x="36" y="3"/>
                </a:cxn>
                <a:cxn ang="0">
                  <a:pos x="30" y="11"/>
                </a:cxn>
                <a:cxn ang="0">
                  <a:pos x="27" y="20"/>
                </a:cxn>
                <a:cxn ang="0">
                  <a:pos x="23" y="29"/>
                </a:cxn>
                <a:cxn ang="0">
                  <a:pos x="17" y="38"/>
                </a:cxn>
                <a:cxn ang="0">
                  <a:pos x="17" y="38"/>
                </a:cxn>
                <a:cxn ang="0">
                  <a:pos x="7" y="55"/>
                </a:cxn>
                <a:cxn ang="0">
                  <a:pos x="3" y="6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4" y="80"/>
                </a:cxn>
                <a:cxn ang="0">
                  <a:pos x="8" y="80"/>
                </a:cxn>
                <a:cxn ang="0">
                  <a:pos x="10" y="79"/>
                </a:cxn>
                <a:cxn ang="0">
                  <a:pos x="11" y="76"/>
                </a:cxn>
                <a:cxn ang="0">
                  <a:pos x="11" y="76"/>
                </a:cxn>
                <a:cxn ang="0">
                  <a:pos x="15" y="68"/>
                </a:cxn>
                <a:cxn ang="0">
                  <a:pos x="19" y="59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32" y="36"/>
                </a:cxn>
                <a:cxn ang="0">
                  <a:pos x="36" y="26"/>
                </a:cxn>
                <a:cxn ang="0">
                  <a:pos x="38" y="19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45" y="8"/>
                </a:cxn>
                <a:cxn ang="0">
                  <a:pos x="46" y="7"/>
                </a:cxn>
                <a:cxn ang="0">
                  <a:pos x="44" y="3"/>
                </a:cxn>
                <a:cxn ang="0">
                  <a:pos x="40" y="0"/>
                </a:cxn>
                <a:cxn ang="0">
                  <a:pos x="38" y="2"/>
                </a:cxn>
                <a:cxn ang="0">
                  <a:pos x="36" y="3"/>
                </a:cxn>
                <a:cxn ang="0">
                  <a:pos x="36" y="3"/>
                </a:cxn>
              </a:cxnLst>
              <a:rect l="0" t="0" r="r" b="b"/>
              <a:pathLst>
                <a:path w="46" h="80">
                  <a:moveTo>
                    <a:pt x="36" y="3"/>
                  </a:moveTo>
                  <a:lnTo>
                    <a:pt x="36" y="3"/>
                  </a:lnTo>
                  <a:lnTo>
                    <a:pt x="30" y="11"/>
                  </a:lnTo>
                  <a:lnTo>
                    <a:pt x="27" y="20"/>
                  </a:lnTo>
                  <a:lnTo>
                    <a:pt x="23" y="2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7" y="55"/>
                  </a:lnTo>
                  <a:lnTo>
                    <a:pt x="3" y="6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0" y="79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5" y="68"/>
                  </a:lnTo>
                  <a:lnTo>
                    <a:pt x="19" y="59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2" y="36"/>
                  </a:lnTo>
                  <a:lnTo>
                    <a:pt x="36" y="26"/>
                  </a:lnTo>
                  <a:lnTo>
                    <a:pt x="38" y="1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572"/>
            <p:cNvSpPr/>
            <p:nvPr/>
          </p:nvSpPr>
          <p:spPr bwMode="auto">
            <a:xfrm>
              <a:off x="3259138" y="2259013"/>
              <a:ext cx="25400" cy="44450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50" y="2"/>
                </a:cxn>
                <a:cxn ang="0">
                  <a:pos x="42" y="15"/>
                </a:cxn>
                <a:cxn ang="0">
                  <a:pos x="33" y="28"/>
                </a:cxn>
                <a:cxn ang="0">
                  <a:pos x="26" y="42"/>
                </a:cxn>
                <a:cxn ang="0">
                  <a:pos x="20" y="56"/>
                </a:cxn>
                <a:cxn ang="0">
                  <a:pos x="20" y="56"/>
                </a:cxn>
                <a:cxn ang="0">
                  <a:pos x="15" y="73"/>
                </a:cxn>
                <a:cxn ang="0">
                  <a:pos x="11" y="81"/>
                </a:cxn>
                <a:cxn ang="0">
                  <a:pos x="7" y="89"/>
                </a:cxn>
                <a:cxn ang="0">
                  <a:pos x="7" y="89"/>
                </a:cxn>
                <a:cxn ang="0">
                  <a:pos x="3" y="9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1" y="107"/>
                </a:cxn>
                <a:cxn ang="0">
                  <a:pos x="4" y="110"/>
                </a:cxn>
                <a:cxn ang="0">
                  <a:pos x="7" y="110"/>
                </a:cxn>
                <a:cxn ang="0">
                  <a:pos x="9" y="110"/>
                </a:cxn>
                <a:cxn ang="0">
                  <a:pos x="11" y="108"/>
                </a:cxn>
                <a:cxn ang="0">
                  <a:pos x="11" y="106"/>
                </a:cxn>
                <a:cxn ang="0">
                  <a:pos x="11" y="106"/>
                </a:cxn>
                <a:cxn ang="0">
                  <a:pos x="15" y="96"/>
                </a:cxn>
                <a:cxn ang="0">
                  <a:pos x="18" y="86"/>
                </a:cxn>
                <a:cxn ang="0">
                  <a:pos x="24" y="76"/>
                </a:cxn>
                <a:cxn ang="0">
                  <a:pos x="28" y="66"/>
                </a:cxn>
                <a:cxn ang="0">
                  <a:pos x="28" y="66"/>
                </a:cxn>
                <a:cxn ang="0">
                  <a:pos x="34" y="51"/>
                </a:cxn>
                <a:cxn ang="0">
                  <a:pos x="42" y="36"/>
                </a:cxn>
                <a:cxn ang="0">
                  <a:pos x="51" y="22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2" y="6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9" y="1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0" y="2"/>
                </a:cxn>
                <a:cxn ang="0">
                  <a:pos x="50" y="2"/>
                </a:cxn>
              </a:cxnLst>
              <a:rect l="0" t="0" r="r" b="b"/>
              <a:pathLst>
                <a:path w="62" h="110">
                  <a:moveTo>
                    <a:pt x="50" y="2"/>
                  </a:moveTo>
                  <a:lnTo>
                    <a:pt x="50" y="2"/>
                  </a:lnTo>
                  <a:lnTo>
                    <a:pt x="42" y="15"/>
                  </a:lnTo>
                  <a:lnTo>
                    <a:pt x="33" y="28"/>
                  </a:lnTo>
                  <a:lnTo>
                    <a:pt x="26" y="42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5" y="73"/>
                  </a:lnTo>
                  <a:lnTo>
                    <a:pt x="11" y="81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9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4" y="110"/>
                  </a:lnTo>
                  <a:lnTo>
                    <a:pt x="7" y="110"/>
                  </a:lnTo>
                  <a:lnTo>
                    <a:pt x="9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5" y="96"/>
                  </a:lnTo>
                  <a:lnTo>
                    <a:pt x="18" y="86"/>
                  </a:lnTo>
                  <a:lnTo>
                    <a:pt x="24" y="7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4" y="51"/>
                  </a:lnTo>
                  <a:lnTo>
                    <a:pt x="42" y="36"/>
                  </a:lnTo>
                  <a:lnTo>
                    <a:pt x="51" y="2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9" y="1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573"/>
            <p:cNvSpPr/>
            <p:nvPr/>
          </p:nvSpPr>
          <p:spPr bwMode="auto">
            <a:xfrm>
              <a:off x="3284538" y="2274888"/>
              <a:ext cx="22225" cy="42863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38" y="10"/>
                </a:cxn>
                <a:cxn ang="0">
                  <a:pos x="34" y="19"/>
                </a:cxn>
                <a:cxn ang="0">
                  <a:pos x="32" y="30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6" y="48"/>
                </a:cxn>
                <a:cxn ang="0">
                  <a:pos x="24" y="56"/>
                </a:cxn>
                <a:cxn ang="0">
                  <a:pos x="16" y="72"/>
                </a:cxn>
                <a:cxn ang="0">
                  <a:pos x="8" y="87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2" y="107"/>
                </a:cxn>
                <a:cxn ang="0">
                  <a:pos x="3" y="108"/>
                </a:cxn>
                <a:cxn ang="0">
                  <a:pos x="4" y="110"/>
                </a:cxn>
                <a:cxn ang="0">
                  <a:pos x="8" y="110"/>
                </a:cxn>
                <a:cxn ang="0">
                  <a:pos x="11" y="108"/>
                </a:cxn>
                <a:cxn ang="0">
                  <a:pos x="12" y="106"/>
                </a:cxn>
                <a:cxn ang="0">
                  <a:pos x="12" y="106"/>
                </a:cxn>
                <a:cxn ang="0">
                  <a:pos x="24" y="81"/>
                </a:cxn>
                <a:cxn ang="0">
                  <a:pos x="36" y="56"/>
                </a:cxn>
                <a:cxn ang="0">
                  <a:pos x="36" y="56"/>
                </a:cxn>
                <a:cxn ang="0">
                  <a:pos x="39" y="44"/>
                </a:cxn>
                <a:cxn ang="0">
                  <a:pos x="42" y="32"/>
                </a:cxn>
                <a:cxn ang="0">
                  <a:pos x="46" y="21"/>
                </a:cxn>
                <a:cxn ang="0">
                  <a:pos x="49" y="14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5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10">
                  <a:moveTo>
                    <a:pt x="45" y="1"/>
                  </a:moveTo>
                  <a:lnTo>
                    <a:pt x="45" y="1"/>
                  </a:lnTo>
                  <a:lnTo>
                    <a:pt x="38" y="10"/>
                  </a:lnTo>
                  <a:lnTo>
                    <a:pt x="34" y="19"/>
                  </a:lnTo>
                  <a:lnTo>
                    <a:pt x="32" y="3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6" y="48"/>
                  </a:lnTo>
                  <a:lnTo>
                    <a:pt x="24" y="56"/>
                  </a:lnTo>
                  <a:lnTo>
                    <a:pt x="16" y="72"/>
                  </a:lnTo>
                  <a:lnTo>
                    <a:pt x="8" y="87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2" y="107"/>
                  </a:lnTo>
                  <a:lnTo>
                    <a:pt x="3" y="108"/>
                  </a:lnTo>
                  <a:lnTo>
                    <a:pt x="4" y="110"/>
                  </a:lnTo>
                  <a:lnTo>
                    <a:pt x="8" y="110"/>
                  </a:lnTo>
                  <a:lnTo>
                    <a:pt x="11" y="108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24" y="81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9" y="44"/>
                  </a:lnTo>
                  <a:lnTo>
                    <a:pt x="42" y="32"/>
                  </a:lnTo>
                  <a:lnTo>
                    <a:pt x="46" y="21"/>
                  </a:lnTo>
                  <a:lnTo>
                    <a:pt x="49" y="14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574"/>
            <p:cNvSpPr/>
            <p:nvPr/>
          </p:nvSpPr>
          <p:spPr bwMode="auto">
            <a:xfrm>
              <a:off x="3311526" y="2287588"/>
              <a:ext cx="26988" cy="50800"/>
            </a:xfrm>
            <a:custGeom>
              <a:avLst/>
              <a:gdLst/>
              <a:ahLst/>
              <a:cxnLst>
                <a:cxn ang="0">
                  <a:pos x="57" y="2"/>
                </a:cxn>
                <a:cxn ang="0">
                  <a:pos x="57" y="2"/>
                </a:cxn>
                <a:cxn ang="0">
                  <a:pos x="42" y="31"/>
                </a:cxn>
                <a:cxn ang="0">
                  <a:pos x="27" y="58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4"/>
                </a:cxn>
                <a:cxn ang="0">
                  <a:pos x="5" y="125"/>
                </a:cxn>
                <a:cxn ang="0">
                  <a:pos x="6" y="125"/>
                </a:cxn>
                <a:cxn ang="0">
                  <a:pos x="9" y="124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38" y="65"/>
                </a:cxn>
                <a:cxn ang="0">
                  <a:pos x="52" y="36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59" y="1"/>
                </a:cxn>
                <a:cxn ang="0">
                  <a:pos x="57" y="2"/>
                </a:cxn>
                <a:cxn ang="0">
                  <a:pos x="57" y="2"/>
                </a:cxn>
              </a:cxnLst>
              <a:rect l="0" t="0" r="r" b="b"/>
              <a:pathLst>
                <a:path w="68" h="125">
                  <a:moveTo>
                    <a:pt x="57" y="2"/>
                  </a:moveTo>
                  <a:lnTo>
                    <a:pt x="57" y="2"/>
                  </a:lnTo>
                  <a:lnTo>
                    <a:pt x="42" y="31"/>
                  </a:lnTo>
                  <a:lnTo>
                    <a:pt x="27" y="58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4"/>
                  </a:lnTo>
                  <a:lnTo>
                    <a:pt x="5" y="125"/>
                  </a:lnTo>
                  <a:lnTo>
                    <a:pt x="6" y="125"/>
                  </a:lnTo>
                  <a:lnTo>
                    <a:pt x="9" y="124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38" y="65"/>
                  </a:lnTo>
                  <a:lnTo>
                    <a:pt x="52" y="36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575"/>
            <p:cNvSpPr/>
            <p:nvPr/>
          </p:nvSpPr>
          <p:spPr bwMode="auto">
            <a:xfrm>
              <a:off x="3346451" y="2263775"/>
              <a:ext cx="34925" cy="619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7" y="14"/>
                </a:cxn>
                <a:cxn ang="0">
                  <a:pos x="72" y="23"/>
                </a:cxn>
                <a:cxn ang="0">
                  <a:pos x="63" y="41"/>
                </a:cxn>
                <a:cxn ang="0">
                  <a:pos x="51" y="58"/>
                </a:cxn>
                <a:cxn ang="0">
                  <a:pos x="38" y="76"/>
                </a:cxn>
                <a:cxn ang="0">
                  <a:pos x="26" y="93"/>
                </a:cxn>
                <a:cxn ang="0">
                  <a:pos x="15" y="110"/>
                </a:cxn>
                <a:cxn ang="0">
                  <a:pos x="6" y="129"/>
                </a:cxn>
                <a:cxn ang="0">
                  <a:pos x="3" y="139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51"/>
                </a:cxn>
                <a:cxn ang="0">
                  <a:pos x="2" y="154"/>
                </a:cxn>
                <a:cxn ang="0">
                  <a:pos x="3" y="155"/>
                </a:cxn>
                <a:cxn ang="0">
                  <a:pos x="6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13" y="155"/>
                </a:cxn>
                <a:cxn ang="0">
                  <a:pos x="15" y="152"/>
                </a:cxn>
                <a:cxn ang="0">
                  <a:pos x="15" y="148"/>
                </a:cxn>
                <a:cxn ang="0">
                  <a:pos x="12" y="146"/>
                </a:cxn>
                <a:cxn ang="0">
                  <a:pos x="12" y="146"/>
                </a:cxn>
                <a:cxn ang="0">
                  <a:pos x="16" y="137"/>
                </a:cxn>
                <a:cxn ang="0">
                  <a:pos x="20" y="127"/>
                </a:cxn>
                <a:cxn ang="0">
                  <a:pos x="29" y="109"/>
                </a:cxn>
                <a:cxn ang="0">
                  <a:pos x="40" y="93"/>
                </a:cxn>
                <a:cxn ang="0">
                  <a:pos x="51" y="76"/>
                </a:cxn>
                <a:cxn ang="0">
                  <a:pos x="63" y="59"/>
                </a:cxn>
                <a:cxn ang="0">
                  <a:pos x="75" y="42"/>
                </a:cxn>
                <a:cxn ang="0">
                  <a:pos x="84" y="25"/>
                </a:cxn>
                <a:cxn ang="0">
                  <a:pos x="88" y="16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92" y="4"/>
                </a:cxn>
                <a:cxn ang="0">
                  <a:pos x="91" y="3"/>
                </a:cxn>
                <a:cxn ang="0">
                  <a:pos x="87" y="0"/>
                </a:cxn>
                <a:cxn ang="0">
                  <a:pos x="83" y="0"/>
                </a:cxn>
                <a:cxn ang="0">
                  <a:pos x="81" y="2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2" h="156">
                  <a:moveTo>
                    <a:pt x="80" y="4"/>
                  </a:moveTo>
                  <a:lnTo>
                    <a:pt x="80" y="4"/>
                  </a:lnTo>
                  <a:lnTo>
                    <a:pt x="77" y="14"/>
                  </a:lnTo>
                  <a:lnTo>
                    <a:pt x="72" y="23"/>
                  </a:lnTo>
                  <a:lnTo>
                    <a:pt x="63" y="41"/>
                  </a:lnTo>
                  <a:lnTo>
                    <a:pt x="51" y="58"/>
                  </a:lnTo>
                  <a:lnTo>
                    <a:pt x="38" y="76"/>
                  </a:lnTo>
                  <a:lnTo>
                    <a:pt x="26" y="93"/>
                  </a:lnTo>
                  <a:lnTo>
                    <a:pt x="15" y="110"/>
                  </a:lnTo>
                  <a:lnTo>
                    <a:pt x="6" y="129"/>
                  </a:lnTo>
                  <a:lnTo>
                    <a:pt x="3" y="13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6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13" y="155"/>
                  </a:lnTo>
                  <a:lnTo>
                    <a:pt x="15" y="152"/>
                  </a:lnTo>
                  <a:lnTo>
                    <a:pt x="15" y="148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6" y="137"/>
                  </a:lnTo>
                  <a:lnTo>
                    <a:pt x="20" y="127"/>
                  </a:lnTo>
                  <a:lnTo>
                    <a:pt x="29" y="109"/>
                  </a:lnTo>
                  <a:lnTo>
                    <a:pt x="40" y="93"/>
                  </a:lnTo>
                  <a:lnTo>
                    <a:pt x="51" y="76"/>
                  </a:lnTo>
                  <a:lnTo>
                    <a:pt x="63" y="59"/>
                  </a:lnTo>
                  <a:lnTo>
                    <a:pt x="75" y="42"/>
                  </a:lnTo>
                  <a:lnTo>
                    <a:pt x="84" y="25"/>
                  </a:lnTo>
                  <a:lnTo>
                    <a:pt x="88" y="16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2" y="4"/>
                  </a:lnTo>
                  <a:lnTo>
                    <a:pt x="91" y="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576"/>
            <p:cNvSpPr/>
            <p:nvPr/>
          </p:nvSpPr>
          <p:spPr bwMode="auto">
            <a:xfrm>
              <a:off x="3406776" y="2251075"/>
              <a:ext cx="26988" cy="46038"/>
            </a:xfrm>
            <a:custGeom>
              <a:avLst/>
              <a:gdLst/>
              <a:ahLst/>
              <a:cxnLst>
                <a:cxn ang="0">
                  <a:pos x="54" y="3"/>
                </a:cxn>
                <a:cxn ang="0">
                  <a:pos x="54" y="3"/>
                </a:cxn>
                <a:cxn ang="0">
                  <a:pos x="47" y="16"/>
                </a:cxn>
                <a:cxn ang="0">
                  <a:pos x="39" y="28"/>
                </a:cxn>
                <a:cxn ang="0">
                  <a:pos x="27" y="54"/>
                </a:cxn>
                <a:cxn ang="0">
                  <a:pos x="14" y="80"/>
                </a:cxn>
                <a:cxn ang="0">
                  <a:pos x="1" y="106"/>
                </a:cxn>
                <a:cxn ang="0">
                  <a:pos x="1" y="106"/>
                </a:cxn>
                <a:cxn ang="0">
                  <a:pos x="0" y="109"/>
                </a:cxn>
                <a:cxn ang="0">
                  <a:pos x="0" y="110"/>
                </a:cxn>
                <a:cxn ang="0">
                  <a:pos x="3" y="114"/>
                </a:cxn>
                <a:cxn ang="0">
                  <a:pos x="6" y="114"/>
                </a:cxn>
                <a:cxn ang="0">
                  <a:pos x="9" y="114"/>
                </a:cxn>
                <a:cxn ang="0">
                  <a:pos x="10" y="111"/>
                </a:cxn>
                <a:cxn ang="0">
                  <a:pos x="10" y="111"/>
                </a:cxn>
                <a:cxn ang="0">
                  <a:pos x="25" y="86"/>
                </a:cxn>
                <a:cxn ang="0">
                  <a:pos x="37" y="60"/>
                </a:cxn>
                <a:cxn ang="0">
                  <a:pos x="50" y="34"/>
                </a:cxn>
                <a:cxn ang="0">
                  <a:pos x="56" y="21"/>
                </a:cxn>
                <a:cxn ang="0">
                  <a:pos x="64" y="9"/>
                </a:cxn>
                <a:cxn ang="0">
                  <a:pos x="64" y="9"/>
                </a:cxn>
                <a:cxn ang="0">
                  <a:pos x="65" y="7"/>
                </a:cxn>
                <a:cxn ang="0">
                  <a:pos x="64" y="4"/>
                </a:cxn>
                <a:cxn ang="0">
                  <a:pos x="61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4" y="3"/>
                </a:cxn>
                <a:cxn ang="0">
                  <a:pos x="54" y="3"/>
                </a:cxn>
              </a:cxnLst>
              <a:rect l="0" t="0" r="r" b="b"/>
              <a:pathLst>
                <a:path w="65" h="114">
                  <a:moveTo>
                    <a:pt x="54" y="3"/>
                  </a:moveTo>
                  <a:lnTo>
                    <a:pt x="54" y="3"/>
                  </a:lnTo>
                  <a:lnTo>
                    <a:pt x="47" y="16"/>
                  </a:lnTo>
                  <a:lnTo>
                    <a:pt x="39" y="28"/>
                  </a:lnTo>
                  <a:lnTo>
                    <a:pt x="27" y="54"/>
                  </a:lnTo>
                  <a:lnTo>
                    <a:pt x="14" y="80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3" y="114"/>
                  </a:lnTo>
                  <a:lnTo>
                    <a:pt x="6" y="114"/>
                  </a:lnTo>
                  <a:lnTo>
                    <a:pt x="9" y="114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25" y="86"/>
                  </a:lnTo>
                  <a:lnTo>
                    <a:pt x="37" y="60"/>
                  </a:lnTo>
                  <a:lnTo>
                    <a:pt x="50" y="34"/>
                  </a:lnTo>
                  <a:lnTo>
                    <a:pt x="56" y="21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7"/>
                  </a:lnTo>
                  <a:lnTo>
                    <a:pt x="64" y="4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3"/>
                  </a:lnTo>
                  <a:lnTo>
                    <a:pt x="5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577"/>
            <p:cNvSpPr/>
            <p:nvPr/>
          </p:nvSpPr>
          <p:spPr bwMode="auto">
            <a:xfrm>
              <a:off x="3451226" y="2247900"/>
              <a:ext cx="15875" cy="34925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30" y="4"/>
                </a:cxn>
                <a:cxn ang="0">
                  <a:pos x="21" y="22"/>
                </a:cxn>
                <a:cxn ang="0">
                  <a:pos x="12" y="41"/>
                </a:cxn>
                <a:cxn ang="0">
                  <a:pos x="4" y="60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4" y="88"/>
                </a:cxn>
                <a:cxn ang="0">
                  <a:pos x="7" y="88"/>
                </a:cxn>
                <a:cxn ang="0">
                  <a:pos x="8" y="88"/>
                </a:cxn>
                <a:cxn ang="0">
                  <a:pos x="9" y="87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6" y="64"/>
                </a:cxn>
                <a:cxn ang="0">
                  <a:pos x="22" y="46"/>
                </a:cxn>
                <a:cxn ang="0">
                  <a:pos x="32" y="28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41" y="7"/>
                </a:cxn>
                <a:cxn ang="0">
                  <a:pos x="41" y="4"/>
                </a:cxn>
                <a:cxn ang="0">
                  <a:pos x="38" y="2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41" h="88">
                  <a:moveTo>
                    <a:pt x="30" y="4"/>
                  </a:moveTo>
                  <a:lnTo>
                    <a:pt x="30" y="4"/>
                  </a:lnTo>
                  <a:lnTo>
                    <a:pt x="21" y="22"/>
                  </a:lnTo>
                  <a:lnTo>
                    <a:pt x="12" y="41"/>
                  </a:lnTo>
                  <a:lnTo>
                    <a:pt x="4" y="60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4" y="88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9" y="87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6" y="64"/>
                  </a:lnTo>
                  <a:lnTo>
                    <a:pt x="22" y="46"/>
                  </a:lnTo>
                  <a:lnTo>
                    <a:pt x="32" y="2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578"/>
            <p:cNvSpPr/>
            <p:nvPr/>
          </p:nvSpPr>
          <p:spPr bwMode="auto">
            <a:xfrm>
              <a:off x="3489326" y="2241550"/>
              <a:ext cx="19050" cy="36513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38" y="5"/>
                </a:cxn>
                <a:cxn ang="0">
                  <a:pos x="38" y="12"/>
                </a:cxn>
                <a:cxn ang="0">
                  <a:pos x="36" y="17"/>
                </a:cxn>
                <a:cxn ang="0">
                  <a:pos x="32" y="26"/>
                </a:cxn>
                <a:cxn ang="0">
                  <a:pos x="19" y="46"/>
                </a:cxn>
                <a:cxn ang="0">
                  <a:pos x="19" y="46"/>
                </a:cxn>
                <a:cxn ang="0">
                  <a:pos x="8" y="67"/>
                </a:cxn>
                <a:cxn ang="0">
                  <a:pos x="4" y="77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90"/>
                </a:cxn>
                <a:cxn ang="0">
                  <a:pos x="2" y="91"/>
                </a:cxn>
                <a:cxn ang="0">
                  <a:pos x="6" y="94"/>
                </a:cxn>
                <a:cxn ang="0">
                  <a:pos x="9" y="94"/>
                </a:cxn>
                <a:cxn ang="0">
                  <a:pos x="11" y="93"/>
                </a:cxn>
                <a:cxn ang="0">
                  <a:pos x="12" y="90"/>
                </a:cxn>
                <a:cxn ang="0">
                  <a:pos x="12" y="90"/>
                </a:cxn>
                <a:cxn ang="0">
                  <a:pos x="16" y="78"/>
                </a:cxn>
                <a:cxn ang="0">
                  <a:pos x="21" y="64"/>
                </a:cxn>
                <a:cxn ang="0">
                  <a:pos x="28" y="51"/>
                </a:cxn>
                <a:cxn ang="0">
                  <a:pos x="36" y="40"/>
                </a:cxn>
                <a:cxn ang="0">
                  <a:pos x="36" y="40"/>
                </a:cxn>
                <a:cxn ang="0">
                  <a:pos x="42" y="33"/>
                </a:cxn>
                <a:cxn ang="0">
                  <a:pos x="46" y="23"/>
                </a:cxn>
                <a:cxn ang="0">
                  <a:pos x="49" y="14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1" y="1"/>
                </a:cxn>
                <a:cxn ang="0">
                  <a:pos x="40" y="3"/>
                </a:cxn>
                <a:cxn ang="0">
                  <a:pos x="38" y="5"/>
                </a:cxn>
                <a:cxn ang="0">
                  <a:pos x="38" y="5"/>
                </a:cxn>
              </a:cxnLst>
              <a:rect l="0" t="0" r="r" b="b"/>
              <a:pathLst>
                <a:path w="50" h="94">
                  <a:moveTo>
                    <a:pt x="38" y="5"/>
                  </a:moveTo>
                  <a:lnTo>
                    <a:pt x="38" y="5"/>
                  </a:lnTo>
                  <a:lnTo>
                    <a:pt x="38" y="12"/>
                  </a:lnTo>
                  <a:lnTo>
                    <a:pt x="36" y="17"/>
                  </a:lnTo>
                  <a:lnTo>
                    <a:pt x="32" y="2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8" y="67"/>
                  </a:lnTo>
                  <a:lnTo>
                    <a:pt x="4" y="77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91"/>
                  </a:lnTo>
                  <a:lnTo>
                    <a:pt x="6" y="94"/>
                  </a:lnTo>
                  <a:lnTo>
                    <a:pt x="9" y="94"/>
                  </a:lnTo>
                  <a:lnTo>
                    <a:pt x="11" y="93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6" y="78"/>
                  </a:lnTo>
                  <a:lnTo>
                    <a:pt x="21" y="64"/>
                  </a:lnTo>
                  <a:lnTo>
                    <a:pt x="28" y="51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42" y="33"/>
                  </a:lnTo>
                  <a:lnTo>
                    <a:pt x="46" y="23"/>
                  </a:lnTo>
                  <a:lnTo>
                    <a:pt x="49" y="14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579"/>
            <p:cNvSpPr/>
            <p:nvPr/>
          </p:nvSpPr>
          <p:spPr bwMode="auto">
            <a:xfrm>
              <a:off x="3519488" y="2247900"/>
              <a:ext cx="14288" cy="34925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5" y="14"/>
                </a:cxn>
                <a:cxn ang="0">
                  <a:pos x="22" y="24"/>
                </a:cxn>
                <a:cxn ang="0">
                  <a:pos x="17" y="34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8" y="64"/>
                </a:cxn>
                <a:cxn ang="0">
                  <a:pos x="2" y="83"/>
                </a:cxn>
                <a:cxn ang="0">
                  <a:pos x="2" y="83"/>
                </a:cxn>
                <a:cxn ang="0">
                  <a:pos x="0" y="86"/>
                </a:cxn>
                <a:cxn ang="0">
                  <a:pos x="2" y="87"/>
                </a:cxn>
                <a:cxn ang="0">
                  <a:pos x="5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6"/>
                </a:cxn>
                <a:cxn ang="0">
                  <a:pos x="12" y="86"/>
                </a:cxn>
                <a:cxn ang="0">
                  <a:pos x="20" y="64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30" y="31"/>
                </a:cxn>
                <a:cxn ang="0">
                  <a:pos x="34" y="23"/>
                </a:cxn>
                <a:cxn ang="0">
                  <a:pos x="37" y="14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8" y="2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38" h="90">
                  <a:moveTo>
                    <a:pt x="28" y="5"/>
                  </a:moveTo>
                  <a:lnTo>
                    <a:pt x="28" y="5"/>
                  </a:lnTo>
                  <a:lnTo>
                    <a:pt x="25" y="14"/>
                  </a:lnTo>
                  <a:lnTo>
                    <a:pt x="22" y="24"/>
                  </a:lnTo>
                  <a:lnTo>
                    <a:pt x="17" y="3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8" y="64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0" y="86"/>
                  </a:lnTo>
                  <a:lnTo>
                    <a:pt x="2" y="87"/>
                  </a:lnTo>
                  <a:lnTo>
                    <a:pt x="5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20" y="6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0" y="31"/>
                  </a:lnTo>
                  <a:lnTo>
                    <a:pt x="34" y="23"/>
                  </a:lnTo>
                  <a:lnTo>
                    <a:pt x="37" y="1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580"/>
            <p:cNvSpPr/>
            <p:nvPr/>
          </p:nvSpPr>
          <p:spPr bwMode="auto">
            <a:xfrm>
              <a:off x="3568701" y="2252663"/>
              <a:ext cx="17463" cy="36513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36" y="1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9" y="3"/>
                </a:cxn>
                <a:cxn ang="0">
                  <a:pos x="27" y="4"/>
                </a:cxn>
                <a:cxn ang="0">
                  <a:pos x="27" y="7"/>
                </a:cxn>
                <a:cxn ang="0">
                  <a:pos x="27" y="8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7"/>
                </a:cxn>
                <a:cxn ang="0">
                  <a:pos x="26" y="26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8" y="63"/>
                </a:cxn>
                <a:cxn ang="0">
                  <a:pos x="4" y="73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1" y="89"/>
                </a:cxn>
                <a:cxn ang="0">
                  <a:pos x="5" y="92"/>
                </a:cxn>
                <a:cxn ang="0">
                  <a:pos x="9" y="90"/>
                </a:cxn>
                <a:cxn ang="0">
                  <a:pos x="10" y="89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15" y="73"/>
                </a:cxn>
                <a:cxn ang="0">
                  <a:pos x="22" y="59"/>
                </a:cxn>
                <a:cxn ang="0">
                  <a:pos x="29" y="44"/>
                </a:cxn>
                <a:cxn ang="0">
                  <a:pos x="36" y="31"/>
                </a:cxn>
                <a:cxn ang="0">
                  <a:pos x="36" y="31"/>
                </a:cxn>
                <a:cxn ang="0">
                  <a:pos x="39" y="25"/>
                </a:cxn>
                <a:cxn ang="0">
                  <a:pos x="42" y="16"/>
                </a:cxn>
                <a:cxn ang="0">
                  <a:pos x="42" y="12"/>
                </a:cxn>
                <a:cxn ang="0">
                  <a:pos x="40" y="8"/>
                </a:cxn>
                <a:cxn ang="0">
                  <a:pos x="39" y="5"/>
                </a:cxn>
                <a:cxn ang="0">
                  <a:pos x="36" y="1"/>
                </a:cxn>
                <a:cxn ang="0">
                  <a:pos x="36" y="1"/>
                </a:cxn>
              </a:cxnLst>
              <a:rect l="0" t="0" r="r" b="b"/>
              <a:pathLst>
                <a:path w="42" h="92">
                  <a:moveTo>
                    <a:pt x="36" y="1"/>
                  </a:moveTo>
                  <a:lnTo>
                    <a:pt x="36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26" y="26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8" y="63"/>
                  </a:lnTo>
                  <a:lnTo>
                    <a:pt x="4" y="73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5" y="92"/>
                  </a:lnTo>
                  <a:lnTo>
                    <a:pt x="9" y="90"/>
                  </a:lnTo>
                  <a:lnTo>
                    <a:pt x="10" y="89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5" y="73"/>
                  </a:lnTo>
                  <a:lnTo>
                    <a:pt x="22" y="59"/>
                  </a:lnTo>
                  <a:lnTo>
                    <a:pt x="29" y="44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9" y="25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39" y="5"/>
                  </a:lnTo>
                  <a:lnTo>
                    <a:pt x="36" y="1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581"/>
            <p:cNvSpPr/>
            <p:nvPr/>
          </p:nvSpPr>
          <p:spPr bwMode="auto">
            <a:xfrm>
              <a:off x="3614738" y="2270125"/>
              <a:ext cx="26988" cy="57150"/>
            </a:xfrm>
            <a:custGeom>
              <a:avLst/>
              <a:gdLst/>
              <a:ahLst/>
              <a:cxnLst>
                <a:cxn ang="0">
                  <a:pos x="56" y="4"/>
                </a:cxn>
                <a:cxn ang="0">
                  <a:pos x="56" y="4"/>
                </a:cxn>
                <a:cxn ang="0">
                  <a:pos x="55" y="13"/>
                </a:cxn>
                <a:cxn ang="0">
                  <a:pos x="51" y="21"/>
                </a:cxn>
                <a:cxn ang="0">
                  <a:pos x="43" y="38"/>
                </a:cxn>
                <a:cxn ang="0">
                  <a:pos x="26" y="70"/>
                </a:cxn>
                <a:cxn ang="0">
                  <a:pos x="26" y="70"/>
                </a:cxn>
                <a:cxn ang="0">
                  <a:pos x="9" y="104"/>
                </a:cxn>
                <a:cxn ang="0">
                  <a:pos x="3" y="122"/>
                </a:cxn>
                <a:cxn ang="0">
                  <a:pos x="1" y="129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41"/>
                </a:cxn>
                <a:cxn ang="0">
                  <a:pos x="1" y="142"/>
                </a:cxn>
                <a:cxn ang="0">
                  <a:pos x="3" y="144"/>
                </a:cxn>
                <a:cxn ang="0">
                  <a:pos x="5" y="145"/>
                </a:cxn>
                <a:cxn ang="0">
                  <a:pos x="9" y="142"/>
                </a:cxn>
                <a:cxn ang="0">
                  <a:pos x="10" y="141"/>
                </a:cxn>
                <a:cxn ang="0">
                  <a:pos x="10" y="139"/>
                </a:cxn>
                <a:cxn ang="0">
                  <a:pos x="10" y="139"/>
                </a:cxn>
                <a:cxn ang="0">
                  <a:pos x="12" y="132"/>
                </a:cxn>
                <a:cxn ang="0">
                  <a:pos x="13" y="127"/>
                </a:cxn>
                <a:cxn ang="0">
                  <a:pos x="17" y="119"/>
                </a:cxn>
                <a:cxn ang="0">
                  <a:pos x="22" y="112"/>
                </a:cxn>
                <a:cxn ang="0">
                  <a:pos x="26" y="102"/>
                </a:cxn>
                <a:cxn ang="0">
                  <a:pos x="26" y="102"/>
                </a:cxn>
                <a:cxn ang="0">
                  <a:pos x="34" y="80"/>
                </a:cxn>
                <a:cxn ang="0">
                  <a:pos x="44" y="59"/>
                </a:cxn>
                <a:cxn ang="0">
                  <a:pos x="44" y="59"/>
                </a:cxn>
                <a:cxn ang="0">
                  <a:pos x="57" y="34"/>
                </a:cxn>
                <a:cxn ang="0">
                  <a:pos x="64" y="21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8" y="5"/>
                </a:cxn>
                <a:cxn ang="0">
                  <a:pos x="67" y="2"/>
                </a:cxn>
                <a:cxn ang="0">
                  <a:pos x="64" y="0"/>
                </a:cxn>
                <a:cxn ang="0">
                  <a:pos x="60" y="1"/>
                </a:cxn>
                <a:cxn ang="0">
                  <a:pos x="57" y="2"/>
                </a:cxn>
                <a:cxn ang="0">
                  <a:pos x="56" y="4"/>
                </a:cxn>
                <a:cxn ang="0">
                  <a:pos x="56" y="4"/>
                </a:cxn>
              </a:cxnLst>
              <a:rect l="0" t="0" r="r" b="b"/>
              <a:pathLst>
                <a:path w="68" h="145">
                  <a:moveTo>
                    <a:pt x="56" y="4"/>
                  </a:moveTo>
                  <a:lnTo>
                    <a:pt x="56" y="4"/>
                  </a:lnTo>
                  <a:lnTo>
                    <a:pt x="55" y="13"/>
                  </a:lnTo>
                  <a:lnTo>
                    <a:pt x="51" y="21"/>
                  </a:lnTo>
                  <a:lnTo>
                    <a:pt x="43" y="38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9" y="104"/>
                  </a:lnTo>
                  <a:lnTo>
                    <a:pt x="3" y="122"/>
                  </a:lnTo>
                  <a:lnTo>
                    <a:pt x="1" y="1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1" y="142"/>
                  </a:lnTo>
                  <a:lnTo>
                    <a:pt x="3" y="144"/>
                  </a:lnTo>
                  <a:lnTo>
                    <a:pt x="5" y="145"/>
                  </a:lnTo>
                  <a:lnTo>
                    <a:pt x="9" y="142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12" y="132"/>
                  </a:lnTo>
                  <a:lnTo>
                    <a:pt x="13" y="127"/>
                  </a:lnTo>
                  <a:lnTo>
                    <a:pt x="17" y="119"/>
                  </a:lnTo>
                  <a:lnTo>
                    <a:pt x="22" y="11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34" y="80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57" y="34"/>
                  </a:lnTo>
                  <a:lnTo>
                    <a:pt x="64" y="21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67" y="2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7" y="2"/>
                  </a:lnTo>
                  <a:lnTo>
                    <a:pt x="56" y="4"/>
                  </a:lnTo>
                  <a:lnTo>
                    <a:pt x="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582"/>
            <p:cNvSpPr/>
            <p:nvPr/>
          </p:nvSpPr>
          <p:spPr bwMode="auto">
            <a:xfrm>
              <a:off x="3595688" y="2268538"/>
              <a:ext cx="17463" cy="269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2" y="4"/>
                </a:cxn>
                <a:cxn ang="0">
                  <a:pos x="28" y="9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1" y="42"/>
                </a:cxn>
                <a:cxn ang="0">
                  <a:pos x="7" y="51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0" y="64"/>
                </a:cxn>
                <a:cxn ang="0">
                  <a:pos x="1" y="67"/>
                </a:cxn>
                <a:cxn ang="0">
                  <a:pos x="3" y="68"/>
                </a:cxn>
                <a:cxn ang="0">
                  <a:pos x="7" y="68"/>
                </a:cxn>
                <a:cxn ang="0">
                  <a:pos x="9" y="68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18" y="52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32" y="23"/>
                </a:cxn>
                <a:cxn ang="0">
                  <a:pos x="35" y="16"/>
                </a:cxn>
                <a:cxn ang="0">
                  <a:pos x="38" y="13"/>
                </a:cxn>
                <a:cxn ang="0">
                  <a:pos x="42" y="12"/>
                </a:cxn>
                <a:cxn ang="0">
                  <a:pos x="42" y="12"/>
                </a:cxn>
                <a:cxn ang="0">
                  <a:pos x="43" y="10"/>
                </a:cxn>
                <a:cxn ang="0">
                  <a:pos x="45" y="9"/>
                </a:cxn>
                <a:cxn ang="0">
                  <a:pos x="45" y="4"/>
                </a:cxn>
                <a:cxn ang="0">
                  <a:pos x="43" y="1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5" h="68">
                  <a:moveTo>
                    <a:pt x="38" y="0"/>
                  </a:moveTo>
                  <a:lnTo>
                    <a:pt x="38" y="0"/>
                  </a:lnTo>
                  <a:lnTo>
                    <a:pt x="32" y="4"/>
                  </a:lnTo>
                  <a:lnTo>
                    <a:pt x="28" y="9"/>
                  </a:lnTo>
                  <a:lnTo>
                    <a:pt x="22" y="1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1" y="42"/>
                  </a:lnTo>
                  <a:lnTo>
                    <a:pt x="7" y="5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3" y="68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8" y="52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32" y="23"/>
                  </a:lnTo>
                  <a:lnTo>
                    <a:pt x="35" y="16"/>
                  </a:lnTo>
                  <a:lnTo>
                    <a:pt x="38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3" y="10"/>
                  </a:lnTo>
                  <a:lnTo>
                    <a:pt x="45" y="9"/>
                  </a:lnTo>
                  <a:lnTo>
                    <a:pt x="45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583"/>
            <p:cNvSpPr/>
            <p:nvPr/>
          </p:nvSpPr>
          <p:spPr bwMode="auto">
            <a:xfrm>
              <a:off x="3648076" y="2266950"/>
              <a:ext cx="30163" cy="61913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5" y="3"/>
                </a:cxn>
                <a:cxn ang="0">
                  <a:pos x="60" y="9"/>
                </a:cxn>
                <a:cxn ang="0">
                  <a:pos x="55" y="17"/>
                </a:cxn>
                <a:cxn ang="0">
                  <a:pos x="47" y="35"/>
                </a:cxn>
                <a:cxn ang="0">
                  <a:pos x="39" y="54"/>
                </a:cxn>
                <a:cxn ang="0">
                  <a:pos x="31" y="72"/>
                </a:cxn>
                <a:cxn ang="0">
                  <a:pos x="31" y="72"/>
                </a:cxn>
                <a:cxn ang="0">
                  <a:pos x="14" y="110"/>
                </a:cxn>
                <a:cxn ang="0">
                  <a:pos x="6" y="130"/>
                </a:cxn>
                <a:cxn ang="0">
                  <a:pos x="0" y="149"/>
                </a:cxn>
                <a:cxn ang="0">
                  <a:pos x="0" y="149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17" y="133"/>
                </a:cxn>
                <a:cxn ang="0">
                  <a:pos x="23" y="114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48" y="60"/>
                </a:cxn>
                <a:cxn ang="0">
                  <a:pos x="56" y="42"/>
                </a:cxn>
                <a:cxn ang="0">
                  <a:pos x="64" y="25"/>
                </a:cxn>
                <a:cxn ang="0">
                  <a:pos x="68" y="17"/>
                </a:cxn>
                <a:cxn ang="0">
                  <a:pos x="74" y="10"/>
                </a:cxn>
                <a:cxn ang="0">
                  <a:pos x="74" y="10"/>
                </a:cxn>
                <a:cxn ang="0">
                  <a:pos x="75" y="8"/>
                </a:cxn>
                <a:cxn ang="0">
                  <a:pos x="75" y="5"/>
                </a:cxn>
                <a:cxn ang="0">
                  <a:pos x="73" y="3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5" y="3"/>
                </a:cxn>
                <a:cxn ang="0">
                  <a:pos x="65" y="3"/>
                </a:cxn>
              </a:cxnLst>
              <a:rect l="0" t="0" r="r" b="b"/>
              <a:pathLst>
                <a:path w="75" h="156">
                  <a:moveTo>
                    <a:pt x="65" y="3"/>
                  </a:moveTo>
                  <a:lnTo>
                    <a:pt x="65" y="3"/>
                  </a:lnTo>
                  <a:lnTo>
                    <a:pt x="60" y="9"/>
                  </a:lnTo>
                  <a:lnTo>
                    <a:pt x="55" y="17"/>
                  </a:lnTo>
                  <a:lnTo>
                    <a:pt x="47" y="35"/>
                  </a:lnTo>
                  <a:lnTo>
                    <a:pt x="39" y="54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14" y="110"/>
                  </a:lnTo>
                  <a:lnTo>
                    <a:pt x="6" y="130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17" y="133"/>
                  </a:lnTo>
                  <a:lnTo>
                    <a:pt x="23" y="114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8" y="60"/>
                  </a:lnTo>
                  <a:lnTo>
                    <a:pt x="56" y="42"/>
                  </a:lnTo>
                  <a:lnTo>
                    <a:pt x="64" y="25"/>
                  </a:lnTo>
                  <a:lnTo>
                    <a:pt x="68" y="17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5" y="8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3"/>
                  </a:lnTo>
                  <a:lnTo>
                    <a:pt x="6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584"/>
            <p:cNvSpPr/>
            <p:nvPr/>
          </p:nvSpPr>
          <p:spPr bwMode="auto">
            <a:xfrm>
              <a:off x="3698876" y="2268538"/>
              <a:ext cx="17463" cy="38100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30" y="6"/>
                </a:cxn>
                <a:cxn ang="0">
                  <a:pos x="28" y="17"/>
                </a:cxn>
                <a:cxn ang="0">
                  <a:pos x="25" y="27"/>
                </a:cxn>
                <a:cxn ang="0">
                  <a:pos x="17" y="48"/>
                </a:cxn>
                <a:cxn ang="0">
                  <a:pos x="17" y="48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7" y="76"/>
                </a:cxn>
                <a:cxn ang="0">
                  <a:pos x="3" y="85"/>
                </a:cxn>
                <a:cxn ang="0">
                  <a:pos x="3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0" y="93"/>
                </a:cxn>
                <a:cxn ang="0">
                  <a:pos x="4" y="95"/>
                </a:cxn>
                <a:cxn ang="0">
                  <a:pos x="5" y="95"/>
                </a:cxn>
                <a:cxn ang="0">
                  <a:pos x="8" y="94"/>
                </a:cxn>
                <a:cxn ang="0">
                  <a:pos x="8" y="94"/>
                </a:cxn>
                <a:cxn ang="0">
                  <a:pos x="11" y="93"/>
                </a:cxn>
                <a:cxn ang="0">
                  <a:pos x="12" y="90"/>
                </a:cxn>
                <a:cxn ang="0">
                  <a:pos x="14" y="85"/>
                </a:cxn>
                <a:cxn ang="0">
                  <a:pos x="14" y="85"/>
                </a:cxn>
                <a:cxn ang="0">
                  <a:pos x="20" y="73"/>
                </a:cxn>
                <a:cxn ang="0">
                  <a:pos x="24" y="60"/>
                </a:cxn>
                <a:cxn ang="0">
                  <a:pos x="24" y="60"/>
                </a:cxn>
                <a:cxn ang="0">
                  <a:pos x="34" y="34"/>
                </a:cxn>
                <a:cxn ang="0">
                  <a:pos x="39" y="20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41" y="4"/>
                </a:cxn>
                <a:cxn ang="0">
                  <a:pos x="41" y="1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30" y="4"/>
                </a:cxn>
                <a:cxn ang="0">
                  <a:pos x="30" y="6"/>
                </a:cxn>
                <a:cxn ang="0">
                  <a:pos x="30" y="6"/>
                </a:cxn>
              </a:cxnLst>
              <a:rect l="0" t="0" r="r" b="b"/>
              <a:pathLst>
                <a:path w="42" h="95">
                  <a:moveTo>
                    <a:pt x="30" y="6"/>
                  </a:moveTo>
                  <a:lnTo>
                    <a:pt x="30" y="6"/>
                  </a:lnTo>
                  <a:lnTo>
                    <a:pt x="28" y="17"/>
                  </a:lnTo>
                  <a:lnTo>
                    <a:pt x="25" y="27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7" y="76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4" y="95"/>
                  </a:lnTo>
                  <a:lnTo>
                    <a:pt x="5" y="95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11" y="93"/>
                  </a:lnTo>
                  <a:lnTo>
                    <a:pt x="12" y="90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20" y="73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34" y="34"/>
                  </a:lnTo>
                  <a:lnTo>
                    <a:pt x="39" y="2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1" y="4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585"/>
            <p:cNvSpPr/>
            <p:nvPr/>
          </p:nvSpPr>
          <p:spPr bwMode="auto">
            <a:xfrm>
              <a:off x="3736976" y="2259013"/>
              <a:ext cx="17463" cy="36513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4"/>
                </a:cxn>
                <a:cxn ang="0">
                  <a:pos x="26" y="25"/>
                </a:cxn>
                <a:cxn ang="0">
                  <a:pos x="19" y="45"/>
                </a:cxn>
                <a:cxn ang="0">
                  <a:pos x="19" y="45"/>
                </a:cxn>
                <a:cxn ang="0">
                  <a:pos x="12" y="65"/>
                </a:cxn>
                <a:cxn ang="0">
                  <a:pos x="8" y="74"/>
                </a:cxn>
                <a:cxn ang="0">
                  <a:pos x="6" y="78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2" y="87"/>
                </a:cxn>
                <a:cxn ang="0">
                  <a:pos x="2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1" y="89"/>
                </a:cxn>
                <a:cxn ang="0">
                  <a:pos x="11" y="89"/>
                </a:cxn>
                <a:cxn ang="0">
                  <a:pos x="17" y="82"/>
                </a:cxn>
                <a:cxn ang="0">
                  <a:pos x="21" y="73"/>
                </a:cxn>
                <a:cxn ang="0">
                  <a:pos x="25" y="64"/>
                </a:cxn>
                <a:cxn ang="0">
                  <a:pos x="28" y="55"/>
                </a:cxn>
                <a:cxn ang="0">
                  <a:pos x="28" y="55"/>
                </a:cxn>
                <a:cxn ang="0">
                  <a:pos x="32" y="43"/>
                </a:cxn>
                <a:cxn ang="0">
                  <a:pos x="37" y="31"/>
                </a:cxn>
                <a:cxn ang="0">
                  <a:pos x="46" y="6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4"/>
                </a:cxn>
                <a:cxn ang="0">
                  <a:pos x="36" y="4"/>
                </a:cxn>
              </a:cxnLst>
              <a:rect l="0" t="0" r="r" b="b"/>
              <a:pathLst>
                <a:path w="46" h="90">
                  <a:moveTo>
                    <a:pt x="36" y="4"/>
                  </a:moveTo>
                  <a:lnTo>
                    <a:pt x="36" y="4"/>
                  </a:lnTo>
                  <a:lnTo>
                    <a:pt x="26" y="2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2" y="65"/>
                  </a:lnTo>
                  <a:lnTo>
                    <a:pt x="8" y="74"/>
                  </a:lnTo>
                  <a:lnTo>
                    <a:pt x="6" y="78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7" y="82"/>
                  </a:lnTo>
                  <a:lnTo>
                    <a:pt x="21" y="73"/>
                  </a:lnTo>
                  <a:lnTo>
                    <a:pt x="25" y="64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2" y="43"/>
                  </a:lnTo>
                  <a:lnTo>
                    <a:pt x="37" y="31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7" y="1"/>
                  </a:lnTo>
                  <a:lnTo>
                    <a:pt x="36" y="4"/>
                  </a:lnTo>
                  <a:lnTo>
                    <a:pt x="3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586"/>
            <p:cNvSpPr/>
            <p:nvPr/>
          </p:nvSpPr>
          <p:spPr bwMode="auto">
            <a:xfrm>
              <a:off x="3775076" y="2259013"/>
              <a:ext cx="14288" cy="36513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22" y="14"/>
                </a:cxn>
                <a:cxn ang="0">
                  <a:pos x="18" y="26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9" y="59"/>
                </a:cxn>
                <a:cxn ang="0">
                  <a:pos x="5" y="66"/>
                </a:cxn>
                <a:cxn ang="0">
                  <a:pos x="1" y="76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0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7"/>
                </a:cxn>
                <a:cxn ang="0">
                  <a:pos x="15" y="68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30" y="30"/>
                </a:cxn>
                <a:cxn ang="0">
                  <a:pos x="32" y="19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8" y="4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38" h="90">
                  <a:moveTo>
                    <a:pt x="27" y="2"/>
                  </a:moveTo>
                  <a:lnTo>
                    <a:pt x="27" y="2"/>
                  </a:lnTo>
                  <a:lnTo>
                    <a:pt x="22" y="14"/>
                  </a:lnTo>
                  <a:lnTo>
                    <a:pt x="18" y="26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9" y="59"/>
                  </a:lnTo>
                  <a:lnTo>
                    <a:pt x="5" y="66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0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7"/>
                  </a:lnTo>
                  <a:lnTo>
                    <a:pt x="15" y="68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30" y="30"/>
                  </a:lnTo>
                  <a:lnTo>
                    <a:pt x="32" y="19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587"/>
            <p:cNvSpPr/>
            <p:nvPr/>
          </p:nvSpPr>
          <p:spPr bwMode="auto">
            <a:xfrm>
              <a:off x="3797301" y="2268538"/>
              <a:ext cx="14288" cy="31750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3" y="3"/>
                </a:cxn>
                <a:cxn ang="0">
                  <a:pos x="16" y="22"/>
                </a:cxn>
                <a:cxn ang="0">
                  <a:pos x="12" y="32"/>
                </a:cxn>
                <a:cxn ang="0">
                  <a:pos x="11" y="42"/>
                </a:cxn>
                <a:cxn ang="0">
                  <a:pos x="11" y="42"/>
                </a:cxn>
                <a:cxn ang="0">
                  <a:pos x="9" y="50"/>
                </a:cxn>
                <a:cxn ang="0">
                  <a:pos x="7" y="58"/>
                </a:cxn>
                <a:cxn ang="0">
                  <a:pos x="3" y="64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8" y="79"/>
                </a:cxn>
                <a:cxn ang="0">
                  <a:pos x="9" y="77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5" y="70"/>
                </a:cxn>
                <a:cxn ang="0">
                  <a:pos x="17" y="63"/>
                </a:cxn>
                <a:cxn ang="0">
                  <a:pos x="17" y="63"/>
                </a:cxn>
                <a:cxn ang="0">
                  <a:pos x="21" y="55"/>
                </a:cxn>
                <a:cxn ang="0">
                  <a:pos x="23" y="47"/>
                </a:cxn>
                <a:cxn ang="0">
                  <a:pos x="23" y="47"/>
                </a:cxn>
                <a:cxn ang="0">
                  <a:pos x="24" y="37"/>
                </a:cxn>
                <a:cxn ang="0">
                  <a:pos x="28" y="26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34" h="79">
                  <a:moveTo>
                    <a:pt x="23" y="3"/>
                  </a:moveTo>
                  <a:lnTo>
                    <a:pt x="23" y="3"/>
                  </a:lnTo>
                  <a:lnTo>
                    <a:pt x="16" y="22"/>
                  </a:lnTo>
                  <a:lnTo>
                    <a:pt x="12" y="3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50"/>
                  </a:lnTo>
                  <a:lnTo>
                    <a:pt x="7" y="58"/>
                  </a:lnTo>
                  <a:lnTo>
                    <a:pt x="3" y="6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5" y="70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21" y="55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4" y="37"/>
                  </a:lnTo>
                  <a:lnTo>
                    <a:pt x="28" y="2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588"/>
            <p:cNvSpPr/>
            <p:nvPr/>
          </p:nvSpPr>
          <p:spPr bwMode="auto">
            <a:xfrm>
              <a:off x="3100388" y="2054225"/>
              <a:ext cx="760413" cy="293688"/>
            </a:xfrm>
            <a:custGeom>
              <a:avLst/>
              <a:gdLst/>
              <a:ahLst/>
              <a:cxnLst>
                <a:cxn ang="0">
                  <a:pos x="1909" y="649"/>
                </a:cxn>
                <a:cxn ang="0">
                  <a:pos x="1902" y="606"/>
                </a:cxn>
                <a:cxn ang="0">
                  <a:pos x="1898" y="561"/>
                </a:cxn>
                <a:cxn ang="0">
                  <a:pos x="1870" y="489"/>
                </a:cxn>
                <a:cxn ang="0">
                  <a:pos x="1813" y="386"/>
                </a:cxn>
                <a:cxn ang="0">
                  <a:pos x="1717" y="256"/>
                </a:cxn>
                <a:cxn ang="0">
                  <a:pos x="1627" y="177"/>
                </a:cxn>
                <a:cxn ang="0">
                  <a:pos x="1513" y="113"/>
                </a:cxn>
                <a:cxn ang="0">
                  <a:pos x="1346" y="52"/>
                </a:cxn>
                <a:cxn ang="0">
                  <a:pos x="1224" y="24"/>
                </a:cxn>
                <a:cxn ang="0">
                  <a:pos x="1144" y="9"/>
                </a:cxn>
                <a:cxn ang="0">
                  <a:pos x="952" y="0"/>
                </a:cxn>
                <a:cxn ang="0">
                  <a:pos x="817" y="4"/>
                </a:cxn>
                <a:cxn ang="0">
                  <a:pos x="639" y="26"/>
                </a:cxn>
                <a:cxn ang="0">
                  <a:pos x="520" y="60"/>
                </a:cxn>
                <a:cxn ang="0">
                  <a:pos x="429" y="103"/>
                </a:cxn>
                <a:cxn ang="0">
                  <a:pos x="298" y="187"/>
                </a:cxn>
                <a:cxn ang="0">
                  <a:pos x="238" y="232"/>
                </a:cxn>
                <a:cxn ang="0">
                  <a:pos x="157" y="315"/>
                </a:cxn>
                <a:cxn ang="0">
                  <a:pos x="77" y="421"/>
                </a:cxn>
                <a:cxn ang="0">
                  <a:pos x="43" y="491"/>
                </a:cxn>
                <a:cxn ang="0">
                  <a:pos x="17" y="598"/>
                </a:cxn>
                <a:cxn ang="0">
                  <a:pos x="0" y="716"/>
                </a:cxn>
                <a:cxn ang="0">
                  <a:pos x="11" y="734"/>
                </a:cxn>
                <a:cxn ang="0">
                  <a:pos x="35" y="736"/>
                </a:cxn>
                <a:cxn ang="0">
                  <a:pos x="44" y="722"/>
                </a:cxn>
                <a:cxn ang="0">
                  <a:pos x="55" y="632"/>
                </a:cxn>
                <a:cxn ang="0">
                  <a:pos x="66" y="564"/>
                </a:cxn>
                <a:cxn ang="0">
                  <a:pos x="109" y="460"/>
                </a:cxn>
                <a:cxn ang="0">
                  <a:pos x="138" y="413"/>
                </a:cxn>
                <a:cxn ang="0">
                  <a:pos x="200" y="340"/>
                </a:cxn>
                <a:cxn ang="0">
                  <a:pos x="239" y="292"/>
                </a:cxn>
                <a:cxn ang="0">
                  <a:pos x="303" y="237"/>
                </a:cxn>
                <a:cxn ang="0">
                  <a:pos x="350" y="208"/>
                </a:cxn>
                <a:cxn ang="0">
                  <a:pos x="439" y="149"/>
                </a:cxn>
                <a:cxn ang="0">
                  <a:pos x="550" y="100"/>
                </a:cxn>
                <a:cxn ang="0">
                  <a:pos x="629" y="75"/>
                </a:cxn>
                <a:cxn ang="0">
                  <a:pos x="750" y="59"/>
                </a:cxn>
                <a:cxn ang="0">
                  <a:pos x="907" y="46"/>
                </a:cxn>
                <a:cxn ang="0">
                  <a:pos x="1071" y="50"/>
                </a:cxn>
                <a:cxn ang="0">
                  <a:pos x="1232" y="72"/>
                </a:cxn>
                <a:cxn ang="0">
                  <a:pos x="1387" y="119"/>
                </a:cxn>
                <a:cxn ang="0">
                  <a:pos x="1538" y="181"/>
                </a:cxn>
                <a:cxn ang="0">
                  <a:pos x="1592" y="209"/>
                </a:cxn>
                <a:cxn ang="0">
                  <a:pos x="1653" y="258"/>
                </a:cxn>
                <a:cxn ang="0">
                  <a:pos x="1739" y="364"/>
                </a:cxn>
                <a:cxn ang="0">
                  <a:pos x="1818" y="491"/>
                </a:cxn>
                <a:cxn ang="0">
                  <a:pos x="1845" y="547"/>
                </a:cxn>
                <a:cxn ang="0">
                  <a:pos x="1858" y="621"/>
                </a:cxn>
                <a:cxn ang="0">
                  <a:pos x="1870" y="680"/>
                </a:cxn>
                <a:cxn ang="0">
                  <a:pos x="1873" y="706"/>
                </a:cxn>
                <a:cxn ang="0">
                  <a:pos x="1883" y="719"/>
                </a:cxn>
                <a:cxn ang="0">
                  <a:pos x="1907" y="719"/>
                </a:cxn>
                <a:cxn ang="0">
                  <a:pos x="1917" y="706"/>
                </a:cxn>
                <a:cxn ang="0">
                  <a:pos x="1917" y="688"/>
                </a:cxn>
              </a:cxnLst>
              <a:rect l="0" t="0" r="r" b="b"/>
              <a:pathLst>
                <a:path w="1917" h="739">
                  <a:moveTo>
                    <a:pt x="1917" y="688"/>
                  </a:moveTo>
                  <a:lnTo>
                    <a:pt x="1917" y="688"/>
                  </a:lnTo>
                  <a:lnTo>
                    <a:pt x="1915" y="668"/>
                  </a:lnTo>
                  <a:lnTo>
                    <a:pt x="1909" y="649"/>
                  </a:lnTo>
                  <a:lnTo>
                    <a:pt x="1909" y="649"/>
                  </a:lnTo>
                  <a:lnTo>
                    <a:pt x="1907" y="638"/>
                  </a:lnTo>
                  <a:lnTo>
                    <a:pt x="1904" y="628"/>
                  </a:lnTo>
                  <a:lnTo>
                    <a:pt x="1902" y="606"/>
                  </a:lnTo>
                  <a:lnTo>
                    <a:pt x="1900" y="583"/>
                  </a:lnTo>
                  <a:lnTo>
                    <a:pt x="1899" y="573"/>
                  </a:lnTo>
                  <a:lnTo>
                    <a:pt x="1898" y="561"/>
                  </a:lnTo>
                  <a:lnTo>
                    <a:pt x="1898" y="561"/>
                  </a:lnTo>
                  <a:lnTo>
                    <a:pt x="1892" y="543"/>
                  </a:lnTo>
                  <a:lnTo>
                    <a:pt x="1886" y="525"/>
                  </a:lnTo>
                  <a:lnTo>
                    <a:pt x="1878" y="506"/>
                  </a:lnTo>
                  <a:lnTo>
                    <a:pt x="1870" y="489"/>
                  </a:lnTo>
                  <a:lnTo>
                    <a:pt x="1852" y="454"/>
                  </a:lnTo>
                  <a:lnTo>
                    <a:pt x="1834" y="420"/>
                  </a:lnTo>
                  <a:lnTo>
                    <a:pt x="1834" y="420"/>
                  </a:lnTo>
                  <a:lnTo>
                    <a:pt x="1813" y="386"/>
                  </a:lnTo>
                  <a:lnTo>
                    <a:pt x="1792" y="352"/>
                  </a:lnTo>
                  <a:lnTo>
                    <a:pt x="1768" y="319"/>
                  </a:lnTo>
                  <a:lnTo>
                    <a:pt x="1743" y="287"/>
                  </a:lnTo>
                  <a:lnTo>
                    <a:pt x="1717" y="256"/>
                  </a:lnTo>
                  <a:lnTo>
                    <a:pt x="1690" y="228"/>
                  </a:lnTo>
                  <a:lnTo>
                    <a:pt x="1660" y="202"/>
                  </a:lnTo>
                  <a:lnTo>
                    <a:pt x="1643" y="188"/>
                  </a:lnTo>
                  <a:lnTo>
                    <a:pt x="1627" y="177"/>
                  </a:lnTo>
                  <a:lnTo>
                    <a:pt x="1627" y="177"/>
                  </a:lnTo>
                  <a:lnTo>
                    <a:pt x="1592" y="154"/>
                  </a:lnTo>
                  <a:lnTo>
                    <a:pt x="1554" y="134"/>
                  </a:lnTo>
                  <a:lnTo>
                    <a:pt x="1513" y="113"/>
                  </a:lnTo>
                  <a:lnTo>
                    <a:pt x="1471" y="94"/>
                  </a:lnTo>
                  <a:lnTo>
                    <a:pt x="1429" y="79"/>
                  </a:lnTo>
                  <a:lnTo>
                    <a:pt x="1387" y="64"/>
                  </a:lnTo>
                  <a:lnTo>
                    <a:pt x="1346" y="52"/>
                  </a:lnTo>
                  <a:lnTo>
                    <a:pt x="1304" y="43"/>
                  </a:lnTo>
                  <a:lnTo>
                    <a:pt x="1304" y="43"/>
                  </a:lnTo>
                  <a:lnTo>
                    <a:pt x="1264" y="34"/>
                  </a:lnTo>
                  <a:lnTo>
                    <a:pt x="1224" y="24"/>
                  </a:lnTo>
                  <a:lnTo>
                    <a:pt x="1185" y="16"/>
                  </a:lnTo>
                  <a:lnTo>
                    <a:pt x="1164" y="12"/>
                  </a:lnTo>
                  <a:lnTo>
                    <a:pt x="1144" y="9"/>
                  </a:lnTo>
                  <a:lnTo>
                    <a:pt x="1144" y="9"/>
                  </a:lnTo>
                  <a:lnTo>
                    <a:pt x="1096" y="5"/>
                  </a:lnTo>
                  <a:lnTo>
                    <a:pt x="1047" y="3"/>
                  </a:lnTo>
                  <a:lnTo>
                    <a:pt x="999" y="1"/>
                  </a:lnTo>
                  <a:lnTo>
                    <a:pt x="952" y="0"/>
                  </a:lnTo>
                  <a:lnTo>
                    <a:pt x="952" y="0"/>
                  </a:lnTo>
                  <a:lnTo>
                    <a:pt x="907" y="1"/>
                  </a:lnTo>
                  <a:lnTo>
                    <a:pt x="862" y="3"/>
                  </a:lnTo>
                  <a:lnTo>
                    <a:pt x="817" y="4"/>
                  </a:lnTo>
                  <a:lnTo>
                    <a:pt x="773" y="8"/>
                  </a:lnTo>
                  <a:lnTo>
                    <a:pt x="727" y="13"/>
                  </a:lnTo>
                  <a:lnTo>
                    <a:pt x="682" y="18"/>
                  </a:lnTo>
                  <a:lnTo>
                    <a:pt x="639" y="26"/>
                  </a:lnTo>
                  <a:lnTo>
                    <a:pt x="595" y="37"/>
                  </a:lnTo>
                  <a:lnTo>
                    <a:pt x="595" y="37"/>
                  </a:lnTo>
                  <a:lnTo>
                    <a:pt x="557" y="47"/>
                  </a:lnTo>
                  <a:lnTo>
                    <a:pt x="520" y="60"/>
                  </a:lnTo>
                  <a:lnTo>
                    <a:pt x="484" y="76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29" y="103"/>
                  </a:lnTo>
                  <a:lnTo>
                    <a:pt x="409" y="114"/>
                  </a:lnTo>
                  <a:lnTo>
                    <a:pt x="372" y="139"/>
                  </a:lnTo>
                  <a:lnTo>
                    <a:pt x="336" y="164"/>
                  </a:lnTo>
                  <a:lnTo>
                    <a:pt x="298" y="187"/>
                  </a:lnTo>
                  <a:lnTo>
                    <a:pt x="298" y="187"/>
                  </a:lnTo>
                  <a:lnTo>
                    <a:pt x="282" y="198"/>
                  </a:lnTo>
                  <a:lnTo>
                    <a:pt x="266" y="208"/>
                  </a:lnTo>
                  <a:lnTo>
                    <a:pt x="238" y="232"/>
                  </a:lnTo>
                  <a:lnTo>
                    <a:pt x="211" y="256"/>
                  </a:lnTo>
                  <a:lnTo>
                    <a:pt x="185" y="283"/>
                  </a:lnTo>
                  <a:lnTo>
                    <a:pt x="185" y="283"/>
                  </a:lnTo>
                  <a:lnTo>
                    <a:pt x="157" y="315"/>
                  </a:lnTo>
                  <a:lnTo>
                    <a:pt x="129" y="349"/>
                  </a:lnTo>
                  <a:lnTo>
                    <a:pt x="102" y="386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68" y="438"/>
                  </a:lnTo>
                  <a:lnTo>
                    <a:pt x="58" y="457"/>
                  </a:lnTo>
                  <a:lnTo>
                    <a:pt x="51" y="474"/>
                  </a:lnTo>
                  <a:lnTo>
                    <a:pt x="43" y="491"/>
                  </a:lnTo>
                  <a:lnTo>
                    <a:pt x="36" y="509"/>
                  </a:lnTo>
                  <a:lnTo>
                    <a:pt x="31" y="526"/>
                  </a:lnTo>
                  <a:lnTo>
                    <a:pt x="23" y="561"/>
                  </a:lnTo>
                  <a:lnTo>
                    <a:pt x="17" y="598"/>
                  </a:lnTo>
                  <a:lnTo>
                    <a:pt x="10" y="634"/>
                  </a:lnTo>
                  <a:lnTo>
                    <a:pt x="1" y="710"/>
                  </a:lnTo>
                  <a:lnTo>
                    <a:pt x="1" y="710"/>
                  </a:lnTo>
                  <a:lnTo>
                    <a:pt x="0" y="716"/>
                  </a:lnTo>
                  <a:lnTo>
                    <a:pt x="1" y="721"/>
                  </a:lnTo>
                  <a:lnTo>
                    <a:pt x="2" y="725"/>
                  </a:lnTo>
                  <a:lnTo>
                    <a:pt x="5" y="729"/>
                  </a:lnTo>
                  <a:lnTo>
                    <a:pt x="11" y="734"/>
                  </a:lnTo>
                  <a:lnTo>
                    <a:pt x="19" y="738"/>
                  </a:lnTo>
                  <a:lnTo>
                    <a:pt x="27" y="739"/>
                  </a:lnTo>
                  <a:lnTo>
                    <a:pt x="31" y="738"/>
                  </a:lnTo>
                  <a:lnTo>
                    <a:pt x="35" y="736"/>
                  </a:lnTo>
                  <a:lnTo>
                    <a:pt x="39" y="734"/>
                  </a:lnTo>
                  <a:lnTo>
                    <a:pt x="41" y="731"/>
                  </a:lnTo>
                  <a:lnTo>
                    <a:pt x="43" y="727"/>
                  </a:lnTo>
                  <a:lnTo>
                    <a:pt x="44" y="722"/>
                  </a:lnTo>
                  <a:lnTo>
                    <a:pt x="44" y="722"/>
                  </a:lnTo>
                  <a:lnTo>
                    <a:pt x="48" y="692"/>
                  </a:lnTo>
                  <a:lnTo>
                    <a:pt x="51" y="662"/>
                  </a:lnTo>
                  <a:lnTo>
                    <a:pt x="55" y="632"/>
                  </a:lnTo>
                  <a:lnTo>
                    <a:pt x="58" y="600"/>
                  </a:lnTo>
                  <a:lnTo>
                    <a:pt x="58" y="600"/>
                  </a:lnTo>
                  <a:lnTo>
                    <a:pt x="61" y="582"/>
                  </a:lnTo>
                  <a:lnTo>
                    <a:pt x="66" y="564"/>
                  </a:lnTo>
                  <a:lnTo>
                    <a:pt x="72" y="547"/>
                  </a:lnTo>
                  <a:lnTo>
                    <a:pt x="78" y="528"/>
                  </a:lnTo>
                  <a:lnTo>
                    <a:pt x="94" y="494"/>
                  </a:lnTo>
                  <a:lnTo>
                    <a:pt x="109" y="460"/>
                  </a:lnTo>
                  <a:lnTo>
                    <a:pt x="109" y="460"/>
                  </a:lnTo>
                  <a:lnTo>
                    <a:pt x="117" y="443"/>
                  </a:lnTo>
                  <a:lnTo>
                    <a:pt x="128" y="428"/>
                  </a:lnTo>
                  <a:lnTo>
                    <a:pt x="138" y="413"/>
                  </a:lnTo>
                  <a:lnTo>
                    <a:pt x="151" y="398"/>
                  </a:lnTo>
                  <a:lnTo>
                    <a:pt x="176" y="369"/>
                  </a:lnTo>
                  <a:lnTo>
                    <a:pt x="188" y="355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11" y="324"/>
                  </a:lnTo>
                  <a:lnTo>
                    <a:pt x="225" y="307"/>
                  </a:lnTo>
                  <a:lnTo>
                    <a:pt x="239" y="292"/>
                  </a:lnTo>
                  <a:lnTo>
                    <a:pt x="253" y="277"/>
                  </a:lnTo>
                  <a:lnTo>
                    <a:pt x="269" y="263"/>
                  </a:lnTo>
                  <a:lnTo>
                    <a:pt x="286" y="249"/>
                  </a:lnTo>
                  <a:lnTo>
                    <a:pt x="303" y="237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36" y="217"/>
                  </a:lnTo>
                  <a:lnTo>
                    <a:pt x="350" y="208"/>
                  </a:lnTo>
                  <a:lnTo>
                    <a:pt x="379" y="187"/>
                  </a:lnTo>
                  <a:lnTo>
                    <a:pt x="409" y="166"/>
                  </a:lnTo>
                  <a:lnTo>
                    <a:pt x="423" y="157"/>
                  </a:lnTo>
                  <a:lnTo>
                    <a:pt x="439" y="149"/>
                  </a:lnTo>
                  <a:lnTo>
                    <a:pt x="439" y="149"/>
                  </a:lnTo>
                  <a:lnTo>
                    <a:pt x="476" y="131"/>
                  </a:lnTo>
                  <a:lnTo>
                    <a:pt x="512" y="115"/>
                  </a:lnTo>
                  <a:lnTo>
                    <a:pt x="550" y="100"/>
                  </a:lnTo>
                  <a:lnTo>
                    <a:pt x="590" y="85"/>
                  </a:lnTo>
                  <a:lnTo>
                    <a:pt x="590" y="85"/>
                  </a:lnTo>
                  <a:lnTo>
                    <a:pt x="609" y="80"/>
                  </a:lnTo>
                  <a:lnTo>
                    <a:pt x="629" y="75"/>
                  </a:lnTo>
                  <a:lnTo>
                    <a:pt x="648" y="71"/>
                  </a:lnTo>
                  <a:lnTo>
                    <a:pt x="669" y="68"/>
                  </a:lnTo>
                  <a:lnTo>
                    <a:pt x="710" y="63"/>
                  </a:lnTo>
                  <a:lnTo>
                    <a:pt x="750" y="59"/>
                  </a:lnTo>
                  <a:lnTo>
                    <a:pt x="750" y="59"/>
                  </a:lnTo>
                  <a:lnTo>
                    <a:pt x="829" y="51"/>
                  </a:lnTo>
                  <a:lnTo>
                    <a:pt x="868" y="47"/>
                  </a:lnTo>
                  <a:lnTo>
                    <a:pt x="907" y="46"/>
                  </a:lnTo>
                  <a:lnTo>
                    <a:pt x="907" y="46"/>
                  </a:lnTo>
                  <a:lnTo>
                    <a:pt x="988" y="47"/>
                  </a:lnTo>
                  <a:lnTo>
                    <a:pt x="1030" y="47"/>
                  </a:lnTo>
                  <a:lnTo>
                    <a:pt x="1071" y="50"/>
                  </a:lnTo>
                  <a:lnTo>
                    <a:pt x="1111" y="52"/>
                  </a:lnTo>
                  <a:lnTo>
                    <a:pt x="1152" y="56"/>
                  </a:lnTo>
                  <a:lnTo>
                    <a:pt x="1193" y="63"/>
                  </a:lnTo>
                  <a:lnTo>
                    <a:pt x="1232" y="72"/>
                  </a:lnTo>
                  <a:lnTo>
                    <a:pt x="1232" y="72"/>
                  </a:lnTo>
                  <a:lnTo>
                    <a:pt x="1312" y="94"/>
                  </a:lnTo>
                  <a:lnTo>
                    <a:pt x="1350" y="106"/>
                  </a:lnTo>
                  <a:lnTo>
                    <a:pt x="1387" y="119"/>
                  </a:lnTo>
                  <a:lnTo>
                    <a:pt x="1425" y="132"/>
                  </a:lnTo>
                  <a:lnTo>
                    <a:pt x="1463" y="147"/>
                  </a:lnTo>
                  <a:lnTo>
                    <a:pt x="1500" y="162"/>
                  </a:lnTo>
                  <a:lnTo>
                    <a:pt x="1538" y="181"/>
                  </a:lnTo>
                  <a:lnTo>
                    <a:pt x="1538" y="181"/>
                  </a:lnTo>
                  <a:lnTo>
                    <a:pt x="1558" y="190"/>
                  </a:lnTo>
                  <a:lnTo>
                    <a:pt x="1575" y="199"/>
                  </a:lnTo>
                  <a:lnTo>
                    <a:pt x="1592" y="209"/>
                  </a:lnTo>
                  <a:lnTo>
                    <a:pt x="1609" y="221"/>
                  </a:lnTo>
                  <a:lnTo>
                    <a:pt x="1624" y="233"/>
                  </a:lnTo>
                  <a:lnTo>
                    <a:pt x="1639" y="245"/>
                  </a:lnTo>
                  <a:lnTo>
                    <a:pt x="1653" y="258"/>
                  </a:lnTo>
                  <a:lnTo>
                    <a:pt x="1666" y="272"/>
                  </a:lnTo>
                  <a:lnTo>
                    <a:pt x="1692" y="300"/>
                  </a:lnTo>
                  <a:lnTo>
                    <a:pt x="1717" y="331"/>
                  </a:lnTo>
                  <a:lnTo>
                    <a:pt x="1739" y="364"/>
                  </a:lnTo>
                  <a:lnTo>
                    <a:pt x="1762" y="398"/>
                  </a:lnTo>
                  <a:lnTo>
                    <a:pt x="1762" y="398"/>
                  </a:lnTo>
                  <a:lnTo>
                    <a:pt x="1799" y="459"/>
                  </a:lnTo>
                  <a:lnTo>
                    <a:pt x="1818" y="491"/>
                  </a:lnTo>
                  <a:lnTo>
                    <a:pt x="1835" y="522"/>
                  </a:lnTo>
                  <a:lnTo>
                    <a:pt x="1835" y="522"/>
                  </a:lnTo>
                  <a:lnTo>
                    <a:pt x="1840" y="534"/>
                  </a:lnTo>
                  <a:lnTo>
                    <a:pt x="1845" y="547"/>
                  </a:lnTo>
                  <a:lnTo>
                    <a:pt x="1852" y="570"/>
                  </a:lnTo>
                  <a:lnTo>
                    <a:pt x="1856" y="595"/>
                  </a:lnTo>
                  <a:lnTo>
                    <a:pt x="1858" y="621"/>
                  </a:lnTo>
                  <a:lnTo>
                    <a:pt x="1858" y="621"/>
                  </a:lnTo>
                  <a:lnTo>
                    <a:pt x="1858" y="632"/>
                  </a:lnTo>
                  <a:lnTo>
                    <a:pt x="1861" y="641"/>
                  </a:lnTo>
                  <a:lnTo>
                    <a:pt x="1865" y="661"/>
                  </a:lnTo>
                  <a:lnTo>
                    <a:pt x="1870" y="680"/>
                  </a:lnTo>
                  <a:lnTo>
                    <a:pt x="1871" y="691"/>
                  </a:lnTo>
                  <a:lnTo>
                    <a:pt x="1873" y="701"/>
                  </a:lnTo>
                  <a:lnTo>
                    <a:pt x="1873" y="701"/>
                  </a:lnTo>
                  <a:lnTo>
                    <a:pt x="1873" y="706"/>
                  </a:lnTo>
                  <a:lnTo>
                    <a:pt x="1874" y="710"/>
                  </a:lnTo>
                  <a:lnTo>
                    <a:pt x="1877" y="714"/>
                  </a:lnTo>
                  <a:lnTo>
                    <a:pt x="1879" y="718"/>
                  </a:lnTo>
                  <a:lnTo>
                    <a:pt x="1883" y="719"/>
                  </a:lnTo>
                  <a:lnTo>
                    <a:pt x="1887" y="722"/>
                  </a:lnTo>
                  <a:lnTo>
                    <a:pt x="1895" y="723"/>
                  </a:lnTo>
                  <a:lnTo>
                    <a:pt x="1903" y="722"/>
                  </a:lnTo>
                  <a:lnTo>
                    <a:pt x="1907" y="719"/>
                  </a:lnTo>
                  <a:lnTo>
                    <a:pt x="1911" y="718"/>
                  </a:lnTo>
                  <a:lnTo>
                    <a:pt x="1913" y="714"/>
                  </a:lnTo>
                  <a:lnTo>
                    <a:pt x="1916" y="710"/>
                  </a:lnTo>
                  <a:lnTo>
                    <a:pt x="1917" y="706"/>
                  </a:lnTo>
                  <a:lnTo>
                    <a:pt x="1917" y="701"/>
                  </a:lnTo>
                  <a:lnTo>
                    <a:pt x="1917" y="693"/>
                  </a:lnTo>
                  <a:lnTo>
                    <a:pt x="1917" y="693"/>
                  </a:lnTo>
                  <a:lnTo>
                    <a:pt x="1917" y="688"/>
                  </a:lnTo>
                  <a:lnTo>
                    <a:pt x="1917" y="6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589"/>
            <p:cNvSpPr/>
            <p:nvPr/>
          </p:nvSpPr>
          <p:spPr bwMode="auto">
            <a:xfrm>
              <a:off x="3100388" y="2273300"/>
              <a:ext cx="766763" cy="79375"/>
            </a:xfrm>
            <a:custGeom>
              <a:avLst/>
              <a:gdLst/>
              <a:ahLst/>
              <a:cxnLst>
                <a:cxn ang="0">
                  <a:pos x="1837" y="85"/>
                </a:cxn>
                <a:cxn ang="0">
                  <a:pos x="1750" y="52"/>
                </a:cxn>
                <a:cxn ang="0">
                  <a:pos x="1652" y="40"/>
                </a:cxn>
                <a:cxn ang="0">
                  <a:pos x="1504" y="57"/>
                </a:cxn>
                <a:cxn ang="0">
                  <a:pos x="1433" y="81"/>
                </a:cxn>
                <a:cxn ang="0">
                  <a:pos x="1355" y="148"/>
                </a:cxn>
                <a:cxn ang="0">
                  <a:pos x="1304" y="93"/>
                </a:cxn>
                <a:cxn ang="0">
                  <a:pos x="1212" y="31"/>
                </a:cxn>
                <a:cxn ang="0">
                  <a:pos x="1142" y="5"/>
                </a:cxn>
                <a:cxn ang="0">
                  <a:pos x="996" y="2"/>
                </a:cxn>
                <a:cxn ang="0">
                  <a:pos x="909" y="8"/>
                </a:cxn>
                <a:cxn ang="0">
                  <a:pos x="803" y="32"/>
                </a:cxn>
                <a:cxn ang="0">
                  <a:pos x="714" y="56"/>
                </a:cxn>
                <a:cxn ang="0">
                  <a:pos x="626" y="103"/>
                </a:cxn>
                <a:cxn ang="0">
                  <a:pos x="565" y="131"/>
                </a:cxn>
                <a:cxn ang="0">
                  <a:pos x="485" y="81"/>
                </a:cxn>
                <a:cxn ang="0">
                  <a:pos x="397" y="51"/>
                </a:cxn>
                <a:cxn ang="0">
                  <a:pos x="300" y="44"/>
                </a:cxn>
                <a:cxn ang="0">
                  <a:pos x="201" y="52"/>
                </a:cxn>
                <a:cxn ang="0">
                  <a:pos x="117" y="86"/>
                </a:cxn>
                <a:cxn ang="0">
                  <a:pos x="32" y="137"/>
                </a:cxn>
                <a:cxn ang="0">
                  <a:pos x="3" y="145"/>
                </a:cxn>
                <a:cxn ang="0">
                  <a:pos x="1" y="188"/>
                </a:cxn>
                <a:cxn ang="0">
                  <a:pos x="26" y="202"/>
                </a:cxn>
                <a:cxn ang="0">
                  <a:pos x="89" y="159"/>
                </a:cxn>
                <a:cxn ang="0">
                  <a:pos x="175" y="108"/>
                </a:cxn>
                <a:cxn ang="0">
                  <a:pos x="282" y="91"/>
                </a:cxn>
                <a:cxn ang="0">
                  <a:pos x="379" y="94"/>
                </a:cxn>
                <a:cxn ang="0">
                  <a:pos x="468" y="123"/>
                </a:cxn>
                <a:cxn ang="0">
                  <a:pos x="548" y="175"/>
                </a:cxn>
                <a:cxn ang="0">
                  <a:pos x="567" y="196"/>
                </a:cxn>
                <a:cxn ang="0">
                  <a:pos x="601" y="195"/>
                </a:cxn>
                <a:cxn ang="0">
                  <a:pos x="609" y="176"/>
                </a:cxn>
                <a:cxn ang="0">
                  <a:pos x="668" y="132"/>
                </a:cxn>
                <a:cxn ang="0">
                  <a:pos x="770" y="85"/>
                </a:cxn>
                <a:cxn ang="0">
                  <a:pos x="889" y="55"/>
                </a:cxn>
                <a:cxn ang="0">
                  <a:pos x="952" y="48"/>
                </a:cxn>
                <a:cxn ang="0">
                  <a:pos x="1076" y="48"/>
                </a:cxn>
                <a:cxn ang="0">
                  <a:pos x="1149" y="53"/>
                </a:cxn>
                <a:cxn ang="0">
                  <a:pos x="1237" y="100"/>
                </a:cxn>
                <a:cxn ang="0">
                  <a:pos x="1305" y="159"/>
                </a:cxn>
                <a:cxn ang="0">
                  <a:pos x="1352" y="195"/>
                </a:cxn>
                <a:cxn ang="0">
                  <a:pos x="1363" y="196"/>
                </a:cxn>
                <a:cxn ang="0">
                  <a:pos x="1367" y="195"/>
                </a:cxn>
                <a:cxn ang="0">
                  <a:pos x="1374" y="192"/>
                </a:cxn>
                <a:cxn ang="0">
                  <a:pos x="1378" y="189"/>
                </a:cxn>
                <a:cxn ang="0">
                  <a:pos x="1431" y="140"/>
                </a:cxn>
                <a:cxn ang="0">
                  <a:pos x="1492" y="106"/>
                </a:cxn>
                <a:cxn ang="0">
                  <a:pos x="1631" y="87"/>
                </a:cxn>
                <a:cxn ang="0">
                  <a:pos x="1722" y="91"/>
                </a:cxn>
                <a:cxn ang="0">
                  <a:pos x="1806" y="120"/>
                </a:cxn>
                <a:cxn ang="0">
                  <a:pos x="1903" y="180"/>
                </a:cxn>
                <a:cxn ang="0">
                  <a:pos x="1922" y="178"/>
                </a:cxn>
                <a:cxn ang="0">
                  <a:pos x="1928" y="145"/>
                </a:cxn>
              </a:cxnLst>
              <a:rect l="0" t="0" r="r" b="b"/>
              <a:pathLst>
                <a:path w="1932" h="202">
                  <a:moveTo>
                    <a:pt x="1921" y="138"/>
                  </a:moveTo>
                  <a:lnTo>
                    <a:pt x="1921" y="138"/>
                  </a:lnTo>
                  <a:lnTo>
                    <a:pt x="1888" y="115"/>
                  </a:lnTo>
                  <a:lnTo>
                    <a:pt x="1856" y="94"/>
                  </a:lnTo>
                  <a:lnTo>
                    <a:pt x="1837" y="85"/>
                  </a:lnTo>
                  <a:lnTo>
                    <a:pt x="1820" y="77"/>
                  </a:lnTo>
                  <a:lnTo>
                    <a:pt x="1803" y="69"/>
                  </a:lnTo>
                  <a:lnTo>
                    <a:pt x="1785" y="62"/>
                  </a:lnTo>
                  <a:lnTo>
                    <a:pt x="1768" y="57"/>
                  </a:lnTo>
                  <a:lnTo>
                    <a:pt x="1750" y="52"/>
                  </a:lnTo>
                  <a:lnTo>
                    <a:pt x="1730" y="48"/>
                  </a:lnTo>
                  <a:lnTo>
                    <a:pt x="1712" y="44"/>
                  </a:lnTo>
                  <a:lnTo>
                    <a:pt x="1692" y="43"/>
                  </a:lnTo>
                  <a:lnTo>
                    <a:pt x="1673" y="42"/>
                  </a:lnTo>
                  <a:lnTo>
                    <a:pt x="1652" y="40"/>
                  </a:lnTo>
                  <a:lnTo>
                    <a:pt x="1631" y="42"/>
                  </a:lnTo>
                  <a:lnTo>
                    <a:pt x="1631" y="42"/>
                  </a:lnTo>
                  <a:lnTo>
                    <a:pt x="1589" y="44"/>
                  </a:lnTo>
                  <a:lnTo>
                    <a:pt x="1546" y="49"/>
                  </a:lnTo>
                  <a:lnTo>
                    <a:pt x="1504" y="57"/>
                  </a:lnTo>
                  <a:lnTo>
                    <a:pt x="1483" y="61"/>
                  </a:lnTo>
                  <a:lnTo>
                    <a:pt x="1462" y="66"/>
                  </a:lnTo>
                  <a:lnTo>
                    <a:pt x="1462" y="66"/>
                  </a:lnTo>
                  <a:lnTo>
                    <a:pt x="1448" y="73"/>
                  </a:lnTo>
                  <a:lnTo>
                    <a:pt x="1433" y="81"/>
                  </a:lnTo>
                  <a:lnTo>
                    <a:pt x="1419" y="90"/>
                  </a:lnTo>
                  <a:lnTo>
                    <a:pt x="1404" y="100"/>
                  </a:lnTo>
                  <a:lnTo>
                    <a:pt x="1391" y="112"/>
                  </a:lnTo>
                  <a:lnTo>
                    <a:pt x="1378" y="124"/>
                  </a:lnTo>
                  <a:lnTo>
                    <a:pt x="1355" y="148"/>
                  </a:lnTo>
                  <a:lnTo>
                    <a:pt x="1355" y="148"/>
                  </a:lnTo>
                  <a:lnTo>
                    <a:pt x="1348" y="141"/>
                  </a:lnTo>
                  <a:lnTo>
                    <a:pt x="1339" y="133"/>
                  </a:lnTo>
                  <a:lnTo>
                    <a:pt x="1321" y="112"/>
                  </a:lnTo>
                  <a:lnTo>
                    <a:pt x="1304" y="93"/>
                  </a:lnTo>
                  <a:lnTo>
                    <a:pt x="1296" y="85"/>
                  </a:lnTo>
                  <a:lnTo>
                    <a:pt x="1289" y="79"/>
                  </a:lnTo>
                  <a:lnTo>
                    <a:pt x="1289" y="79"/>
                  </a:lnTo>
                  <a:lnTo>
                    <a:pt x="1238" y="47"/>
                  </a:lnTo>
                  <a:lnTo>
                    <a:pt x="1212" y="31"/>
                  </a:lnTo>
                  <a:lnTo>
                    <a:pt x="1186" y="18"/>
                  </a:lnTo>
                  <a:lnTo>
                    <a:pt x="1186" y="18"/>
                  </a:lnTo>
                  <a:lnTo>
                    <a:pt x="1172" y="13"/>
                  </a:lnTo>
                  <a:lnTo>
                    <a:pt x="1157" y="8"/>
                  </a:lnTo>
                  <a:lnTo>
                    <a:pt x="1142" y="5"/>
                  </a:lnTo>
                  <a:lnTo>
                    <a:pt x="1127" y="2"/>
                  </a:lnTo>
                  <a:lnTo>
                    <a:pt x="1094" y="0"/>
                  </a:lnTo>
                  <a:lnTo>
                    <a:pt x="1062" y="0"/>
                  </a:lnTo>
                  <a:lnTo>
                    <a:pt x="1029" y="1"/>
                  </a:lnTo>
                  <a:lnTo>
                    <a:pt x="996" y="2"/>
                  </a:lnTo>
                  <a:lnTo>
                    <a:pt x="965" y="5"/>
                  </a:lnTo>
                  <a:lnTo>
                    <a:pt x="935" y="5"/>
                  </a:lnTo>
                  <a:lnTo>
                    <a:pt x="935" y="5"/>
                  </a:lnTo>
                  <a:lnTo>
                    <a:pt x="922" y="6"/>
                  </a:lnTo>
                  <a:lnTo>
                    <a:pt x="909" y="8"/>
                  </a:lnTo>
                  <a:lnTo>
                    <a:pt x="883" y="11"/>
                  </a:lnTo>
                  <a:lnTo>
                    <a:pt x="858" y="18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03" y="32"/>
                  </a:lnTo>
                  <a:lnTo>
                    <a:pt x="773" y="38"/>
                  </a:lnTo>
                  <a:lnTo>
                    <a:pt x="757" y="40"/>
                  </a:lnTo>
                  <a:lnTo>
                    <a:pt x="743" y="44"/>
                  </a:lnTo>
                  <a:lnTo>
                    <a:pt x="728" y="49"/>
                  </a:lnTo>
                  <a:lnTo>
                    <a:pt x="714" y="56"/>
                  </a:lnTo>
                  <a:lnTo>
                    <a:pt x="714" y="56"/>
                  </a:lnTo>
                  <a:lnTo>
                    <a:pt x="681" y="72"/>
                  </a:lnTo>
                  <a:lnTo>
                    <a:pt x="663" y="81"/>
                  </a:lnTo>
                  <a:lnTo>
                    <a:pt x="644" y="91"/>
                  </a:lnTo>
                  <a:lnTo>
                    <a:pt x="626" y="103"/>
                  </a:lnTo>
                  <a:lnTo>
                    <a:pt x="609" y="115"/>
                  </a:lnTo>
                  <a:lnTo>
                    <a:pt x="593" y="129"/>
                  </a:lnTo>
                  <a:lnTo>
                    <a:pt x="579" y="144"/>
                  </a:lnTo>
                  <a:lnTo>
                    <a:pt x="579" y="144"/>
                  </a:lnTo>
                  <a:lnTo>
                    <a:pt x="565" y="131"/>
                  </a:lnTo>
                  <a:lnTo>
                    <a:pt x="549" y="119"/>
                  </a:lnTo>
                  <a:lnTo>
                    <a:pt x="533" y="108"/>
                  </a:lnTo>
                  <a:lnTo>
                    <a:pt x="518" y="98"/>
                  </a:lnTo>
                  <a:lnTo>
                    <a:pt x="502" y="89"/>
                  </a:lnTo>
                  <a:lnTo>
                    <a:pt x="485" y="81"/>
                  </a:lnTo>
                  <a:lnTo>
                    <a:pt x="468" y="73"/>
                  </a:lnTo>
                  <a:lnTo>
                    <a:pt x="451" y="66"/>
                  </a:lnTo>
                  <a:lnTo>
                    <a:pt x="433" y="60"/>
                  </a:lnTo>
                  <a:lnTo>
                    <a:pt x="416" y="55"/>
                  </a:lnTo>
                  <a:lnTo>
                    <a:pt x="397" y="51"/>
                  </a:lnTo>
                  <a:lnTo>
                    <a:pt x="379" y="48"/>
                  </a:lnTo>
                  <a:lnTo>
                    <a:pt x="359" y="45"/>
                  </a:lnTo>
                  <a:lnTo>
                    <a:pt x="341" y="44"/>
                  </a:lnTo>
                  <a:lnTo>
                    <a:pt x="321" y="44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62" y="45"/>
                  </a:lnTo>
                  <a:lnTo>
                    <a:pt x="242" y="47"/>
                  </a:lnTo>
                  <a:lnTo>
                    <a:pt x="222" y="49"/>
                  </a:lnTo>
                  <a:lnTo>
                    <a:pt x="201" y="52"/>
                  </a:lnTo>
                  <a:lnTo>
                    <a:pt x="181" y="56"/>
                  </a:lnTo>
                  <a:lnTo>
                    <a:pt x="162" y="62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17" y="86"/>
                  </a:lnTo>
                  <a:lnTo>
                    <a:pt x="90" y="103"/>
                  </a:lnTo>
                  <a:lnTo>
                    <a:pt x="64" y="121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2" y="137"/>
                  </a:lnTo>
                  <a:lnTo>
                    <a:pt x="26" y="136"/>
                  </a:lnTo>
                  <a:lnTo>
                    <a:pt x="19" y="136"/>
                  </a:lnTo>
                  <a:lnTo>
                    <a:pt x="14" y="137"/>
                  </a:lnTo>
                  <a:lnTo>
                    <a:pt x="7" y="140"/>
                  </a:lnTo>
                  <a:lnTo>
                    <a:pt x="3" y="145"/>
                  </a:lnTo>
                  <a:lnTo>
                    <a:pt x="1" y="150"/>
                  </a:lnTo>
                  <a:lnTo>
                    <a:pt x="0" y="158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1" y="188"/>
                  </a:lnTo>
                  <a:lnTo>
                    <a:pt x="3" y="193"/>
                  </a:lnTo>
                  <a:lnTo>
                    <a:pt x="7" y="199"/>
                  </a:lnTo>
                  <a:lnTo>
                    <a:pt x="14" y="201"/>
                  </a:lnTo>
                  <a:lnTo>
                    <a:pt x="19" y="202"/>
                  </a:lnTo>
                  <a:lnTo>
                    <a:pt x="26" y="202"/>
                  </a:lnTo>
                  <a:lnTo>
                    <a:pt x="32" y="200"/>
                  </a:lnTo>
                  <a:lnTo>
                    <a:pt x="39" y="196"/>
                  </a:lnTo>
                  <a:lnTo>
                    <a:pt x="39" y="196"/>
                  </a:lnTo>
                  <a:lnTo>
                    <a:pt x="64" y="178"/>
                  </a:lnTo>
                  <a:lnTo>
                    <a:pt x="89" y="159"/>
                  </a:lnTo>
                  <a:lnTo>
                    <a:pt x="113" y="141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58" y="116"/>
                  </a:lnTo>
                  <a:lnTo>
                    <a:pt x="175" y="108"/>
                  </a:lnTo>
                  <a:lnTo>
                    <a:pt x="192" y="104"/>
                  </a:lnTo>
                  <a:lnTo>
                    <a:pt x="209" y="100"/>
                  </a:lnTo>
                  <a:lnTo>
                    <a:pt x="245" y="95"/>
                  </a:lnTo>
                  <a:lnTo>
                    <a:pt x="282" y="91"/>
                  </a:lnTo>
                  <a:lnTo>
                    <a:pt x="282" y="91"/>
                  </a:lnTo>
                  <a:lnTo>
                    <a:pt x="303" y="90"/>
                  </a:lnTo>
                  <a:lnTo>
                    <a:pt x="323" y="89"/>
                  </a:lnTo>
                  <a:lnTo>
                    <a:pt x="341" y="90"/>
                  </a:lnTo>
                  <a:lnTo>
                    <a:pt x="361" y="91"/>
                  </a:lnTo>
                  <a:lnTo>
                    <a:pt x="379" y="94"/>
                  </a:lnTo>
                  <a:lnTo>
                    <a:pt x="397" y="98"/>
                  </a:lnTo>
                  <a:lnTo>
                    <a:pt x="416" y="102"/>
                  </a:lnTo>
                  <a:lnTo>
                    <a:pt x="434" y="108"/>
                  </a:lnTo>
                  <a:lnTo>
                    <a:pt x="451" y="115"/>
                  </a:lnTo>
                  <a:lnTo>
                    <a:pt x="468" y="123"/>
                  </a:lnTo>
                  <a:lnTo>
                    <a:pt x="485" y="131"/>
                  </a:lnTo>
                  <a:lnTo>
                    <a:pt x="501" y="141"/>
                  </a:lnTo>
                  <a:lnTo>
                    <a:pt x="516" y="151"/>
                  </a:lnTo>
                  <a:lnTo>
                    <a:pt x="532" y="163"/>
                  </a:lnTo>
                  <a:lnTo>
                    <a:pt x="548" y="175"/>
                  </a:lnTo>
                  <a:lnTo>
                    <a:pt x="562" y="189"/>
                  </a:lnTo>
                  <a:lnTo>
                    <a:pt x="562" y="189"/>
                  </a:lnTo>
                  <a:lnTo>
                    <a:pt x="563" y="191"/>
                  </a:lnTo>
                  <a:lnTo>
                    <a:pt x="563" y="191"/>
                  </a:lnTo>
                  <a:lnTo>
                    <a:pt x="567" y="196"/>
                  </a:lnTo>
                  <a:lnTo>
                    <a:pt x="574" y="200"/>
                  </a:lnTo>
                  <a:lnTo>
                    <a:pt x="580" y="202"/>
                  </a:lnTo>
                  <a:lnTo>
                    <a:pt x="587" y="201"/>
                  </a:lnTo>
                  <a:lnTo>
                    <a:pt x="595" y="200"/>
                  </a:lnTo>
                  <a:lnTo>
                    <a:pt x="601" y="195"/>
                  </a:lnTo>
                  <a:lnTo>
                    <a:pt x="607" y="189"/>
                  </a:lnTo>
                  <a:lnTo>
                    <a:pt x="608" y="185"/>
                  </a:lnTo>
                  <a:lnTo>
                    <a:pt x="608" y="180"/>
                  </a:lnTo>
                  <a:lnTo>
                    <a:pt x="608" y="180"/>
                  </a:lnTo>
                  <a:lnTo>
                    <a:pt x="609" y="176"/>
                  </a:lnTo>
                  <a:lnTo>
                    <a:pt x="612" y="172"/>
                  </a:lnTo>
                  <a:lnTo>
                    <a:pt x="620" y="165"/>
                  </a:lnTo>
                  <a:lnTo>
                    <a:pt x="630" y="157"/>
                  </a:lnTo>
                  <a:lnTo>
                    <a:pt x="642" y="148"/>
                  </a:lnTo>
                  <a:lnTo>
                    <a:pt x="668" y="132"/>
                  </a:lnTo>
                  <a:lnTo>
                    <a:pt x="688" y="121"/>
                  </a:lnTo>
                  <a:lnTo>
                    <a:pt x="688" y="121"/>
                  </a:lnTo>
                  <a:lnTo>
                    <a:pt x="715" y="107"/>
                  </a:lnTo>
                  <a:lnTo>
                    <a:pt x="741" y="94"/>
                  </a:lnTo>
                  <a:lnTo>
                    <a:pt x="770" y="85"/>
                  </a:lnTo>
                  <a:lnTo>
                    <a:pt x="799" y="77"/>
                  </a:lnTo>
                  <a:lnTo>
                    <a:pt x="799" y="77"/>
                  </a:lnTo>
                  <a:lnTo>
                    <a:pt x="845" y="68"/>
                  </a:lnTo>
                  <a:lnTo>
                    <a:pt x="867" y="61"/>
                  </a:lnTo>
                  <a:lnTo>
                    <a:pt x="889" y="55"/>
                  </a:lnTo>
                  <a:lnTo>
                    <a:pt x="889" y="55"/>
                  </a:lnTo>
                  <a:lnTo>
                    <a:pt x="903" y="51"/>
                  </a:lnTo>
                  <a:lnTo>
                    <a:pt x="919" y="49"/>
                  </a:lnTo>
                  <a:lnTo>
                    <a:pt x="935" y="48"/>
                  </a:lnTo>
                  <a:lnTo>
                    <a:pt x="952" y="48"/>
                  </a:lnTo>
                  <a:lnTo>
                    <a:pt x="985" y="49"/>
                  </a:lnTo>
                  <a:lnTo>
                    <a:pt x="1016" y="51"/>
                  </a:lnTo>
                  <a:lnTo>
                    <a:pt x="1016" y="51"/>
                  </a:lnTo>
                  <a:lnTo>
                    <a:pt x="1046" y="49"/>
                  </a:lnTo>
                  <a:lnTo>
                    <a:pt x="1076" y="48"/>
                  </a:lnTo>
                  <a:lnTo>
                    <a:pt x="1106" y="48"/>
                  </a:lnTo>
                  <a:lnTo>
                    <a:pt x="1121" y="48"/>
                  </a:lnTo>
                  <a:lnTo>
                    <a:pt x="1135" y="51"/>
                  </a:lnTo>
                  <a:lnTo>
                    <a:pt x="1135" y="51"/>
                  </a:lnTo>
                  <a:lnTo>
                    <a:pt x="1149" y="53"/>
                  </a:lnTo>
                  <a:lnTo>
                    <a:pt x="1162" y="57"/>
                  </a:lnTo>
                  <a:lnTo>
                    <a:pt x="1176" y="64"/>
                  </a:lnTo>
                  <a:lnTo>
                    <a:pt x="1189" y="70"/>
                  </a:lnTo>
                  <a:lnTo>
                    <a:pt x="1213" y="85"/>
                  </a:lnTo>
                  <a:lnTo>
                    <a:pt x="1237" y="100"/>
                  </a:lnTo>
                  <a:lnTo>
                    <a:pt x="1237" y="100"/>
                  </a:lnTo>
                  <a:lnTo>
                    <a:pt x="1250" y="108"/>
                  </a:lnTo>
                  <a:lnTo>
                    <a:pt x="1262" y="117"/>
                  </a:lnTo>
                  <a:lnTo>
                    <a:pt x="1284" y="137"/>
                  </a:lnTo>
                  <a:lnTo>
                    <a:pt x="1305" y="159"/>
                  </a:lnTo>
                  <a:lnTo>
                    <a:pt x="1327" y="180"/>
                  </a:lnTo>
                  <a:lnTo>
                    <a:pt x="1327" y="180"/>
                  </a:lnTo>
                  <a:lnTo>
                    <a:pt x="1335" y="188"/>
                  </a:lnTo>
                  <a:lnTo>
                    <a:pt x="1343" y="192"/>
                  </a:lnTo>
                  <a:lnTo>
                    <a:pt x="1352" y="195"/>
                  </a:lnTo>
                  <a:lnTo>
                    <a:pt x="1361" y="196"/>
                  </a:lnTo>
                  <a:lnTo>
                    <a:pt x="1361" y="196"/>
                  </a:lnTo>
                  <a:lnTo>
                    <a:pt x="1361" y="196"/>
                  </a:lnTo>
                  <a:lnTo>
                    <a:pt x="1361" y="196"/>
                  </a:lnTo>
                  <a:lnTo>
                    <a:pt x="1363" y="196"/>
                  </a:lnTo>
                  <a:lnTo>
                    <a:pt x="1363" y="196"/>
                  </a:lnTo>
                  <a:lnTo>
                    <a:pt x="1363" y="196"/>
                  </a:lnTo>
                  <a:lnTo>
                    <a:pt x="1363" y="196"/>
                  </a:lnTo>
                  <a:lnTo>
                    <a:pt x="1367" y="195"/>
                  </a:lnTo>
                  <a:lnTo>
                    <a:pt x="1367" y="195"/>
                  </a:lnTo>
                  <a:lnTo>
                    <a:pt x="1368" y="195"/>
                  </a:lnTo>
                  <a:lnTo>
                    <a:pt x="1368" y="195"/>
                  </a:lnTo>
                  <a:lnTo>
                    <a:pt x="1370" y="195"/>
                  </a:lnTo>
                  <a:lnTo>
                    <a:pt x="1370" y="195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78" y="189"/>
                  </a:lnTo>
                  <a:lnTo>
                    <a:pt x="1378" y="189"/>
                  </a:lnTo>
                  <a:lnTo>
                    <a:pt x="1378" y="189"/>
                  </a:lnTo>
                  <a:lnTo>
                    <a:pt x="1378" y="189"/>
                  </a:lnTo>
                  <a:lnTo>
                    <a:pt x="1403" y="163"/>
                  </a:lnTo>
                  <a:lnTo>
                    <a:pt x="1416" y="151"/>
                  </a:lnTo>
                  <a:lnTo>
                    <a:pt x="1431" y="140"/>
                  </a:lnTo>
                  <a:lnTo>
                    <a:pt x="1445" y="129"/>
                  </a:lnTo>
                  <a:lnTo>
                    <a:pt x="1459" y="120"/>
                  </a:lnTo>
                  <a:lnTo>
                    <a:pt x="1475" y="112"/>
                  </a:lnTo>
                  <a:lnTo>
                    <a:pt x="1492" y="106"/>
                  </a:lnTo>
                  <a:lnTo>
                    <a:pt x="1492" y="106"/>
                  </a:lnTo>
                  <a:lnTo>
                    <a:pt x="1509" y="102"/>
                  </a:lnTo>
                  <a:lnTo>
                    <a:pt x="1526" y="98"/>
                  </a:lnTo>
                  <a:lnTo>
                    <a:pt x="1561" y="94"/>
                  </a:lnTo>
                  <a:lnTo>
                    <a:pt x="1631" y="87"/>
                  </a:lnTo>
                  <a:lnTo>
                    <a:pt x="1631" y="87"/>
                  </a:lnTo>
                  <a:lnTo>
                    <a:pt x="1650" y="86"/>
                  </a:lnTo>
                  <a:lnTo>
                    <a:pt x="1669" y="85"/>
                  </a:lnTo>
                  <a:lnTo>
                    <a:pt x="1687" y="86"/>
                  </a:lnTo>
                  <a:lnTo>
                    <a:pt x="1705" y="89"/>
                  </a:lnTo>
                  <a:lnTo>
                    <a:pt x="1722" y="91"/>
                  </a:lnTo>
                  <a:lnTo>
                    <a:pt x="1739" y="95"/>
                  </a:lnTo>
                  <a:lnTo>
                    <a:pt x="1758" y="100"/>
                  </a:lnTo>
                  <a:lnTo>
                    <a:pt x="1773" y="106"/>
                  </a:lnTo>
                  <a:lnTo>
                    <a:pt x="1790" y="112"/>
                  </a:lnTo>
                  <a:lnTo>
                    <a:pt x="1806" y="120"/>
                  </a:lnTo>
                  <a:lnTo>
                    <a:pt x="1839" y="137"/>
                  </a:lnTo>
                  <a:lnTo>
                    <a:pt x="1869" y="155"/>
                  </a:lnTo>
                  <a:lnTo>
                    <a:pt x="1899" y="178"/>
                  </a:lnTo>
                  <a:lnTo>
                    <a:pt x="1899" y="178"/>
                  </a:lnTo>
                  <a:lnTo>
                    <a:pt x="1903" y="180"/>
                  </a:lnTo>
                  <a:lnTo>
                    <a:pt x="1907" y="182"/>
                  </a:lnTo>
                  <a:lnTo>
                    <a:pt x="1912" y="182"/>
                  </a:lnTo>
                  <a:lnTo>
                    <a:pt x="1916" y="182"/>
                  </a:lnTo>
                  <a:lnTo>
                    <a:pt x="1919" y="180"/>
                  </a:lnTo>
                  <a:lnTo>
                    <a:pt x="1922" y="178"/>
                  </a:lnTo>
                  <a:lnTo>
                    <a:pt x="1928" y="171"/>
                  </a:lnTo>
                  <a:lnTo>
                    <a:pt x="1930" y="163"/>
                  </a:lnTo>
                  <a:lnTo>
                    <a:pt x="1932" y="154"/>
                  </a:lnTo>
                  <a:lnTo>
                    <a:pt x="1930" y="150"/>
                  </a:lnTo>
                  <a:lnTo>
                    <a:pt x="1928" y="145"/>
                  </a:lnTo>
                  <a:lnTo>
                    <a:pt x="1925" y="141"/>
                  </a:lnTo>
                  <a:lnTo>
                    <a:pt x="1921" y="138"/>
                  </a:lnTo>
                  <a:lnTo>
                    <a:pt x="1921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590"/>
            <p:cNvSpPr/>
            <p:nvPr/>
          </p:nvSpPr>
          <p:spPr bwMode="auto">
            <a:xfrm>
              <a:off x="3433763" y="1978025"/>
              <a:ext cx="61913" cy="88900"/>
            </a:xfrm>
            <a:custGeom>
              <a:avLst/>
              <a:gdLst/>
              <a:ahLst/>
              <a:cxnLst>
                <a:cxn ang="0">
                  <a:pos x="144" y="179"/>
                </a:cxn>
                <a:cxn ang="0">
                  <a:pos x="152" y="189"/>
                </a:cxn>
                <a:cxn ang="0">
                  <a:pos x="152" y="177"/>
                </a:cxn>
                <a:cxn ang="0">
                  <a:pos x="153" y="149"/>
                </a:cxn>
                <a:cxn ang="0">
                  <a:pos x="154" y="127"/>
                </a:cxn>
                <a:cxn ang="0">
                  <a:pos x="153" y="105"/>
                </a:cxn>
                <a:cxn ang="0">
                  <a:pos x="152" y="96"/>
                </a:cxn>
                <a:cxn ang="0">
                  <a:pos x="148" y="77"/>
                </a:cxn>
                <a:cxn ang="0">
                  <a:pos x="146" y="67"/>
                </a:cxn>
                <a:cxn ang="0">
                  <a:pos x="148" y="47"/>
                </a:cxn>
                <a:cxn ang="0">
                  <a:pos x="146" y="41"/>
                </a:cxn>
                <a:cxn ang="0">
                  <a:pos x="140" y="28"/>
                </a:cxn>
                <a:cxn ang="0">
                  <a:pos x="131" y="17"/>
                </a:cxn>
                <a:cxn ang="0">
                  <a:pos x="120" y="9"/>
                </a:cxn>
                <a:cxn ang="0">
                  <a:pos x="107" y="4"/>
                </a:cxn>
                <a:cxn ang="0">
                  <a:pos x="81" y="0"/>
                </a:cxn>
                <a:cxn ang="0">
                  <a:pos x="48" y="4"/>
                </a:cxn>
                <a:cxn ang="0">
                  <a:pos x="20" y="15"/>
                </a:cxn>
                <a:cxn ang="0">
                  <a:pos x="9" y="22"/>
                </a:cxn>
                <a:cxn ang="0">
                  <a:pos x="3" y="33"/>
                </a:cxn>
                <a:cxn ang="0">
                  <a:pos x="1" y="42"/>
                </a:cxn>
                <a:cxn ang="0">
                  <a:pos x="0" y="67"/>
                </a:cxn>
                <a:cxn ang="0">
                  <a:pos x="3" y="101"/>
                </a:cxn>
                <a:cxn ang="0">
                  <a:pos x="3" y="149"/>
                </a:cxn>
                <a:cxn ang="0">
                  <a:pos x="3" y="199"/>
                </a:cxn>
                <a:cxn ang="0">
                  <a:pos x="4" y="209"/>
                </a:cxn>
                <a:cxn ang="0">
                  <a:pos x="9" y="216"/>
                </a:cxn>
                <a:cxn ang="0">
                  <a:pos x="17" y="220"/>
                </a:cxn>
                <a:cxn ang="0">
                  <a:pos x="34" y="220"/>
                </a:cxn>
                <a:cxn ang="0">
                  <a:pos x="41" y="216"/>
                </a:cxn>
                <a:cxn ang="0">
                  <a:pos x="46" y="209"/>
                </a:cxn>
                <a:cxn ang="0">
                  <a:pos x="48" y="199"/>
                </a:cxn>
                <a:cxn ang="0">
                  <a:pos x="48" y="138"/>
                </a:cxn>
                <a:cxn ang="0">
                  <a:pos x="46" y="75"/>
                </a:cxn>
                <a:cxn ang="0">
                  <a:pos x="46" y="63"/>
                </a:cxn>
                <a:cxn ang="0">
                  <a:pos x="43" y="55"/>
                </a:cxn>
                <a:cxn ang="0">
                  <a:pos x="42" y="56"/>
                </a:cxn>
                <a:cxn ang="0">
                  <a:pos x="55" y="51"/>
                </a:cxn>
                <a:cxn ang="0">
                  <a:pos x="69" y="49"/>
                </a:cxn>
                <a:cxn ang="0">
                  <a:pos x="94" y="49"/>
                </a:cxn>
                <a:cxn ang="0">
                  <a:pos x="98" y="50"/>
                </a:cxn>
                <a:cxn ang="0">
                  <a:pos x="102" y="56"/>
                </a:cxn>
                <a:cxn ang="0">
                  <a:pos x="102" y="70"/>
                </a:cxn>
                <a:cxn ang="0">
                  <a:pos x="102" y="77"/>
                </a:cxn>
                <a:cxn ang="0">
                  <a:pos x="106" y="100"/>
                </a:cxn>
                <a:cxn ang="0">
                  <a:pos x="109" y="121"/>
                </a:cxn>
                <a:cxn ang="0">
                  <a:pos x="106" y="157"/>
                </a:cxn>
                <a:cxn ang="0">
                  <a:pos x="105" y="173"/>
                </a:cxn>
                <a:cxn ang="0">
                  <a:pos x="107" y="199"/>
                </a:cxn>
                <a:cxn ang="0">
                  <a:pos x="114" y="213"/>
                </a:cxn>
                <a:cxn ang="0">
                  <a:pos x="120" y="219"/>
                </a:cxn>
                <a:cxn ang="0">
                  <a:pos x="129" y="223"/>
                </a:cxn>
                <a:cxn ang="0">
                  <a:pos x="137" y="221"/>
                </a:cxn>
                <a:cxn ang="0">
                  <a:pos x="145" y="217"/>
                </a:cxn>
                <a:cxn ang="0">
                  <a:pos x="153" y="203"/>
                </a:cxn>
                <a:cxn ang="0">
                  <a:pos x="154" y="195"/>
                </a:cxn>
                <a:cxn ang="0">
                  <a:pos x="150" y="186"/>
                </a:cxn>
                <a:cxn ang="0">
                  <a:pos x="144" y="179"/>
                </a:cxn>
              </a:cxnLst>
              <a:rect l="0" t="0" r="r" b="b"/>
              <a:pathLst>
                <a:path w="154" h="223">
                  <a:moveTo>
                    <a:pt x="144" y="179"/>
                  </a:moveTo>
                  <a:lnTo>
                    <a:pt x="144" y="179"/>
                  </a:lnTo>
                  <a:lnTo>
                    <a:pt x="150" y="185"/>
                  </a:lnTo>
                  <a:lnTo>
                    <a:pt x="152" y="189"/>
                  </a:lnTo>
                  <a:lnTo>
                    <a:pt x="152" y="186"/>
                  </a:lnTo>
                  <a:lnTo>
                    <a:pt x="152" y="177"/>
                  </a:lnTo>
                  <a:lnTo>
                    <a:pt x="152" y="177"/>
                  </a:lnTo>
                  <a:lnTo>
                    <a:pt x="153" y="149"/>
                  </a:lnTo>
                  <a:lnTo>
                    <a:pt x="153" y="149"/>
                  </a:lnTo>
                  <a:lnTo>
                    <a:pt x="154" y="127"/>
                  </a:lnTo>
                  <a:lnTo>
                    <a:pt x="154" y="117"/>
                  </a:lnTo>
                  <a:lnTo>
                    <a:pt x="153" y="105"/>
                  </a:lnTo>
                  <a:lnTo>
                    <a:pt x="153" y="105"/>
                  </a:lnTo>
                  <a:lnTo>
                    <a:pt x="152" y="96"/>
                  </a:lnTo>
                  <a:lnTo>
                    <a:pt x="149" y="87"/>
                  </a:lnTo>
                  <a:lnTo>
                    <a:pt x="148" y="77"/>
                  </a:lnTo>
                  <a:lnTo>
                    <a:pt x="146" y="67"/>
                  </a:lnTo>
                  <a:lnTo>
                    <a:pt x="146" y="67"/>
                  </a:lnTo>
                  <a:lnTo>
                    <a:pt x="148" y="54"/>
                  </a:lnTo>
                  <a:lnTo>
                    <a:pt x="148" y="47"/>
                  </a:lnTo>
                  <a:lnTo>
                    <a:pt x="146" y="41"/>
                  </a:lnTo>
                  <a:lnTo>
                    <a:pt x="146" y="41"/>
                  </a:lnTo>
                  <a:lnTo>
                    <a:pt x="144" y="34"/>
                  </a:lnTo>
                  <a:lnTo>
                    <a:pt x="140" y="28"/>
                  </a:lnTo>
                  <a:lnTo>
                    <a:pt x="136" y="22"/>
                  </a:lnTo>
                  <a:lnTo>
                    <a:pt x="131" y="17"/>
                  </a:lnTo>
                  <a:lnTo>
                    <a:pt x="126" y="13"/>
                  </a:lnTo>
                  <a:lnTo>
                    <a:pt x="120" y="9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95" y="2"/>
                  </a:lnTo>
                  <a:lnTo>
                    <a:pt x="81" y="0"/>
                  </a:lnTo>
                  <a:lnTo>
                    <a:pt x="65" y="2"/>
                  </a:lnTo>
                  <a:lnTo>
                    <a:pt x="48" y="4"/>
                  </a:lnTo>
                  <a:lnTo>
                    <a:pt x="34" y="8"/>
                  </a:lnTo>
                  <a:lnTo>
                    <a:pt x="20" y="15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28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67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24"/>
                  </a:lnTo>
                  <a:lnTo>
                    <a:pt x="3" y="149"/>
                  </a:lnTo>
                  <a:lnTo>
                    <a:pt x="3" y="199"/>
                  </a:lnTo>
                  <a:lnTo>
                    <a:pt x="3" y="199"/>
                  </a:lnTo>
                  <a:lnTo>
                    <a:pt x="3" y="204"/>
                  </a:lnTo>
                  <a:lnTo>
                    <a:pt x="4" y="209"/>
                  </a:lnTo>
                  <a:lnTo>
                    <a:pt x="7" y="213"/>
                  </a:lnTo>
                  <a:lnTo>
                    <a:pt x="9" y="216"/>
                  </a:lnTo>
                  <a:lnTo>
                    <a:pt x="13" y="219"/>
                  </a:lnTo>
                  <a:lnTo>
                    <a:pt x="17" y="220"/>
                  </a:lnTo>
                  <a:lnTo>
                    <a:pt x="25" y="221"/>
                  </a:lnTo>
                  <a:lnTo>
                    <a:pt x="34" y="220"/>
                  </a:lnTo>
                  <a:lnTo>
                    <a:pt x="38" y="219"/>
                  </a:lnTo>
                  <a:lnTo>
                    <a:pt x="41" y="216"/>
                  </a:lnTo>
                  <a:lnTo>
                    <a:pt x="44" y="213"/>
                  </a:lnTo>
                  <a:lnTo>
                    <a:pt x="46" y="209"/>
                  </a:lnTo>
                  <a:lnTo>
                    <a:pt x="47" y="204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138"/>
                  </a:lnTo>
                  <a:lnTo>
                    <a:pt x="48" y="106"/>
                  </a:lnTo>
                  <a:lnTo>
                    <a:pt x="46" y="75"/>
                  </a:lnTo>
                  <a:lnTo>
                    <a:pt x="46" y="75"/>
                  </a:lnTo>
                  <a:lnTo>
                    <a:pt x="46" y="63"/>
                  </a:lnTo>
                  <a:lnTo>
                    <a:pt x="44" y="56"/>
                  </a:lnTo>
                  <a:lnTo>
                    <a:pt x="43" y="55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7" y="53"/>
                  </a:lnTo>
                  <a:lnTo>
                    <a:pt x="55" y="51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81" y="47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8" y="50"/>
                  </a:lnTo>
                  <a:lnTo>
                    <a:pt x="101" y="53"/>
                  </a:lnTo>
                  <a:lnTo>
                    <a:pt x="102" y="56"/>
                  </a:lnTo>
                  <a:lnTo>
                    <a:pt x="102" y="60"/>
                  </a:lnTo>
                  <a:lnTo>
                    <a:pt x="102" y="70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3" y="89"/>
                  </a:lnTo>
                  <a:lnTo>
                    <a:pt x="106" y="100"/>
                  </a:lnTo>
                  <a:lnTo>
                    <a:pt x="109" y="110"/>
                  </a:lnTo>
                  <a:lnTo>
                    <a:pt x="109" y="121"/>
                  </a:lnTo>
                  <a:lnTo>
                    <a:pt x="109" y="121"/>
                  </a:lnTo>
                  <a:lnTo>
                    <a:pt x="106" y="157"/>
                  </a:lnTo>
                  <a:lnTo>
                    <a:pt x="106" y="157"/>
                  </a:lnTo>
                  <a:lnTo>
                    <a:pt x="105" y="173"/>
                  </a:lnTo>
                  <a:lnTo>
                    <a:pt x="106" y="191"/>
                  </a:lnTo>
                  <a:lnTo>
                    <a:pt x="107" y="199"/>
                  </a:lnTo>
                  <a:lnTo>
                    <a:pt x="110" y="207"/>
                  </a:lnTo>
                  <a:lnTo>
                    <a:pt x="114" y="213"/>
                  </a:lnTo>
                  <a:lnTo>
                    <a:pt x="120" y="219"/>
                  </a:lnTo>
                  <a:lnTo>
                    <a:pt x="120" y="219"/>
                  </a:lnTo>
                  <a:lnTo>
                    <a:pt x="126" y="221"/>
                  </a:lnTo>
                  <a:lnTo>
                    <a:pt x="129" y="223"/>
                  </a:lnTo>
                  <a:lnTo>
                    <a:pt x="133" y="223"/>
                  </a:lnTo>
                  <a:lnTo>
                    <a:pt x="137" y="221"/>
                  </a:lnTo>
                  <a:lnTo>
                    <a:pt x="141" y="220"/>
                  </a:lnTo>
                  <a:lnTo>
                    <a:pt x="145" y="217"/>
                  </a:lnTo>
                  <a:lnTo>
                    <a:pt x="150" y="211"/>
                  </a:lnTo>
                  <a:lnTo>
                    <a:pt x="153" y="203"/>
                  </a:lnTo>
                  <a:lnTo>
                    <a:pt x="154" y="199"/>
                  </a:lnTo>
                  <a:lnTo>
                    <a:pt x="154" y="195"/>
                  </a:lnTo>
                  <a:lnTo>
                    <a:pt x="153" y="191"/>
                  </a:lnTo>
                  <a:lnTo>
                    <a:pt x="150" y="186"/>
                  </a:lnTo>
                  <a:lnTo>
                    <a:pt x="148" y="183"/>
                  </a:lnTo>
                  <a:lnTo>
                    <a:pt x="144" y="179"/>
                  </a:lnTo>
                  <a:lnTo>
                    <a:pt x="144" y="1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591"/>
            <p:cNvSpPr/>
            <p:nvPr/>
          </p:nvSpPr>
          <p:spPr bwMode="auto">
            <a:xfrm>
              <a:off x="3444876" y="2281238"/>
              <a:ext cx="20638" cy="241300"/>
            </a:xfrm>
            <a:custGeom>
              <a:avLst/>
              <a:gdLst/>
              <a:ahLst/>
              <a:cxnLst>
                <a:cxn ang="0">
                  <a:pos x="52" y="578"/>
                </a:cxn>
                <a:cxn ang="0">
                  <a:pos x="52" y="578"/>
                </a:cxn>
                <a:cxn ang="0">
                  <a:pos x="50" y="549"/>
                </a:cxn>
                <a:cxn ang="0">
                  <a:pos x="47" y="519"/>
                </a:cxn>
                <a:cxn ang="0">
                  <a:pos x="46" y="489"/>
                </a:cxn>
                <a:cxn ang="0">
                  <a:pos x="46" y="459"/>
                </a:cxn>
                <a:cxn ang="0">
                  <a:pos x="46" y="400"/>
                </a:cxn>
                <a:cxn ang="0">
                  <a:pos x="46" y="340"/>
                </a:cxn>
                <a:cxn ang="0">
                  <a:pos x="46" y="21"/>
                </a:cxn>
                <a:cxn ang="0">
                  <a:pos x="46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8"/>
                </a:cxn>
                <a:cxn ang="0">
                  <a:pos x="39" y="5"/>
                </a:cxn>
                <a:cxn ang="0">
                  <a:pos x="35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4" y="1"/>
                </a:cxn>
                <a:cxn ang="0">
                  <a:pos x="10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2" y="12"/>
                </a:cxn>
                <a:cxn ang="0">
                  <a:pos x="1" y="16"/>
                </a:cxn>
                <a:cxn ang="0">
                  <a:pos x="0" y="21"/>
                </a:cxn>
                <a:cxn ang="0">
                  <a:pos x="0" y="340"/>
                </a:cxn>
                <a:cxn ang="0">
                  <a:pos x="0" y="340"/>
                </a:cxn>
                <a:cxn ang="0">
                  <a:pos x="0" y="403"/>
                </a:cxn>
                <a:cxn ang="0">
                  <a:pos x="0" y="466"/>
                </a:cxn>
                <a:cxn ang="0">
                  <a:pos x="1" y="497"/>
                </a:cxn>
                <a:cxn ang="0">
                  <a:pos x="2" y="528"/>
                </a:cxn>
                <a:cxn ang="0">
                  <a:pos x="5" y="560"/>
                </a:cxn>
                <a:cxn ang="0">
                  <a:pos x="9" y="591"/>
                </a:cxn>
                <a:cxn ang="0">
                  <a:pos x="9" y="591"/>
                </a:cxn>
                <a:cxn ang="0">
                  <a:pos x="10" y="595"/>
                </a:cxn>
                <a:cxn ang="0">
                  <a:pos x="12" y="600"/>
                </a:cxn>
                <a:cxn ang="0">
                  <a:pos x="14" y="603"/>
                </a:cxn>
                <a:cxn ang="0">
                  <a:pos x="18" y="605"/>
                </a:cxn>
                <a:cxn ang="0">
                  <a:pos x="22" y="607"/>
                </a:cxn>
                <a:cxn ang="0">
                  <a:pos x="26" y="607"/>
                </a:cxn>
                <a:cxn ang="0">
                  <a:pos x="34" y="607"/>
                </a:cxn>
                <a:cxn ang="0">
                  <a:pos x="42" y="603"/>
                </a:cxn>
                <a:cxn ang="0">
                  <a:pos x="48" y="596"/>
                </a:cxn>
                <a:cxn ang="0">
                  <a:pos x="51" y="592"/>
                </a:cxn>
                <a:cxn ang="0">
                  <a:pos x="52" y="588"/>
                </a:cxn>
                <a:cxn ang="0">
                  <a:pos x="53" y="583"/>
                </a:cxn>
                <a:cxn ang="0">
                  <a:pos x="52" y="578"/>
                </a:cxn>
                <a:cxn ang="0">
                  <a:pos x="52" y="578"/>
                </a:cxn>
              </a:cxnLst>
              <a:rect l="0" t="0" r="r" b="b"/>
              <a:pathLst>
                <a:path w="53" h="607">
                  <a:moveTo>
                    <a:pt x="52" y="578"/>
                  </a:moveTo>
                  <a:lnTo>
                    <a:pt x="52" y="578"/>
                  </a:lnTo>
                  <a:lnTo>
                    <a:pt x="50" y="549"/>
                  </a:lnTo>
                  <a:lnTo>
                    <a:pt x="47" y="519"/>
                  </a:lnTo>
                  <a:lnTo>
                    <a:pt x="46" y="489"/>
                  </a:lnTo>
                  <a:lnTo>
                    <a:pt x="46" y="459"/>
                  </a:lnTo>
                  <a:lnTo>
                    <a:pt x="46" y="400"/>
                  </a:lnTo>
                  <a:lnTo>
                    <a:pt x="46" y="340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39" y="5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8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403"/>
                  </a:lnTo>
                  <a:lnTo>
                    <a:pt x="0" y="466"/>
                  </a:lnTo>
                  <a:lnTo>
                    <a:pt x="1" y="497"/>
                  </a:lnTo>
                  <a:lnTo>
                    <a:pt x="2" y="528"/>
                  </a:lnTo>
                  <a:lnTo>
                    <a:pt x="5" y="560"/>
                  </a:lnTo>
                  <a:lnTo>
                    <a:pt x="9" y="591"/>
                  </a:lnTo>
                  <a:lnTo>
                    <a:pt x="9" y="591"/>
                  </a:lnTo>
                  <a:lnTo>
                    <a:pt x="10" y="595"/>
                  </a:lnTo>
                  <a:lnTo>
                    <a:pt x="12" y="600"/>
                  </a:lnTo>
                  <a:lnTo>
                    <a:pt x="14" y="603"/>
                  </a:lnTo>
                  <a:lnTo>
                    <a:pt x="18" y="605"/>
                  </a:lnTo>
                  <a:lnTo>
                    <a:pt x="22" y="607"/>
                  </a:lnTo>
                  <a:lnTo>
                    <a:pt x="26" y="607"/>
                  </a:lnTo>
                  <a:lnTo>
                    <a:pt x="34" y="607"/>
                  </a:lnTo>
                  <a:lnTo>
                    <a:pt x="42" y="603"/>
                  </a:lnTo>
                  <a:lnTo>
                    <a:pt x="48" y="596"/>
                  </a:lnTo>
                  <a:lnTo>
                    <a:pt x="51" y="592"/>
                  </a:lnTo>
                  <a:lnTo>
                    <a:pt x="52" y="588"/>
                  </a:lnTo>
                  <a:lnTo>
                    <a:pt x="53" y="583"/>
                  </a:lnTo>
                  <a:lnTo>
                    <a:pt x="52" y="578"/>
                  </a:lnTo>
                  <a:lnTo>
                    <a:pt x="52" y="5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592"/>
            <p:cNvSpPr/>
            <p:nvPr/>
          </p:nvSpPr>
          <p:spPr bwMode="auto">
            <a:xfrm>
              <a:off x="3487738" y="2274888"/>
              <a:ext cx="20638" cy="250825"/>
            </a:xfrm>
            <a:custGeom>
              <a:avLst/>
              <a:gdLst/>
              <a:ahLst/>
              <a:cxnLst>
                <a:cxn ang="0">
                  <a:pos x="48" y="351"/>
                </a:cxn>
                <a:cxn ang="0">
                  <a:pos x="48" y="351"/>
                </a:cxn>
                <a:cxn ang="0">
                  <a:pos x="49" y="309"/>
                </a:cxn>
                <a:cxn ang="0">
                  <a:pos x="51" y="268"/>
                </a:cxn>
                <a:cxn ang="0">
                  <a:pos x="51" y="186"/>
                </a:cxn>
                <a:cxn ang="0">
                  <a:pos x="51" y="22"/>
                </a:cxn>
                <a:cxn ang="0">
                  <a:pos x="51" y="22"/>
                </a:cxn>
                <a:cxn ang="0">
                  <a:pos x="49" y="17"/>
                </a:cxn>
                <a:cxn ang="0">
                  <a:pos x="48" y="12"/>
                </a:cxn>
                <a:cxn ang="0">
                  <a:pos x="45" y="8"/>
                </a:cxn>
                <a:cxn ang="0">
                  <a:pos x="43" y="5"/>
                </a:cxn>
                <a:cxn ang="0">
                  <a:pos x="39" y="3"/>
                </a:cxn>
                <a:cxn ang="0">
                  <a:pos x="35" y="2"/>
                </a:cxn>
                <a:cxn ang="0">
                  <a:pos x="27" y="0"/>
                </a:cxn>
                <a:cxn ang="0">
                  <a:pos x="19" y="2"/>
                </a:cxn>
                <a:cxn ang="0">
                  <a:pos x="15" y="3"/>
                </a:cxn>
                <a:cxn ang="0">
                  <a:pos x="11" y="5"/>
                </a:cxn>
                <a:cxn ang="0">
                  <a:pos x="9" y="8"/>
                </a:cxn>
                <a:cxn ang="0">
                  <a:pos x="6" y="12"/>
                </a:cxn>
                <a:cxn ang="0">
                  <a:pos x="5" y="17"/>
                </a:cxn>
                <a:cxn ang="0">
                  <a:pos x="5" y="22"/>
                </a:cxn>
                <a:cxn ang="0">
                  <a:pos x="5" y="22"/>
                </a:cxn>
                <a:cxn ang="0">
                  <a:pos x="5" y="186"/>
                </a:cxn>
                <a:cxn ang="0">
                  <a:pos x="5" y="268"/>
                </a:cxn>
                <a:cxn ang="0">
                  <a:pos x="4" y="309"/>
                </a:cxn>
                <a:cxn ang="0">
                  <a:pos x="2" y="351"/>
                </a:cxn>
                <a:cxn ang="0">
                  <a:pos x="2" y="351"/>
                </a:cxn>
                <a:cxn ang="0">
                  <a:pos x="1" y="383"/>
                </a:cxn>
                <a:cxn ang="0">
                  <a:pos x="0" y="415"/>
                </a:cxn>
                <a:cxn ang="0">
                  <a:pos x="1" y="479"/>
                </a:cxn>
                <a:cxn ang="0">
                  <a:pos x="4" y="543"/>
                </a:cxn>
                <a:cxn ang="0">
                  <a:pos x="5" y="608"/>
                </a:cxn>
                <a:cxn ang="0">
                  <a:pos x="5" y="608"/>
                </a:cxn>
                <a:cxn ang="0">
                  <a:pos x="5" y="614"/>
                </a:cxn>
                <a:cxn ang="0">
                  <a:pos x="6" y="618"/>
                </a:cxn>
                <a:cxn ang="0">
                  <a:pos x="9" y="621"/>
                </a:cxn>
                <a:cxn ang="0">
                  <a:pos x="11" y="625"/>
                </a:cxn>
                <a:cxn ang="0">
                  <a:pos x="15" y="627"/>
                </a:cxn>
                <a:cxn ang="0">
                  <a:pos x="19" y="629"/>
                </a:cxn>
                <a:cxn ang="0">
                  <a:pos x="27" y="631"/>
                </a:cxn>
                <a:cxn ang="0">
                  <a:pos x="35" y="629"/>
                </a:cxn>
                <a:cxn ang="0">
                  <a:pos x="39" y="627"/>
                </a:cxn>
                <a:cxn ang="0">
                  <a:pos x="43" y="625"/>
                </a:cxn>
                <a:cxn ang="0">
                  <a:pos x="45" y="621"/>
                </a:cxn>
                <a:cxn ang="0">
                  <a:pos x="48" y="618"/>
                </a:cxn>
                <a:cxn ang="0">
                  <a:pos x="49" y="614"/>
                </a:cxn>
                <a:cxn ang="0">
                  <a:pos x="51" y="608"/>
                </a:cxn>
                <a:cxn ang="0">
                  <a:pos x="51" y="601"/>
                </a:cxn>
                <a:cxn ang="0">
                  <a:pos x="51" y="601"/>
                </a:cxn>
                <a:cxn ang="0">
                  <a:pos x="49" y="599"/>
                </a:cxn>
                <a:cxn ang="0">
                  <a:pos x="49" y="599"/>
                </a:cxn>
                <a:cxn ang="0">
                  <a:pos x="48" y="538"/>
                </a:cxn>
                <a:cxn ang="0">
                  <a:pos x="47" y="475"/>
                </a:cxn>
                <a:cxn ang="0">
                  <a:pos x="45" y="414"/>
                </a:cxn>
                <a:cxn ang="0">
                  <a:pos x="45" y="382"/>
                </a:cxn>
                <a:cxn ang="0">
                  <a:pos x="48" y="351"/>
                </a:cxn>
                <a:cxn ang="0">
                  <a:pos x="48" y="351"/>
                </a:cxn>
              </a:cxnLst>
              <a:rect l="0" t="0" r="r" b="b"/>
              <a:pathLst>
                <a:path w="51" h="631">
                  <a:moveTo>
                    <a:pt x="48" y="351"/>
                  </a:moveTo>
                  <a:lnTo>
                    <a:pt x="48" y="351"/>
                  </a:lnTo>
                  <a:lnTo>
                    <a:pt x="49" y="309"/>
                  </a:lnTo>
                  <a:lnTo>
                    <a:pt x="51" y="268"/>
                  </a:lnTo>
                  <a:lnTo>
                    <a:pt x="51" y="18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9" y="17"/>
                  </a:lnTo>
                  <a:lnTo>
                    <a:pt x="48" y="12"/>
                  </a:lnTo>
                  <a:lnTo>
                    <a:pt x="45" y="8"/>
                  </a:lnTo>
                  <a:lnTo>
                    <a:pt x="43" y="5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27" y="0"/>
                  </a:lnTo>
                  <a:lnTo>
                    <a:pt x="19" y="2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186"/>
                  </a:lnTo>
                  <a:lnTo>
                    <a:pt x="5" y="268"/>
                  </a:lnTo>
                  <a:lnTo>
                    <a:pt x="4" y="309"/>
                  </a:lnTo>
                  <a:lnTo>
                    <a:pt x="2" y="351"/>
                  </a:lnTo>
                  <a:lnTo>
                    <a:pt x="2" y="351"/>
                  </a:lnTo>
                  <a:lnTo>
                    <a:pt x="1" y="383"/>
                  </a:lnTo>
                  <a:lnTo>
                    <a:pt x="0" y="415"/>
                  </a:lnTo>
                  <a:lnTo>
                    <a:pt x="1" y="479"/>
                  </a:lnTo>
                  <a:lnTo>
                    <a:pt x="4" y="543"/>
                  </a:lnTo>
                  <a:lnTo>
                    <a:pt x="5" y="608"/>
                  </a:lnTo>
                  <a:lnTo>
                    <a:pt x="5" y="608"/>
                  </a:lnTo>
                  <a:lnTo>
                    <a:pt x="5" y="614"/>
                  </a:lnTo>
                  <a:lnTo>
                    <a:pt x="6" y="618"/>
                  </a:lnTo>
                  <a:lnTo>
                    <a:pt x="9" y="621"/>
                  </a:lnTo>
                  <a:lnTo>
                    <a:pt x="11" y="625"/>
                  </a:lnTo>
                  <a:lnTo>
                    <a:pt x="15" y="627"/>
                  </a:lnTo>
                  <a:lnTo>
                    <a:pt x="19" y="629"/>
                  </a:lnTo>
                  <a:lnTo>
                    <a:pt x="27" y="631"/>
                  </a:lnTo>
                  <a:lnTo>
                    <a:pt x="35" y="629"/>
                  </a:lnTo>
                  <a:lnTo>
                    <a:pt x="39" y="627"/>
                  </a:lnTo>
                  <a:lnTo>
                    <a:pt x="43" y="625"/>
                  </a:lnTo>
                  <a:lnTo>
                    <a:pt x="45" y="621"/>
                  </a:lnTo>
                  <a:lnTo>
                    <a:pt x="48" y="618"/>
                  </a:lnTo>
                  <a:lnTo>
                    <a:pt x="49" y="614"/>
                  </a:lnTo>
                  <a:lnTo>
                    <a:pt x="51" y="608"/>
                  </a:lnTo>
                  <a:lnTo>
                    <a:pt x="51" y="601"/>
                  </a:lnTo>
                  <a:lnTo>
                    <a:pt x="51" y="601"/>
                  </a:lnTo>
                  <a:lnTo>
                    <a:pt x="49" y="599"/>
                  </a:lnTo>
                  <a:lnTo>
                    <a:pt x="49" y="599"/>
                  </a:lnTo>
                  <a:lnTo>
                    <a:pt x="48" y="538"/>
                  </a:lnTo>
                  <a:lnTo>
                    <a:pt x="47" y="475"/>
                  </a:lnTo>
                  <a:lnTo>
                    <a:pt x="45" y="414"/>
                  </a:lnTo>
                  <a:lnTo>
                    <a:pt x="45" y="382"/>
                  </a:lnTo>
                  <a:lnTo>
                    <a:pt x="48" y="351"/>
                  </a:lnTo>
                  <a:lnTo>
                    <a:pt x="48" y="3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593"/>
            <p:cNvSpPr>
              <a:spLocks noEditPoints="1"/>
            </p:cNvSpPr>
            <p:nvPr/>
          </p:nvSpPr>
          <p:spPr bwMode="auto">
            <a:xfrm>
              <a:off x="3290888" y="2516188"/>
              <a:ext cx="247650" cy="220663"/>
            </a:xfrm>
            <a:custGeom>
              <a:avLst/>
              <a:gdLst/>
              <a:ahLst/>
              <a:cxnLst>
                <a:cxn ang="0">
                  <a:pos x="620" y="66"/>
                </a:cxn>
                <a:cxn ang="0">
                  <a:pos x="597" y="23"/>
                </a:cxn>
                <a:cxn ang="0">
                  <a:pos x="577" y="10"/>
                </a:cxn>
                <a:cxn ang="0">
                  <a:pos x="370" y="0"/>
                </a:cxn>
                <a:cxn ang="0">
                  <a:pos x="349" y="19"/>
                </a:cxn>
                <a:cxn ang="0">
                  <a:pos x="348" y="76"/>
                </a:cxn>
                <a:cxn ang="0">
                  <a:pos x="358" y="160"/>
                </a:cxn>
                <a:cxn ang="0">
                  <a:pos x="348" y="246"/>
                </a:cxn>
                <a:cxn ang="0">
                  <a:pos x="315" y="268"/>
                </a:cxn>
                <a:cxn ang="0">
                  <a:pos x="278" y="259"/>
                </a:cxn>
                <a:cxn ang="0">
                  <a:pos x="261" y="212"/>
                </a:cxn>
                <a:cxn ang="0">
                  <a:pos x="253" y="153"/>
                </a:cxn>
                <a:cxn ang="0">
                  <a:pos x="229" y="108"/>
                </a:cxn>
                <a:cxn ang="0">
                  <a:pos x="154" y="63"/>
                </a:cxn>
                <a:cxn ang="0">
                  <a:pos x="90" y="62"/>
                </a:cxn>
                <a:cxn ang="0">
                  <a:pos x="34" y="91"/>
                </a:cxn>
                <a:cxn ang="0">
                  <a:pos x="4" y="147"/>
                </a:cxn>
                <a:cxn ang="0">
                  <a:pos x="7" y="275"/>
                </a:cxn>
                <a:cxn ang="0">
                  <a:pos x="18" y="353"/>
                </a:cxn>
                <a:cxn ang="0">
                  <a:pos x="65" y="448"/>
                </a:cxn>
                <a:cxn ang="0">
                  <a:pos x="117" y="496"/>
                </a:cxn>
                <a:cxn ang="0">
                  <a:pos x="195" y="533"/>
                </a:cxn>
                <a:cxn ang="0">
                  <a:pos x="350" y="555"/>
                </a:cxn>
                <a:cxn ang="0">
                  <a:pos x="435" y="543"/>
                </a:cxn>
                <a:cxn ang="0">
                  <a:pos x="524" y="492"/>
                </a:cxn>
                <a:cxn ang="0">
                  <a:pos x="605" y="401"/>
                </a:cxn>
                <a:cxn ang="0">
                  <a:pos x="618" y="283"/>
                </a:cxn>
                <a:cxn ang="0">
                  <a:pos x="617" y="151"/>
                </a:cxn>
                <a:cxn ang="0">
                  <a:pos x="566" y="373"/>
                </a:cxn>
                <a:cxn ang="0">
                  <a:pos x="512" y="441"/>
                </a:cxn>
                <a:cxn ang="0">
                  <a:pos x="433" y="495"/>
                </a:cxn>
                <a:cxn ang="0">
                  <a:pos x="382" y="504"/>
                </a:cxn>
                <a:cxn ang="0">
                  <a:pos x="331" y="508"/>
                </a:cxn>
                <a:cxn ang="0">
                  <a:pos x="240" y="499"/>
                </a:cxn>
                <a:cxn ang="0">
                  <a:pos x="200" y="480"/>
                </a:cxn>
                <a:cxn ang="0">
                  <a:pos x="129" y="445"/>
                </a:cxn>
                <a:cxn ang="0">
                  <a:pos x="79" y="381"/>
                </a:cxn>
                <a:cxn ang="0">
                  <a:pos x="55" y="288"/>
                </a:cxn>
                <a:cxn ang="0">
                  <a:pos x="45" y="172"/>
                </a:cxn>
                <a:cxn ang="0">
                  <a:pos x="56" y="144"/>
                </a:cxn>
                <a:cxn ang="0">
                  <a:pos x="69" y="118"/>
                </a:cxn>
                <a:cxn ang="0">
                  <a:pos x="136" y="108"/>
                </a:cxn>
                <a:cxn ang="0">
                  <a:pos x="198" y="146"/>
                </a:cxn>
                <a:cxn ang="0">
                  <a:pos x="209" y="172"/>
                </a:cxn>
                <a:cxn ang="0">
                  <a:pos x="217" y="200"/>
                </a:cxn>
                <a:cxn ang="0">
                  <a:pos x="238" y="287"/>
                </a:cxn>
                <a:cxn ang="0">
                  <a:pos x="281" y="310"/>
                </a:cxn>
                <a:cxn ang="0">
                  <a:pos x="355" y="308"/>
                </a:cxn>
                <a:cxn ang="0">
                  <a:pos x="392" y="262"/>
                </a:cxn>
                <a:cxn ang="0">
                  <a:pos x="401" y="160"/>
                </a:cxn>
                <a:cxn ang="0">
                  <a:pos x="392" y="46"/>
                </a:cxn>
                <a:cxn ang="0">
                  <a:pos x="565" y="54"/>
                </a:cxn>
                <a:cxn ang="0">
                  <a:pos x="578" y="104"/>
                </a:cxn>
                <a:cxn ang="0">
                  <a:pos x="565" y="197"/>
                </a:cxn>
                <a:cxn ang="0">
                  <a:pos x="574" y="327"/>
                </a:cxn>
              </a:cxnLst>
              <a:rect l="0" t="0" r="r" b="b"/>
              <a:pathLst>
                <a:path w="622" h="555">
                  <a:moveTo>
                    <a:pt x="617" y="151"/>
                  </a:moveTo>
                  <a:lnTo>
                    <a:pt x="617" y="151"/>
                  </a:lnTo>
                  <a:lnTo>
                    <a:pt x="621" y="118"/>
                  </a:lnTo>
                  <a:lnTo>
                    <a:pt x="622" y="101"/>
                  </a:lnTo>
                  <a:lnTo>
                    <a:pt x="622" y="83"/>
                  </a:lnTo>
                  <a:lnTo>
                    <a:pt x="620" y="66"/>
                  </a:lnTo>
                  <a:lnTo>
                    <a:pt x="614" y="50"/>
                  </a:lnTo>
                  <a:lnTo>
                    <a:pt x="612" y="42"/>
                  </a:lnTo>
                  <a:lnTo>
                    <a:pt x="608" y="36"/>
                  </a:lnTo>
                  <a:lnTo>
                    <a:pt x="603" y="28"/>
                  </a:lnTo>
                  <a:lnTo>
                    <a:pt x="597" y="23"/>
                  </a:lnTo>
                  <a:lnTo>
                    <a:pt x="597" y="23"/>
                  </a:lnTo>
                  <a:lnTo>
                    <a:pt x="594" y="19"/>
                  </a:lnTo>
                  <a:lnTo>
                    <a:pt x="588" y="16"/>
                  </a:lnTo>
                  <a:lnTo>
                    <a:pt x="584" y="15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77" y="10"/>
                  </a:lnTo>
                  <a:lnTo>
                    <a:pt x="573" y="4"/>
                  </a:lnTo>
                  <a:lnTo>
                    <a:pt x="566" y="2"/>
                  </a:lnTo>
                  <a:lnTo>
                    <a:pt x="558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70" y="0"/>
                  </a:lnTo>
                  <a:lnTo>
                    <a:pt x="365" y="3"/>
                  </a:lnTo>
                  <a:lnTo>
                    <a:pt x="359" y="7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2" y="15"/>
                  </a:lnTo>
                  <a:lnTo>
                    <a:pt x="349" y="19"/>
                  </a:lnTo>
                  <a:lnTo>
                    <a:pt x="346" y="24"/>
                  </a:lnTo>
                  <a:lnTo>
                    <a:pt x="345" y="30"/>
                  </a:lnTo>
                  <a:lnTo>
                    <a:pt x="345" y="30"/>
                  </a:lnTo>
                  <a:lnTo>
                    <a:pt x="345" y="46"/>
                  </a:lnTo>
                  <a:lnTo>
                    <a:pt x="346" y="62"/>
                  </a:lnTo>
                  <a:lnTo>
                    <a:pt x="348" y="76"/>
                  </a:lnTo>
                  <a:lnTo>
                    <a:pt x="352" y="92"/>
                  </a:lnTo>
                  <a:lnTo>
                    <a:pt x="352" y="92"/>
                  </a:lnTo>
                  <a:lnTo>
                    <a:pt x="355" y="108"/>
                  </a:lnTo>
                  <a:lnTo>
                    <a:pt x="358" y="125"/>
                  </a:lnTo>
                  <a:lnTo>
                    <a:pt x="358" y="142"/>
                  </a:lnTo>
                  <a:lnTo>
                    <a:pt x="358" y="160"/>
                  </a:lnTo>
                  <a:lnTo>
                    <a:pt x="355" y="195"/>
                  </a:lnTo>
                  <a:lnTo>
                    <a:pt x="353" y="228"/>
                  </a:lnTo>
                  <a:lnTo>
                    <a:pt x="353" y="228"/>
                  </a:lnTo>
                  <a:lnTo>
                    <a:pt x="353" y="234"/>
                  </a:lnTo>
                  <a:lnTo>
                    <a:pt x="350" y="241"/>
                  </a:lnTo>
                  <a:lnTo>
                    <a:pt x="348" y="246"/>
                  </a:lnTo>
                  <a:lnTo>
                    <a:pt x="344" y="251"/>
                  </a:lnTo>
                  <a:lnTo>
                    <a:pt x="338" y="257"/>
                  </a:lnTo>
                  <a:lnTo>
                    <a:pt x="333" y="261"/>
                  </a:lnTo>
                  <a:lnTo>
                    <a:pt x="328" y="263"/>
                  </a:lnTo>
                  <a:lnTo>
                    <a:pt x="321" y="267"/>
                  </a:lnTo>
                  <a:lnTo>
                    <a:pt x="315" y="268"/>
                  </a:lnTo>
                  <a:lnTo>
                    <a:pt x="308" y="270"/>
                  </a:lnTo>
                  <a:lnTo>
                    <a:pt x="302" y="270"/>
                  </a:lnTo>
                  <a:lnTo>
                    <a:pt x="295" y="268"/>
                  </a:lnTo>
                  <a:lnTo>
                    <a:pt x="289" y="267"/>
                  </a:lnTo>
                  <a:lnTo>
                    <a:pt x="283" y="263"/>
                  </a:lnTo>
                  <a:lnTo>
                    <a:pt x="278" y="259"/>
                  </a:lnTo>
                  <a:lnTo>
                    <a:pt x="274" y="254"/>
                  </a:lnTo>
                  <a:lnTo>
                    <a:pt x="274" y="254"/>
                  </a:lnTo>
                  <a:lnTo>
                    <a:pt x="269" y="245"/>
                  </a:lnTo>
                  <a:lnTo>
                    <a:pt x="265" y="234"/>
                  </a:lnTo>
                  <a:lnTo>
                    <a:pt x="263" y="223"/>
                  </a:lnTo>
                  <a:lnTo>
                    <a:pt x="261" y="212"/>
                  </a:lnTo>
                  <a:lnTo>
                    <a:pt x="259" y="190"/>
                  </a:lnTo>
                  <a:lnTo>
                    <a:pt x="256" y="17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5" y="161"/>
                  </a:lnTo>
                  <a:lnTo>
                    <a:pt x="253" y="153"/>
                  </a:lnTo>
                  <a:lnTo>
                    <a:pt x="253" y="153"/>
                  </a:lnTo>
                  <a:lnTo>
                    <a:pt x="249" y="143"/>
                  </a:lnTo>
                  <a:lnTo>
                    <a:pt x="246" y="134"/>
                  </a:lnTo>
                  <a:lnTo>
                    <a:pt x="240" y="125"/>
                  </a:lnTo>
                  <a:lnTo>
                    <a:pt x="235" y="115"/>
                  </a:lnTo>
                  <a:lnTo>
                    <a:pt x="229" y="108"/>
                  </a:lnTo>
                  <a:lnTo>
                    <a:pt x="222" y="101"/>
                  </a:lnTo>
                  <a:lnTo>
                    <a:pt x="215" y="95"/>
                  </a:lnTo>
                  <a:lnTo>
                    <a:pt x="208" y="88"/>
                  </a:lnTo>
                  <a:lnTo>
                    <a:pt x="192" y="78"/>
                  </a:lnTo>
                  <a:lnTo>
                    <a:pt x="174" y="70"/>
                  </a:lnTo>
                  <a:lnTo>
                    <a:pt x="154" y="63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21" y="59"/>
                  </a:lnTo>
                  <a:lnTo>
                    <a:pt x="111" y="59"/>
                  </a:lnTo>
                  <a:lnTo>
                    <a:pt x="100" y="61"/>
                  </a:lnTo>
                  <a:lnTo>
                    <a:pt x="90" y="62"/>
                  </a:lnTo>
                  <a:lnTo>
                    <a:pt x="79" y="64"/>
                  </a:lnTo>
                  <a:lnTo>
                    <a:pt x="69" y="68"/>
                  </a:lnTo>
                  <a:lnTo>
                    <a:pt x="59" y="74"/>
                  </a:lnTo>
                  <a:lnTo>
                    <a:pt x="49" y="78"/>
                  </a:lnTo>
                  <a:lnTo>
                    <a:pt x="41" y="84"/>
                  </a:lnTo>
                  <a:lnTo>
                    <a:pt x="34" y="91"/>
                  </a:lnTo>
                  <a:lnTo>
                    <a:pt x="26" y="98"/>
                  </a:lnTo>
                  <a:lnTo>
                    <a:pt x="19" y="106"/>
                  </a:lnTo>
                  <a:lnTo>
                    <a:pt x="14" y="115"/>
                  </a:lnTo>
                  <a:lnTo>
                    <a:pt x="9" y="125"/>
                  </a:lnTo>
                  <a:lnTo>
                    <a:pt x="6" y="135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1" y="168"/>
                  </a:lnTo>
                  <a:lnTo>
                    <a:pt x="0" y="189"/>
                  </a:lnTo>
                  <a:lnTo>
                    <a:pt x="0" y="211"/>
                  </a:lnTo>
                  <a:lnTo>
                    <a:pt x="2" y="232"/>
                  </a:lnTo>
                  <a:lnTo>
                    <a:pt x="7" y="275"/>
                  </a:lnTo>
                  <a:lnTo>
                    <a:pt x="10" y="297"/>
                  </a:lnTo>
                  <a:lnTo>
                    <a:pt x="10" y="318"/>
                  </a:lnTo>
                  <a:lnTo>
                    <a:pt x="10" y="318"/>
                  </a:lnTo>
                  <a:lnTo>
                    <a:pt x="11" y="326"/>
                  </a:lnTo>
                  <a:lnTo>
                    <a:pt x="13" y="335"/>
                  </a:lnTo>
                  <a:lnTo>
                    <a:pt x="18" y="353"/>
                  </a:lnTo>
                  <a:lnTo>
                    <a:pt x="26" y="372"/>
                  </a:lnTo>
                  <a:lnTo>
                    <a:pt x="34" y="387"/>
                  </a:lnTo>
                  <a:lnTo>
                    <a:pt x="34" y="387"/>
                  </a:lnTo>
                  <a:lnTo>
                    <a:pt x="43" y="407"/>
                  </a:lnTo>
                  <a:lnTo>
                    <a:pt x="53" y="428"/>
                  </a:lnTo>
                  <a:lnTo>
                    <a:pt x="65" y="448"/>
                  </a:lnTo>
                  <a:lnTo>
                    <a:pt x="72" y="457"/>
                  </a:lnTo>
                  <a:lnTo>
                    <a:pt x="78" y="466"/>
                  </a:lnTo>
                  <a:lnTo>
                    <a:pt x="78" y="466"/>
                  </a:lnTo>
                  <a:lnTo>
                    <a:pt x="90" y="475"/>
                  </a:lnTo>
                  <a:lnTo>
                    <a:pt x="103" y="486"/>
                  </a:lnTo>
                  <a:lnTo>
                    <a:pt x="117" y="496"/>
                  </a:lnTo>
                  <a:lnTo>
                    <a:pt x="133" y="505"/>
                  </a:lnTo>
                  <a:lnTo>
                    <a:pt x="149" y="514"/>
                  </a:lnTo>
                  <a:lnTo>
                    <a:pt x="164" y="522"/>
                  </a:lnTo>
                  <a:lnTo>
                    <a:pt x="180" y="527"/>
                  </a:lnTo>
                  <a:lnTo>
                    <a:pt x="195" y="533"/>
                  </a:lnTo>
                  <a:lnTo>
                    <a:pt x="195" y="533"/>
                  </a:lnTo>
                  <a:lnTo>
                    <a:pt x="238" y="542"/>
                  </a:lnTo>
                  <a:lnTo>
                    <a:pt x="260" y="547"/>
                  </a:lnTo>
                  <a:lnTo>
                    <a:pt x="283" y="551"/>
                  </a:lnTo>
                  <a:lnTo>
                    <a:pt x="306" y="554"/>
                  </a:lnTo>
                  <a:lnTo>
                    <a:pt x="328" y="555"/>
                  </a:lnTo>
                  <a:lnTo>
                    <a:pt x="350" y="555"/>
                  </a:lnTo>
                  <a:lnTo>
                    <a:pt x="372" y="554"/>
                  </a:lnTo>
                  <a:lnTo>
                    <a:pt x="372" y="554"/>
                  </a:lnTo>
                  <a:lnTo>
                    <a:pt x="404" y="548"/>
                  </a:lnTo>
                  <a:lnTo>
                    <a:pt x="420" y="547"/>
                  </a:lnTo>
                  <a:lnTo>
                    <a:pt x="435" y="543"/>
                  </a:lnTo>
                  <a:lnTo>
                    <a:pt x="435" y="543"/>
                  </a:lnTo>
                  <a:lnTo>
                    <a:pt x="448" y="539"/>
                  </a:lnTo>
                  <a:lnTo>
                    <a:pt x="459" y="533"/>
                  </a:lnTo>
                  <a:lnTo>
                    <a:pt x="481" y="520"/>
                  </a:lnTo>
                  <a:lnTo>
                    <a:pt x="503" y="505"/>
                  </a:lnTo>
                  <a:lnTo>
                    <a:pt x="524" y="492"/>
                  </a:lnTo>
                  <a:lnTo>
                    <a:pt x="524" y="492"/>
                  </a:lnTo>
                  <a:lnTo>
                    <a:pt x="541" y="482"/>
                  </a:lnTo>
                  <a:lnTo>
                    <a:pt x="557" y="469"/>
                  </a:lnTo>
                  <a:lnTo>
                    <a:pt x="571" y="453"/>
                  </a:lnTo>
                  <a:lnTo>
                    <a:pt x="584" y="437"/>
                  </a:lnTo>
                  <a:lnTo>
                    <a:pt x="596" y="419"/>
                  </a:lnTo>
                  <a:lnTo>
                    <a:pt x="605" y="401"/>
                  </a:lnTo>
                  <a:lnTo>
                    <a:pt x="613" y="382"/>
                  </a:lnTo>
                  <a:lnTo>
                    <a:pt x="617" y="363"/>
                  </a:lnTo>
                  <a:lnTo>
                    <a:pt x="617" y="363"/>
                  </a:lnTo>
                  <a:lnTo>
                    <a:pt x="618" y="336"/>
                  </a:lnTo>
                  <a:lnTo>
                    <a:pt x="620" y="309"/>
                  </a:lnTo>
                  <a:lnTo>
                    <a:pt x="618" y="283"/>
                  </a:lnTo>
                  <a:lnTo>
                    <a:pt x="616" y="257"/>
                  </a:lnTo>
                  <a:lnTo>
                    <a:pt x="614" y="231"/>
                  </a:lnTo>
                  <a:lnTo>
                    <a:pt x="614" y="204"/>
                  </a:lnTo>
                  <a:lnTo>
                    <a:pt x="614" y="178"/>
                  </a:lnTo>
                  <a:lnTo>
                    <a:pt x="617" y="151"/>
                  </a:lnTo>
                  <a:lnTo>
                    <a:pt x="617" y="151"/>
                  </a:lnTo>
                  <a:close/>
                  <a:moveTo>
                    <a:pt x="574" y="327"/>
                  </a:moveTo>
                  <a:lnTo>
                    <a:pt x="574" y="327"/>
                  </a:lnTo>
                  <a:lnTo>
                    <a:pt x="574" y="340"/>
                  </a:lnTo>
                  <a:lnTo>
                    <a:pt x="571" y="352"/>
                  </a:lnTo>
                  <a:lnTo>
                    <a:pt x="569" y="363"/>
                  </a:lnTo>
                  <a:lnTo>
                    <a:pt x="566" y="373"/>
                  </a:lnTo>
                  <a:lnTo>
                    <a:pt x="561" y="384"/>
                  </a:lnTo>
                  <a:lnTo>
                    <a:pt x="557" y="393"/>
                  </a:lnTo>
                  <a:lnTo>
                    <a:pt x="550" y="402"/>
                  </a:lnTo>
                  <a:lnTo>
                    <a:pt x="544" y="411"/>
                  </a:lnTo>
                  <a:lnTo>
                    <a:pt x="529" y="427"/>
                  </a:lnTo>
                  <a:lnTo>
                    <a:pt x="512" y="441"/>
                  </a:lnTo>
                  <a:lnTo>
                    <a:pt x="494" y="455"/>
                  </a:lnTo>
                  <a:lnTo>
                    <a:pt x="474" y="469"/>
                  </a:lnTo>
                  <a:lnTo>
                    <a:pt x="474" y="469"/>
                  </a:lnTo>
                  <a:lnTo>
                    <a:pt x="459" y="479"/>
                  </a:lnTo>
                  <a:lnTo>
                    <a:pt x="442" y="491"/>
                  </a:lnTo>
                  <a:lnTo>
                    <a:pt x="433" y="495"/>
                  </a:lnTo>
                  <a:lnTo>
                    <a:pt x="423" y="499"/>
                  </a:lnTo>
                  <a:lnTo>
                    <a:pt x="414" y="501"/>
                  </a:lnTo>
                  <a:lnTo>
                    <a:pt x="404" y="503"/>
                  </a:lnTo>
                  <a:lnTo>
                    <a:pt x="404" y="503"/>
                  </a:lnTo>
                  <a:lnTo>
                    <a:pt x="392" y="503"/>
                  </a:lnTo>
                  <a:lnTo>
                    <a:pt x="382" y="504"/>
                  </a:lnTo>
                  <a:lnTo>
                    <a:pt x="371" y="505"/>
                  </a:lnTo>
                  <a:lnTo>
                    <a:pt x="359" y="509"/>
                  </a:lnTo>
                  <a:lnTo>
                    <a:pt x="359" y="509"/>
                  </a:lnTo>
                  <a:lnTo>
                    <a:pt x="354" y="510"/>
                  </a:lnTo>
                  <a:lnTo>
                    <a:pt x="348" y="510"/>
                  </a:lnTo>
                  <a:lnTo>
                    <a:pt x="331" y="508"/>
                  </a:lnTo>
                  <a:lnTo>
                    <a:pt x="314" y="505"/>
                  </a:lnTo>
                  <a:lnTo>
                    <a:pt x="299" y="503"/>
                  </a:lnTo>
                  <a:lnTo>
                    <a:pt x="299" y="503"/>
                  </a:lnTo>
                  <a:lnTo>
                    <a:pt x="278" y="501"/>
                  </a:lnTo>
                  <a:lnTo>
                    <a:pt x="253" y="500"/>
                  </a:lnTo>
                  <a:lnTo>
                    <a:pt x="240" y="499"/>
                  </a:lnTo>
                  <a:lnTo>
                    <a:pt x="229" y="496"/>
                  </a:lnTo>
                  <a:lnTo>
                    <a:pt x="217" y="492"/>
                  </a:lnTo>
                  <a:lnTo>
                    <a:pt x="209" y="487"/>
                  </a:lnTo>
                  <a:lnTo>
                    <a:pt x="209" y="487"/>
                  </a:lnTo>
                  <a:lnTo>
                    <a:pt x="205" y="483"/>
                  </a:lnTo>
                  <a:lnTo>
                    <a:pt x="200" y="480"/>
                  </a:lnTo>
                  <a:lnTo>
                    <a:pt x="191" y="476"/>
                  </a:lnTo>
                  <a:lnTo>
                    <a:pt x="180" y="472"/>
                  </a:lnTo>
                  <a:lnTo>
                    <a:pt x="171" y="469"/>
                  </a:lnTo>
                  <a:lnTo>
                    <a:pt x="171" y="469"/>
                  </a:lnTo>
                  <a:lnTo>
                    <a:pt x="129" y="445"/>
                  </a:lnTo>
                  <a:lnTo>
                    <a:pt x="129" y="445"/>
                  </a:lnTo>
                  <a:lnTo>
                    <a:pt x="123" y="441"/>
                  </a:lnTo>
                  <a:lnTo>
                    <a:pt x="116" y="435"/>
                  </a:lnTo>
                  <a:lnTo>
                    <a:pt x="110" y="428"/>
                  </a:lnTo>
                  <a:lnTo>
                    <a:pt x="103" y="420"/>
                  </a:lnTo>
                  <a:lnTo>
                    <a:pt x="91" y="402"/>
                  </a:lnTo>
                  <a:lnTo>
                    <a:pt x="79" y="381"/>
                  </a:lnTo>
                  <a:lnTo>
                    <a:pt x="70" y="360"/>
                  </a:lnTo>
                  <a:lnTo>
                    <a:pt x="62" y="339"/>
                  </a:lnTo>
                  <a:lnTo>
                    <a:pt x="59" y="321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5" y="288"/>
                  </a:lnTo>
                  <a:lnTo>
                    <a:pt x="53" y="272"/>
                  </a:lnTo>
                  <a:lnTo>
                    <a:pt x="48" y="238"/>
                  </a:lnTo>
                  <a:lnTo>
                    <a:pt x="47" y="221"/>
                  </a:lnTo>
                  <a:lnTo>
                    <a:pt x="45" y="204"/>
                  </a:lnTo>
                  <a:lnTo>
                    <a:pt x="44" y="187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9" y="168"/>
                  </a:lnTo>
                  <a:lnTo>
                    <a:pt x="53" y="164"/>
                  </a:lnTo>
                  <a:lnTo>
                    <a:pt x="56" y="159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0"/>
                  </a:lnTo>
                  <a:lnTo>
                    <a:pt x="55" y="136"/>
                  </a:lnTo>
                  <a:lnTo>
                    <a:pt x="55" y="136"/>
                  </a:lnTo>
                  <a:lnTo>
                    <a:pt x="61" y="126"/>
                  </a:lnTo>
                  <a:lnTo>
                    <a:pt x="69" y="118"/>
                  </a:lnTo>
                  <a:lnTo>
                    <a:pt x="78" y="113"/>
                  </a:lnTo>
                  <a:lnTo>
                    <a:pt x="89" y="108"/>
                  </a:lnTo>
                  <a:lnTo>
                    <a:pt x="100" y="105"/>
                  </a:lnTo>
                  <a:lnTo>
                    <a:pt x="112" y="105"/>
                  </a:lnTo>
                  <a:lnTo>
                    <a:pt x="124" y="105"/>
                  </a:lnTo>
                  <a:lnTo>
                    <a:pt x="136" y="108"/>
                  </a:lnTo>
                  <a:lnTo>
                    <a:pt x="149" y="110"/>
                  </a:lnTo>
                  <a:lnTo>
                    <a:pt x="161" y="115"/>
                  </a:lnTo>
                  <a:lnTo>
                    <a:pt x="171" y="121"/>
                  </a:lnTo>
                  <a:lnTo>
                    <a:pt x="181" y="129"/>
                  </a:lnTo>
                  <a:lnTo>
                    <a:pt x="191" y="136"/>
                  </a:lnTo>
                  <a:lnTo>
                    <a:pt x="198" y="146"/>
                  </a:lnTo>
                  <a:lnTo>
                    <a:pt x="205" y="155"/>
                  </a:lnTo>
                  <a:lnTo>
                    <a:pt x="209" y="166"/>
                  </a:lnTo>
                  <a:lnTo>
                    <a:pt x="209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9" y="172"/>
                  </a:lnTo>
                  <a:lnTo>
                    <a:pt x="209" y="177"/>
                  </a:lnTo>
                  <a:lnTo>
                    <a:pt x="209" y="182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4" y="194"/>
                  </a:lnTo>
                  <a:lnTo>
                    <a:pt x="217" y="200"/>
                  </a:lnTo>
                  <a:lnTo>
                    <a:pt x="221" y="216"/>
                  </a:lnTo>
                  <a:lnTo>
                    <a:pt x="225" y="249"/>
                  </a:lnTo>
                  <a:lnTo>
                    <a:pt x="229" y="266"/>
                  </a:lnTo>
                  <a:lnTo>
                    <a:pt x="231" y="274"/>
                  </a:lnTo>
                  <a:lnTo>
                    <a:pt x="234" y="280"/>
                  </a:lnTo>
                  <a:lnTo>
                    <a:pt x="238" y="287"/>
                  </a:lnTo>
                  <a:lnTo>
                    <a:pt x="243" y="293"/>
                  </a:lnTo>
                  <a:lnTo>
                    <a:pt x="249" y="299"/>
                  </a:lnTo>
                  <a:lnTo>
                    <a:pt x="257" y="302"/>
                  </a:lnTo>
                  <a:lnTo>
                    <a:pt x="257" y="302"/>
                  </a:lnTo>
                  <a:lnTo>
                    <a:pt x="268" y="306"/>
                  </a:lnTo>
                  <a:lnTo>
                    <a:pt x="281" y="310"/>
                  </a:lnTo>
                  <a:lnTo>
                    <a:pt x="295" y="313"/>
                  </a:lnTo>
                  <a:lnTo>
                    <a:pt x="310" y="316"/>
                  </a:lnTo>
                  <a:lnTo>
                    <a:pt x="324" y="316"/>
                  </a:lnTo>
                  <a:lnTo>
                    <a:pt x="338" y="314"/>
                  </a:lnTo>
                  <a:lnTo>
                    <a:pt x="350" y="310"/>
                  </a:lnTo>
                  <a:lnTo>
                    <a:pt x="355" y="308"/>
                  </a:lnTo>
                  <a:lnTo>
                    <a:pt x="361" y="305"/>
                  </a:lnTo>
                  <a:lnTo>
                    <a:pt x="361" y="305"/>
                  </a:lnTo>
                  <a:lnTo>
                    <a:pt x="372" y="295"/>
                  </a:lnTo>
                  <a:lnTo>
                    <a:pt x="380" y="284"/>
                  </a:lnTo>
                  <a:lnTo>
                    <a:pt x="388" y="274"/>
                  </a:lnTo>
                  <a:lnTo>
                    <a:pt x="392" y="262"/>
                  </a:lnTo>
                  <a:lnTo>
                    <a:pt x="396" y="250"/>
                  </a:lnTo>
                  <a:lnTo>
                    <a:pt x="397" y="237"/>
                  </a:lnTo>
                  <a:lnTo>
                    <a:pt x="399" y="208"/>
                  </a:lnTo>
                  <a:lnTo>
                    <a:pt x="399" y="208"/>
                  </a:lnTo>
                  <a:lnTo>
                    <a:pt x="400" y="185"/>
                  </a:lnTo>
                  <a:lnTo>
                    <a:pt x="401" y="160"/>
                  </a:lnTo>
                  <a:lnTo>
                    <a:pt x="403" y="135"/>
                  </a:lnTo>
                  <a:lnTo>
                    <a:pt x="401" y="122"/>
                  </a:lnTo>
                  <a:lnTo>
                    <a:pt x="400" y="110"/>
                  </a:lnTo>
                  <a:lnTo>
                    <a:pt x="400" y="110"/>
                  </a:lnTo>
                  <a:lnTo>
                    <a:pt x="396" y="78"/>
                  </a:lnTo>
                  <a:lnTo>
                    <a:pt x="392" y="46"/>
                  </a:lnTo>
                  <a:lnTo>
                    <a:pt x="558" y="46"/>
                  </a:lnTo>
                  <a:lnTo>
                    <a:pt x="558" y="46"/>
                  </a:lnTo>
                  <a:lnTo>
                    <a:pt x="560" y="46"/>
                  </a:lnTo>
                  <a:lnTo>
                    <a:pt x="560" y="46"/>
                  </a:lnTo>
                  <a:lnTo>
                    <a:pt x="562" y="50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70" y="61"/>
                  </a:lnTo>
                  <a:lnTo>
                    <a:pt x="574" y="67"/>
                  </a:lnTo>
                  <a:lnTo>
                    <a:pt x="577" y="75"/>
                  </a:lnTo>
                  <a:lnTo>
                    <a:pt x="578" y="84"/>
                  </a:lnTo>
                  <a:lnTo>
                    <a:pt x="578" y="104"/>
                  </a:lnTo>
                  <a:lnTo>
                    <a:pt x="577" y="123"/>
                  </a:lnTo>
                  <a:lnTo>
                    <a:pt x="573" y="144"/>
                  </a:lnTo>
                  <a:lnTo>
                    <a:pt x="570" y="164"/>
                  </a:lnTo>
                  <a:lnTo>
                    <a:pt x="566" y="182"/>
                  </a:lnTo>
                  <a:lnTo>
                    <a:pt x="565" y="197"/>
                  </a:lnTo>
                  <a:lnTo>
                    <a:pt x="565" y="197"/>
                  </a:lnTo>
                  <a:lnTo>
                    <a:pt x="565" y="212"/>
                  </a:lnTo>
                  <a:lnTo>
                    <a:pt x="566" y="229"/>
                  </a:lnTo>
                  <a:lnTo>
                    <a:pt x="569" y="262"/>
                  </a:lnTo>
                  <a:lnTo>
                    <a:pt x="573" y="295"/>
                  </a:lnTo>
                  <a:lnTo>
                    <a:pt x="574" y="310"/>
                  </a:lnTo>
                  <a:lnTo>
                    <a:pt x="574" y="327"/>
                  </a:lnTo>
                  <a:lnTo>
                    <a:pt x="574" y="3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594"/>
            <p:cNvSpPr/>
            <p:nvPr/>
          </p:nvSpPr>
          <p:spPr bwMode="auto">
            <a:xfrm>
              <a:off x="3319463" y="2089150"/>
              <a:ext cx="122238" cy="193675"/>
            </a:xfrm>
            <a:custGeom>
              <a:avLst/>
              <a:gdLst/>
              <a:ahLst/>
              <a:cxnLst>
                <a:cxn ang="0">
                  <a:pos x="273" y="1"/>
                </a:cxn>
                <a:cxn ang="0">
                  <a:pos x="223" y="27"/>
                </a:cxn>
                <a:cxn ang="0">
                  <a:pos x="194" y="47"/>
                </a:cxn>
                <a:cxn ang="0">
                  <a:pos x="168" y="68"/>
                </a:cxn>
                <a:cxn ang="0">
                  <a:pos x="133" y="104"/>
                </a:cxn>
                <a:cxn ang="0">
                  <a:pos x="92" y="162"/>
                </a:cxn>
                <a:cxn ang="0">
                  <a:pos x="73" y="193"/>
                </a:cxn>
                <a:cxn ang="0">
                  <a:pos x="44" y="257"/>
                </a:cxn>
                <a:cxn ang="0">
                  <a:pos x="23" y="323"/>
                </a:cxn>
                <a:cxn ang="0">
                  <a:pos x="9" y="389"/>
                </a:cxn>
                <a:cxn ang="0">
                  <a:pos x="0" y="457"/>
                </a:cxn>
                <a:cxn ang="0">
                  <a:pos x="0" y="464"/>
                </a:cxn>
                <a:cxn ang="0">
                  <a:pos x="0" y="467"/>
                </a:cxn>
                <a:cxn ang="0">
                  <a:pos x="1" y="476"/>
                </a:cxn>
                <a:cxn ang="0">
                  <a:pos x="6" y="484"/>
                </a:cxn>
                <a:cxn ang="0">
                  <a:pos x="13" y="488"/>
                </a:cxn>
                <a:cxn ang="0">
                  <a:pos x="22" y="489"/>
                </a:cxn>
                <a:cxn ang="0">
                  <a:pos x="34" y="486"/>
                </a:cxn>
                <a:cxn ang="0">
                  <a:pos x="40" y="480"/>
                </a:cxn>
                <a:cxn ang="0">
                  <a:pos x="44" y="472"/>
                </a:cxn>
                <a:cxn ang="0">
                  <a:pos x="45" y="467"/>
                </a:cxn>
                <a:cxn ang="0">
                  <a:pos x="52" y="433"/>
                </a:cxn>
                <a:cxn ang="0">
                  <a:pos x="56" y="397"/>
                </a:cxn>
                <a:cxn ang="0">
                  <a:pos x="57" y="376"/>
                </a:cxn>
                <a:cxn ang="0">
                  <a:pos x="61" y="342"/>
                </a:cxn>
                <a:cxn ang="0">
                  <a:pos x="68" y="321"/>
                </a:cxn>
                <a:cxn ang="0">
                  <a:pos x="72" y="312"/>
                </a:cxn>
                <a:cxn ang="0">
                  <a:pos x="86" y="285"/>
                </a:cxn>
                <a:cxn ang="0">
                  <a:pos x="108" y="229"/>
                </a:cxn>
                <a:cxn ang="0">
                  <a:pos x="121" y="201"/>
                </a:cxn>
                <a:cxn ang="0">
                  <a:pos x="137" y="174"/>
                </a:cxn>
                <a:cxn ang="0">
                  <a:pos x="174" y="127"/>
                </a:cxn>
                <a:cxn ang="0">
                  <a:pos x="217" y="87"/>
                </a:cxn>
                <a:cxn ang="0">
                  <a:pos x="268" y="55"/>
                </a:cxn>
                <a:cxn ang="0">
                  <a:pos x="297" y="40"/>
                </a:cxn>
                <a:cxn ang="0">
                  <a:pos x="304" y="35"/>
                </a:cxn>
                <a:cxn ang="0">
                  <a:pos x="308" y="29"/>
                </a:cxn>
                <a:cxn ang="0">
                  <a:pos x="308" y="21"/>
                </a:cxn>
                <a:cxn ang="0">
                  <a:pos x="299" y="5"/>
                </a:cxn>
                <a:cxn ang="0">
                  <a:pos x="287" y="0"/>
                </a:cxn>
                <a:cxn ang="0">
                  <a:pos x="278" y="0"/>
                </a:cxn>
                <a:cxn ang="0">
                  <a:pos x="273" y="1"/>
                </a:cxn>
              </a:cxnLst>
              <a:rect l="0" t="0" r="r" b="b"/>
              <a:pathLst>
                <a:path w="308" h="489">
                  <a:moveTo>
                    <a:pt x="273" y="1"/>
                  </a:moveTo>
                  <a:lnTo>
                    <a:pt x="273" y="1"/>
                  </a:lnTo>
                  <a:lnTo>
                    <a:pt x="239" y="18"/>
                  </a:lnTo>
                  <a:lnTo>
                    <a:pt x="223" y="27"/>
                  </a:lnTo>
                  <a:lnTo>
                    <a:pt x="209" y="36"/>
                  </a:lnTo>
                  <a:lnTo>
                    <a:pt x="194" y="47"/>
                  </a:lnTo>
                  <a:lnTo>
                    <a:pt x="181" y="57"/>
                  </a:lnTo>
                  <a:lnTo>
                    <a:pt x="168" y="68"/>
                  </a:lnTo>
                  <a:lnTo>
                    <a:pt x="157" y="80"/>
                  </a:lnTo>
                  <a:lnTo>
                    <a:pt x="133" y="104"/>
                  </a:lnTo>
                  <a:lnTo>
                    <a:pt x="112" y="132"/>
                  </a:lnTo>
                  <a:lnTo>
                    <a:pt x="92" y="162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57" y="225"/>
                  </a:lnTo>
                  <a:lnTo>
                    <a:pt x="44" y="257"/>
                  </a:lnTo>
                  <a:lnTo>
                    <a:pt x="32" y="290"/>
                  </a:lnTo>
                  <a:lnTo>
                    <a:pt x="23" y="323"/>
                  </a:lnTo>
                  <a:lnTo>
                    <a:pt x="15" y="355"/>
                  </a:lnTo>
                  <a:lnTo>
                    <a:pt x="9" y="389"/>
                  </a:lnTo>
                  <a:lnTo>
                    <a:pt x="5" y="423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4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1" y="476"/>
                  </a:lnTo>
                  <a:lnTo>
                    <a:pt x="4" y="480"/>
                  </a:lnTo>
                  <a:lnTo>
                    <a:pt x="6" y="484"/>
                  </a:lnTo>
                  <a:lnTo>
                    <a:pt x="10" y="485"/>
                  </a:lnTo>
                  <a:lnTo>
                    <a:pt x="13" y="488"/>
                  </a:lnTo>
                  <a:lnTo>
                    <a:pt x="22" y="489"/>
                  </a:lnTo>
                  <a:lnTo>
                    <a:pt x="22" y="489"/>
                  </a:lnTo>
                  <a:lnTo>
                    <a:pt x="30" y="488"/>
                  </a:lnTo>
                  <a:lnTo>
                    <a:pt x="34" y="486"/>
                  </a:lnTo>
                  <a:lnTo>
                    <a:pt x="38" y="484"/>
                  </a:lnTo>
                  <a:lnTo>
                    <a:pt x="40" y="480"/>
                  </a:lnTo>
                  <a:lnTo>
                    <a:pt x="43" y="476"/>
                  </a:lnTo>
                  <a:lnTo>
                    <a:pt x="44" y="472"/>
                  </a:lnTo>
                  <a:lnTo>
                    <a:pt x="45" y="467"/>
                  </a:lnTo>
                  <a:lnTo>
                    <a:pt x="45" y="467"/>
                  </a:lnTo>
                  <a:lnTo>
                    <a:pt x="48" y="448"/>
                  </a:lnTo>
                  <a:lnTo>
                    <a:pt x="52" y="433"/>
                  </a:lnTo>
                  <a:lnTo>
                    <a:pt x="55" y="416"/>
                  </a:lnTo>
                  <a:lnTo>
                    <a:pt x="56" y="397"/>
                  </a:lnTo>
                  <a:lnTo>
                    <a:pt x="56" y="397"/>
                  </a:lnTo>
                  <a:lnTo>
                    <a:pt x="57" y="376"/>
                  </a:lnTo>
                  <a:lnTo>
                    <a:pt x="58" y="354"/>
                  </a:lnTo>
                  <a:lnTo>
                    <a:pt x="61" y="342"/>
                  </a:lnTo>
                  <a:lnTo>
                    <a:pt x="64" y="332"/>
                  </a:lnTo>
                  <a:lnTo>
                    <a:pt x="68" y="321"/>
                  </a:lnTo>
                  <a:lnTo>
                    <a:pt x="72" y="312"/>
                  </a:lnTo>
                  <a:lnTo>
                    <a:pt x="72" y="312"/>
                  </a:lnTo>
                  <a:lnTo>
                    <a:pt x="79" y="299"/>
                  </a:lnTo>
                  <a:lnTo>
                    <a:pt x="86" y="285"/>
                  </a:lnTo>
                  <a:lnTo>
                    <a:pt x="98" y="257"/>
                  </a:lnTo>
                  <a:lnTo>
                    <a:pt x="108" y="229"/>
                  </a:lnTo>
                  <a:lnTo>
                    <a:pt x="115" y="216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37" y="174"/>
                  </a:lnTo>
                  <a:lnTo>
                    <a:pt x="155" y="149"/>
                  </a:lnTo>
                  <a:lnTo>
                    <a:pt x="174" y="127"/>
                  </a:lnTo>
                  <a:lnTo>
                    <a:pt x="194" y="106"/>
                  </a:lnTo>
                  <a:lnTo>
                    <a:pt x="217" y="87"/>
                  </a:lnTo>
                  <a:lnTo>
                    <a:pt x="242" y="70"/>
                  </a:lnTo>
                  <a:lnTo>
                    <a:pt x="268" y="55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300" y="39"/>
                  </a:lnTo>
                  <a:lnTo>
                    <a:pt x="304" y="35"/>
                  </a:lnTo>
                  <a:lnTo>
                    <a:pt x="307" y="32"/>
                  </a:lnTo>
                  <a:lnTo>
                    <a:pt x="308" y="29"/>
                  </a:lnTo>
                  <a:lnTo>
                    <a:pt x="308" y="25"/>
                  </a:lnTo>
                  <a:lnTo>
                    <a:pt x="308" y="21"/>
                  </a:lnTo>
                  <a:lnTo>
                    <a:pt x="304" y="13"/>
                  </a:lnTo>
                  <a:lnTo>
                    <a:pt x="299" y="5"/>
                  </a:lnTo>
                  <a:lnTo>
                    <a:pt x="291" y="1"/>
                  </a:lnTo>
                  <a:lnTo>
                    <a:pt x="287" y="0"/>
                  </a:lnTo>
                  <a:lnTo>
                    <a:pt x="283" y="0"/>
                  </a:lnTo>
                  <a:lnTo>
                    <a:pt x="278" y="0"/>
                  </a:lnTo>
                  <a:lnTo>
                    <a:pt x="273" y="1"/>
                  </a:lnTo>
                  <a:lnTo>
                    <a:pt x="27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595"/>
            <p:cNvSpPr/>
            <p:nvPr/>
          </p:nvSpPr>
          <p:spPr bwMode="auto">
            <a:xfrm>
              <a:off x="3495676" y="2093913"/>
              <a:ext cx="142875" cy="174625"/>
            </a:xfrm>
            <a:custGeom>
              <a:avLst/>
              <a:gdLst/>
              <a:ahLst/>
              <a:cxnLst>
                <a:cxn ang="0">
                  <a:pos x="352" y="399"/>
                </a:cxn>
                <a:cxn ang="0">
                  <a:pos x="344" y="365"/>
                </a:cxn>
                <a:cxn ang="0">
                  <a:pos x="334" y="332"/>
                </a:cxn>
                <a:cxn ang="0">
                  <a:pos x="303" y="267"/>
                </a:cxn>
                <a:cxn ang="0">
                  <a:pos x="265" y="207"/>
                </a:cxn>
                <a:cxn ang="0">
                  <a:pos x="223" y="152"/>
                </a:cxn>
                <a:cxn ang="0">
                  <a:pos x="203" y="127"/>
                </a:cxn>
                <a:cxn ang="0">
                  <a:pos x="174" y="92"/>
                </a:cxn>
                <a:cxn ang="0">
                  <a:pos x="151" y="71"/>
                </a:cxn>
                <a:cxn ang="0">
                  <a:pos x="138" y="62"/>
                </a:cxn>
                <a:cxn ang="0">
                  <a:pos x="88" y="30"/>
                </a:cxn>
                <a:cxn ang="0">
                  <a:pos x="59" y="19"/>
                </a:cxn>
                <a:cxn ang="0">
                  <a:pos x="50" y="17"/>
                </a:cxn>
                <a:cxn ang="0">
                  <a:pos x="46" y="22"/>
                </a:cxn>
                <a:cxn ang="0">
                  <a:pos x="46" y="17"/>
                </a:cxn>
                <a:cxn ang="0">
                  <a:pos x="42" y="9"/>
                </a:cxn>
                <a:cxn ang="0">
                  <a:pos x="36" y="4"/>
                </a:cxn>
                <a:cxn ang="0">
                  <a:pos x="24" y="0"/>
                </a:cxn>
                <a:cxn ang="0">
                  <a:pos x="11" y="4"/>
                </a:cxn>
                <a:cxn ang="0">
                  <a:pos x="4" y="9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2" y="34"/>
                </a:cxn>
                <a:cxn ang="0">
                  <a:pos x="7" y="45"/>
                </a:cxn>
                <a:cxn ang="0">
                  <a:pos x="12" y="49"/>
                </a:cxn>
                <a:cxn ang="0">
                  <a:pos x="80" y="80"/>
                </a:cxn>
                <a:cxn ang="0">
                  <a:pos x="93" y="88"/>
                </a:cxn>
                <a:cxn ang="0">
                  <a:pos x="117" y="105"/>
                </a:cxn>
                <a:cxn ang="0">
                  <a:pos x="147" y="136"/>
                </a:cxn>
                <a:cxn ang="0">
                  <a:pos x="168" y="158"/>
                </a:cxn>
                <a:cxn ang="0">
                  <a:pos x="212" y="211"/>
                </a:cxn>
                <a:cxn ang="0">
                  <a:pos x="251" y="268"/>
                </a:cxn>
                <a:cxn ang="0">
                  <a:pos x="268" y="302"/>
                </a:cxn>
                <a:cxn ang="0">
                  <a:pos x="287" y="340"/>
                </a:cxn>
                <a:cxn ang="0">
                  <a:pos x="301" y="379"/>
                </a:cxn>
                <a:cxn ang="0">
                  <a:pos x="309" y="416"/>
                </a:cxn>
                <a:cxn ang="0">
                  <a:pos x="310" y="421"/>
                </a:cxn>
                <a:cxn ang="0">
                  <a:pos x="314" y="432"/>
                </a:cxn>
                <a:cxn ang="0">
                  <a:pos x="318" y="434"/>
                </a:cxn>
                <a:cxn ang="0">
                  <a:pos x="330" y="444"/>
                </a:cxn>
                <a:cxn ang="0">
                  <a:pos x="343" y="444"/>
                </a:cxn>
                <a:cxn ang="0">
                  <a:pos x="355" y="437"/>
                </a:cxn>
                <a:cxn ang="0">
                  <a:pos x="360" y="423"/>
                </a:cxn>
                <a:cxn ang="0">
                  <a:pos x="360" y="416"/>
                </a:cxn>
                <a:cxn ang="0">
                  <a:pos x="357" y="407"/>
                </a:cxn>
                <a:cxn ang="0">
                  <a:pos x="352" y="399"/>
                </a:cxn>
              </a:cxnLst>
              <a:rect l="0" t="0" r="r" b="b"/>
              <a:pathLst>
                <a:path w="360" h="444">
                  <a:moveTo>
                    <a:pt x="352" y="399"/>
                  </a:moveTo>
                  <a:lnTo>
                    <a:pt x="352" y="399"/>
                  </a:lnTo>
                  <a:lnTo>
                    <a:pt x="348" y="382"/>
                  </a:lnTo>
                  <a:lnTo>
                    <a:pt x="344" y="365"/>
                  </a:lnTo>
                  <a:lnTo>
                    <a:pt x="339" y="348"/>
                  </a:lnTo>
                  <a:lnTo>
                    <a:pt x="334" y="332"/>
                  </a:lnTo>
                  <a:lnTo>
                    <a:pt x="320" y="298"/>
                  </a:lnTo>
                  <a:lnTo>
                    <a:pt x="303" y="267"/>
                  </a:lnTo>
                  <a:lnTo>
                    <a:pt x="284" y="237"/>
                  </a:lnTo>
                  <a:lnTo>
                    <a:pt x="265" y="207"/>
                  </a:lnTo>
                  <a:lnTo>
                    <a:pt x="244" y="178"/>
                  </a:lnTo>
                  <a:lnTo>
                    <a:pt x="223" y="152"/>
                  </a:lnTo>
                  <a:lnTo>
                    <a:pt x="223" y="152"/>
                  </a:lnTo>
                  <a:lnTo>
                    <a:pt x="203" y="127"/>
                  </a:lnTo>
                  <a:lnTo>
                    <a:pt x="183" y="104"/>
                  </a:lnTo>
                  <a:lnTo>
                    <a:pt x="174" y="92"/>
                  </a:lnTo>
                  <a:lnTo>
                    <a:pt x="163" y="81"/>
                  </a:lnTo>
                  <a:lnTo>
                    <a:pt x="151" y="71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18" y="50"/>
                  </a:lnTo>
                  <a:lnTo>
                    <a:pt x="88" y="30"/>
                  </a:lnTo>
                  <a:lnTo>
                    <a:pt x="72" y="22"/>
                  </a:lnTo>
                  <a:lnTo>
                    <a:pt x="59" y="19"/>
                  </a:lnTo>
                  <a:lnTo>
                    <a:pt x="54" y="17"/>
                  </a:lnTo>
                  <a:lnTo>
                    <a:pt x="50" y="17"/>
                  </a:lnTo>
                  <a:lnTo>
                    <a:pt x="47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7"/>
                  </a:lnTo>
                  <a:lnTo>
                    <a:pt x="45" y="13"/>
                  </a:lnTo>
                  <a:lnTo>
                    <a:pt x="42" y="9"/>
                  </a:lnTo>
                  <a:lnTo>
                    <a:pt x="40" y="5"/>
                  </a:lnTo>
                  <a:lnTo>
                    <a:pt x="36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4" y="9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4" y="39"/>
                  </a:lnTo>
                  <a:lnTo>
                    <a:pt x="7" y="45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46" y="63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93" y="88"/>
                  </a:lnTo>
                  <a:lnTo>
                    <a:pt x="106" y="96"/>
                  </a:lnTo>
                  <a:lnTo>
                    <a:pt x="117" y="105"/>
                  </a:lnTo>
                  <a:lnTo>
                    <a:pt x="127" y="115"/>
                  </a:lnTo>
                  <a:lnTo>
                    <a:pt x="147" y="136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90" y="185"/>
                  </a:lnTo>
                  <a:lnTo>
                    <a:pt x="212" y="211"/>
                  </a:lnTo>
                  <a:lnTo>
                    <a:pt x="232" y="240"/>
                  </a:lnTo>
                  <a:lnTo>
                    <a:pt x="251" y="268"/>
                  </a:lnTo>
                  <a:lnTo>
                    <a:pt x="251" y="268"/>
                  </a:lnTo>
                  <a:lnTo>
                    <a:pt x="268" y="302"/>
                  </a:lnTo>
                  <a:lnTo>
                    <a:pt x="278" y="321"/>
                  </a:lnTo>
                  <a:lnTo>
                    <a:pt x="287" y="340"/>
                  </a:lnTo>
                  <a:lnTo>
                    <a:pt x="295" y="360"/>
                  </a:lnTo>
                  <a:lnTo>
                    <a:pt x="301" y="379"/>
                  </a:lnTo>
                  <a:lnTo>
                    <a:pt x="306" y="399"/>
                  </a:lnTo>
                  <a:lnTo>
                    <a:pt x="309" y="416"/>
                  </a:lnTo>
                  <a:lnTo>
                    <a:pt x="309" y="416"/>
                  </a:lnTo>
                  <a:lnTo>
                    <a:pt x="310" y="421"/>
                  </a:lnTo>
                  <a:lnTo>
                    <a:pt x="312" y="427"/>
                  </a:lnTo>
                  <a:lnTo>
                    <a:pt x="314" y="432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3" y="440"/>
                  </a:lnTo>
                  <a:lnTo>
                    <a:pt x="330" y="444"/>
                  </a:lnTo>
                  <a:lnTo>
                    <a:pt x="337" y="444"/>
                  </a:lnTo>
                  <a:lnTo>
                    <a:pt x="343" y="444"/>
                  </a:lnTo>
                  <a:lnTo>
                    <a:pt x="350" y="441"/>
                  </a:lnTo>
                  <a:lnTo>
                    <a:pt x="355" y="437"/>
                  </a:lnTo>
                  <a:lnTo>
                    <a:pt x="359" y="430"/>
                  </a:lnTo>
                  <a:lnTo>
                    <a:pt x="360" y="423"/>
                  </a:lnTo>
                  <a:lnTo>
                    <a:pt x="360" y="416"/>
                  </a:lnTo>
                  <a:lnTo>
                    <a:pt x="360" y="416"/>
                  </a:lnTo>
                  <a:lnTo>
                    <a:pt x="360" y="411"/>
                  </a:lnTo>
                  <a:lnTo>
                    <a:pt x="357" y="407"/>
                  </a:lnTo>
                  <a:lnTo>
                    <a:pt x="356" y="403"/>
                  </a:lnTo>
                  <a:lnTo>
                    <a:pt x="352" y="399"/>
                  </a:lnTo>
                  <a:lnTo>
                    <a:pt x="352" y="3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9135740" y="4304494"/>
            <a:ext cx="727961" cy="723449"/>
            <a:chOff x="6137276" y="2995613"/>
            <a:chExt cx="768350" cy="763588"/>
          </a:xfrm>
          <a:solidFill>
            <a:schemeClr val="bg1"/>
          </a:solidFill>
        </p:grpSpPr>
        <p:sp>
          <p:nvSpPr>
            <p:cNvPr id="135" name="Freeform 276"/>
            <p:cNvSpPr/>
            <p:nvPr/>
          </p:nvSpPr>
          <p:spPr bwMode="auto">
            <a:xfrm>
              <a:off x="6154738" y="3495676"/>
              <a:ext cx="23813" cy="39688"/>
            </a:xfrm>
            <a:custGeom>
              <a:avLst/>
              <a:gdLst/>
              <a:ahLst/>
              <a:cxnLst>
                <a:cxn ang="0">
                  <a:pos x="43" y="6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3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4" y="3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2" y="9"/>
                </a:cxn>
                <a:cxn ang="0">
                  <a:pos x="30" y="13"/>
                </a:cxn>
                <a:cxn ang="0">
                  <a:pos x="25" y="22"/>
                </a:cxn>
                <a:cxn ang="0">
                  <a:pos x="13" y="39"/>
                </a:cxn>
                <a:cxn ang="0">
                  <a:pos x="13" y="39"/>
                </a:cxn>
                <a:cxn ang="0">
                  <a:pos x="8" y="46"/>
                </a:cxn>
                <a:cxn ang="0">
                  <a:pos x="4" y="53"/>
                </a:cxn>
                <a:cxn ang="0">
                  <a:pos x="1" y="62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3" y="74"/>
                </a:cxn>
                <a:cxn ang="0">
                  <a:pos x="4" y="74"/>
                </a:cxn>
                <a:cxn ang="0">
                  <a:pos x="6" y="74"/>
                </a:cxn>
                <a:cxn ang="0">
                  <a:pos x="7" y="73"/>
                </a:cxn>
                <a:cxn ang="0">
                  <a:pos x="9" y="72"/>
                </a:cxn>
                <a:cxn ang="0">
                  <a:pos x="9" y="70"/>
                </a:cxn>
                <a:cxn ang="0">
                  <a:pos x="9" y="70"/>
                </a:cxn>
                <a:cxn ang="0">
                  <a:pos x="12" y="62"/>
                </a:cxn>
                <a:cxn ang="0">
                  <a:pos x="15" y="53"/>
                </a:cxn>
                <a:cxn ang="0">
                  <a:pos x="19" y="46"/>
                </a:cxn>
                <a:cxn ang="0">
                  <a:pos x="24" y="39"/>
                </a:cxn>
                <a:cxn ang="0">
                  <a:pos x="34" y="25"/>
                </a:cxn>
                <a:cxn ang="0">
                  <a:pos x="38" y="18"/>
                </a:cxn>
                <a:cxn ang="0">
                  <a:pos x="42" y="11"/>
                </a:cxn>
                <a:cxn ang="0">
                  <a:pos x="42" y="11"/>
                </a:cxn>
                <a:cxn ang="0">
                  <a:pos x="43" y="8"/>
                </a:cxn>
                <a:cxn ang="0">
                  <a:pos x="43" y="6"/>
                </a:cxn>
              </a:cxnLst>
              <a:rect l="0" t="0" r="r" b="b"/>
              <a:pathLst>
                <a:path w="43" h="74">
                  <a:moveTo>
                    <a:pt x="43" y="6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2" y="9"/>
                  </a:lnTo>
                  <a:lnTo>
                    <a:pt x="30" y="13"/>
                  </a:lnTo>
                  <a:lnTo>
                    <a:pt x="25" y="2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8" y="46"/>
                  </a:lnTo>
                  <a:lnTo>
                    <a:pt x="4" y="53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4" y="74"/>
                  </a:lnTo>
                  <a:lnTo>
                    <a:pt x="6" y="74"/>
                  </a:lnTo>
                  <a:lnTo>
                    <a:pt x="7" y="73"/>
                  </a:lnTo>
                  <a:lnTo>
                    <a:pt x="9" y="72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2" y="62"/>
                  </a:lnTo>
                  <a:lnTo>
                    <a:pt x="15" y="53"/>
                  </a:lnTo>
                  <a:lnTo>
                    <a:pt x="19" y="46"/>
                  </a:lnTo>
                  <a:lnTo>
                    <a:pt x="24" y="39"/>
                  </a:lnTo>
                  <a:lnTo>
                    <a:pt x="34" y="25"/>
                  </a:lnTo>
                  <a:lnTo>
                    <a:pt x="38" y="18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3" y="8"/>
                  </a:lnTo>
                  <a:lnTo>
                    <a:pt x="43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277"/>
            <p:cNvSpPr/>
            <p:nvPr/>
          </p:nvSpPr>
          <p:spPr bwMode="auto">
            <a:xfrm>
              <a:off x="6159501" y="3525838"/>
              <a:ext cx="30163" cy="38100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33" y="18"/>
                </a:cxn>
                <a:cxn ang="0">
                  <a:pos x="25" y="2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3" y="43"/>
                </a:cxn>
                <a:cxn ang="0">
                  <a:pos x="8" y="50"/>
                </a:cxn>
                <a:cxn ang="0">
                  <a:pos x="4" y="58"/>
                </a:cxn>
                <a:cxn ang="0">
                  <a:pos x="1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1" y="71"/>
                </a:cxn>
                <a:cxn ang="0">
                  <a:pos x="4" y="72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0" y="67"/>
                </a:cxn>
                <a:cxn ang="0">
                  <a:pos x="10" y="67"/>
                </a:cxn>
                <a:cxn ang="0">
                  <a:pos x="12" y="63"/>
                </a:cxn>
                <a:cxn ang="0">
                  <a:pos x="14" y="60"/>
                </a:cxn>
                <a:cxn ang="0">
                  <a:pos x="19" y="53"/>
                </a:cxn>
                <a:cxn ang="0">
                  <a:pos x="19" y="53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35" y="29"/>
                </a:cxn>
                <a:cxn ang="0">
                  <a:pos x="42" y="22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3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72">
                  <a:moveTo>
                    <a:pt x="49" y="3"/>
                  </a:moveTo>
                  <a:lnTo>
                    <a:pt x="49" y="3"/>
                  </a:lnTo>
                  <a:lnTo>
                    <a:pt x="33" y="18"/>
                  </a:lnTo>
                  <a:lnTo>
                    <a:pt x="25" y="2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3" y="43"/>
                  </a:lnTo>
                  <a:lnTo>
                    <a:pt x="8" y="50"/>
                  </a:lnTo>
                  <a:lnTo>
                    <a:pt x="4" y="58"/>
                  </a:lnTo>
                  <a:lnTo>
                    <a:pt x="1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3"/>
                  </a:lnTo>
                  <a:lnTo>
                    <a:pt x="14" y="60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5" y="29"/>
                  </a:lnTo>
                  <a:lnTo>
                    <a:pt x="42" y="22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278"/>
            <p:cNvSpPr/>
            <p:nvPr/>
          </p:nvSpPr>
          <p:spPr bwMode="auto">
            <a:xfrm>
              <a:off x="6164263" y="3563938"/>
              <a:ext cx="25400" cy="381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4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8" y="8"/>
                </a:cxn>
                <a:cxn ang="0">
                  <a:pos x="37" y="10"/>
                </a:cxn>
                <a:cxn ang="0">
                  <a:pos x="33" y="17"/>
                </a:cxn>
                <a:cxn ang="0">
                  <a:pos x="24" y="27"/>
                </a:cxn>
                <a:cxn ang="0">
                  <a:pos x="24" y="27"/>
                </a:cxn>
                <a:cxn ang="0">
                  <a:pos x="11" y="46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0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5" y="58"/>
                </a:cxn>
                <a:cxn ang="0">
                  <a:pos x="21" y="48"/>
                </a:cxn>
                <a:cxn ang="0">
                  <a:pos x="29" y="37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9" y="22"/>
                </a:cxn>
                <a:cxn ang="0">
                  <a:pos x="44" y="17"/>
                </a:cxn>
                <a:cxn ang="0">
                  <a:pos x="46" y="10"/>
                </a:cxn>
                <a:cxn ang="0">
                  <a:pos x="47" y="7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47" h="71">
                  <a:moveTo>
                    <a:pt x="47" y="3"/>
                  </a:move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7" y="10"/>
                  </a:lnTo>
                  <a:lnTo>
                    <a:pt x="33" y="1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11" y="46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0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3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9" y="22"/>
                  </a:lnTo>
                  <a:lnTo>
                    <a:pt x="44" y="17"/>
                  </a:lnTo>
                  <a:lnTo>
                    <a:pt x="46" y="10"/>
                  </a:lnTo>
                  <a:lnTo>
                    <a:pt x="47" y="7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279"/>
            <p:cNvSpPr/>
            <p:nvPr/>
          </p:nvSpPr>
          <p:spPr bwMode="auto">
            <a:xfrm>
              <a:off x="6162676" y="3609976"/>
              <a:ext cx="30163" cy="34925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8" y="1"/>
                </a:cxn>
                <a:cxn ang="0">
                  <a:pos x="36" y="15"/>
                </a:cxn>
                <a:cxn ang="0">
                  <a:pos x="25" y="29"/>
                </a:cxn>
                <a:cxn ang="0">
                  <a:pos x="13" y="43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4" y="64"/>
                </a:cxn>
                <a:cxn ang="0">
                  <a:pos x="6" y="64"/>
                </a:cxn>
                <a:cxn ang="0">
                  <a:pos x="8" y="63"/>
                </a:cxn>
                <a:cxn ang="0">
                  <a:pos x="8" y="63"/>
                </a:cxn>
                <a:cxn ang="0">
                  <a:pos x="19" y="50"/>
                </a:cxn>
                <a:cxn ang="0">
                  <a:pos x="32" y="35"/>
                </a:cxn>
                <a:cxn ang="0">
                  <a:pos x="43" y="22"/>
                </a:cxn>
                <a:cxn ang="0">
                  <a:pos x="55" y="8"/>
                </a:cxn>
                <a:cxn ang="0">
                  <a:pos x="55" y="8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3"/>
                </a:cxn>
                <a:cxn ang="0">
                  <a:pos x="55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48" y="1"/>
                </a:cxn>
                <a:cxn ang="0">
                  <a:pos x="48" y="1"/>
                </a:cxn>
              </a:cxnLst>
              <a:rect l="0" t="0" r="r" b="b"/>
              <a:pathLst>
                <a:path w="57" h="64">
                  <a:moveTo>
                    <a:pt x="48" y="1"/>
                  </a:moveTo>
                  <a:lnTo>
                    <a:pt x="48" y="1"/>
                  </a:lnTo>
                  <a:lnTo>
                    <a:pt x="36" y="15"/>
                  </a:lnTo>
                  <a:lnTo>
                    <a:pt x="25" y="29"/>
                  </a:lnTo>
                  <a:lnTo>
                    <a:pt x="13" y="43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9" y="50"/>
                  </a:lnTo>
                  <a:lnTo>
                    <a:pt x="32" y="35"/>
                  </a:lnTo>
                  <a:lnTo>
                    <a:pt x="43" y="22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280"/>
            <p:cNvSpPr/>
            <p:nvPr/>
          </p:nvSpPr>
          <p:spPr bwMode="auto">
            <a:xfrm>
              <a:off x="6167438" y="3644901"/>
              <a:ext cx="28575" cy="3651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8" y="1"/>
                </a:cxn>
                <a:cxn ang="0">
                  <a:pos x="39" y="7"/>
                </a:cxn>
                <a:cxn ang="0">
                  <a:pos x="32" y="13"/>
                </a:cxn>
                <a:cxn ang="0">
                  <a:pos x="26" y="20"/>
                </a:cxn>
                <a:cxn ang="0">
                  <a:pos x="20" y="27"/>
                </a:cxn>
                <a:cxn ang="0">
                  <a:pos x="9" y="44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4" y="67"/>
                </a:cxn>
                <a:cxn ang="0">
                  <a:pos x="5" y="67"/>
                </a:cxn>
                <a:cxn ang="0">
                  <a:pos x="7" y="67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8" y="49"/>
                </a:cxn>
                <a:cxn ang="0">
                  <a:pos x="27" y="35"/>
                </a:cxn>
                <a:cxn ang="0">
                  <a:pos x="32" y="27"/>
                </a:cxn>
                <a:cxn ang="0">
                  <a:pos x="37" y="20"/>
                </a:cxn>
                <a:cxn ang="0">
                  <a:pos x="44" y="15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54" y="8"/>
                </a:cxn>
                <a:cxn ang="0">
                  <a:pos x="54" y="7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8" y="1"/>
                </a:cxn>
              </a:cxnLst>
              <a:rect l="0" t="0" r="r" b="b"/>
              <a:pathLst>
                <a:path w="54" h="67">
                  <a:moveTo>
                    <a:pt x="48" y="1"/>
                  </a:moveTo>
                  <a:lnTo>
                    <a:pt x="48" y="1"/>
                  </a:lnTo>
                  <a:lnTo>
                    <a:pt x="39" y="7"/>
                  </a:lnTo>
                  <a:lnTo>
                    <a:pt x="32" y="13"/>
                  </a:lnTo>
                  <a:lnTo>
                    <a:pt x="26" y="20"/>
                  </a:lnTo>
                  <a:lnTo>
                    <a:pt x="20" y="27"/>
                  </a:lnTo>
                  <a:lnTo>
                    <a:pt x="9" y="44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8" y="49"/>
                  </a:lnTo>
                  <a:lnTo>
                    <a:pt x="27" y="35"/>
                  </a:lnTo>
                  <a:lnTo>
                    <a:pt x="32" y="27"/>
                  </a:lnTo>
                  <a:lnTo>
                    <a:pt x="37" y="20"/>
                  </a:lnTo>
                  <a:lnTo>
                    <a:pt x="44" y="15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281"/>
            <p:cNvSpPr/>
            <p:nvPr/>
          </p:nvSpPr>
          <p:spPr bwMode="auto">
            <a:xfrm>
              <a:off x="6169026" y="3675063"/>
              <a:ext cx="28575" cy="38100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2"/>
                </a:cxn>
                <a:cxn ang="0">
                  <a:pos x="33" y="17"/>
                </a:cxn>
                <a:cxn ang="0">
                  <a:pos x="22" y="32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3" y="72"/>
                </a:cxn>
                <a:cxn ang="0">
                  <a:pos x="4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9" y="70"/>
                </a:cxn>
                <a:cxn ang="0">
                  <a:pos x="9" y="70"/>
                </a:cxn>
                <a:cxn ang="0">
                  <a:pos x="19" y="53"/>
                </a:cxn>
                <a:cxn ang="0">
                  <a:pos x="29" y="38"/>
                </a:cxn>
                <a:cxn ang="0">
                  <a:pos x="40" y="23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5" y="7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54" y="2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7" y="2"/>
                </a:cxn>
                <a:cxn ang="0">
                  <a:pos x="47" y="2"/>
                </a:cxn>
              </a:cxnLst>
              <a:rect l="0" t="0" r="r" b="b"/>
              <a:pathLst>
                <a:path w="55" h="72">
                  <a:moveTo>
                    <a:pt x="47" y="2"/>
                  </a:moveTo>
                  <a:lnTo>
                    <a:pt x="47" y="2"/>
                  </a:lnTo>
                  <a:lnTo>
                    <a:pt x="33" y="17"/>
                  </a:lnTo>
                  <a:lnTo>
                    <a:pt x="22" y="32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9" y="53"/>
                  </a:lnTo>
                  <a:lnTo>
                    <a:pt x="29" y="38"/>
                  </a:lnTo>
                  <a:lnTo>
                    <a:pt x="40" y="23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4" y="2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282"/>
            <p:cNvSpPr/>
            <p:nvPr/>
          </p:nvSpPr>
          <p:spPr bwMode="auto">
            <a:xfrm>
              <a:off x="6181726" y="3694113"/>
              <a:ext cx="28575" cy="39688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7" y="1"/>
                </a:cxn>
                <a:cxn ang="0">
                  <a:pos x="39" y="7"/>
                </a:cxn>
                <a:cxn ang="0">
                  <a:pos x="32" y="14"/>
                </a:cxn>
                <a:cxn ang="0">
                  <a:pos x="25" y="22"/>
                </a:cxn>
                <a:cxn ang="0">
                  <a:pos x="19" y="32"/>
                </a:cxn>
                <a:cxn ang="0">
                  <a:pos x="12" y="40"/>
                </a:cxn>
                <a:cxn ang="0">
                  <a:pos x="7" y="49"/>
                </a:cxn>
                <a:cxn ang="0">
                  <a:pos x="3" y="60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4" y="75"/>
                </a:cxn>
                <a:cxn ang="0">
                  <a:pos x="5" y="75"/>
                </a:cxn>
                <a:cxn ang="0">
                  <a:pos x="7" y="74"/>
                </a:cxn>
                <a:cxn ang="0">
                  <a:pos x="8" y="73"/>
                </a:cxn>
                <a:cxn ang="0">
                  <a:pos x="9" y="71"/>
                </a:cxn>
                <a:cxn ang="0">
                  <a:pos x="9" y="71"/>
                </a:cxn>
                <a:cxn ang="0">
                  <a:pos x="12" y="63"/>
                </a:cxn>
                <a:cxn ang="0">
                  <a:pos x="16" y="54"/>
                </a:cxn>
                <a:cxn ang="0">
                  <a:pos x="21" y="45"/>
                </a:cxn>
                <a:cxn ang="0">
                  <a:pos x="27" y="36"/>
                </a:cxn>
                <a:cxn ang="0">
                  <a:pos x="33" y="28"/>
                </a:cxn>
                <a:cxn ang="0">
                  <a:pos x="39" y="20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l="0" t="0" r="r" b="b"/>
              <a:pathLst>
                <a:path w="55" h="75">
                  <a:moveTo>
                    <a:pt x="47" y="1"/>
                  </a:moveTo>
                  <a:lnTo>
                    <a:pt x="47" y="1"/>
                  </a:lnTo>
                  <a:lnTo>
                    <a:pt x="39" y="7"/>
                  </a:lnTo>
                  <a:lnTo>
                    <a:pt x="32" y="14"/>
                  </a:lnTo>
                  <a:lnTo>
                    <a:pt x="25" y="22"/>
                  </a:lnTo>
                  <a:lnTo>
                    <a:pt x="19" y="32"/>
                  </a:lnTo>
                  <a:lnTo>
                    <a:pt x="12" y="40"/>
                  </a:lnTo>
                  <a:lnTo>
                    <a:pt x="7" y="49"/>
                  </a:lnTo>
                  <a:lnTo>
                    <a:pt x="3" y="6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4" y="75"/>
                  </a:lnTo>
                  <a:lnTo>
                    <a:pt x="5" y="75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2" y="63"/>
                  </a:lnTo>
                  <a:lnTo>
                    <a:pt x="16" y="54"/>
                  </a:lnTo>
                  <a:lnTo>
                    <a:pt x="21" y="45"/>
                  </a:lnTo>
                  <a:lnTo>
                    <a:pt x="27" y="36"/>
                  </a:lnTo>
                  <a:lnTo>
                    <a:pt x="33" y="28"/>
                  </a:lnTo>
                  <a:lnTo>
                    <a:pt x="39" y="20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283"/>
            <p:cNvSpPr/>
            <p:nvPr/>
          </p:nvSpPr>
          <p:spPr bwMode="auto">
            <a:xfrm>
              <a:off x="6210301" y="3708401"/>
              <a:ext cx="22225" cy="3016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4" y="11"/>
                </a:cxn>
                <a:cxn ang="0">
                  <a:pos x="13" y="23"/>
                </a:cxn>
                <a:cxn ang="0">
                  <a:pos x="9" y="30"/>
                </a:cxn>
                <a:cxn ang="0">
                  <a:pos x="5" y="36"/>
                </a:cxn>
                <a:cxn ang="0">
                  <a:pos x="2" y="43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1" y="55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5" y="57"/>
                </a:cxn>
                <a:cxn ang="0">
                  <a:pos x="7" y="56"/>
                </a:cxn>
                <a:cxn ang="0">
                  <a:pos x="8" y="55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11" y="46"/>
                </a:cxn>
                <a:cxn ang="0">
                  <a:pos x="14" y="40"/>
                </a:cxn>
                <a:cxn ang="0">
                  <a:pos x="22" y="28"/>
                </a:cxn>
                <a:cxn ang="0">
                  <a:pos x="31" y="17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57">
                  <a:moveTo>
                    <a:pt x="34" y="1"/>
                  </a:moveTo>
                  <a:lnTo>
                    <a:pt x="34" y="1"/>
                  </a:lnTo>
                  <a:lnTo>
                    <a:pt x="24" y="11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6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8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11" y="46"/>
                  </a:lnTo>
                  <a:lnTo>
                    <a:pt x="14" y="40"/>
                  </a:lnTo>
                  <a:lnTo>
                    <a:pt x="22" y="28"/>
                  </a:lnTo>
                  <a:lnTo>
                    <a:pt x="31" y="17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284"/>
            <p:cNvSpPr/>
            <p:nvPr/>
          </p:nvSpPr>
          <p:spPr bwMode="auto">
            <a:xfrm>
              <a:off x="6245226" y="3708401"/>
              <a:ext cx="25400" cy="36513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3"/>
                </a:cxn>
                <a:cxn ang="0">
                  <a:pos x="37" y="11"/>
                </a:cxn>
                <a:cxn ang="0">
                  <a:pos x="32" y="18"/>
                </a:cxn>
                <a:cxn ang="0">
                  <a:pos x="22" y="33"/>
                </a:cxn>
                <a:cxn ang="0">
                  <a:pos x="11" y="47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7"/>
                </a:cxn>
                <a:cxn ang="0">
                  <a:pos x="2" y="68"/>
                </a:cxn>
                <a:cxn ang="0">
                  <a:pos x="4" y="68"/>
                </a:cxn>
                <a:cxn ang="0">
                  <a:pos x="5" y="68"/>
                </a:cxn>
                <a:cxn ang="0">
                  <a:pos x="7" y="68"/>
                </a:cxn>
                <a:cxn ang="0">
                  <a:pos x="8" y="66"/>
                </a:cxn>
                <a:cxn ang="0">
                  <a:pos x="8" y="66"/>
                </a:cxn>
                <a:cxn ang="0">
                  <a:pos x="20" y="51"/>
                </a:cxn>
                <a:cxn ang="0">
                  <a:pos x="31" y="37"/>
                </a:cxn>
                <a:cxn ang="0">
                  <a:pos x="42" y="21"/>
                </a:cxn>
                <a:cxn ang="0">
                  <a:pos x="46" y="14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4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40" y="3"/>
                </a:cxn>
              </a:cxnLst>
              <a:rect l="0" t="0" r="r" b="b"/>
              <a:pathLst>
                <a:path w="50" h="68">
                  <a:moveTo>
                    <a:pt x="40" y="3"/>
                  </a:moveTo>
                  <a:lnTo>
                    <a:pt x="40" y="3"/>
                  </a:lnTo>
                  <a:lnTo>
                    <a:pt x="37" y="11"/>
                  </a:lnTo>
                  <a:lnTo>
                    <a:pt x="32" y="18"/>
                  </a:lnTo>
                  <a:lnTo>
                    <a:pt x="22" y="33"/>
                  </a:lnTo>
                  <a:lnTo>
                    <a:pt x="11" y="47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0" y="51"/>
                  </a:lnTo>
                  <a:lnTo>
                    <a:pt x="31" y="37"/>
                  </a:lnTo>
                  <a:lnTo>
                    <a:pt x="42" y="21"/>
                  </a:lnTo>
                  <a:lnTo>
                    <a:pt x="46" y="1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4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285"/>
            <p:cNvSpPr/>
            <p:nvPr/>
          </p:nvSpPr>
          <p:spPr bwMode="auto">
            <a:xfrm>
              <a:off x="6278563" y="3711576"/>
              <a:ext cx="20638" cy="31750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28" y="4"/>
                </a:cxn>
                <a:cxn ang="0">
                  <a:pos x="28" y="8"/>
                </a:cxn>
                <a:cxn ang="0">
                  <a:pos x="26" y="12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17" y="24"/>
                </a:cxn>
                <a:cxn ang="0">
                  <a:pos x="15" y="26"/>
                </a:cxn>
                <a:cxn ang="0">
                  <a:pos x="13" y="28"/>
                </a:cxn>
                <a:cxn ang="0">
                  <a:pos x="13" y="28"/>
                </a:cxn>
                <a:cxn ang="0">
                  <a:pos x="6" y="41"/>
                </a:cxn>
                <a:cxn ang="0">
                  <a:pos x="2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2" y="60"/>
                </a:cxn>
                <a:cxn ang="0">
                  <a:pos x="3" y="61"/>
                </a:cxn>
                <a:cxn ang="0">
                  <a:pos x="6" y="61"/>
                </a:cxn>
                <a:cxn ang="0">
                  <a:pos x="8" y="61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8"/>
                </a:cxn>
                <a:cxn ang="0">
                  <a:pos x="13" y="50"/>
                </a:cxn>
                <a:cxn ang="0">
                  <a:pos x="16" y="42"/>
                </a:cxn>
                <a:cxn ang="0">
                  <a:pos x="21" y="35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30" y="23"/>
                </a:cxn>
                <a:cxn ang="0">
                  <a:pos x="35" y="17"/>
                </a:cxn>
                <a:cxn ang="0">
                  <a:pos x="37" y="11"/>
                </a:cxn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39" h="61">
                  <a:moveTo>
                    <a:pt x="28" y="4"/>
                  </a:moveTo>
                  <a:lnTo>
                    <a:pt x="28" y="4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6" y="41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3" y="61"/>
                  </a:lnTo>
                  <a:lnTo>
                    <a:pt x="6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3" y="50"/>
                  </a:lnTo>
                  <a:lnTo>
                    <a:pt x="16" y="42"/>
                  </a:lnTo>
                  <a:lnTo>
                    <a:pt x="21" y="35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30" y="23"/>
                  </a:lnTo>
                  <a:lnTo>
                    <a:pt x="35" y="17"/>
                  </a:lnTo>
                  <a:lnTo>
                    <a:pt x="37" y="11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286"/>
            <p:cNvSpPr/>
            <p:nvPr/>
          </p:nvSpPr>
          <p:spPr bwMode="auto">
            <a:xfrm>
              <a:off x="6307138" y="3713163"/>
              <a:ext cx="11113" cy="254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3" y="4"/>
                </a:cxn>
                <a:cxn ang="0">
                  <a:pos x="12" y="14"/>
                </a:cxn>
                <a:cxn ang="0">
                  <a:pos x="9" y="25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0" y="45"/>
                </a:cxn>
                <a:cxn ang="0">
                  <a:pos x="1" y="48"/>
                </a:cxn>
                <a:cxn ang="0">
                  <a:pos x="2" y="49"/>
                </a:cxn>
                <a:cxn ang="0">
                  <a:pos x="4" y="50"/>
                </a:cxn>
                <a:cxn ang="0">
                  <a:pos x="7" y="49"/>
                </a:cxn>
                <a:cxn ang="0">
                  <a:pos x="10" y="48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8" y="26"/>
                </a:cxn>
                <a:cxn ang="0">
                  <a:pos x="21" y="15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4"/>
                </a:cxn>
                <a:cxn ang="0">
                  <a:pos x="13" y="4"/>
                </a:cxn>
              </a:cxnLst>
              <a:rect l="0" t="0" r="r" b="b"/>
              <a:pathLst>
                <a:path w="22" h="50">
                  <a:moveTo>
                    <a:pt x="13" y="4"/>
                  </a:moveTo>
                  <a:lnTo>
                    <a:pt x="13" y="4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7" y="49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8" y="26"/>
                  </a:lnTo>
                  <a:lnTo>
                    <a:pt x="21" y="1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287"/>
            <p:cNvSpPr/>
            <p:nvPr/>
          </p:nvSpPr>
          <p:spPr bwMode="auto">
            <a:xfrm>
              <a:off x="6424613" y="3367088"/>
              <a:ext cx="34925" cy="30163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3" y="5"/>
                </a:cxn>
                <a:cxn ang="0">
                  <a:pos x="51" y="7"/>
                </a:cxn>
                <a:cxn ang="0">
                  <a:pos x="49" y="9"/>
                </a:cxn>
                <a:cxn ang="0">
                  <a:pos x="49" y="9"/>
                </a:cxn>
                <a:cxn ang="0">
                  <a:pos x="39" y="20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15" y="39"/>
                </a:cxn>
                <a:cxn ang="0">
                  <a:pos x="7" y="44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1" y="53"/>
                </a:cxn>
                <a:cxn ang="0">
                  <a:pos x="0" y="55"/>
                </a:cxn>
                <a:cxn ang="0">
                  <a:pos x="2" y="58"/>
                </a:cxn>
                <a:cxn ang="0">
                  <a:pos x="3" y="59"/>
                </a:cxn>
                <a:cxn ang="0">
                  <a:pos x="5" y="59"/>
                </a:cxn>
                <a:cxn ang="0">
                  <a:pos x="6" y="59"/>
                </a:cxn>
                <a:cxn ang="0">
                  <a:pos x="8" y="58"/>
                </a:cxn>
                <a:cxn ang="0">
                  <a:pos x="8" y="58"/>
                </a:cxn>
                <a:cxn ang="0">
                  <a:pos x="15" y="51"/>
                </a:cxn>
                <a:cxn ang="0">
                  <a:pos x="22" y="45"/>
                </a:cxn>
                <a:cxn ang="0">
                  <a:pos x="30" y="4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51" y="21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3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6" h="59">
                  <a:moveTo>
                    <a:pt x="59" y="1"/>
                  </a:moveTo>
                  <a:lnTo>
                    <a:pt x="59" y="1"/>
                  </a:lnTo>
                  <a:lnTo>
                    <a:pt x="53" y="5"/>
                  </a:lnTo>
                  <a:lnTo>
                    <a:pt x="51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39" y="2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5" y="39"/>
                  </a:lnTo>
                  <a:lnTo>
                    <a:pt x="7" y="44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1"/>
                  </a:lnTo>
                  <a:lnTo>
                    <a:pt x="22" y="45"/>
                  </a:lnTo>
                  <a:lnTo>
                    <a:pt x="30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51" y="21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288"/>
            <p:cNvSpPr/>
            <p:nvPr/>
          </p:nvSpPr>
          <p:spPr bwMode="auto">
            <a:xfrm>
              <a:off x="6427788" y="3405188"/>
              <a:ext cx="34925" cy="301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49" y="6"/>
                </a:cxn>
                <a:cxn ang="0">
                  <a:pos x="42" y="11"/>
                </a:cxn>
                <a:cxn ang="0">
                  <a:pos x="28" y="23"/>
                </a:cxn>
                <a:cxn ang="0">
                  <a:pos x="15" y="36"/>
                </a:cxn>
                <a:cxn ang="0">
                  <a:pos x="1" y="49"/>
                </a:cxn>
                <a:cxn ang="0">
                  <a:pos x="1" y="49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3" y="56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9" y="56"/>
                </a:cxn>
                <a:cxn ang="0">
                  <a:pos x="9" y="56"/>
                </a:cxn>
                <a:cxn ang="0">
                  <a:pos x="33" y="30"/>
                </a:cxn>
                <a:cxn ang="0">
                  <a:pos x="47" y="19"/>
                </a:cxn>
                <a:cxn ang="0">
                  <a:pos x="54" y="14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5" y="7"/>
                </a:cxn>
                <a:cxn ang="0">
                  <a:pos x="65" y="5"/>
                </a:cxn>
                <a:cxn ang="0">
                  <a:pos x="63" y="3"/>
                </a:cxn>
                <a:cxn ang="0">
                  <a:pos x="62" y="1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65" h="57">
                  <a:moveTo>
                    <a:pt x="57" y="0"/>
                  </a:moveTo>
                  <a:lnTo>
                    <a:pt x="57" y="0"/>
                  </a:lnTo>
                  <a:lnTo>
                    <a:pt x="49" y="6"/>
                  </a:lnTo>
                  <a:lnTo>
                    <a:pt x="42" y="11"/>
                  </a:lnTo>
                  <a:lnTo>
                    <a:pt x="28" y="23"/>
                  </a:lnTo>
                  <a:lnTo>
                    <a:pt x="15" y="36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33" y="30"/>
                  </a:lnTo>
                  <a:lnTo>
                    <a:pt x="47" y="19"/>
                  </a:lnTo>
                  <a:lnTo>
                    <a:pt x="54" y="14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3" y="3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289"/>
            <p:cNvSpPr/>
            <p:nvPr/>
          </p:nvSpPr>
          <p:spPr bwMode="auto">
            <a:xfrm>
              <a:off x="6423026" y="3452813"/>
              <a:ext cx="28575" cy="30163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42" y="8"/>
                </a:cxn>
                <a:cxn ang="0">
                  <a:pos x="40" y="11"/>
                </a:cxn>
                <a:cxn ang="0">
                  <a:pos x="34" y="16"/>
                </a:cxn>
                <a:cxn ang="0">
                  <a:pos x="23" y="25"/>
                </a:cxn>
                <a:cxn ang="0">
                  <a:pos x="23" y="25"/>
                </a:cxn>
                <a:cxn ang="0">
                  <a:pos x="18" y="32"/>
                </a:cxn>
                <a:cxn ang="0">
                  <a:pos x="14" y="35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8" y="39"/>
                </a:cxn>
                <a:cxn ang="0">
                  <a:pos x="5" y="42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1" y="54"/>
                </a:cxn>
                <a:cxn ang="0">
                  <a:pos x="2" y="56"/>
                </a:cxn>
                <a:cxn ang="0">
                  <a:pos x="4" y="57"/>
                </a:cxn>
                <a:cxn ang="0">
                  <a:pos x="5" y="57"/>
                </a:cxn>
                <a:cxn ang="0">
                  <a:pos x="7" y="56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11" y="50"/>
                </a:cxn>
                <a:cxn ang="0">
                  <a:pos x="15" y="46"/>
                </a:cxn>
                <a:cxn ang="0">
                  <a:pos x="19" y="43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30" y="32"/>
                </a:cxn>
                <a:cxn ang="0">
                  <a:pos x="38" y="25"/>
                </a:cxn>
                <a:cxn ang="0">
                  <a:pos x="38" y="25"/>
                </a:cxn>
                <a:cxn ang="0">
                  <a:pos x="43" y="20"/>
                </a:cxn>
                <a:cxn ang="0">
                  <a:pos x="49" y="15"/>
                </a:cxn>
                <a:cxn ang="0">
                  <a:pos x="50" y="13"/>
                </a:cxn>
                <a:cxn ang="0">
                  <a:pos x="52" y="10"/>
                </a:cxn>
                <a:cxn ang="0">
                  <a:pos x="52" y="7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52" h="57">
                  <a:moveTo>
                    <a:pt x="52" y="3"/>
                  </a:moveTo>
                  <a:lnTo>
                    <a:pt x="52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0" y="11"/>
                  </a:lnTo>
                  <a:lnTo>
                    <a:pt x="34" y="1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5" y="4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1" y="50"/>
                  </a:lnTo>
                  <a:lnTo>
                    <a:pt x="15" y="46"/>
                  </a:lnTo>
                  <a:lnTo>
                    <a:pt x="19" y="43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36"/>
                  </a:lnTo>
                  <a:lnTo>
                    <a:pt x="30" y="32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3" y="20"/>
                  </a:lnTo>
                  <a:lnTo>
                    <a:pt x="49" y="15"/>
                  </a:lnTo>
                  <a:lnTo>
                    <a:pt x="50" y="13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290"/>
            <p:cNvSpPr/>
            <p:nvPr/>
          </p:nvSpPr>
          <p:spPr bwMode="auto">
            <a:xfrm>
              <a:off x="6423026" y="3487738"/>
              <a:ext cx="34925" cy="3333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52" y="4"/>
                </a:cxn>
                <a:cxn ang="0">
                  <a:pos x="45" y="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14" y="37"/>
                </a:cxn>
                <a:cxn ang="0">
                  <a:pos x="6" y="46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1" y="60"/>
                </a:cxn>
                <a:cxn ang="0">
                  <a:pos x="2" y="61"/>
                </a:cxn>
                <a:cxn ang="0">
                  <a:pos x="4" y="62"/>
                </a:cxn>
                <a:cxn ang="0">
                  <a:pos x="6" y="62"/>
                </a:cxn>
                <a:cxn ang="0">
                  <a:pos x="7" y="61"/>
                </a:cxn>
                <a:cxn ang="0">
                  <a:pos x="8" y="60"/>
                </a:cxn>
                <a:cxn ang="0">
                  <a:pos x="8" y="60"/>
                </a:cxn>
                <a:cxn ang="0">
                  <a:pos x="13" y="52"/>
                </a:cxn>
                <a:cxn ang="0">
                  <a:pos x="20" y="46"/>
                </a:cxn>
                <a:cxn ang="0">
                  <a:pos x="32" y="33"/>
                </a:cxn>
                <a:cxn ang="0">
                  <a:pos x="32" y="33"/>
                </a:cxn>
                <a:cxn ang="0">
                  <a:pos x="47" y="20"/>
                </a:cxn>
                <a:cxn ang="0">
                  <a:pos x="55" y="13"/>
                </a:cxn>
                <a:cxn ang="0">
                  <a:pos x="59" y="11"/>
                </a:cxn>
                <a:cxn ang="0">
                  <a:pos x="63" y="9"/>
                </a:cxn>
                <a:cxn ang="0">
                  <a:pos x="63" y="9"/>
                </a:cxn>
                <a:cxn ang="0">
                  <a:pos x="64" y="8"/>
                </a:cxn>
                <a:cxn ang="0">
                  <a:pos x="65" y="7"/>
                </a:cxn>
                <a:cxn ang="0">
                  <a:pos x="66" y="5"/>
                </a:cxn>
                <a:cxn ang="0">
                  <a:pos x="66" y="3"/>
                </a:cxn>
                <a:cxn ang="0">
                  <a:pos x="65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66" h="62">
                  <a:moveTo>
                    <a:pt x="60" y="0"/>
                  </a:moveTo>
                  <a:lnTo>
                    <a:pt x="60" y="0"/>
                  </a:lnTo>
                  <a:lnTo>
                    <a:pt x="52" y="4"/>
                  </a:lnTo>
                  <a:lnTo>
                    <a:pt x="45" y="9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14" y="37"/>
                  </a:lnTo>
                  <a:lnTo>
                    <a:pt x="6" y="4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1" y="60"/>
                  </a:lnTo>
                  <a:lnTo>
                    <a:pt x="2" y="61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3" y="52"/>
                  </a:lnTo>
                  <a:lnTo>
                    <a:pt x="20" y="46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47" y="20"/>
                  </a:lnTo>
                  <a:lnTo>
                    <a:pt x="55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8"/>
                  </a:lnTo>
                  <a:lnTo>
                    <a:pt x="65" y="7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5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291"/>
            <p:cNvSpPr/>
            <p:nvPr/>
          </p:nvSpPr>
          <p:spPr bwMode="auto">
            <a:xfrm>
              <a:off x="6423026" y="3544888"/>
              <a:ext cx="30163" cy="26988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48" y="3"/>
                </a:cxn>
                <a:cxn ang="0">
                  <a:pos x="47" y="5"/>
                </a:cxn>
                <a:cxn ang="0">
                  <a:pos x="43" y="8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26" y="20"/>
                </a:cxn>
                <a:cxn ang="0">
                  <a:pos x="26" y="20"/>
                </a:cxn>
                <a:cxn ang="0">
                  <a:pos x="12" y="30"/>
                </a:cxn>
                <a:cxn ang="0">
                  <a:pos x="6" y="35"/>
                </a:cxn>
                <a:cxn ang="0">
                  <a:pos x="1" y="41"/>
                </a:cxn>
                <a:cxn ang="0">
                  <a:pos x="1" y="41"/>
                </a:cxn>
                <a:cxn ang="0">
                  <a:pos x="0" y="43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4" y="49"/>
                </a:cxn>
                <a:cxn ang="0">
                  <a:pos x="6" y="49"/>
                </a:cxn>
                <a:cxn ang="0">
                  <a:pos x="8" y="47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23" y="34"/>
                </a:cxn>
                <a:cxn ang="0">
                  <a:pos x="40" y="21"/>
                </a:cxn>
                <a:cxn ang="0">
                  <a:pos x="40" y="21"/>
                </a:cxn>
                <a:cxn ang="0">
                  <a:pos x="50" y="15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57" y="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8" y="3"/>
                </a:cxn>
                <a:cxn ang="0">
                  <a:pos x="48" y="3"/>
                </a:cxn>
              </a:cxnLst>
              <a:rect l="0" t="0" r="r" b="b"/>
              <a:pathLst>
                <a:path w="57" h="49">
                  <a:moveTo>
                    <a:pt x="48" y="3"/>
                  </a:moveTo>
                  <a:lnTo>
                    <a:pt x="48" y="3"/>
                  </a:lnTo>
                  <a:lnTo>
                    <a:pt x="47" y="5"/>
                  </a:lnTo>
                  <a:lnTo>
                    <a:pt x="43" y="8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12" y="30"/>
                  </a:lnTo>
                  <a:lnTo>
                    <a:pt x="6" y="35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5" y="40"/>
                  </a:lnTo>
                  <a:lnTo>
                    <a:pt x="23" y="34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50" y="15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8" y="3"/>
                  </a:lnTo>
                  <a:lnTo>
                    <a:pt x="4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292"/>
            <p:cNvSpPr/>
            <p:nvPr/>
          </p:nvSpPr>
          <p:spPr bwMode="auto">
            <a:xfrm>
              <a:off x="6427788" y="3571876"/>
              <a:ext cx="34925" cy="3651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49" y="7"/>
                </a:cxn>
                <a:cxn ang="0">
                  <a:pos x="43" y="1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23" y="38"/>
                </a:cxn>
                <a:cxn ang="0">
                  <a:pos x="16" y="45"/>
                </a:cxn>
                <a:cxn ang="0">
                  <a:pos x="8" y="53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1" y="67"/>
                </a:cxn>
                <a:cxn ang="0">
                  <a:pos x="2" y="68"/>
                </a:cxn>
                <a:cxn ang="0">
                  <a:pos x="5" y="69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0" y="67"/>
                </a:cxn>
                <a:cxn ang="0">
                  <a:pos x="16" y="59"/>
                </a:cxn>
                <a:cxn ang="0">
                  <a:pos x="23" y="51"/>
                </a:cxn>
                <a:cxn ang="0">
                  <a:pos x="37" y="36"/>
                </a:cxn>
                <a:cxn ang="0">
                  <a:pos x="37" y="36"/>
                </a:cxn>
                <a:cxn ang="0">
                  <a:pos x="48" y="21"/>
                </a:cxn>
                <a:cxn ang="0">
                  <a:pos x="54" y="15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5"/>
                </a:cxn>
                <a:cxn ang="0">
                  <a:pos x="63" y="3"/>
                </a:cxn>
                <a:cxn ang="0">
                  <a:pos x="62" y="2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65" h="69">
                  <a:moveTo>
                    <a:pt x="57" y="0"/>
                  </a:moveTo>
                  <a:lnTo>
                    <a:pt x="57" y="0"/>
                  </a:lnTo>
                  <a:lnTo>
                    <a:pt x="49" y="7"/>
                  </a:lnTo>
                  <a:lnTo>
                    <a:pt x="43" y="1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3" y="38"/>
                  </a:lnTo>
                  <a:lnTo>
                    <a:pt x="16" y="45"/>
                  </a:lnTo>
                  <a:lnTo>
                    <a:pt x="8" y="5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5" y="69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6" y="59"/>
                  </a:lnTo>
                  <a:lnTo>
                    <a:pt x="23" y="51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48" y="21"/>
                  </a:lnTo>
                  <a:lnTo>
                    <a:pt x="54" y="15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3" y="3"/>
                  </a:lnTo>
                  <a:lnTo>
                    <a:pt x="62" y="2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293"/>
            <p:cNvSpPr/>
            <p:nvPr/>
          </p:nvSpPr>
          <p:spPr bwMode="auto">
            <a:xfrm>
              <a:off x="6427788" y="3619501"/>
              <a:ext cx="36513" cy="3333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4" y="9"/>
                </a:cxn>
                <a:cxn ang="0">
                  <a:pos x="47" y="16"/>
                </a:cxn>
                <a:cxn ang="0">
                  <a:pos x="32" y="30"/>
                </a:cxn>
                <a:cxn ang="0">
                  <a:pos x="17" y="42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4" y="64"/>
                </a:cxn>
                <a:cxn ang="0">
                  <a:pos x="6" y="64"/>
                </a:cxn>
                <a:cxn ang="0">
                  <a:pos x="8" y="63"/>
                </a:cxn>
                <a:cxn ang="0">
                  <a:pos x="8" y="63"/>
                </a:cxn>
                <a:cxn ang="0">
                  <a:pos x="23" y="49"/>
                </a:cxn>
                <a:cxn ang="0">
                  <a:pos x="39" y="36"/>
                </a:cxn>
                <a:cxn ang="0">
                  <a:pos x="54" y="22"/>
                </a:cxn>
                <a:cxn ang="0">
                  <a:pos x="61" y="15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4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9" h="64">
                  <a:moveTo>
                    <a:pt x="60" y="1"/>
                  </a:moveTo>
                  <a:lnTo>
                    <a:pt x="60" y="1"/>
                  </a:lnTo>
                  <a:lnTo>
                    <a:pt x="54" y="9"/>
                  </a:lnTo>
                  <a:lnTo>
                    <a:pt x="47" y="16"/>
                  </a:lnTo>
                  <a:lnTo>
                    <a:pt x="32" y="30"/>
                  </a:lnTo>
                  <a:lnTo>
                    <a:pt x="17" y="42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23" y="49"/>
                  </a:lnTo>
                  <a:lnTo>
                    <a:pt x="39" y="36"/>
                  </a:lnTo>
                  <a:lnTo>
                    <a:pt x="54" y="22"/>
                  </a:lnTo>
                  <a:lnTo>
                    <a:pt x="61" y="15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4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294"/>
            <p:cNvSpPr/>
            <p:nvPr/>
          </p:nvSpPr>
          <p:spPr bwMode="auto">
            <a:xfrm>
              <a:off x="6427788" y="3656013"/>
              <a:ext cx="38100" cy="38100"/>
            </a:xfrm>
            <a:custGeom>
              <a:avLst/>
              <a:gdLst/>
              <a:ahLst/>
              <a:cxnLst>
                <a:cxn ang="0">
                  <a:pos x="62" y="2"/>
                </a:cxn>
                <a:cxn ang="0">
                  <a:pos x="62" y="2"/>
                </a:cxn>
                <a:cxn ang="0">
                  <a:pos x="56" y="11"/>
                </a:cxn>
                <a:cxn ang="0">
                  <a:pos x="49" y="20"/>
                </a:cxn>
                <a:cxn ang="0">
                  <a:pos x="41" y="27"/>
                </a:cxn>
                <a:cxn ang="0">
                  <a:pos x="32" y="35"/>
                </a:cxn>
                <a:cxn ang="0">
                  <a:pos x="16" y="50"/>
                </a:cxn>
                <a:cxn ang="0">
                  <a:pos x="9" y="57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0" y="69"/>
                </a:cxn>
                <a:cxn ang="0">
                  <a:pos x="0" y="70"/>
                </a:cxn>
                <a:cxn ang="0">
                  <a:pos x="1" y="72"/>
                </a:cxn>
                <a:cxn ang="0">
                  <a:pos x="2" y="73"/>
                </a:cxn>
                <a:cxn ang="0">
                  <a:pos x="5" y="73"/>
                </a:cxn>
                <a:cxn ang="0">
                  <a:pos x="8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6" y="62"/>
                </a:cxn>
                <a:cxn ang="0">
                  <a:pos x="24" y="54"/>
                </a:cxn>
                <a:cxn ang="0">
                  <a:pos x="41" y="39"/>
                </a:cxn>
                <a:cxn ang="0">
                  <a:pos x="49" y="32"/>
                </a:cxn>
                <a:cxn ang="0">
                  <a:pos x="57" y="25"/>
                </a:cxn>
                <a:cxn ang="0">
                  <a:pos x="65" y="16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2" y="5"/>
                </a:cxn>
                <a:cxn ang="0">
                  <a:pos x="72" y="3"/>
                </a:cxn>
                <a:cxn ang="0">
                  <a:pos x="71" y="1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5" y="0"/>
                </a:cxn>
                <a:cxn ang="0">
                  <a:pos x="62" y="2"/>
                </a:cxn>
                <a:cxn ang="0">
                  <a:pos x="62" y="2"/>
                </a:cxn>
              </a:cxnLst>
              <a:rect l="0" t="0" r="r" b="b"/>
              <a:pathLst>
                <a:path w="72" h="73">
                  <a:moveTo>
                    <a:pt x="62" y="2"/>
                  </a:moveTo>
                  <a:lnTo>
                    <a:pt x="62" y="2"/>
                  </a:lnTo>
                  <a:lnTo>
                    <a:pt x="56" y="11"/>
                  </a:lnTo>
                  <a:lnTo>
                    <a:pt x="49" y="20"/>
                  </a:lnTo>
                  <a:lnTo>
                    <a:pt x="41" y="27"/>
                  </a:lnTo>
                  <a:lnTo>
                    <a:pt x="32" y="35"/>
                  </a:lnTo>
                  <a:lnTo>
                    <a:pt x="16" y="50"/>
                  </a:lnTo>
                  <a:lnTo>
                    <a:pt x="9" y="57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8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6" y="62"/>
                  </a:lnTo>
                  <a:lnTo>
                    <a:pt x="24" y="54"/>
                  </a:lnTo>
                  <a:lnTo>
                    <a:pt x="41" y="39"/>
                  </a:lnTo>
                  <a:lnTo>
                    <a:pt x="49" y="32"/>
                  </a:lnTo>
                  <a:lnTo>
                    <a:pt x="57" y="25"/>
                  </a:lnTo>
                  <a:lnTo>
                    <a:pt x="65" y="1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2" y="2"/>
                  </a:lnTo>
                  <a:lnTo>
                    <a:pt x="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295"/>
            <p:cNvSpPr/>
            <p:nvPr/>
          </p:nvSpPr>
          <p:spPr bwMode="auto">
            <a:xfrm>
              <a:off x="6437313" y="3690938"/>
              <a:ext cx="33338" cy="34925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6"/>
                </a:cxn>
                <a:cxn ang="0">
                  <a:pos x="29" y="32"/>
                </a:cxn>
                <a:cxn ang="0">
                  <a:pos x="15" y="46"/>
                </a:cxn>
                <a:cxn ang="0">
                  <a:pos x="9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8" y="66"/>
                </a:cxn>
                <a:cxn ang="0">
                  <a:pos x="8" y="66"/>
                </a:cxn>
                <a:cxn ang="0">
                  <a:pos x="15" y="60"/>
                </a:cxn>
                <a:cxn ang="0">
                  <a:pos x="23" y="52"/>
                </a:cxn>
                <a:cxn ang="0">
                  <a:pos x="35" y="38"/>
                </a:cxn>
                <a:cxn ang="0">
                  <a:pos x="48" y="23"/>
                </a:cxn>
                <a:cxn ang="0">
                  <a:pos x="60" y="9"/>
                </a:cxn>
                <a:cxn ang="0">
                  <a:pos x="60" y="9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4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67">
                  <a:moveTo>
                    <a:pt x="54" y="1"/>
                  </a:moveTo>
                  <a:lnTo>
                    <a:pt x="54" y="1"/>
                  </a:lnTo>
                  <a:lnTo>
                    <a:pt x="40" y="16"/>
                  </a:lnTo>
                  <a:lnTo>
                    <a:pt x="29" y="32"/>
                  </a:lnTo>
                  <a:lnTo>
                    <a:pt x="15" y="46"/>
                  </a:lnTo>
                  <a:lnTo>
                    <a:pt x="9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5" y="60"/>
                  </a:lnTo>
                  <a:lnTo>
                    <a:pt x="23" y="52"/>
                  </a:lnTo>
                  <a:lnTo>
                    <a:pt x="35" y="38"/>
                  </a:lnTo>
                  <a:lnTo>
                    <a:pt x="48" y="23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4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296"/>
            <p:cNvSpPr/>
            <p:nvPr/>
          </p:nvSpPr>
          <p:spPr bwMode="auto">
            <a:xfrm>
              <a:off x="6473826" y="3708401"/>
              <a:ext cx="22225" cy="3016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6" y="11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6" y="29"/>
                </a:cxn>
                <a:cxn ang="0">
                  <a:pos x="12" y="35"/>
                </a:cxn>
                <a:cxn ang="0">
                  <a:pos x="8" y="41"/>
                </a:cxn>
                <a:cxn ang="0">
                  <a:pos x="5" y="43"/>
                </a:cxn>
                <a:cxn ang="0">
                  <a:pos x="2" y="45"/>
                </a:cxn>
                <a:cxn ang="0">
                  <a:pos x="2" y="45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3" y="53"/>
                </a:cxn>
                <a:cxn ang="0">
                  <a:pos x="5" y="55"/>
                </a:cxn>
                <a:cxn ang="0">
                  <a:pos x="8" y="53"/>
                </a:cxn>
                <a:cxn ang="0">
                  <a:pos x="8" y="53"/>
                </a:cxn>
                <a:cxn ang="0">
                  <a:pos x="12" y="50"/>
                </a:cxn>
                <a:cxn ang="0">
                  <a:pos x="16" y="47"/>
                </a:cxn>
                <a:cxn ang="0">
                  <a:pos x="19" y="42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25" y="30"/>
                </a:cxn>
                <a:cxn ang="0">
                  <a:pos x="30" y="21"/>
                </a:cxn>
                <a:cxn ang="0">
                  <a:pos x="36" y="14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3" h="55">
                  <a:moveTo>
                    <a:pt x="34" y="1"/>
                  </a:moveTo>
                  <a:lnTo>
                    <a:pt x="34" y="1"/>
                  </a:lnTo>
                  <a:lnTo>
                    <a:pt x="26" y="11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6" y="29"/>
                  </a:lnTo>
                  <a:lnTo>
                    <a:pt x="12" y="35"/>
                  </a:lnTo>
                  <a:lnTo>
                    <a:pt x="8" y="41"/>
                  </a:lnTo>
                  <a:lnTo>
                    <a:pt x="5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3" y="53"/>
                  </a:lnTo>
                  <a:lnTo>
                    <a:pt x="5" y="55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2" y="50"/>
                  </a:lnTo>
                  <a:lnTo>
                    <a:pt x="16" y="47"/>
                  </a:lnTo>
                  <a:lnTo>
                    <a:pt x="19" y="4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5" y="30"/>
                  </a:lnTo>
                  <a:lnTo>
                    <a:pt x="30" y="21"/>
                  </a:lnTo>
                  <a:lnTo>
                    <a:pt x="36" y="1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297"/>
            <p:cNvSpPr/>
            <p:nvPr/>
          </p:nvSpPr>
          <p:spPr bwMode="auto">
            <a:xfrm>
              <a:off x="6518276" y="3708401"/>
              <a:ext cx="22225" cy="301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2" y="31"/>
                </a:cxn>
                <a:cxn ang="0">
                  <a:pos x="7" y="37"/>
                </a:cxn>
                <a:cxn ang="0">
                  <a:pos x="1" y="49"/>
                </a:cxn>
                <a:cxn ang="0">
                  <a:pos x="1" y="49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1" y="55"/>
                </a:cxn>
                <a:cxn ang="0">
                  <a:pos x="2" y="56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7" y="56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17" y="41"/>
                </a:cxn>
                <a:cxn ang="0">
                  <a:pos x="20" y="35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3" h="57">
                  <a:moveTo>
                    <a:pt x="34" y="2"/>
                  </a:moveTo>
                  <a:lnTo>
                    <a:pt x="34" y="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2" y="31"/>
                  </a:lnTo>
                  <a:lnTo>
                    <a:pt x="7" y="37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7" y="41"/>
                  </a:lnTo>
                  <a:lnTo>
                    <a:pt x="20" y="35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298"/>
            <p:cNvSpPr/>
            <p:nvPr/>
          </p:nvSpPr>
          <p:spPr bwMode="auto">
            <a:xfrm>
              <a:off x="6556376" y="3709988"/>
              <a:ext cx="19050" cy="3175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4" y="9"/>
                </a:cxn>
                <a:cxn ang="0">
                  <a:pos x="19" y="15"/>
                </a:cxn>
                <a:cxn ang="0">
                  <a:pos x="19" y="15"/>
                </a:cxn>
                <a:cxn ang="0">
                  <a:pos x="16" y="23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6" y="40"/>
                </a:cxn>
                <a:cxn ang="0">
                  <a:pos x="3" y="4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" y="56"/>
                </a:cxn>
                <a:cxn ang="0">
                  <a:pos x="2" y="58"/>
                </a:cxn>
                <a:cxn ang="0">
                  <a:pos x="3" y="58"/>
                </a:cxn>
                <a:cxn ang="0">
                  <a:pos x="5" y="58"/>
                </a:cxn>
                <a:cxn ang="0">
                  <a:pos x="7" y="58"/>
                </a:cxn>
                <a:cxn ang="0">
                  <a:pos x="8" y="57"/>
                </a:cxn>
                <a:cxn ang="0">
                  <a:pos x="9" y="55"/>
                </a:cxn>
                <a:cxn ang="0">
                  <a:pos x="9" y="55"/>
                </a:cxn>
                <a:cxn ang="0">
                  <a:pos x="12" y="48"/>
                </a:cxn>
                <a:cxn ang="0">
                  <a:pos x="16" y="42"/>
                </a:cxn>
                <a:cxn ang="0">
                  <a:pos x="16" y="42"/>
                </a:cxn>
                <a:cxn ang="0">
                  <a:pos x="21" y="37"/>
                </a:cxn>
                <a:cxn ang="0">
                  <a:pos x="23" y="34"/>
                </a:cxn>
                <a:cxn ang="0">
                  <a:pos x="24" y="31"/>
                </a:cxn>
                <a:cxn ang="0">
                  <a:pos x="24" y="31"/>
                </a:cxn>
                <a:cxn ang="0">
                  <a:pos x="26" y="25"/>
                </a:cxn>
                <a:cxn ang="0">
                  <a:pos x="29" y="18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6" y="3"/>
                </a:cxn>
                <a:cxn ang="0">
                  <a:pos x="35" y="2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58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6" y="2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6" y="40"/>
                  </a:lnTo>
                  <a:lnTo>
                    <a:pt x="3" y="4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7" y="58"/>
                  </a:lnTo>
                  <a:lnTo>
                    <a:pt x="8" y="57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2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1" y="37"/>
                  </a:lnTo>
                  <a:lnTo>
                    <a:pt x="23" y="34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5"/>
                  </a:lnTo>
                  <a:lnTo>
                    <a:pt x="29" y="18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299"/>
            <p:cNvSpPr/>
            <p:nvPr/>
          </p:nvSpPr>
          <p:spPr bwMode="auto">
            <a:xfrm>
              <a:off x="6583363" y="3716338"/>
              <a:ext cx="15875" cy="22225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1" y="2"/>
                </a:cxn>
                <a:cxn ang="0">
                  <a:pos x="10" y="19"/>
                </a:cxn>
                <a:cxn ang="0">
                  <a:pos x="4" y="27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2" y="42"/>
                </a:cxn>
                <a:cxn ang="0">
                  <a:pos x="4" y="43"/>
                </a:cxn>
                <a:cxn ang="0">
                  <a:pos x="5" y="43"/>
                </a:cxn>
                <a:cxn ang="0">
                  <a:pos x="7" y="42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12" y="31"/>
                </a:cxn>
                <a:cxn ang="0">
                  <a:pos x="18" y="23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29" y="2"/>
                </a:cxn>
                <a:cxn ang="0">
                  <a:pos x="28" y="1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1" y="2"/>
                </a:cxn>
              </a:cxnLst>
              <a:rect l="0" t="0" r="r" b="b"/>
              <a:pathLst>
                <a:path w="30" h="43">
                  <a:moveTo>
                    <a:pt x="21" y="2"/>
                  </a:moveTo>
                  <a:lnTo>
                    <a:pt x="21" y="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7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2" y="31"/>
                  </a:lnTo>
                  <a:lnTo>
                    <a:pt x="18" y="2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300"/>
            <p:cNvSpPr/>
            <p:nvPr/>
          </p:nvSpPr>
          <p:spPr bwMode="auto">
            <a:xfrm>
              <a:off x="6699251" y="3224213"/>
              <a:ext cx="38100" cy="3651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6" y="11"/>
                </a:cxn>
                <a:cxn ang="0">
                  <a:pos x="50" y="18"/>
                </a:cxn>
                <a:cxn ang="0">
                  <a:pos x="34" y="33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1" y="63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3" y="68"/>
                </a:cxn>
                <a:cxn ang="0">
                  <a:pos x="5" y="69"/>
                </a:cxn>
                <a:cxn ang="0">
                  <a:pos x="7" y="69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42" y="39"/>
                </a:cxn>
                <a:cxn ang="0">
                  <a:pos x="57" y="23"/>
                </a:cxn>
                <a:cxn ang="0">
                  <a:pos x="64" y="16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2" y="4"/>
                </a:cxn>
                <a:cxn ang="0">
                  <a:pos x="72" y="1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2" h="69">
                  <a:moveTo>
                    <a:pt x="63" y="2"/>
                  </a:moveTo>
                  <a:lnTo>
                    <a:pt x="63" y="2"/>
                  </a:lnTo>
                  <a:lnTo>
                    <a:pt x="56" y="11"/>
                  </a:lnTo>
                  <a:lnTo>
                    <a:pt x="50" y="18"/>
                  </a:lnTo>
                  <a:lnTo>
                    <a:pt x="34" y="3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1" y="63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42" y="39"/>
                  </a:lnTo>
                  <a:lnTo>
                    <a:pt x="57" y="23"/>
                  </a:lnTo>
                  <a:lnTo>
                    <a:pt x="64" y="16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301"/>
            <p:cNvSpPr/>
            <p:nvPr/>
          </p:nvSpPr>
          <p:spPr bwMode="auto">
            <a:xfrm>
              <a:off x="6694488" y="3271838"/>
              <a:ext cx="39688" cy="39688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5" y="3"/>
                </a:cxn>
                <a:cxn ang="0">
                  <a:pos x="63" y="7"/>
                </a:cxn>
                <a:cxn ang="0">
                  <a:pos x="61" y="11"/>
                </a:cxn>
                <a:cxn ang="0">
                  <a:pos x="53" y="18"/>
                </a:cxn>
                <a:cxn ang="0">
                  <a:pos x="36" y="31"/>
                </a:cxn>
                <a:cxn ang="0">
                  <a:pos x="36" y="31"/>
                </a:cxn>
                <a:cxn ang="0">
                  <a:pos x="18" y="48"/>
                </a:cxn>
                <a:cxn ang="0">
                  <a:pos x="9" y="58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3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9" y="73"/>
                </a:cxn>
                <a:cxn ang="0">
                  <a:pos x="9" y="73"/>
                </a:cxn>
                <a:cxn ang="0">
                  <a:pos x="19" y="62"/>
                </a:cxn>
                <a:cxn ang="0">
                  <a:pos x="29" y="51"/>
                </a:cxn>
                <a:cxn ang="0">
                  <a:pos x="51" y="32"/>
                </a:cxn>
                <a:cxn ang="0">
                  <a:pos x="51" y="32"/>
                </a:cxn>
                <a:cxn ang="0">
                  <a:pos x="65" y="20"/>
                </a:cxn>
                <a:cxn ang="0">
                  <a:pos x="68" y="17"/>
                </a:cxn>
                <a:cxn ang="0">
                  <a:pos x="70" y="13"/>
                </a:cxn>
                <a:cxn ang="0">
                  <a:pos x="73" y="10"/>
                </a:cxn>
                <a:cxn ang="0">
                  <a:pos x="75" y="5"/>
                </a:cxn>
                <a:cxn ang="0">
                  <a:pos x="75" y="5"/>
                </a:cxn>
                <a:cxn ang="0">
                  <a:pos x="74" y="3"/>
                </a:cxn>
                <a:cxn ang="0">
                  <a:pos x="74" y="2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5" y="3"/>
                </a:cxn>
                <a:cxn ang="0">
                  <a:pos x="65" y="3"/>
                </a:cxn>
              </a:cxnLst>
              <a:rect l="0" t="0" r="r" b="b"/>
              <a:pathLst>
                <a:path w="75" h="75">
                  <a:moveTo>
                    <a:pt x="65" y="3"/>
                  </a:moveTo>
                  <a:lnTo>
                    <a:pt x="65" y="3"/>
                  </a:lnTo>
                  <a:lnTo>
                    <a:pt x="63" y="7"/>
                  </a:lnTo>
                  <a:lnTo>
                    <a:pt x="61" y="11"/>
                  </a:lnTo>
                  <a:lnTo>
                    <a:pt x="53" y="18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18" y="48"/>
                  </a:lnTo>
                  <a:lnTo>
                    <a:pt x="9" y="5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19" y="62"/>
                  </a:lnTo>
                  <a:lnTo>
                    <a:pt x="29" y="51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65" y="20"/>
                  </a:lnTo>
                  <a:lnTo>
                    <a:pt x="68" y="17"/>
                  </a:lnTo>
                  <a:lnTo>
                    <a:pt x="70" y="13"/>
                  </a:lnTo>
                  <a:lnTo>
                    <a:pt x="73" y="10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302"/>
            <p:cNvSpPr/>
            <p:nvPr/>
          </p:nvSpPr>
          <p:spPr bwMode="auto">
            <a:xfrm>
              <a:off x="6697663" y="3328988"/>
              <a:ext cx="33338" cy="33338"/>
            </a:xfrm>
            <a:custGeom>
              <a:avLst/>
              <a:gdLst/>
              <a:ahLst/>
              <a:cxnLst>
                <a:cxn ang="0">
                  <a:pos x="57" y="1"/>
                </a:cxn>
                <a:cxn ang="0">
                  <a:pos x="57" y="1"/>
                </a:cxn>
                <a:cxn ang="0">
                  <a:pos x="43" y="13"/>
                </a:cxn>
                <a:cxn ang="0">
                  <a:pos x="29" y="25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8"/>
                </a:cxn>
                <a:cxn ang="0">
                  <a:pos x="3" y="59"/>
                </a:cxn>
                <a:cxn ang="0">
                  <a:pos x="5" y="61"/>
                </a:cxn>
                <a:cxn ang="0">
                  <a:pos x="6" y="59"/>
                </a:cxn>
                <a:cxn ang="0">
                  <a:pos x="8" y="58"/>
                </a:cxn>
                <a:cxn ang="0">
                  <a:pos x="8" y="58"/>
                </a:cxn>
                <a:cxn ang="0">
                  <a:pos x="34" y="34"/>
                </a:cxn>
                <a:cxn ang="0">
                  <a:pos x="48" y="21"/>
                </a:cxn>
                <a:cxn ang="0">
                  <a:pos x="62" y="10"/>
                </a:cxn>
                <a:cxn ang="0">
                  <a:pos x="62" y="10"/>
                </a:cxn>
                <a:cxn ang="0">
                  <a:pos x="63" y="8"/>
                </a:cxn>
                <a:cxn ang="0">
                  <a:pos x="64" y="6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7" y="1"/>
                </a:cxn>
              </a:cxnLst>
              <a:rect l="0" t="0" r="r" b="b"/>
              <a:pathLst>
                <a:path w="64" h="61">
                  <a:moveTo>
                    <a:pt x="57" y="1"/>
                  </a:moveTo>
                  <a:lnTo>
                    <a:pt x="57" y="1"/>
                  </a:lnTo>
                  <a:lnTo>
                    <a:pt x="43" y="13"/>
                  </a:lnTo>
                  <a:lnTo>
                    <a:pt x="29" y="25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8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34" y="34"/>
                  </a:lnTo>
                  <a:lnTo>
                    <a:pt x="48" y="21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3" y="8"/>
                  </a:lnTo>
                  <a:lnTo>
                    <a:pt x="64" y="6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303"/>
            <p:cNvSpPr/>
            <p:nvPr/>
          </p:nvSpPr>
          <p:spPr bwMode="auto">
            <a:xfrm>
              <a:off x="6697663" y="3379788"/>
              <a:ext cx="33338" cy="3492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7" y="6"/>
                </a:cxn>
                <a:cxn ang="0">
                  <a:pos x="38" y="13"/>
                </a:cxn>
                <a:cxn ang="0">
                  <a:pos x="31" y="20"/>
                </a:cxn>
                <a:cxn ang="0">
                  <a:pos x="25" y="28"/>
                </a:cxn>
                <a:cxn ang="0">
                  <a:pos x="13" y="44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6" y="68"/>
                </a:cxn>
                <a:cxn ang="0">
                  <a:pos x="7" y="67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20" y="49"/>
                </a:cxn>
                <a:cxn ang="0">
                  <a:pos x="31" y="34"/>
                </a:cxn>
                <a:cxn ang="0">
                  <a:pos x="45" y="20"/>
                </a:cxn>
                <a:cxn ang="0">
                  <a:pos x="52" y="14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68">
                  <a:moveTo>
                    <a:pt x="55" y="0"/>
                  </a:moveTo>
                  <a:lnTo>
                    <a:pt x="55" y="0"/>
                  </a:lnTo>
                  <a:lnTo>
                    <a:pt x="47" y="6"/>
                  </a:lnTo>
                  <a:lnTo>
                    <a:pt x="38" y="13"/>
                  </a:lnTo>
                  <a:lnTo>
                    <a:pt x="31" y="20"/>
                  </a:lnTo>
                  <a:lnTo>
                    <a:pt x="25" y="28"/>
                  </a:lnTo>
                  <a:lnTo>
                    <a:pt x="13" y="44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7" y="67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20" y="49"/>
                  </a:lnTo>
                  <a:lnTo>
                    <a:pt x="31" y="34"/>
                  </a:lnTo>
                  <a:lnTo>
                    <a:pt x="45" y="20"/>
                  </a:lnTo>
                  <a:lnTo>
                    <a:pt x="52" y="1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304"/>
            <p:cNvSpPr/>
            <p:nvPr/>
          </p:nvSpPr>
          <p:spPr bwMode="auto">
            <a:xfrm>
              <a:off x="6699251" y="3429001"/>
              <a:ext cx="31750" cy="34925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50" y="5"/>
                </a:cxn>
                <a:cxn ang="0">
                  <a:pos x="49" y="7"/>
                </a:cxn>
                <a:cxn ang="0">
                  <a:pos x="45" y="11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15" y="37"/>
                </a:cxn>
                <a:cxn ang="0">
                  <a:pos x="9" y="45"/>
                </a:cxn>
                <a:cxn ang="0">
                  <a:pos x="4" y="52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5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10" y="6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2" y="57"/>
                </a:cxn>
                <a:cxn ang="0">
                  <a:pos x="15" y="53"/>
                </a:cxn>
                <a:cxn ang="0">
                  <a:pos x="21" y="45"/>
                </a:cxn>
                <a:cxn ang="0">
                  <a:pos x="38" y="29"/>
                </a:cxn>
                <a:cxn ang="0">
                  <a:pos x="38" y="29"/>
                </a:cxn>
                <a:cxn ang="0">
                  <a:pos x="44" y="24"/>
                </a:cxn>
                <a:cxn ang="0">
                  <a:pos x="51" y="19"/>
                </a:cxn>
                <a:cxn ang="0">
                  <a:pos x="56" y="12"/>
                </a:cxn>
                <a:cxn ang="0">
                  <a:pos x="58" y="9"/>
                </a:cxn>
                <a:cxn ang="0">
                  <a:pos x="60" y="5"/>
                </a:cxn>
                <a:cxn ang="0">
                  <a:pos x="60" y="5"/>
                </a:cxn>
                <a:cxn ang="0">
                  <a:pos x="60" y="3"/>
                </a:cxn>
                <a:cxn ang="0">
                  <a:pos x="59" y="2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52" y="1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60" h="66">
                  <a:moveTo>
                    <a:pt x="51" y="3"/>
                  </a:moveTo>
                  <a:lnTo>
                    <a:pt x="51" y="3"/>
                  </a:lnTo>
                  <a:lnTo>
                    <a:pt x="50" y="5"/>
                  </a:lnTo>
                  <a:lnTo>
                    <a:pt x="49" y="7"/>
                  </a:lnTo>
                  <a:lnTo>
                    <a:pt x="45" y="11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7"/>
                  </a:lnTo>
                  <a:lnTo>
                    <a:pt x="9" y="45"/>
                  </a:lnTo>
                  <a:lnTo>
                    <a:pt x="4" y="5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2" y="57"/>
                  </a:lnTo>
                  <a:lnTo>
                    <a:pt x="15" y="53"/>
                  </a:lnTo>
                  <a:lnTo>
                    <a:pt x="21" y="45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44" y="24"/>
                  </a:lnTo>
                  <a:lnTo>
                    <a:pt x="51" y="19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3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305"/>
            <p:cNvSpPr/>
            <p:nvPr/>
          </p:nvSpPr>
          <p:spPr bwMode="auto">
            <a:xfrm>
              <a:off x="6704013" y="3460751"/>
              <a:ext cx="30163" cy="36513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49" y="1"/>
                </a:cxn>
                <a:cxn ang="0">
                  <a:pos x="24" y="31"/>
                </a:cxn>
                <a:cxn ang="0">
                  <a:pos x="12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1" y="66"/>
                </a:cxn>
                <a:cxn ang="0">
                  <a:pos x="3" y="67"/>
                </a:cxn>
                <a:cxn ang="0">
                  <a:pos x="4" y="69"/>
                </a:cxn>
                <a:cxn ang="0">
                  <a:pos x="6" y="69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20" y="51"/>
                </a:cxn>
                <a:cxn ang="0">
                  <a:pos x="32" y="3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7" y="6"/>
                </a:cxn>
                <a:cxn ang="0">
                  <a:pos x="58" y="4"/>
                </a:cxn>
                <a:cxn ang="0">
                  <a:pos x="57" y="2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9" y="1"/>
                </a:cxn>
              </a:cxnLst>
              <a:rect l="0" t="0" r="r" b="b"/>
              <a:pathLst>
                <a:path w="58" h="69">
                  <a:moveTo>
                    <a:pt x="49" y="1"/>
                  </a:moveTo>
                  <a:lnTo>
                    <a:pt x="49" y="1"/>
                  </a:lnTo>
                  <a:lnTo>
                    <a:pt x="24" y="31"/>
                  </a:lnTo>
                  <a:lnTo>
                    <a:pt x="12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20" y="51"/>
                  </a:lnTo>
                  <a:lnTo>
                    <a:pt x="32" y="3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8" y="4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306"/>
            <p:cNvSpPr/>
            <p:nvPr/>
          </p:nvSpPr>
          <p:spPr bwMode="auto">
            <a:xfrm>
              <a:off x="6704013" y="3514726"/>
              <a:ext cx="34925" cy="36513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43" y="14"/>
                </a:cxn>
                <a:cxn ang="0">
                  <a:pos x="29" y="29"/>
                </a:cxn>
                <a:cxn ang="0">
                  <a:pos x="14" y="44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7"/>
                </a:cxn>
                <a:cxn ang="0">
                  <a:pos x="3" y="68"/>
                </a:cxn>
                <a:cxn ang="0">
                  <a:pos x="4" y="68"/>
                </a:cxn>
                <a:cxn ang="0">
                  <a:pos x="6" y="68"/>
                </a:cxn>
                <a:cxn ang="0">
                  <a:pos x="7" y="67"/>
                </a:cxn>
                <a:cxn ang="0">
                  <a:pos x="7" y="67"/>
                </a:cxn>
                <a:cxn ang="0">
                  <a:pos x="20" y="51"/>
                </a:cxn>
                <a:cxn ang="0">
                  <a:pos x="35" y="35"/>
                </a:cxn>
                <a:cxn ang="0">
                  <a:pos x="50" y="2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68" y="3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68">
                  <a:moveTo>
                    <a:pt x="60" y="1"/>
                  </a:moveTo>
                  <a:lnTo>
                    <a:pt x="60" y="1"/>
                  </a:lnTo>
                  <a:lnTo>
                    <a:pt x="43" y="14"/>
                  </a:lnTo>
                  <a:lnTo>
                    <a:pt x="29" y="29"/>
                  </a:lnTo>
                  <a:lnTo>
                    <a:pt x="14" y="44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3" y="68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20" y="51"/>
                  </a:lnTo>
                  <a:lnTo>
                    <a:pt x="35" y="35"/>
                  </a:lnTo>
                  <a:lnTo>
                    <a:pt x="50" y="2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3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307"/>
            <p:cNvSpPr/>
            <p:nvPr/>
          </p:nvSpPr>
          <p:spPr bwMode="auto">
            <a:xfrm>
              <a:off x="6704013" y="3554413"/>
              <a:ext cx="26988" cy="38100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9"/>
                </a:cxn>
                <a:cxn ang="0">
                  <a:pos x="39" y="13"/>
                </a:cxn>
                <a:cxn ang="0">
                  <a:pos x="34" y="20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11" y="47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8"/>
                </a:cxn>
                <a:cxn ang="0">
                  <a:pos x="3" y="69"/>
                </a:cxn>
                <a:cxn ang="0">
                  <a:pos x="4" y="70"/>
                </a:cxn>
                <a:cxn ang="0">
                  <a:pos x="6" y="69"/>
                </a:cxn>
                <a:cxn ang="0">
                  <a:pos x="7" y="68"/>
                </a:cxn>
                <a:cxn ang="0">
                  <a:pos x="7" y="68"/>
                </a:cxn>
                <a:cxn ang="0">
                  <a:pos x="20" y="50"/>
                </a:cxn>
                <a:cxn ang="0">
                  <a:pos x="35" y="33"/>
                </a:cxn>
                <a:cxn ang="0">
                  <a:pos x="35" y="33"/>
                </a:cxn>
                <a:cxn ang="0">
                  <a:pos x="41" y="26"/>
                </a:cxn>
                <a:cxn ang="0">
                  <a:pos x="45" y="20"/>
                </a:cxn>
                <a:cxn ang="0">
                  <a:pos x="49" y="13"/>
                </a:cxn>
                <a:cxn ang="0">
                  <a:pos x="51" y="6"/>
                </a:cxn>
                <a:cxn ang="0">
                  <a:pos x="51" y="6"/>
                </a:cxn>
                <a:cxn ang="0">
                  <a:pos x="51" y="3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1" h="70">
                  <a:moveTo>
                    <a:pt x="42" y="6"/>
                  </a:moveTo>
                  <a:lnTo>
                    <a:pt x="42" y="6"/>
                  </a:lnTo>
                  <a:lnTo>
                    <a:pt x="41" y="9"/>
                  </a:lnTo>
                  <a:lnTo>
                    <a:pt x="39" y="13"/>
                  </a:lnTo>
                  <a:lnTo>
                    <a:pt x="34" y="20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1" y="47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3" y="69"/>
                  </a:lnTo>
                  <a:lnTo>
                    <a:pt x="4" y="70"/>
                  </a:lnTo>
                  <a:lnTo>
                    <a:pt x="6" y="69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20" y="5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1" y="26"/>
                  </a:lnTo>
                  <a:lnTo>
                    <a:pt x="45" y="20"/>
                  </a:lnTo>
                  <a:lnTo>
                    <a:pt x="49" y="1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3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308"/>
            <p:cNvSpPr/>
            <p:nvPr/>
          </p:nvSpPr>
          <p:spPr bwMode="auto">
            <a:xfrm>
              <a:off x="6704013" y="3603626"/>
              <a:ext cx="28575" cy="30163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2"/>
                </a:cxn>
                <a:cxn ang="0">
                  <a:pos x="22" y="24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1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30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6"/>
                </a:cxn>
                <a:cxn ang="0">
                  <a:pos x="53" y="5"/>
                </a:cxn>
                <a:cxn ang="0">
                  <a:pos x="53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53" h="57">
                  <a:moveTo>
                    <a:pt x="46" y="2"/>
                  </a:moveTo>
                  <a:lnTo>
                    <a:pt x="46" y="2"/>
                  </a:lnTo>
                  <a:lnTo>
                    <a:pt x="22" y="24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30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309"/>
            <p:cNvSpPr/>
            <p:nvPr/>
          </p:nvSpPr>
          <p:spPr bwMode="auto">
            <a:xfrm>
              <a:off x="6704013" y="3644901"/>
              <a:ext cx="34925" cy="444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53" y="11"/>
                </a:cxn>
                <a:cxn ang="0">
                  <a:pos x="47" y="18"/>
                </a:cxn>
                <a:cxn ang="0">
                  <a:pos x="41" y="24"/>
                </a:cxn>
                <a:cxn ang="0">
                  <a:pos x="35" y="31"/>
                </a:cxn>
                <a:cxn ang="0">
                  <a:pos x="35" y="31"/>
                </a:cxn>
                <a:cxn ang="0">
                  <a:pos x="18" y="5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1" y="82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2"/>
                </a:cxn>
                <a:cxn ang="0">
                  <a:pos x="7" y="82"/>
                </a:cxn>
                <a:cxn ang="0">
                  <a:pos x="22" y="64"/>
                </a:cxn>
                <a:cxn ang="0">
                  <a:pos x="37" y="45"/>
                </a:cxn>
                <a:cxn ang="0">
                  <a:pos x="37" y="45"/>
                </a:cxn>
                <a:cxn ang="0">
                  <a:pos x="45" y="36"/>
                </a:cxn>
                <a:cxn ang="0">
                  <a:pos x="53" y="27"/>
                </a:cxn>
                <a:cxn ang="0">
                  <a:pos x="61" y="18"/>
                </a:cxn>
                <a:cxn ang="0">
                  <a:pos x="64" y="13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68" h="84">
                  <a:moveTo>
                    <a:pt x="59" y="2"/>
                  </a:moveTo>
                  <a:lnTo>
                    <a:pt x="59" y="2"/>
                  </a:lnTo>
                  <a:lnTo>
                    <a:pt x="53" y="11"/>
                  </a:lnTo>
                  <a:lnTo>
                    <a:pt x="47" y="18"/>
                  </a:lnTo>
                  <a:lnTo>
                    <a:pt x="41" y="24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18" y="5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22" y="64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45" y="36"/>
                  </a:lnTo>
                  <a:lnTo>
                    <a:pt x="53" y="27"/>
                  </a:lnTo>
                  <a:lnTo>
                    <a:pt x="61" y="18"/>
                  </a:lnTo>
                  <a:lnTo>
                    <a:pt x="64" y="13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8" y="6"/>
                  </a:lnTo>
                  <a:lnTo>
                    <a:pt x="67" y="4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310"/>
            <p:cNvSpPr/>
            <p:nvPr/>
          </p:nvSpPr>
          <p:spPr bwMode="auto">
            <a:xfrm>
              <a:off x="6699251" y="3689351"/>
              <a:ext cx="41275" cy="46038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71" y="2"/>
                </a:cxn>
                <a:cxn ang="0">
                  <a:pos x="62" y="13"/>
                </a:cxn>
                <a:cxn ang="0">
                  <a:pos x="53" y="22"/>
                </a:cxn>
                <a:cxn ang="0">
                  <a:pos x="34" y="41"/>
                </a:cxn>
                <a:cxn ang="0">
                  <a:pos x="25" y="50"/>
                </a:cxn>
                <a:cxn ang="0">
                  <a:pos x="17" y="59"/>
                </a:cxn>
                <a:cxn ang="0">
                  <a:pos x="9" y="70"/>
                </a:cxn>
                <a:cxn ang="0">
                  <a:pos x="1" y="81"/>
                </a:cxn>
                <a:cxn ang="0">
                  <a:pos x="1" y="81"/>
                </a:cxn>
                <a:cxn ang="0">
                  <a:pos x="0" y="82"/>
                </a:cxn>
                <a:cxn ang="0">
                  <a:pos x="1" y="84"/>
                </a:cxn>
                <a:cxn ang="0">
                  <a:pos x="2" y="86"/>
                </a:cxn>
                <a:cxn ang="0">
                  <a:pos x="3" y="87"/>
                </a:cxn>
                <a:cxn ang="0">
                  <a:pos x="4" y="87"/>
                </a:cxn>
                <a:cxn ang="0">
                  <a:pos x="6" y="87"/>
                </a:cxn>
                <a:cxn ang="0">
                  <a:pos x="9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7" y="74"/>
                </a:cxn>
                <a:cxn ang="0">
                  <a:pos x="25" y="65"/>
                </a:cxn>
                <a:cxn ang="0">
                  <a:pos x="33" y="54"/>
                </a:cxn>
                <a:cxn ang="0">
                  <a:pos x="43" y="45"/>
                </a:cxn>
                <a:cxn ang="0">
                  <a:pos x="61" y="27"/>
                </a:cxn>
                <a:cxn ang="0">
                  <a:pos x="71" y="17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79" y="6"/>
                </a:cxn>
                <a:cxn ang="0">
                  <a:pos x="79" y="3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4" y="0"/>
                </a:cxn>
                <a:cxn ang="0">
                  <a:pos x="72" y="0"/>
                </a:cxn>
                <a:cxn ang="0">
                  <a:pos x="71" y="2"/>
                </a:cxn>
                <a:cxn ang="0">
                  <a:pos x="71" y="2"/>
                </a:cxn>
              </a:cxnLst>
              <a:rect l="0" t="0" r="r" b="b"/>
              <a:pathLst>
                <a:path w="79" h="87">
                  <a:moveTo>
                    <a:pt x="71" y="2"/>
                  </a:moveTo>
                  <a:lnTo>
                    <a:pt x="71" y="2"/>
                  </a:lnTo>
                  <a:lnTo>
                    <a:pt x="62" y="13"/>
                  </a:lnTo>
                  <a:lnTo>
                    <a:pt x="53" y="22"/>
                  </a:lnTo>
                  <a:lnTo>
                    <a:pt x="34" y="41"/>
                  </a:lnTo>
                  <a:lnTo>
                    <a:pt x="25" y="50"/>
                  </a:lnTo>
                  <a:lnTo>
                    <a:pt x="17" y="59"/>
                  </a:lnTo>
                  <a:lnTo>
                    <a:pt x="9" y="70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0" y="82"/>
                  </a:lnTo>
                  <a:lnTo>
                    <a:pt x="1" y="84"/>
                  </a:lnTo>
                  <a:lnTo>
                    <a:pt x="2" y="86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7" y="74"/>
                  </a:lnTo>
                  <a:lnTo>
                    <a:pt x="25" y="65"/>
                  </a:lnTo>
                  <a:lnTo>
                    <a:pt x="33" y="54"/>
                  </a:lnTo>
                  <a:lnTo>
                    <a:pt x="43" y="45"/>
                  </a:lnTo>
                  <a:lnTo>
                    <a:pt x="61" y="27"/>
                  </a:lnTo>
                  <a:lnTo>
                    <a:pt x="71" y="1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311"/>
            <p:cNvSpPr/>
            <p:nvPr/>
          </p:nvSpPr>
          <p:spPr bwMode="auto">
            <a:xfrm>
              <a:off x="6732588" y="3716338"/>
              <a:ext cx="23813" cy="33338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37" y="2"/>
                </a:cxn>
                <a:cxn ang="0">
                  <a:pos x="26" y="18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13" y="39"/>
                </a:cxn>
                <a:cxn ang="0">
                  <a:pos x="8" y="46"/>
                </a:cxn>
                <a:cxn ang="0">
                  <a:pos x="5" y="51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2" y="61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6" y="63"/>
                </a:cxn>
                <a:cxn ang="0">
                  <a:pos x="8" y="63"/>
                </a:cxn>
                <a:cxn ang="0">
                  <a:pos x="9" y="62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3" y="54"/>
                </a:cxn>
                <a:cxn ang="0">
                  <a:pos x="18" y="48"/>
                </a:cxn>
                <a:cxn ang="0">
                  <a:pos x="22" y="4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36" y="21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7" y="2"/>
                </a:cxn>
                <a:cxn ang="0">
                  <a:pos x="37" y="2"/>
                </a:cxn>
              </a:cxnLst>
              <a:rect l="0" t="0" r="r" b="b"/>
              <a:pathLst>
                <a:path w="46" h="63">
                  <a:moveTo>
                    <a:pt x="37" y="2"/>
                  </a:moveTo>
                  <a:lnTo>
                    <a:pt x="37" y="2"/>
                  </a:lnTo>
                  <a:lnTo>
                    <a:pt x="26" y="18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3" y="39"/>
                  </a:lnTo>
                  <a:lnTo>
                    <a:pt x="8" y="46"/>
                  </a:lnTo>
                  <a:lnTo>
                    <a:pt x="5" y="51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3" y="54"/>
                  </a:lnTo>
                  <a:lnTo>
                    <a:pt x="18" y="48"/>
                  </a:lnTo>
                  <a:lnTo>
                    <a:pt x="22" y="42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36" y="2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312"/>
            <p:cNvSpPr/>
            <p:nvPr/>
          </p:nvSpPr>
          <p:spPr bwMode="auto">
            <a:xfrm>
              <a:off x="6786563" y="3716338"/>
              <a:ext cx="25400" cy="33338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1" y="1"/>
                </a:cxn>
                <a:cxn ang="0">
                  <a:pos x="36" y="7"/>
                </a:cxn>
                <a:cxn ang="0">
                  <a:pos x="31" y="15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17" y="35"/>
                </a:cxn>
                <a:cxn ang="0">
                  <a:pos x="11" y="43"/>
                </a:cxn>
                <a:cxn ang="0">
                  <a:pos x="11" y="43"/>
                </a:cxn>
                <a:cxn ang="0">
                  <a:pos x="9" y="47"/>
                </a:cxn>
                <a:cxn ang="0">
                  <a:pos x="6" y="50"/>
                </a:cxn>
                <a:cxn ang="0">
                  <a:pos x="3" y="5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3" y="63"/>
                </a:cxn>
                <a:cxn ang="0">
                  <a:pos x="4" y="64"/>
                </a:cxn>
                <a:cxn ang="0">
                  <a:pos x="6" y="64"/>
                </a:cxn>
                <a:cxn ang="0">
                  <a:pos x="7" y="63"/>
                </a:cxn>
                <a:cxn ang="0">
                  <a:pos x="8" y="61"/>
                </a:cxn>
                <a:cxn ang="0">
                  <a:pos x="8" y="61"/>
                </a:cxn>
                <a:cxn ang="0">
                  <a:pos x="10" y="59"/>
                </a:cxn>
                <a:cxn ang="0">
                  <a:pos x="12" y="58"/>
                </a:cxn>
                <a:cxn ang="0">
                  <a:pos x="15" y="56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21" y="46"/>
                </a:cxn>
                <a:cxn ang="0">
                  <a:pos x="24" y="41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32" y="29"/>
                </a:cxn>
                <a:cxn ang="0">
                  <a:pos x="37" y="22"/>
                </a:cxn>
                <a:cxn ang="0">
                  <a:pos x="43" y="15"/>
                </a:cxn>
                <a:cxn ang="0">
                  <a:pos x="49" y="8"/>
                </a:cxn>
                <a:cxn ang="0">
                  <a:pos x="49" y="8"/>
                </a:cxn>
                <a:cxn ang="0">
                  <a:pos x="50" y="6"/>
                </a:cxn>
                <a:cxn ang="0">
                  <a:pos x="50" y="4"/>
                </a:cxn>
                <a:cxn ang="0">
                  <a:pos x="49" y="2"/>
                </a:cxn>
                <a:cxn ang="0">
                  <a:pos x="48" y="1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1" y="1"/>
                </a:cxn>
                <a:cxn ang="0">
                  <a:pos x="41" y="1"/>
                </a:cxn>
              </a:cxnLst>
              <a:rect l="0" t="0" r="r" b="b"/>
              <a:pathLst>
                <a:path w="50" h="64">
                  <a:moveTo>
                    <a:pt x="41" y="1"/>
                  </a:moveTo>
                  <a:lnTo>
                    <a:pt x="41" y="1"/>
                  </a:lnTo>
                  <a:lnTo>
                    <a:pt x="36" y="7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7" y="35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3" y="5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2" y="58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46"/>
                  </a:lnTo>
                  <a:lnTo>
                    <a:pt x="24" y="41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32" y="29"/>
                  </a:lnTo>
                  <a:lnTo>
                    <a:pt x="37" y="22"/>
                  </a:lnTo>
                  <a:lnTo>
                    <a:pt x="43" y="15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313"/>
            <p:cNvSpPr/>
            <p:nvPr/>
          </p:nvSpPr>
          <p:spPr bwMode="auto">
            <a:xfrm>
              <a:off x="6829426" y="3713163"/>
              <a:ext cx="20638" cy="34925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1" y="3"/>
                </a:cxn>
                <a:cxn ang="0">
                  <a:pos x="28" y="10"/>
                </a:cxn>
                <a:cxn ang="0">
                  <a:pos x="24" y="17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37"/>
                </a:cxn>
                <a:cxn ang="0">
                  <a:pos x="6" y="44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6" y="48"/>
                </a:cxn>
                <a:cxn ang="0">
                  <a:pos x="21" y="39"/>
                </a:cxn>
                <a:cxn ang="0">
                  <a:pos x="26" y="31"/>
                </a:cxn>
                <a:cxn ang="0">
                  <a:pos x="26" y="31"/>
                </a:cxn>
                <a:cxn ang="0">
                  <a:pos x="34" y="20"/>
                </a:cxn>
                <a:cxn ang="0">
                  <a:pos x="37" y="12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9" y="2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1" y="3"/>
                </a:cxn>
                <a:cxn ang="0">
                  <a:pos x="31" y="3"/>
                </a:cxn>
              </a:cxnLst>
              <a:rect l="0" t="0" r="r" b="b"/>
              <a:pathLst>
                <a:path w="40" h="66">
                  <a:moveTo>
                    <a:pt x="31" y="3"/>
                  </a:moveTo>
                  <a:lnTo>
                    <a:pt x="31" y="3"/>
                  </a:lnTo>
                  <a:lnTo>
                    <a:pt x="28" y="10"/>
                  </a:lnTo>
                  <a:lnTo>
                    <a:pt x="24" y="17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7"/>
                  </a:lnTo>
                  <a:lnTo>
                    <a:pt x="6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6" y="48"/>
                  </a:lnTo>
                  <a:lnTo>
                    <a:pt x="21" y="3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34" y="20"/>
                  </a:lnTo>
                  <a:lnTo>
                    <a:pt x="37" y="12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314"/>
            <p:cNvSpPr/>
            <p:nvPr/>
          </p:nvSpPr>
          <p:spPr bwMode="auto">
            <a:xfrm>
              <a:off x="6859588" y="3713163"/>
              <a:ext cx="17463" cy="22225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28" y="1"/>
                </a:cxn>
                <a:cxn ang="0">
                  <a:pos x="13" y="17"/>
                </a:cxn>
                <a:cxn ang="0">
                  <a:pos x="6" y="26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1" y="40"/>
                </a:cxn>
                <a:cxn ang="0">
                  <a:pos x="2" y="41"/>
                </a:cxn>
                <a:cxn ang="0">
                  <a:pos x="4" y="42"/>
                </a:cxn>
                <a:cxn ang="0">
                  <a:pos x="5" y="42"/>
                </a:cxn>
                <a:cxn ang="0">
                  <a:pos x="7" y="41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14" y="32"/>
                </a:cxn>
                <a:cxn ang="0">
                  <a:pos x="21" y="24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35" y="6"/>
                </a:cxn>
                <a:cxn ang="0">
                  <a:pos x="35" y="4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1"/>
                </a:cxn>
                <a:cxn ang="0">
                  <a:pos x="28" y="1"/>
                </a:cxn>
              </a:cxnLst>
              <a:rect l="0" t="0" r="r" b="b"/>
              <a:pathLst>
                <a:path w="35" h="42">
                  <a:moveTo>
                    <a:pt x="28" y="1"/>
                  </a:moveTo>
                  <a:lnTo>
                    <a:pt x="28" y="1"/>
                  </a:lnTo>
                  <a:lnTo>
                    <a:pt x="13" y="17"/>
                  </a:lnTo>
                  <a:lnTo>
                    <a:pt x="6" y="2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4" y="32"/>
                  </a:lnTo>
                  <a:lnTo>
                    <a:pt x="21" y="2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315"/>
            <p:cNvSpPr/>
            <p:nvPr/>
          </p:nvSpPr>
          <p:spPr bwMode="auto">
            <a:xfrm>
              <a:off x="6310313" y="3257551"/>
              <a:ext cx="19050" cy="3175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13" y="28"/>
                </a:cxn>
                <a:cxn ang="0">
                  <a:pos x="6" y="41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2" y="61"/>
                </a:cxn>
                <a:cxn ang="0">
                  <a:pos x="5" y="61"/>
                </a:cxn>
                <a:cxn ang="0">
                  <a:pos x="6" y="62"/>
                </a:cxn>
                <a:cxn ang="0">
                  <a:pos x="8" y="61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1" y="32"/>
                </a:cxn>
                <a:cxn ang="0">
                  <a:pos x="36" y="7"/>
                </a:cxn>
                <a:cxn ang="0">
                  <a:pos x="36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37" h="62">
                  <a:moveTo>
                    <a:pt x="27" y="2"/>
                  </a:moveTo>
                  <a:lnTo>
                    <a:pt x="27" y="2"/>
                  </a:lnTo>
                  <a:lnTo>
                    <a:pt x="13" y="28"/>
                  </a:lnTo>
                  <a:lnTo>
                    <a:pt x="6" y="4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5" y="44"/>
                  </a:lnTo>
                  <a:lnTo>
                    <a:pt x="21" y="32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316"/>
            <p:cNvSpPr/>
            <p:nvPr/>
          </p:nvSpPr>
          <p:spPr bwMode="auto">
            <a:xfrm>
              <a:off x="6348413" y="3241676"/>
              <a:ext cx="26988" cy="3492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4" y="6"/>
                </a:cxn>
                <a:cxn ang="0">
                  <a:pos x="30" y="11"/>
                </a:cxn>
                <a:cxn ang="0">
                  <a:pos x="22" y="23"/>
                </a:cxn>
                <a:cxn ang="0">
                  <a:pos x="22" y="23"/>
                </a:cxn>
                <a:cxn ang="0">
                  <a:pos x="11" y="41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1"/>
                </a:cxn>
                <a:cxn ang="0">
                  <a:pos x="1" y="63"/>
                </a:cxn>
                <a:cxn ang="0">
                  <a:pos x="2" y="64"/>
                </a:cxn>
                <a:cxn ang="0">
                  <a:pos x="3" y="65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9" y="63"/>
                </a:cxn>
                <a:cxn ang="0">
                  <a:pos x="9" y="63"/>
                </a:cxn>
                <a:cxn ang="0">
                  <a:pos x="19" y="47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6" y="18"/>
                </a:cxn>
                <a:cxn ang="0">
                  <a:pos x="40" y="13"/>
                </a:cxn>
                <a:cxn ang="0">
                  <a:pos x="47" y="7"/>
                </a:cxn>
                <a:cxn ang="0">
                  <a:pos x="47" y="7"/>
                </a:cxn>
                <a:cxn ang="0">
                  <a:pos x="48" y="6"/>
                </a:cxn>
                <a:cxn ang="0">
                  <a:pos x="49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4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9" h="66">
                  <a:moveTo>
                    <a:pt x="39" y="1"/>
                  </a:moveTo>
                  <a:lnTo>
                    <a:pt x="39" y="1"/>
                  </a:lnTo>
                  <a:lnTo>
                    <a:pt x="34" y="6"/>
                  </a:lnTo>
                  <a:lnTo>
                    <a:pt x="30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1" y="41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3" y="65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9" y="47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6" y="18"/>
                  </a:lnTo>
                  <a:lnTo>
                    <a:pt x="40" y="13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317"/>
            <p:cNvSpPr/>
            <p:nvPr/>
          </p:nvSpPr>
          <p:spPr bwMode="auto">
            <a:xfrm>
              <a:off x="6388101" y="3217863"/>
              <a:ext cx="19050" cy="42863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20" y="22"/>
                </a:cxn>
                <a:cxn ang="0">
                  <a:pos x="15" y="39"/>
                </a:cxn>
                <a:cxn ang="0">
                  <a:pos x="8" y="57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0"/>
                </a:cxn>
                <a:cxn ang="0">
                  <a:pos x="4" y="81"/>
                </a:cxn>
                <a:cxn ang="0">
                  <a:pos x="5" y="81"/>
                </a:cxn>
                <a:cxn ang="0">
                  <a:pos x="7" y="80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16" y="61"/>
                </a:cxn>
                <a:cxn ang="0">
                  <a:pos x="23" y="43"/>
                </a:cxn>
                <a:cxn ang="0">
                  <a:pos x="30" y="25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35" y="4"/>
                </a:cxn>
                <a:cxn ang="0">
                  <a:pos x="34" y="2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5" h="81">
                  <a:moveTo>
                    <a:pt x="26" y="3"/>
                  </a:moveTo>
                  <a:lnTo>
                    <a:pt x="26" y="3"/>
                  </a:lnTo>
                  <a:lnTo>
                    <a:pt x="20" y="22"/>
                  </a:lnTo>
                  <a:lnTo>
                    <a:pt x="15" y="39"/>
                  </a:lnTo>
                  <a:lnTo>
                    <a:pt x="8" y="57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0"/>
                  </a:lnTo>
                  <a:lnTo>
                    <a:pt x="4" y="81"/>
                  </a:lnTo>
                  <a:lnTo>
                    <a:pt x="5" y="81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16" y="61"/>
                  </a:lnTo>
                  <a:lnTo>
                    <a:pt x="23" y="43"/>
                  </a:lnTo>
                  <a:lnTo>
                    <a:pt x="30" y="2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318"/>
            <p:cNvSpPr/>
            <p:nvPr/>
          </p:nvSpPr>
          <p:spPr bwMode="auto">
            <a:xfrm>
              <a:off x="6411913" y="3201988"/>
              <a:ext cx="23813" cy="47625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30" y="10"/>
                </a:cxn>
                <a:cxn ang="0">
                  <a:pos x="26" y="19"/>
                </a:cxn>
                <a:cxn ang="0">
                  <a:pos x="24" y="28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19" y="50"/>
                </a:cxn>
                <a:cxn ang="0">
                  <a:pos x="14" y="62"/>
                </a:cxn>
                <a:cxn ang="0">
                  <a:pos x="7" y="73"/>
                </a:cxn>
                <a:cxn ang="0">
                  <a:pos x="1" y="86"/>
                </a:cxn>
                <a:cxn ang="0">
                  <a:pos x="1" y="86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1" y="91"/>
                </a:cxn>
                <a:cxn ang="0">
                  <a:pos x="3" y="92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7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19" y="70"/>
                </a:cxn>
                <a:cxn ang="0">
                  <a:pos x="27" y="51"/>
                </a:cxn>
                <a:cxn ang="0">
                  <a:pos x="27" y="51"/>
                </a:cxn>
                <a:cxn ang="0">
                  <a:pos x="31" y="39"/>
                </a:cxn>
                <a:cxn ang="0">
                  <a:pos x="33" y="28"/>
                </a:cxn>
                <a:cxn ang="0">
                  <a:pos x="37" y="17"/>
                </a:cxn>
                <a:cxn ang="0">
                  <a:pos x="40" y="12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4" y="5"/>
                </a:cxn>
                <a:cxn ang="0">
                  <a:pos x="43" y="3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4" h="92">
                  <a:moveTo>
                    <a:pt x="34" y="2"/>
                  </a:moveTo>
                  <a:lnTo>
                    <a:pt x="34" y="2"/>
                  </a:lnTo>
                  <a:lnTo>
                    <a:pt x="30" y="10"/>
                  </a:lnTo>
                  <a:lnTo>
                    <a:pt x="26" y="19"/>
                  </a:lnTo>
                  <a:lnTo>
                    <a:pt x="24" y="28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19" y="50"/>
                  </a:lnTo>
                  <a:lnTo>
                    <a:pt x="14" y="62"/>
                  </a:lnTo>
                  <a:lnTo>
                    <a:pt x="7" y="73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7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9" y="70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31" y="39"/>
                  </a:lnTo>
                  <a:lnTo>
                    <a:pt x="33" y="28"/>
                  </a:lnTo>
                  <a:lnTo>
                    <a:pt x="37" y="17"/>
                  </a:lnTo>
                  <a:lnTo>
                    <a:pt x="40" y="1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319"/>
            <p:cNvSpPr/>
            <p:nvPr/>
          </p:nvSpPr>
          <p:spPr bwMode="auto">
            <a:xfrm>
              <a:off x="6442076" y="3187701"/>
              <a:ext cx="17463" cy="49213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16"/>
                </a:cxn>
                <a:cxn ang="0">
                  <a:pos x="22" y="26"/>
                </a:cxn>
                <a:cxn ang="0">
                  <a:pos x="19" y="37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0" y="67"/>
                </a:cxn>
                <a:cxn ang="0">
                  <a:pos x="6" y="77"/>
                </a:cxn>
                <a:cxn ang="0">
                  <a:pos x="1" y="85"/>
                </a:cxn>
                <a:cxn ang="0">
                  <a:pos x="1" y="85"/>
                </a:cxn>
                <a:cxn ang="0">
                  <a:pos x="0" y="87"/>
                </a:cxn>
                <a:cxn ang="0">
                  <a:pos x="0" y="89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6" y="92"/>
                </a:cxn>
                <a:cxn ang="0">
                  <a:pos x="7" y="91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15" y="82"/>
                </a:cxn>
                <a:cxn ang="0">
                  <a:pos x="18" y="73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30" y="30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7" y="0"/>
                </a:cxn>
                <a:cxn ang="0">
                  <a:pos x="26" y="1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92">
                  <a:moveTo>
                    <a:pt x="24" y="4"/>
                  </a:moveTo>
                  <a:lnTo>
                    <a:pt x="24" y="4"/>
                  </a:lnTo>
                  <a:lnTo>
                    <a:pt x="23" y="16"/>
                  </a:lnTo>
                  <a:lnTo>
                    <a:pt x="22" y="26"/>
                  </a:lnTo>
                  <a:lnTo>
                    <a:pt x="19" y="3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67"/>
                  </a:lnTo>
                  <a:lnTo>
                    <a:pt x="6" y="77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5" y="82"/>
                  </a:lnTo>
                  <a:lnTo>
                    <a:pt x="18" y="7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30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320"/>
            <p:cNvSpPr/>
            <p:nvPr/>
          </p:nvSpPr>
          <p:spPr bwMode="auto">
            <a:xfrm>
              <a:off x="6475413" y="3162301"/>
              <a:ext cx="15875" cy="42863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3"/>
                </a:cxn>
                <a:cxn ang="0">
                  <a:pos x="12" y="40"/>
                </a:cxn>
                <a:cxn ang="0">
                  <a:pos x="7" y="57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1" y="80"/>
                </a:cxn>
                <a:cxn ang="0">
                  <a:pos x="3" y="81"/>
                </a:cxn>
                <a:cxn ang="0">
                  <a:pos x="7" y="80"/>
                </a:cxn>
                <a:cxn ang="0">
                  <a:pos x="9" y="79"/>
                </a:cxn>
                <a:cxn ang="0">
                  <a:pos x="10" y="78"/>
                </a:cxn>
                <a:cxn ang="0">
                  <a:pos x="10" y="78"/>
                </a:cxn>
                <a:cxn ang="0">
                  <a:pos x="16" y="60"/>
                </a:cxn>
                <a:cxn ang="0">
                  <a:pos x="21" y="42"/>
                </a:cxn>
                <a:cxn ang="0">
                  <a:pos x="31" y="6"/>
                </a:cxn>
                <a:cxn ang="0">
                  <a:pos x="31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3" y="2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31" h="81">
                  <a:moveTo>
                    <a:pt x="22" y="3"/>
                  </a:moveTo>
                  <a:lnTo>
                    <a:pt x="22" y="3"/>
                  </a:lnTo>
                  <a:lnTo>
                    <a:pt x="12" y="40"/>
                  </a:lnTo>
                  <a:lnTo>
                    <a:pt x="7" y="5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3" y="81"/>
                  </a:lnTo>
                  <a:lnTo>
                    <a:pt x="7" y="80"/>
                  </a:lnTo>
                  <a:lnTo>
                    <a:pt x="9" y="7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6" y="60"/>
                  </a:lnTo>
                  <a:lnTo>
                    <a:pt x="21" y="42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321"/>
            <p:cNvSpPr/>
            <p:nvPr/>
          </p:nvSpPr>
          <p:spPr bwMode="auto">
            <a:xfrm>
              <a:off x="6500813" y="3133726"/>
              <a:ext cx="12700" cy="46038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13" y="6"/>
                </a:cxn>
                <a:cxn ang="0">
                  <a:pos x="10" y="13"/>
                </a:cxn>
                <a:cxn ang="0">
                  <a:pos x="9" y="20"/>
                </a:cxn>
                <a:cxn ang="0">
                  <a:pos x="8" y="27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6" y="48"/>
                </a:cxn>
                <a:cxn ang="0">
                  <a:pos x="5" y="59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4"/>
                </a:cxn>
                <a:cxn ang="0">
                  <a:pos x="1" y="86"/>
                </a:cxn>
                <a:cxn ang="0">
                  <a:pos x="2" y="87"/>
                </a:cxn>
                <a:cxn ang="0">
                  <a:pos x="4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6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5" y="64"/>
                </a:cxn>
                <a:cxn ang="0">
                  <a:pos x="17" y="5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18" y="32"/>
                </a:cxn>
                <a:cxn ang="0">
                  <a:pos x="19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13" y="6"/>
                </a:cxn>
                <a:cxn ang="0">
                  <a:pos x="13" y="6"/>
                </a:cxn>
              </a:cxnLst>
              <a:rect l="0" t="0" r="r" b="b"/>
              <a:pathLst>
                <a:path w="22" h="88">
                  <a:moveTo>
                    <a:pt x="13" y="6"/>
                  </a:moveTo>
                  <a:lnTo>
                    <a:pt x="13" y="6"/>
                  </a:lnTo>
                  <a:lnTo>
                    <a:pt x="10" y="13"/>
                  </a:lnTo>
                  <a:lnTo>
                    <a:pt x="9" y="20"/>
                  </a:lnTo>
                  <a:lnTo>
                    <a:pt x="8" y="27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48"/>
                  </a:lnTo>
                  <a:lnTo>
                    <a:pt x="5" y="59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1" y="86"/>
                  </a:lnTo>
                  <a:lnTo>
                    <a:pt x="2" y="87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6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5" y="64"/>
                  </a:lnTo>
                  <a:lnTo>
                    <a:pt x="17" y="5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8" y="32"/>
                  </a:lnTo>
                  <a:lnTo>
                    <a:pt x="19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322"/>
            <p:cNvSpPr/>
            <p:nvPr/>
          </p:nvSpPr>
          <p:spPr bwMode="auto">
            <a:xfrm>
              <a:off x="6370638" y="3087688"/>
              <a:ext cx="14288" cy="1905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8" y="2"/>
                </a:cxn>
                <a:cxn ang="0">
                  <a:pos x="9" y="15"/>
                </a:cxn>
                <a:cxn ang="0">
                  <a:pos x="5" y="22"/>
                </a:cxn>
                <a:cxn ang="0">
                  <a:pos x="1" y="29"/>
                </a:cxn>
                <a:cxn ang="0">
                  <a:pos x="1" y="29"/>
                </a:cxn>
                <a:cxn ang="0">
                  <a:pos x="0" y="31"/>
                </a:cxn>
                <a:cxn ang="0">
                  <a:pos x="1" y="34"/>
                </a:cxn>
                <a:cxn ang="0">
                  <a:pos x="2" y="35"/>
                </a:cxn>
                <a:cxn ang="0">
                  <a:pos x="5" y="36"/>
                </a:cxn>
                <a:cxn ang="0">
                  <a:pos x="7" y="36"/>
                </a:cxn>
                <a:cxn ang="0">
                  <a:pos x="8" y="35"/>
                </a:cxn>
                <a:cxn ang="0">
                  <a:pos x="10" y="34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3" y="25"/>
                </a:cxn>
                <a:cxn ang="0">
                  <a:pos x="17" y="19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7" y="6"/>
                </a:cxn>
                <a:cxn ang="0">
                  <a:pos x="27" y="3"/>
                </a:cxn>
                <a:cxn ang="0">
                  <a:pos x="26" y="2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18" y="2"/>
                </a:cxn>
              </a:cxnLst>
              <a:rect l="0" t="0" r="r" b="b"/>
              <a:pathLst>
                <a:path w="27" h="36">
                  <a:moveTo>
                    <a:pt x="18" y="2"/>
                  </a:moveTo>
                  <a:lnTo>
                    <a:pt x="18" y="2"/>
                  </a:lnTo>
                  <a:lnTo>
                    <a:pt x="9" y="15"/>
                  </a:lnTo>
                  <a:lnTo>
                    <a:pt x="5" y="2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25"/>
                  </a:lnTo>
                  <a:lnTo>
                    <a:pt x="17" y="1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323"/>
            <p:cNvSpPr/>
            <p:nvPr/>
          </p:nvSpPr>
          <p:spPr bwMode="auto">
            <a:xfrm>
              <a:off x="6396038" y="3084513"/>
              <a:ext cx="9525" cy="2222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6" y="19"/>
                </a:cxn>
                <a:cxn ang="0">
                  <a:pos x="4" y="26"/>
                </a:cxn>
                <a:cxn ang="0">
                  <a:pos x="1" y="33"/>
                </a:cxn>
                <a:cxn ang="0">
                  <a:pos x="1" y="33"/>
                </a:cxn>
                <a:cxn ang="0">
                  <a:pos x="0" y="35"/>
                </a:cxn>
                <a:cxn ang="0">
                  <a:pos x="1" y="36"/>
                </a:cxn>
                <a:cxn ang="0">
                  <a:pos x="3" y="39"/>
                </a:cxn>
                <a:cxn ang="0">
                  <a:pos x="5" y="41"/>
                </a:cxn>
                <a:cxn ang="0">
                  <a:pos x="6" y="41"/>
                </a:cxn>
                <a:cxn ang="0">
                  <a:pos x="8" y="39"/>
                </a:cxn>
                <a:cxn ang="0">
                  <a:pos x="9" y="37"/>
                </a:cxn>
                <a:cxn ang="0">
                  <a:pos x="9" y="37"/>
                </a:cxn>
                <a:cxn ang="0">
                  <a:pos x="13" y="30"/>
                </a:cxn>
                <a:cxn ang="0">
                  <a:pos x="16" y="22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0" y="3"/>
                </a:cxn>
                <a:cxn ang="0">
                  <a:pos x="19" y="2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20" h="41">
                  <a:moveTo>
                    <a:pt x="10" y="3"/>
                  </a:moveTo>
                  <a:lnTo>
                    <a:pt x="10" y="3"/>
                  </a:lnTo>
                  <a:lnTo>
                    <a:pt x="6" y="19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3" y="39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3" y="30"/>
                  </a:lnTo>
                  <a:lnTo>
                    <a:pt x="16" y="2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324"/>
            <p:cNvSpPr/>
            <p:nvPr/>
          </p:nvSpPr>
          <p:spPr bwMode="auto">
            <a:xfrm>
              <a:off x="6527801" y="3087688"/>
              <a:ext cx="22225" cy="22225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4" y="3"/>
                </a:cxn>
                <a:cxn ang="0">
                  <a:pos x="31" y="9"/>
                </a:cxn>
                <a:cxn ang="0">
                  <a:pos x="27" y="13"/>
                </a:cxn>
                <a:cxn ang="0">
                  <a:pos x="17" y="21"/>
                </a:cxn>
                <a:cxn ang="0">
                  <a:pos x="7" y="28"/>
                </a:cxn>
                <a:cxn ang="0">
                  <a:pos x="3" y="33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1" y="42"/>
                </a:cxn>
                <a:cxn ang="0">
                  <a:pos x="2" y="44"/>
                </a:cxn>
                <a:cxn ang="0">
                  <a:pos x="3" y="44"/>
                </a:cxn>
                <a:cxn ang="0">
                  <a:pos x="7" y="44"/>
                </a:cxn>
                <a:cxn ang="0">
                  <a:pos x="8" y="43"/>
                </a:cxn>
                <a:cxn ang="0">
                  <a:pos x="9" y="41"/>
                </a:cxn>
                <a:cxn ang="0">
                  <a:pos x="9" y="41"/>
                </a:cxn>
                <a:cxn ang="0">
                  <a:pos x="11" y="38"/>
                </a:cxn>
                <a:cxn ang="0">
                  <a:pos x="13" y="36"/>
                </a:cxn>
                <a:cxn ang="0">
                  <a:pos x="19" y="31"/>
                </a:cxn>
                <a:cxn ang="0">
                  <a:pos x="19" y="31"/>
                </a:cxn>
                <a:cxn ang="0">
                  <a:pos x="24" y="28"/>
                </a:cxn>
                <a:cxn ang="0">
                  <a:pos x="28" y="24"/>
                </a:cxn>
                <a:cxn ang="0">
                  <a:pos x="28" y="24"/>
                </a:cxn>
                <a:cxn ang="0">
                  <a:pos x="36" y="16"/>
                </a:cxn>
                <a:cxn ang="0">
                  <a:pos x="40" y="11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3" y="3"/>
                </a:cxn>
                <a:cxn ang="0">
                  <a:pos x="42" y="2"/>
                </a:cxn>
                <a:cxn ang="0">
                  <a:pos x="41" y="0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43" h="44">
                  <a:moveTo>
                    <a:pt x="34" y="3"/>
                  </a:moveTo>
                  <a:lnTo>
                    <a:pt x="34" y="3"/>
                  </a:lnTo>
                  <a:lnTo>
                    <a:pt x="31" y="9"/>
                  </a:lnTo>
                  <a:lnTo>
                    <a:pt x="27" y="13"/>
                  </a:lnTo>
                  <a:lnTo>
                    <a:pt x="17" y="21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7" y="44"/>
                  </a:lnTo>
                  <a:lnTo>
                    <a:pt x="8" y="4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3" y="3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4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6" y="16"/>
                  </a:lnTo>
                  <a:lnTo>
                    <a:pt x="40" y="11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325"/>
            <p:cNvSpPr/>
            <p:nvPr/>
          </p:nvSpPr>
          <p:spPr bwMode="auto">
            <a:xfrm>
              <a:off x="6550026" y="3089276"/>
              <a:ext cx="19050" cy="20638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5" y="1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0" y="18"/>
                </a:cxn>
                <a:cxn ang="0">
                  <a:pos x="7" y="22"/>
                </a:cxn>
                <a:cxn ang="0">
                  <a:pos x="5" y="26"/>
                </a:cxn>
                <a:cxn ang="0">
                  <a:pos x="1" y="30"/>
                </a:cxn>
                <a:cxn ang="0">
                  <a:pos x="1" y="30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" y="37"/>
                </a:cxn>
                <a:cxn ang="0">
                  <a:pos x="4" y="38"/>
                </a:cxn>
                <a:cxn ang="0">
                  <a:pos x="5" y="39"/>
                </a:cxn>
                <a:cxn ang="0">
                  <a:pos x="7" y="38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13" y="3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1" y="19"/>
                </a:cxn>
                <a:cxn ang="0">
                  <a:pos x="24" y="15"/>
                </a:cxn>
                <a:cxn ang="0">
                  <a:pos x="31" y="9"/>
                </a:cxn>
                <a:cxn ang="0">
                  <a:pos x="31" y="9"/>
                </a:cxn>
                <a:cxn ang="0">
                  <a:pos x="34" y="7"/>
                </a:cxn>
                <a:cxn ang="0">
                  <a:pos x="34" y="5"/>
                </a:cxn>
                <a:cxn ang="0">
                  <a:pos x="33" y="4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5" y="1"/>
                </a:cxn>
              </a:cxnLst>
              <a:rect l="0" t="0" r="r" b="b"/>
              <a:pathLst>
                <a:path w="34" h="39">
                  <a:moveTo>
                    <a:pt x="25" y="1"/>
                  </a:moveTo>
                  <a:lnTo>
                    <a:pt x="25" y="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7" y="38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3" y="3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1" y="19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326"/>
            <p:cNvSpPr/>
            <p:nvPr/>
          </p:nvSpPr>
          <p:spPr bwMode="auto">
            <a:xfrm>
              <a:off x="6246813" y="3517901"/>
              <a:ext cx="25400" cy="38100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9" y="2"/>
                </a:cxn>
                <a:cxn ang="0">
                  <a:pos x="29" y="19"/>
                </a:cxn>
                <a:cxn ang="0">
                  <a:pos x="21" y="34"/>
                </a:cxn>
                <a:cxn ang="0">
                  <a:pos x="13" y="50"/>
                </a:cxn>
                <a:cxn ang="0">
                  <a:pos x="7" y="58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1" y="71"/>
                </a:cxn>
                <a:cxn ang="0">
                  <a:pos x="3" y="72"/>
                </a:cxn>
                <a:cxn ang="0">
                  <a:pos x="4" y="72"/>
                </a:cxn>
                <a:cxn ang="0">
                  <a:pos x="6" y="72"/>
                </a:cxn>
                <a:cxn ang="0">
                  <a:pos x="9" y="71"/>
                </a:cxn>
                <a:cxn ang="0">
                  <a:pos x="9" y="71"/>
                </a:cxn>
                <a:cxn ang="0">
                  <a:pos x="15" y="64"/>
                </a:cxn>
                <a:cxn ang="0">
                  <a:pos x="20" y="56"/>
                </a:cxn>
                <a:cxn ang="0">
                  <a:pos x="29" y="40"/>
                </a:cxn>
                <a:cxn ang="0">
                  <a:pos x="38" y="24"/>
                </a:cxn>
                <a:cxn ang="0">
                  <a:pos x="47" y="7"/>
                </a:cxn>
                <a:cxn ang="0">
                  <a:pos x="47" y="7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9" y="2"/>
                </a:cxn>
              </a:cxnLst>
              <a:rect l="0" t="0" r="r" b="b"/>
              <a:pathLst>
                <a:path w="48" h="72">
                  <a:moveTo>
                    <a:pt x="39" y="2"/>
                  </a:moveTo>
                  <a:lnTo>
                    <a:pt x="39" y="2"/>
                  </a:lnTo>
                  <a:lnTo>
                    <a:pt x="29" y="19"/>
                  </a:lnTo>
                  <a:lnTo>
                    <a:pt x="21" y="34"/>
                  </a:lnTo>
                  <a:lnTo>
                    <a:pt x="13" y="50"/>
                  </a:lnTo>
                  <a:lnTo>
                    <a:pt x="7" y="58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1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20" y="56"/>
                  </a:lnTo>
                  <a:lnTo>
                    <a:pt x="29" y="40"/>
                  </a:lnTo>
                  <a:lnTo>
                    <a:pt x="38" y="2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327"/>
            <p:cNvSpPr/>
            <p:nvPr/>
          </p:nvSpPr>
          <p:spPr bwMode="auto">
            <a:xfrm>
              <a:off x="6259513" y="3559176"/>
              <a:ext cx="22225" cy="3810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8"/>
                </a:cxn>
                <a:cxn ang="0">
                  <a:pos x="29" y="12"/>
                </a:cxn>
                <a:cxn ang="0">
                  <a:pos x="24" y="18"/>
                </a:cxn>
                <a:cxn ang="0">
                  <a:pos x="19" y="24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5" y="48"/>
                </a:cxn>
                <a:cxn ang="0">
                  <a:pos x="2" y="58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5" y="72"/>
                </a:cxn>
                <a:cxn ang="0">
                  <a:pos x="6" y="71"/>
                </a:cxn>
                <a:cxn ang="0">
                  <a:pos x="8" y="70"/>
                </a:cxn>
                <a:cxn ang="0">
                  <a:pos x="9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1" y="58"/>
                </a:cxn>
                <a:cxn ang="0">
                  <a:pos x="16" y="47"/>
                </a:cxn>
                <a:cxn ang="0">
                  <a:pos x="21" y="38"/>
                </a:cxn>
                <a:cxn ang="0">
                  <a:pos x="27" y="30"/>
                </a:cxn>
                <a:cxn ang="0">
                  <a:pos x="27" y="30"/>
                </a:cxn>
                <a:cxn ang="0">
                  <a:pos x="31" y="23"/>
                </a:cxn>
                <a:cxn ang="0">
                  <a:pos x="36" y="18"/>
                </a:cxn>
                <a:cxn ang="0">
                  <a:pos x="39" y="11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4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2" h="72">
                  <a:moveTo>
                    <a:pt x="32" y="4"/>
                  </a:moveTo>
                  <a:lnTo>
                    <a:pt x="32" y="4"/>
                  </a:lnTo>
                  <a:lnTo>
                    <a:pt x="31" y="8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19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5" y="48"/>
                  </a:lnTo>
                  <a:lnTo>
                    <a:pt x="2" y="5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5" y="72"/>
                  </a:lnTo>
                  <a:lnTo>
                    <a:pt x="6" y="71"/>
                  </a:lnTo>
                  <a:lnTo>
                    <a:pt x="8" y="70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1" y="58"/>
                  </a:lnTo>
                  <a:lnTo>
                    <a:pt x="16" y="47"/>
                  </a:lnTo>
                  <a:lnTo>
                    <a:pt x="21" y="38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31" y="23"/>
                  </a:lnTo>
                  <a:lnTo>
                    <a:pt x="36" y="18"/>
                  </a:lnTo>
                  <a:lnTo>
                    <a:pt x="39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328"/>
            <p:cNvSpPr/>
            <p:nvPr/>
          </p:nvSpPr>
          <p:spPr bwMode="auto">
            <a:xfrm>
              <a:off x="6259513" y="3611563"/>
              <a:ext cx="22225" cy="4286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15" y="37"/>
                </a:cxn>
                <a:cxn ang="0">
                  <a:pos x="6" y="5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5" y="80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6" y="58"/>
                </a:cxn>
                <a:cxn ang="0">
                  <a:pos x="24" y="42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42" h="80">
                  <a:moveTo>
                    <a:pt x="32" y="3"/>
                  </a:moveTo>
                  <a:lnTo>
                    <a:pt x="32" y="3"/>
                  </a:lnTo>
                  <a:lnTo>
                    <a:pt x="15" y="37"/>
                  </a:lnTo>
                  <a:lnTo>
                    <a:pt x="6" y="5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5" y="80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6" y="58"/>
                  </a:lnTo>
                  <a:lnTo>
                    <a:pt x="24" y="4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329"/>
            <p:cNvSpPr/>
            <p:nvPr/>
          </p:nvSpPr>
          <p:spPr bwMode="auto">
            <a:xfrm>
              <a:off x="6499226" y="3406776"/>
              <a:ext cx="28575" cy="38100"/>
            </a:xfrm>
            <a:custGeom>
              <a:avLst/>
              <a:gdLst/>
              <a:ahLst/>
              <a:cxnLst>
                <a:cxn ang="0">
                  <a:pos x="44" y="5"/>
                </a:cxn>
                <a:cxn ang="0">
                  <a:pos x="44" y="5"/>
                </a:cxn>
                <a:cxn ang="0">
                  <a:pos x="43" y="7"/>
                </a:cxn>
                <a:cxn ang="0">
                  <a:pos x="42" y="9"/>
                </a:cxn>
                <a:cxn ang="0">
                  <a:pos x="38" y="1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6" y="20"/>
                </a:cxn>
                <a:cxn ang="0">
                  <a:pos x="24" y="22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13" y="38"/>
                </a:cxn>
                <a:cxn ang="0">
                  <a:pos x="7" y="46"/>
                </a:cxn>
                <a:cxn ang="0">
                  <a:pos x="3" y="56"/>
                </a:cxn>
                <a:cxn ang="0">
                  <a:pos x="1" y="61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1" y="70"/>
                </a:cxn>
                <a:cxn ang="0">
                  <a:pos x="4" y="72"/>
                </a:cxn>
                <a:cxn ang="0">
                  <a:pos x="5" y="72"/>
                </a:cxn>
                <a:cxn ang="0">
                  <a:pos x="7" y="72"/>
                </a:cxn>
                <a:cxn ang="0">
                  <a:pos x="8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64"/>
                </a:cxn>
                <a:cxn ang="0">
                  <a:pos x="12" y="58"/>
                </a:cxn>
                <a:cxn ang="0">
                  <a:pos x="19" y="46"/>
                </a:cxn>
                <a:cxn ang="0">
                  <a:pos x="26" y="36"/>
                </a:cxn>
                <a:cxn ang="0">
                  <a:pos x="33" y="26"/>
                </a:cxn>
                <a:cxn ang="0">
                  <a:pos x="33" y="26"/>
                </a:cxn>
                <a:cxn ang="0">
                  <a:pos x="36" y="24"/>
                </a:cxn>
                <a:cxn ang="0">
                  <a:pos x="40" y="22"/>
                </a:cxn>
                <a:cxn ang="0">
                  <a:pos x="44" y="20"/>
                </a:cxn>
                <a:cxn ang="0">
                  <a:pos x="48" y="17"/>
                </a:cxn>
                <a:cxn ang="0">
                  <a:pos x="48" y="17"/>
                </a:cxn>
                <a:cxn ang="0">
                  <a:pos x="51" y="14"/>
                </a:cxn>
                <a:cxn ang="0">
                  <a:pos x="52" y="11"/>
                </a:cxn>
                <a:cxn ang="0">
                  <a:pos x="54" y="5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46" y="1"/>
                </a:cxn>
                <a:cxn ang="0">
                  <a:pos x="44" y="3"/>
                </a:cxn>
                <a:cxn ang="0">
                  <a:pos x="44" y="5"/>
                </a:cxn>
                <a:cxn ang="0">
                  <a:pos x="44" y="5"/>
                </a:cxn>
              </a:cxnLst>
              <a:rect l="0" t="0" r="r" b="b"/>
              <a:pathLst>
                <a:path w="54" h="72">
                  <a:moveTo>
                    <a:pt x="44" y="5"/>
                  </a:moveTo>
                  <a:lnTo>
                    <a:pt x="44" y="5"/>
                  </a:lnTo>
                  <a:lnTo>
                    <a:pt x="43" y="7"/>
                  </a:lnTo>
                  <a:lnTo>
                    <a:pt x="42" y="9"/>
                  </a:lnTo>
                  <a:lnTo>
                    <a:pt x="38" y="13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13" y="38"/>
                  </a:lnTo>
                  <a:lnTo>
                    <a:pt x="7" y="46"/>
                  </a:lnTo>
                  <a:lnTo>
                    <a:pt x="3" y="56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64"/>
                  </a:lnTo>
                  <a:lnTo>
                    <a:pt x="12" y="58"/>
                  </a:lnTo>
                  <a:lnTo>
                    <a:pt x="19" y="46"/>
                  </a:lnTo>
                  <a:lnTo>
                    <a:pt x="26" y="3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4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2" y="11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330"/>
            <p:cNvSpPr/>
            <p:nvPr/>
          </p:nvSpPr>
          <p:spPr bwMode="auto">
            <a:xfrm>
              <a:off x="6518276" y="3443288"/>
              <a:ext cx="22225" cy="222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5" y="9"/>
                </a:cxn>
                <a:cxn ang="0">
                  <a:pos x="16" y="17"/>
                </a:cxn>
                <a:cxn ang="0">
                  <a:pos x="7" y="25"/>
                </a:cxn>
                <a:cxn ang="0">
                  <a:pos x="4" y="29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1" y="38"/>
                </a:cxn>
                <a:cxn ang="0">
                  <a:pos x="2" y="39"/>
                </a:cxn>
                <a:cxn ang="0">
                  <a:pos x="3" y="40"/>
                </a:cxn>
                <a:cxn ang="0">
                  <a:pos x="5" y="41"/>
                </a:cxn>
                <a:cxn ang="0">
                  <a:pos x="6" y="41"/>
                </a:cxn>
                <a:cxn ang="0">
                  <a:pos x="9" y="40"/>
                </a:cxn>
                <a:cxn ang="0">
                  <a:pos x="10" y="39"/>
                </a:cxn>
                <a:cxn ang="0">
                  <a:pos x="10" y="39"/>
                </a:cxn>
                <a:cxn ang="0">
                  <a:pos x="13" y="34"/>
                </a:cxn>
                <a:cxn ang="0">
                  <a:pos x="16" y="30"/>
                </a:cxn>
                <a:cxn ang="0">
                  <a:pos x="24" y="23"/>
                </a:cxn>
                <a:cxn ang="0">
                  <a:pos x="32" y="16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41">
                  <a:moveTo>
                    <a:pt x="33" y="2"/>
                  </a:moveTo>
                  <a:lnTo>
                    <a:pt x="33" y="2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3" y="34"/>
                  </a:lnTo>
                  <a:lnTo>
                    <a:pt x="16" y="30"/>
                  </a:lnTo>
                  <a:lnTo>
                    <a:pt x="24" y="23"/>
                  </a:lnTo>
                  <a:lnTo>
                    <a:pt x="32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331"/>
            <p:cNvSpPr/>
            <p:nvPr/>
          </p:nvSpPr>
          <p:spPr bwMode="auto">
            <a:xfrm>
              <a:off x="6511926" y="3560763"/>
              <a:ext cx="42863" cy="46038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71" y="2"/>
                </a:cxn>
                <a:cxn ang="0">
                  <a:pos x="55" y="19"/>
                </a:cxn>
                <a:cxn ang="0">
                  <a:pos x="39" y="38"/>
                </a:cxn>
                <a:cxn ang="0">
                  <a:pos x="39" y="38"/>
                </a:cxn>
                <a:cxn ang="0">
                  <a:pos x="34" y="43"/>
                </a:cxn>
                <a:cxn ang="0">
                  <a:pos x="29" y="49"/>
                </a:cxn>
                <a:cxn ang="0">
                  <a:pos x="18" y="58"/>
                </a:cxn>
                <a:cxn ang="0">
                  <a:pos x="9" y="67"/>
                </a:cxn>
                <a:cxn ang="0">
                  <a:pos x="5" y="72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4"/>
                </a:cxn>
                <a:cxn ang="0">
                  <a:pos x="3" y="85"/>
                </a:cxn>
                <a:cxn ang="0">
                  <a:pos x="4" y="86"/>
                </a:cxn>
                <a:cxn ang="0">
                  <a:pos x="6" y="86"/>
                </a:cxn>
                <a:cxn ang="0">
                  <a:pos x="7" y="85"/>
                </a:cxn>
                <a:cxn ang="0">
                  <a:pos x="9" y="84"/>
                </a:cxn>
                <a:cxn ang="0">
                  <a:pos x="9" y="84"/>
                </a:cxn>
                <a:cxn ang="0">
                  <a:pos x="13" y="76"/>
                </a:cxn>
                <a:cxn ang="0">
                  <a:pos x="18" y="70"/>
                </a:cxn>
                <a:cxn ang="0">
                  <a:pos x="24" y="64"/>
                </a:cxn>
                <a:cxn ang="0">
                  <a:pos x="31" y="59"/>
                </a:cxn>
                <a:cxn ang="0">
                  <a:pos x="31" y="59"/>
                </a:cxn>
                <a:cxn ang="0">
                  <a:pos x="38" y="54"/>
                </a:cxn>
                <a:cxn ang="0">
                  <a:pos x="40" y="51"/>
                </a:cxn>
                <a:cxn ang="0">
                  <a:pos x="43" y="47"/>
                </a:cxn>
                <a:cxn ang="0">
                  <a:pos x="43" y="47"/>
                </a:cxn>
                <a:cxn ang="0">
                  <a:pos x="52" y="37"/>
                </a:cxn>
                <a:cxn ang="0">
                  <a:pos x="60" y="27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3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4" y="0"/>
                </a:cxn>
                <a:cxn ang="0">
                  <a:pos x="73" y="1"/>
                </a:cxn>
                <a:cxn ang="0">
                  <a:pos x="71" y="2"/>
                </a:cxn>
                <a:cxn ang="0">
                  <a:pos x="71" y="2"/>
                </a:cxn>
              </a:cxnLst>
              <a:rect l="0" t="0" r="r" b="b"/>
              <a:pathLst>
                <a:path w="80" h="86">
                  <a:moveTo>
                    <a:pt x="71" y="2"/>
                  </a:moveTo>
                  <a:lnTo>
                    <a:pt x="71" y="2"/>
                  </a:lnTo>
                  <a:lnTo>
                    <a:pt x="55" y="1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29" y="49"/>
                  </a:lnTo>
                  <a:lnTo>
                    <a:pt x="18" y="58"/>
                  </a:lnTo>
                  <a:lnTo>
                    <a:pt x="9" y="67"/>
                  </a:lnTo>
                  <a:lnTo>
                    <a:pt x="5" y="72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3" y="85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7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4" y="64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8" y="54"/>
                  </a:lnTo>
                  <a:lnTo>
                    <a:pt x="40" y="51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52" y="37"/>
                  </a:lnTo>
                  <a:lnTo>
                    <a:pt x="60" y="27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3" y="1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332"/>
            <p:cNvSpPr/>
            <p:nvPr/>
          </p:nvSpPr>
          <p:spPr bwMode="auto">
            <a:xfrm>
              <a:off x="6532563" y="3602038"/>
              <a:ext cx="25400" cy="2857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5" y="11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1" y="26"/>
                </a:cxn>
                <a:cxn ang="0">
                  <a:pos x="9" y="36"/>
                </a:cxn>
                <a:cxn ang="0">
                  <a:pos x="4" y="41"/>
                </a:cxn>
                <a:cxn ang="0">
                  <a:pos x="1" y="47"/>
                </a:cxn>
                <a:cxn ang="0">
                  <a:pos x="1" y="47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2" y="53"/>
                </a:cxn>
                <a:cxn ang="0">
                  <a:pos x="4" y="54"/>
                </a:cxn>
                <a:cxn ang="0">
                  <a:pos x="6" y="54"/>
                </a:cxn>
                <a:cxn ang="0">
                  <a:pos x="7" y="53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4" y="46"/>
                </a:cxn>
                <a:cxn ang="0">
                  <a:pos x="19" y="41"/>
                </a:cxn>
                <a:cxn ang="0">
                  <a:pos x="30" y="31"/>
                </a:cxn>
                <a:cxn ang="0">
                  <a:pos x="30" y="31"/>
                </a:cxn>
                <a:cxn ang="0">
                  <a:pos x="35" y="25"/>
                </a:cxn>
                <a:cxn ang="0">
                  <a:pos x="41" y="19"/>
                </a:cxn>
                <a:cxn ang="0">
                  <a:pos x="45" y="13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0"/>
                </a:cxn>
                <a:cxn ang="0">
                  <a:pos x="41" y="2"/>
                </a:cxn>
                <a:cxn ang="0">
                  <a:pos x="40" y="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54">
                  <a:moveTo>
                    <a:pt x="39" y="4"/>
                  </a:moveTo>
                  <a:lnTo>
                    <a:pt x="39" y="4"/>
                  </a:lnTo>
                  <a:lnTo>
                    <a:pt x="35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9" y="36"/>
                  </a:lnTo>
                  <a:lnTo>
                    <a:pt x="4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4" y="46"/>
                  </a:lnTo>
                  <a:lnTo>
                    <a:pt x="19" y="4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5" y="25"/>
                  </a:lnTo>
                  <a:lnTo>
                    <a:pt x="41" y="19"/>
                  </a:lnTo>
                  <a:lnTo>
                    <a:pt x="45" y="1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333"/>
            <p:cNvSpPr/>
            <p:nvPr/>
          </p:nvSpPr>
          <p:spPr bwMode="auto">
            <a:xfrm>
              <a:off x="6542088" y="3638551"/>
              <a:ext cx="28575" cy="39688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9" y="9"/>
                </a:cxn>
                <a:cxn ang="0">
                  <a:pos x="34" y="17"/>
                </a:cxn>
                <a:cxn ang="0">
                  <a:pos x="24" y="33"/>
                </a:cxn>
                <a:cxn ang="0">
                  <a:pos x="13" y="50"/>
                </a:cxn>
                <a:cxn ang="0">
                  <a:pos x="8" y="58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1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4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14" y="64"/>
                </a:cxn>
                <a:cxn ang="0">
                  <a:pos x="21" y="57"/>
                </a:cxn>
                <a:cxn ang="0">
                  <a:pos x="31" y="40"/>
                </a:cxn>
                <a:cxn ang="0">
                  <a:pos x="40" y="24"/>
                </a:cxn>
                <a:cxn ang="0">
                  <a:pos x="46" y="15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54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74">
                  <a:moveTo>
                    <a:pt x="45" y="2"/>
                  </a:moveTo>
                  <a:lnTo>
                    <a:pt x="45" y="2"/>
                  </a:lnTo>
                  <a:lnTo>
                    <a:pt x="39" y="9"/>
                  </a:lnTo>
                  <a:lnTo>
                    <a:pt x="34" y="17"/>
                  </a:lnTo>
                  <a:lnTo>
                    <a:pt x="24" y="33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4" y="64"/>
                  </a:lnTo>
                  <a:lnTo>
                    <a:pt x="21" y="57"/>
                  </a:lnTo>
                  <a:lnTo>
                    <a:pt x="31" y="40"/>
                  </a:lnTo>
                  <a:lnTo>
                    <a:pt x="40" y="24"/>
                  </a:lnTo>
                  <a:lnTo>
                    <a:pt x="46" y="15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334"/>
            <p:cNvSpPr/>
            <p:nvPr/>
          </p:nvSpPr>
          <p:spPr bwMode="auto">
            <a:xfrm>
              <a:off x="6804026" y="3252788"/>
              <a:ext cx="34925" cy="28575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3" y="4"/>
                </a:cxn>
                <a:cxn ang="0">
                  <a:pos x="46" y="9"/>
                </a:cxn>
                <a:cxn ang="0">
                  <a:pos x="40" y="13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26" y="23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1" y="47"/>
                </a:cxn>
                <a:cxn ang="0">
                  <a:pos x="1" y="47"/>
                </a:cxn>
                <a:cxn ang="0">
                  <a:pos x="0" y="48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1" y="53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6" y="54"/>
                </a:cxn>
                <a:cxn ang="0">
                  <a:pos x="7" y="53"/>
                </a:cxn>
                <a:cxn ang="0">
                  <a:pos x="7" y="53"/>
                </a:cxn>
                <a:cxn ang="0">
                  <a:pos x="21" y="41"/>
                </a:cxn>
                <a:cxn ang="0">
                  <a:pos x="35" y="28"/>
                </a:cxn>
                <a:cxn ang="0">
                  <a:pos x="35" y="28"/>
                </a:cxn>
                <a:cxn ang="0">
                  <a:pos x="49" y="18"/>
                </a:cxn>
                <a:cxn ang="0">
                  <a:pos x="55" y="14"/>
                </a:cxn>
                <a:cxn ang="0">
                  <a:pos x="63" y="10"/>
                </a:cxn>
                <a:cxn ang="0">
                  <a:pos x="63" y="10"/>
                </a:cxn>
                <a:cxn ang="0">
                  <a:pos x="64" y="9"/>
                </a:cxn>
                <a:cxn ang="0">
                  <a:pos x="66" y="8"/>
                </a:cxn>
                <a:cxn ang="0">
                  <a:pos x="66" y="3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6" h="54">
                  <a:moveTo>
                    <a:pt x="60" y="1"/>
                  </a:moveTo>
                  <a:lnTo>
                    <a:pt x="60" y="1"/>
                  </a:lnTo>
                  <a:lnTo>
                    <a:pt x="53" y="4"/>
                  </a:lnTo>
                  <a:lnTo>
                    <a:pt x="46" y="9"/>
                  </a:lnTo>
                  <a:lnTo>
                    <a:pt x="40" y="13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6" y="23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21" y="41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9" y="18"/>
                  </a:lnTo>
                  <a:lnTo>
                    <a:pt x="55" y="14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9"/>
                  </a:lnTo>
                  <a:lnTo>
                    <a:pt x="66" y="8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Freeform 335"/>
            <p:cNvSpPr/>
            <p:nvPr/>
          </p:nvSpPr>
          <p:spPr bwMode="auto">
            <a:xfrm>
              <a:off x="6824663" y="3282951"/>
              <a:ext cx="23813" cy="28575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9" y="2"/>
                </a:cxn>
                <a:cxn ang="0">
                  <a:pos x="30" y="13"/>
                </a:cxn>
                <a:cxn ang="0">
                  <a:pos x="20" y="24"/>
                </a:cxn>
                <a:cxn ang="0">
                  <a:pos x="11" y="36"/>
                </a:cxn>
                <a:cxn ang="0">
                  <a:pos x="2" y="47"/>
                </a:cxn>
                <a:cxn ang="0">
                  <a:pos x="2" y="47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1" y="52"/>
                </a:cxn>
                <a:cxn ang="0">
                  <a:pos x="2" y="53"/>
                </a:cxn>
                <a:cxn ang="0">
                  <a:pos x="3" y="54"/>
                </a:cxn>
                <a:cxn ang="0">
                  <a:pos x="5" y="55"/>
                </a:cxn>
                <a:cxn ang="0">
                  <a:pos x="7" y="54"/>
                </a:cxn>
                <a:cxn ang="0">
                  <a:pos x="8" y="53"/>
                </a:cxn>
                <a:cxn ang="0">
                  <a:pos x="8" y="53"/>
                </a:cxn>
                <a:cxn ang="0">
                  <a:pos x="18" y="43"/>
                </a:cxn>
                <a:cxn ang="0">
                  <a:pos x="28" y="31"/>
                </a:cxn>
                <a:cxn ang="0">
                  <a:pos x="36" y="20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47" y="8"/>
                </a:cxn>
                <a:cxn ang="0">
                  <a:pos x="47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39" y="2"/>
                </a:cxn>
                <a:cxn ang="0">
                  <a:pos x="39" y="2"/>
                </a:cxn>
              </a:cxnLst>
              <a:rect l="0" t="0" r="r" b="b"/>
              <a:pathLst>
                <a:path w="47" h="55">
                  <a:moveTo>
                    <a:pt x="39" y="2"/>
                  </a:moveTo>
                  <a:lnTo>
                    <a:pt x="39" y="2"/>
                  </a:lnTo>
                  <a:lnTo>
                    <a:pt x="30" y="13"/>
                  </a:lnTo>
                  <a:lnTo>
                    <a:pt x="20" y="24"/>
                  </a:lnTo>
                  <a:lnTo>
                    <a:pt x="11" y="3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5" y="55"/>
                  </a:lnTo>
                  <a:lnTo>
                    <a:pt x="7" y="5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8" y="43"/>
                  </a:lnTo>
                  <a:lnTo>
                    <a:pt x="28" y="31"/>
                  </a:lnTo>
                  <a:lnTo>
                    <a:pt x="36" y="20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7" y="8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2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Freeform 336"/>
            <p:cNvSpPr/>
            <p:nvPr/>
          </p:nvSpPr>
          <p:spPr bwMode="auto">
            <a:xfrm>
              <a:off x="6746876" y="3535363"/>
              <a:ext cx="41275" cy="41275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4" y="18"/>
                </a:cxn>
                <a:cxn ang="0">
                  <a:pos x="36" y="35"/>
                </a:cxn>
                <a:cxn ang="0">
                  <a:pos x="18" y="53"/>
                </a:cxn>
                <a:cxn ang="0">
                  <a:pos x="10" y="62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7" y="79"/>
                </a:cxn>
                <a:cxn ang="0">
                  <a:pos x="9" y="78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18" y="67"/>
                </a:cxn>
                <a:cxn ang="0">
                  <a:pos x="26" y="58"/>
                </a:cxn>
                <a:cxn ang="0">
                  <a:pos x="43" y="40"/>
                </a:cxn>
                <a:cxn ang="0">
                  <a:pos x="62" y="24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6"/>
                </a:cxn>
                <a:cxn ang="0">
                  <a:pos x="80" y="4"/>
                </a:cxn>
                <a:cxn ang="0">
                  <a:pos x="80" y="2"/>
                </a:cxn>
                <a:cxn ang="0">
                  <a:pos x="79" y="1"/>
                </a:cxn>
                <a:cxn ang="0">
                  <a:pos x="77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80" h="79">
                  <a:moveTo>
                    <a:pt x="72" y="1"/>
                  </a:moveTo>
                  <a:lnTo>
                    <a:pt x="72" y="1"/>
                  </a:lnTo>
                  <a:lnTo>
                    <a:pt x="54" y="18"/>
                  </a:lnTo>
                  <a:lnTo>
                    <a:pt x="36" y="35"/>
                  </a:lnTo>
                  <a:lnTo>
                    <a:pt x="18" y="53"/>
                  </a:lnTo>
                  <a:lnTo>
                    <a:pt x="10" y="6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7" y="79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8" y="67"/>
                  </a:lnTo>
                  <a:lnTo>
                    <a:pt x="26" y="58"/>
                  </a:lnTo>
                  <a:lnTo>
                    <a:pt x="43" y="40"/>
                  </a:lnTo>
                  <a:lnTo>
                    <a:pt x="62" y="24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9" y="1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337"/>
            <p:cNvSpPr/>
            <p:nvPr/>
          </p:nvSpPr>
          <p:spPr bwMode="auto">
            <a:xfrm>
              <a:off x="6786563" y="3578226"/>
              <a:ext cx="25400" cy="2540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35" y="1"/>
                </a:cxn>
                <a:cxn ang="0">
                  <a:pos x="28" y="4"/>
                </a:cxn>
                <a:cxn ang="0">
                  <a:pos x="22" y="8"/>
                </a:cxn>
                <a:cxn ang="0">
                  <a:pos x="17" y="14"/>
                </a:cxn>
                <a:cxn ang="0">
                  <a:pos x="13" y="21"/>
                </a:cxn>
                <a:cxn ang="0">
                  <a:pos x="8" y="27"/>
                </a:cxn>
                <a:cxn ang="0">
                  <a:pos x="1" y="40"/>
                </a:cxn>
                <a:cxn ang="0">
                  <a:pos x="1" y="40"/>
                </a:cxn>
                <a:cxn ang="0">
                  <a:pos x="0" y="42"/>
                </a:cxn>
                <a:cxn ang="0">
                  <a:pos x="0" y="44"/>
                </a:cxn>
                <a:cxn ang="0">
                  <a:pos x="1" y="46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6" y="48"/>
                </a:cxn>
                <a:cxn ang="0">
                  <a:pos x="7" y="47"/>
                </a:cxn>
                <a:cxn ang="0">
                  <a:pos x="9" y="46"/>
                </a:cxn>
                <a:cxn ang="0">
                  <a:pos x="9" y="46"/>
                </a:cxn>
                <a:cxn ang="0">
                  <a:pos x="15" y="34"/>
                </a:cxn>
                <a:cxn ang="0">
                  <a:pos x="22" y="23"/>
                </a:cxn>
                <a:cxn ang="0">
                  <a:pos x="26" y="18"/>
                </a:cxn>
                <a:cxn ang="0">
                  <a:pos x="31" y="13"/>
                </a:cxn>
                <a:cxn ang="0">
                  <a:pos x="36" y="10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7" y="8"/>
                </a:cxn>
                <a:cxn ang="0">
                  <a:pos x="48" y="6"/>
                </a:cxn>
                <a:cxn ang="0">
                  <a:pos x="48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8" h="48">
                  <a:moveTo>
                    <a:pt x="43" y="0"/>
                  </a:moveTo>
                  <a:lnTo>
                    <a:pt x="43" y="0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7" y="14"/>
                  </a:lnTo>
                  <a:lnTo>
                    <a:pt x="13" y="21"/>
                  </a:lnTo>
                  <a:lnTo>
                    <a:pt x="8" y="27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7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15" y="34"/>
                  </a:lnTo>
                  <a:lnTo>
                    <a:pt x="22" y="23"/>
                  </a:lnTo>
                  <a:lnTo>
                    <a:pt x="26" y="18"/>
                  </a:lnTo>
                  <a:lnTo>
                    <a:pt x="31" y="13"/>
                  </a:lnTo>
                  <a:lnTo>
                    <a:pt x="36" y="10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7" y="8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7" name="Freeform 338"/>
            <p:cNvSpPr/>
            <p:nvPr/>
          </p:nvSpPr>
          <p:spPr bwMode="auto">
            <a:xfrm>
              <a:off x="6786563" y="3635376"/>
              <a:ext cx="42863" cy="42863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71" y="2"/>
                </a:cxn>
                <a:cxn ang="0">
                  <a:pos x="67" y="8"/>
                </a:cxn>
                <a:cxn ang="0">
                  <a:pos x="64" y="12"/>
                </a:cxn>
                <a:cxn ang="0">
                  <a:pos x="60" y="16"/>
                </a:cxn>
                <a:cxn ang="0">
                  <a:pos x="54" y="19"/>
                </a:cxn>
                <a:cxn ang="0">
                  <a:pos x="54" y="19"/>
                </a:cxn>
                <a:cxn ang="0">
                  <a:pos x="51" y="21"/>
                </a:cxn>
                <a:cxn ang="0">
                  <a:pos x="47" y="26"/>
                </a:cxn>
                <a:cxn ang="0">
                  <a:pos x="41" y="34"/>
                </a:cxn>
                <a:cxn ang="0">
                  <a:pos x="41" y="34"/>
                </a:cxn>
                <a:cxn ang="0">
                  <a:pos x="31" y="44"/>
                </a:cxn>
                <a:cxn ang="0">
                  <a:pos x="22" y="53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2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3" y="78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31" y="57"/>
                </a:cxn>
                <a:cxn ang="0">
                  <a:pos x="43" y="45"/>
                </a:cxn>
                <a:cxn ang="0">
                  <a:pos x="54" y="34"/>
                </a:cxn>
                <a:cxn ang="0">
                  <a:pos x="54" y="34"/>
                </a:cxn>
                <a:cxn ang="0">
                  <a:pos x="59" y="29"/>
                </a:cxn>
                <a:cxn ang="0">
                  <a:pos x="65" y="25"/>
                </a:cxn>
                <a:cxn ang="0">
                  <a:pos x="65" y="25"/>
                </a:cxn>
                <a:cxn ang="0">
                  <a:pos x="70" y="21"/>
                </a:cxn>
                <a:cxn ang="0">
                  <a:pos x="73" y="17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79" y="5"/>
                </a:cxn>
                <a:cxn ang="0">
                  <a:pos x="79" y="3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2"/>
                </a:cxn>
                <a:cxn ang="0">
                  <a:pos x="71" y="2"/>
                </a:cxn>
              </a:cxnLst>
              <a:rect l="0" t="0" r="r" b="b"/>
              <a:pathLst>
                <a:path w="79" h="80">
                  <a:moveTo>
                    <a:pt x="71" y="2"/>
                  </a:moveTo>
                  <a:lnTo>
                    <a:pt x="71" y="2"/>
                  </a:lnTo>
                  <a:lnTo>
                    <a:pt x="67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47" y="26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1" y="44"/>
                  </a:lnTo>
                  <a:lnTo>
                    <a:pt x="22" y="53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3" y="78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31" y="57"/>
                  </a:lnTo>
                  <a:lnTo>
                    <a:pt x="43" y="45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9" y="29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70" y="21"/>
                  </a:lnTo>
                  <a:lnTo>
                    <a:pt x="73" y="1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Freeform 339"/>
            <p:cNvSpPr>
              <a:spLocks noEditPoints="1"/>
            </p:cNvSpPr>
            <p:nvPr/>
          </p:nvSpPr>
          <p:spPr bwMode="auto">
            <a:xfrm>
              <a:off x="6137276" y="3425826"/>
              <a:ext cx="227013" cy="333375"/>
            </a:xfrm>
            <a:custGeom>
              <a:avLst/>
              <a:gdLst/>
              <a:ahLst/>
              <a:cxnLst>
                <a:cxn ang="0">
                  <a:pos x="94" y="625"/>
                </a:cxn>
                <a:cxn ang="0">
                  <a:pos x="51" y="599"/>
                </a:cxn>
                <a:cxn ang="0">
                  <a:pos x="13" y="539"/>
                </a:cxn>
                <a:cxn ang="0">
                  <a:pos x="8" y="497"/>
                </a:cxn>
                <a:cxn ang="0">
                  <a:pos x="9" y="435"/>
                </a:cxn>
                <a:cxn ang="0">
                  <a:pos x="10" y="394"/>
                </a:cxn>
                <a:cxn ang="0">
                  <a:pos x="8" y="349"/>
                </a:cxn>
                <a:cxn ang="0">
                  <a:pos x="2" y="283"/>
                </a:cxn>
                <a:cxn ang="0">
                  <a:pos x="3" y="229"/>
                </a:cxn>
                <a:cxn ang="0">
                  <a:pos x="0" y="165"/>
                </a:cxn>
                <a:cxn ang="0">
                  <a:pos x="3" y="122"/>
                </a:cxn>
                <a:cxn ang="0">
                  <a:pos x="3" y="84"/>
                </a:cxn>
                <a:cxn ang="0">
                  <a:pos x="37" y="23"/>
                </a:cxn>
                <a:cxn ang="0">
                  <a:pos x="75" y="4"/>
                </a:cxn>
                <a:cxn ang="0">
                  <a:pos x="114" y="3"/>
                </a:cxn>
                <a:cxn ang="0">
                  <a:pos x="221" y="2"/>
                </a:cxn>
                <a:cxn ang="0">
                  <a:pos x="270" y="1"/>
                </a:cxn>
                <a:cxn ang="0">
                  <a:pos x="306" y="10"/>
                </a:cxn>
                <a:cxn ang="0">
                  <a:pos x="354" y="13"/>
                </a:cxn>
                <a:cxn ang="0">
                  <a:pos x="388" y="29"/>
                </a:cxn>
                <a:cxn ang="0">
                  <a:pos x="410" y="63"/>
                </a:cxn>
                <a:cxn ang="0">
                  <a:pos x="419" y="132"/>
                </a:cxn>
                <a:cxn ang="0">
                  <a:pos x="427" y="206"/>
                </a:cxn>
                <a:cxn ang="0">
                  <a:pos x="426" y="266"/>
                </a:cxn>
                <a:cxn ang="0">
                  <a:pos x="426" y="324"/>
                </a:cxn>
                <a:cxn ang="0">
                  <a:pos x="430" y="408"/>
                </a:cxn>
                <a:cxn ang="0">
                  <a:pos x="430" y="483"/>
                </a:cxn>
                <a:cxn ang="0">
                  <a:pos x="428" y="571"/>
                </a:cxn>
                <a:cxn ang="0">
                  <a:pos x="405" y="603"/>
                </a:cxn>
                <a:cxn ang="0">
                  <a:pos x="383" y="614"/>
                </a:cxn>
                <a:cxn ang="0">
                  <a:pos x="343" y="623"/>
                </a:cxn>
                <a:cxn ang="0">
                  <a:pos x="179" y="629"/>
                </a:cxn>
                <a:cxn ang="0">
                  <a:pos x="38" y="100"/>
                </a:cxn>
                <a:cxn ang="0">
                  <a:pos x="36" y="133"/>
                </a:cxn>
                <a:cxn ang="0">
                  <a:pos x="38" y="209"/>
                </a:cxn>
                <a:cxn ang="0">
                  <a:pos x="40" y="358"/>
                </a:cxn>
                <a:cxn ang="0">
                  <a:pos x="43" y="481"/>
                </a:cxn>
                <a:cxn ang="0">
                  <a:pos x="44" y="485"/>
                </a:cxn>
                <a:cxn ang="0">
                  <a:pos x="52" y="539"/>
                </a:cxn>
                <a:cxn ang="0">
                  <a:pos x="77" y="574"/>
                </a:cxn>
                <a:cxn ang="0">
                  <a:pos x="132" y="589"/>
                </a:cxn>
                <a:cxn ang="0">
                  <a:pos x="231" y="594"/>
                </a:cxn>
                <a:cxn ang="0">
                  <a:pos x="303" y="587"/>
                </a:cxn>
                <a:cxn ang="0">
                  <a:pos x="346" y="586"/>
                </a:cxn>
                <a:cxn ang="0">
                  <a:pos x="378" y="570"/>
                </a:cxn>
                <a:cxn ang="0">
                  <a:pos x="388" y="552"/>
                </a:cxn>
                <a:cxn ang="0">
                  <a:pos x="389" y="511"/>
                </a:cxn>
                <a:cxn ang="0">
                  <a:pos x="390" y="475"/>
                </a:cxn>
                <a:cxn ang="0">
                  <a:pos x="394" y="417"/>
                </a:cxn>
                <a:cxn ang="0">
                  <a:pos x="389" y="306"/>
                </a:cxn>
                <a:cxn ang="0">
                  <a:pos x="392" y="237"/>
                </a:cxn>
                <a:cxn ang="0">
                  <a:pos x="387" y="162"/>
                </a:cxn>
                <a:cxn ang="0">
                  <a:pos x="382" y="116"/>
                </a:cxn>
                <a:cxn ang="0">
                  <a:pos x="371" y="70"/>
                </a:cxn>
                <a:cxn ang="0">
                  <a:pos x="343" y="51"/>
                </a:cxn>
                <a:cxn ang="0">
                  <a:pos x="292" y="45"/>
                </a:cxn>
                <a:cxn ang="0">
                  <a:pos x="245" y="39"/>
                </a:cxn>
                <a:cxn ang="0">
                  <a:pos x="140" y="39"/>
                </a:cxn>
                <a:cxn ang="0">
                  <a:pos x="80" y="43"/>
                </a:cxn>
                <a:cxn ang="0">
                  <a:pos x="52" y="63"/>
                </a:cxn>
                <a:cxn ang="0">
                  <a:pos x="38" y="100"/>
                </a:cxn>
              </a:cxnLst>
              <a:rect l="0" t="0" r="r" b="b"/>
              <a:pathLst>
                <a:path w="430" h="630">
                  <a:moveTo>
                    <a:pt x="143" y="630"/>
                  </a:moveTo>
                  <a:lnTo>
                    <a:pt x="143" y="630"/>
                  </a:lnTo>
                  <a:lnTo>
                    <a:pt x="118" y="629"/>
                  </a:lnTo>
                  <a:lnTo>
                    <a:pt x="107" y="627"/>
                  </a:lnTo>
                  <a:lnTo>
                    <a:pt x="94" y="625"/>
                  </a:lnTo>
                  <a:lnTo>
                    <a:pt x="83" y="621"/>
                  </a:lnTo>
                  <a:lnTo>
                    <a:pt x="71" y="615"/>
                  </a:lnTo>
                  <a:lnTo>
                    <a:pt x="61" y="608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39" y="586"/>
                  </a:lnTo>
                  <a:lnTo>
                    <a:pt x="30" y="575"/>
                  </a:lnTo>
                  <a:lnTo>
                    <a:pt x="23" y="563"/>
                  </a:lnTo>
                  <a:lnTo>
                    <a:pt x="18" y="551"/>
                  </a:lnTo>
                  <a:lnTo>
                    <a:pt x="13" y="539"/>
                  </a:lnTo>
                  <a:lnTo>
                    <a:pt x="10" y="526"/>
                  </a:lnTo>
                  <a:lnTo>
                    <a:pt x="9" y="513"/>
                  </a:lnTo>
                  <a:lnTo>
                    <a:pt x="8" y="498"/>
                  </a:lnTo>
                  <a:lnTo>
                    <a:pt x="8" y="498"/>
                  </a:lnTo>
                  <a:lnTo>
                    <a:pt x="8" y="497"/>
                  </a:lnTo>
                  <a:lnTo>
                    <a:pt x="7" y="489"/>
                  </a:lnTo>
                  <a:lnTo>
                    <a:pt x="7" y="489"/>
                  </a:lnTo>
                  <a:lnTo>
                    <a:pt x="7" y="462"/>
                  </a:lnTo>
                  <a:lnTo>
                    <a:pt x="7" y="449"/>
                  </a:lnTo>
                  <a:lnTo>
                    <a:pt x="9" y="435"/>
                  </a:lnTo>
                  <a:lnTo>
                    <a:pt x="9" y="435"/>
                  </a:lnTo>
                  <a:lnTo>
                    <a:pt x="10" y="422"/>
                  </a:lnTo>
                  <a:lnTo>
                    <a:pt x="11" y="411"/>
                  </a:lnTo>
                  <a:lnTo>
                    <a:pt x="10" y="402"/>
                  </a:lnTo>
                  <a:lnTo>
                    <a:pt x="10" y="394"/>
                  </a:lnTo>
                  <a:lnTo>
                    <a:pt x="10" y="394"/>
                  </a:lnTo>
                  <a:lnTo>
                    <a:pt x="8" y="382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8" y="349"/>
                  </a:lnTo>
                  <a:lnTo>
                    <a:pt x="7" y="33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3" y="296"/>
                  </a:lnTo>
                  <a:lnTo>
                    <a:pt x="2" y="283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2" y="239"/>
                  </a:lnTo>
                  <a:lnTo>
                    <a:pt x="3" y="229"/>
                  </a:lnTo>
                  <a:lnTo>
                    <a:pt x="3" y="229"/>
                  </a:lnTo>
                  <a:lnTo>
                    <a:pt x="3" y="217"/>
                  </a:lnTo>
                  <a:lnTo>
                    <a:pt x="2" y="186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1" y="138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99"/>
                  </a:lnTo>
                  <a:lnTo>
                    <a:pt x="3" y="84"/>
                  </a:lnTo>
                  <a:lnTo>
                    <a:pt x="6" y="69"/>
                  </a:lnTo>
                  <a:lnTo>
                    <a:pt x="10" y="57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7" y="23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6" y="9"/>
                  </a:lnTo>
                  <a:lnTo>
                    <a:pt x="62" y="7"/>
                  </a:lnTo>
                  <a:lnTo>
                    <a:pt x="75" y="4"/>
                  </a:lnTo>
                  <a:lnTo>
                    <a:pt x="88" y="3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25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221" y="2"/>
                  </a:lnTo>
                  <a:lnTo>
                    <a:pt x="221" y="2"/>
                  </a:lnTo>
                  <a:lnTo>
                    <a:pt x="236" y="1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61" y="0"/>
                  </a:lnTo>
                  <a:lnTo>
                    <a:pt x="270" y="1"/>
                  </a:lnTo>
                  <a:lnTo>
                    <a:pt x="279" y="3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95" y="8"/>
                  </a:lnTo>
                  <a:lnTo>
                    <a:pt x="306" y="10"/>
                  </a:lnTo>
                  <a:lnTo>
                    <a:pt x="316" y="10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45" y="11"/>
                  </a:lnTo>
                  <a:lnTo>
                    <a:pt x="354" y="13"/>
                  </a:lnTo>
                  <a:lnTo>
                    <a:pt x="363" y="15"/>
                  </a:lnTo>
                  <a:lnTo>
                    <a:pt x="363" y="15"/>
                  </a:lnTo>
                  <a:lnTo>
                    <a:pt x="376" y="22"/>
                  </a:lnTo>
                  <a:lnTo>
                    <a:pt x="382" y="25"/>
                  </a:lnTo>
                  <a:lnTo>
                    <a:pt x="388" y="29"/>
                  </a:lnTo>
                  <a:lnTo>
                    <a:pt x="393" y="33"/>
                  </a:lnTo>
                  <a:lnTo>
                    <a:pt x="397" y="38"/>
                  </a:lnTo>
                  <a:lnTo>
                    <a:pt x="401" y="43"/>
                  </a:lnTo>
                  <a:lnTo>
                    <a:pt x="405" y="49"/>
                  </a:lnTo>
                  <a:lnTo>
                    <a:pt x="410" y="63"/>
                  </a:lnTo>
                  <a:lnTo>
                    <a:pt x="415" y="79"/>
                  </a:lnTo>
                  <a:lnTo>
                    <a:pt x="418" y="9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32"/>
                  </a:lnTo>
                  <a:lnTo>
                    <a:pt x="420" y="147"/>
                  </a:lnTo>
                  <a:lnTo>
                    <a:pt x="423" y="170"/>
                  </a:lnTo>
                  <a:lnTo>
                    <a:pt x="423" y="170"/>
                  </a:lnTo>
                  <a:lnTo>
                    <a:pt x="426" y="193"/>
                  </a:lnTo>
                  <a:lnTo>
                    <a:pt x="427" y="206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7" y="248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5" y="276"/>
                  </a:lnTo>
                  <a:lnTo>
                    <a:pt x="425" y="288"/>
                  </a:lnTo>
                  <a:lnTo>
                    <a:pt x="425" y="302"/>
                  </a:lnTo>
                  <a:lnTo>
                    <a:pt x="426" y="323"/>
                  </a:lnTo>
                  <a:lnTo>
                    <a:pt x="426" y="324"/>
                  </a:lnTo>
                  <a:lnTo>
                    <a:pt x="426" y="324"/>
                  </a:lnTo>
                  <a:lnTo>
                    <a:pt x="429" y="359"/>
                  </a:lnTo>
                  <a:lnTo>
                    <a:pt x="429" y="382"/>
                  </a:lnTo>
                  <a:lnTo>
                    <a:pt x="429" y="382"/>
                  </a:lnTo>
                  <a:lnTo>
                    <a:pt x="430" y="408"/>
                  </a:lnTo>
                  <a:lnTo>
                    <a:pt x="430" y="408"/>
                  </a:lnTo>
                  <a:lnTo>
                    <a:pt x="430" y="438"/>
                  </a:lnTo>
                  <a:lnTo>
                    <a:pt x="430" y="438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30" y="527"/>
                  </a:lnTo>
                  <a:lnTo>
                    <a:pt x="430" y="549"/>
                  </a:lnTo>
                  <a:lnTo>
                    <a:pt x="430" y="549"/>
                  </a:lnTo>
                  <a:lnTo>
                    <a:pt x="429" y="562"/>
                  </a:lnTo>
                  <a:lnTo>
                    <a:pt x="428" y="571"/>
                  </a:lnTo>
                  <a:lnTo>
                    <a:pt x="425" y="579"/>
                  </a:lnTo>
                  <a:lnTo>
                    <a:pt x="422" y="586"/>
                  </a:lnTo>
                  <a:lnTo>
                    <a:pt x="418" y="592"/>
                  </a:lnTo>
                  <a:lnTo>
                    <a:pt x="413" y="596"/>
                  </a:lnTo>
                  <a:lnTo>
                    <a:pt x="405" y="603"/>
                  </a:lnTo>
                  <a:lnTo>
                    <a:pt x="404" y="604"/>
                  </a:lnTo>
                  <a:lnTo>
                    <a:pt x="404" y="604"/>
                  </a:lnTo>
                  <a:lnTo>
                    <a:pt x="398" y="608"/>
                  </a:lnTo>
                  <a:lnTo>
                    <a:pt x="391" y="611"/>
                  </a:lnTo>
                  <a:lnTo>
                    <a:pt x="383" y="614"/>
                  </a:lnTo>
                  <a:lnTo>
                    <a:pt x="376" y="617"/>
                  </a:lnTo>
                  <a:lnTo>
                    <a:pt x="360" y="622"/>
                  </a:lnTo>
                  <a:lnTo>
                    <a:pt x="351" y="623"/>
                  </a:lnTo>
                  <a:lnTo>
                    <a:pt x="343" y="623"/>
                  </a:lnTo>
                  <a:lnTo>
                    <a:pt x="343" y="623"/>
                  </a:lnTo>
                  <a:lnTo>
                    <a:pt x="303" y="624"/>
                  </a:lnTo>
                  <a:lnTo>
                    <a:pt x="261" y="626"/>
                  </a:lnTo>
                  <a:lnTo>
                    <a:pt x="261" y="626"/>
                  </a:lnTo>
                  <a:lnTo>
                    <a:pt x="221" y="628"/>
                  </a:lnTo>
                  <a:lnTo>
                    <a:pt x="179" y="629"/>
                  </a:lnTo>
                  <a:lnTo>
                    <a:pt x="170" y="629"/>
                  </a:lnTo>
                  <a:lnTo>
                    <a:pt x="170" y="629"/>
                  </a:lnTo>
                  <a:lnTo>
                    <a:pt x="143" y="630"/>
                  </a:lnTo>
                  <a:lnTo>
                    <a:pt x="143" y="630"/>
                  </a:lnTo>
                  <a:close/>
                  <a:moveTo>
                    <a:pt x="38" y="100"/>
                  </a:moveTo>
                  <a:lnTo>
                    <a:pt x="38" y="100"/>
                  </a:lnTo>
                  <a:lnTo>
                    <a:pt x="37" y="107"/>
                  </a:lnTo>
                  <a:lnTo>
                    <a:pt x="36" y="115"/>
                  </a:lnTo>
                  <a:lnTo>
                    <a:pt x="36" y="130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55"/>
                  </a:lnTo>
                  <a:lnTo>
                    <a:pt x="37" y="175"/>
                  </a:lnTo>
                  <a:lnTo>
                    <a:pt x="37" y="175"/>
                  </a:lnTo>
                  <a:lnTo>
                    <a:pt x="38" y="209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41"/>
                  </a:lnTo>
                  <a:lnTo>
                    <a:pt x="40" y="358"/>
                  </a:lnTo>
                  <a:lnTo>
                    <a:pt x="40" y="358"/>
                  </a:lnTo>
                  <a:lnTo>
                    <a:pt x="41" y="374"/>
                  </a:lnTo>
                  <a:lnTo>
                    <a:pt x="42" y="399"/>
                  </a:lnTo>
                  <a:lnTo>
                    <a:pt x="42" y="399"/>
                  </a:lnTo>
                  <a:lnTo>
                    <a:pt x="43" y="439"/>
                  </a:lnTo>
                  <a:lnTo>
                    <a:pt x="43" y="481"/>
                  </a:lnTo>
                  <a:lnTo>
                    <a:pt x="43" y="482"/>
                  </a:lnTo>
                  <a:lnTo>
                    <a:pt x="44" y="483"/>
                  </a:lnTo>
                  <a:lnTo>
                    <a:pt x="44" y="483"/>
                  </a:lnTo>
                  <a:lnTo>
                    <a:pt x="44" y="485"/>
                  </a:lnTo>
                  <a:lnTo>
                    <a:pt x="44" y="485"/>
                  </a:lnTo>
                  <a:lnTo>
                    <a:pt x="44" y="494"/>
                  </a:lnTo>
                  <a:lnTo>
                    <a:pt x="46" y="508"/>
                  </a:lnTo>
                  <a:lnTo>
                    <a:pt x="48" y="523"/>
                  </a:lnTo>
                  <a:lnTo>
                    <a:pt x="50" y="531"/>
                  </a:lnTo>
                  <a:lnTo>
                    <a:pt x="52" y="539"/>
                  </a:lnTo>
                  <a:lnTo>
                    <a:pt x="55" y="547"/>
                  </a:lnTo>
                  <a:lnTo>
                    <a:pt x="59" y="554"/>
                  </a:lnTo>
                  <a:lnTo>
                    <a:pt x="64" y="562"/>
                  </a:lnTo>
                  <a:lnTo>
                    <a:pt x="70" y="568"/>
                  </a:lnTo>
                  <a:lnTo>
                    <a:pt x="77" y="574"/>
                  </a:lnTo>
                  <a:lnTo>
                    <a:pt x="85" y="578"/>
                  </a:lnTo>
                  <a:lnTo>
                    <a:pt x="94" y="582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32" y="589"/>
                  </a:lnTo>
                  <a:lnTo>
                    <a:pt x="153" y="592"/>
                  </a:lnTo>
                  <a:lnTo>
                    <a:pt x="174" y="593"/>
                  </a:lnTo>
                  <a:lnTo>
                    <a:pt x="196" y="594"/>
                  </a:lnTo>
                  <a:lnTo>
                    <a:pt x="231" y="594"/>
                  </a:lnTo>
                  <a:lnTo>
                    <a:pt x="231" y="594"/>
                  </a:lnTo>
                  <a:lnTo>
                    <a:pt x="247" y="593"/>
                  </a:lnTo>
                  <a:lnTo>
                    <a:pt x="262" y="592"/>
                  </a:lnTo>
                  <a:lnTo>
                    <a:pt x="293" y="588"/>
                  </a:lnTo>
                  <a:lnTo>
                    <a:pt x="293" y="588"/>
                  </a:lnTo>
                  <a:lnTo>
                    <a:pt x="303" y="587"/>
                  </a:lnTo>
                  <a:lnTo>
                    <a:pt x="311" y="587"/>
                  </a:lnTo>
                  <a:lnTo>
                    <a:pt x="322" y="587"/>
                  </a:lnTo>
                  <a:lnTo>
                    <a:pt x="322" y="587"/>
                  </a:lnTo>
                  <a:lnTo>
                    <a:pt x="335" y="587"/>
                  </a:lnTo>
                  <a:lnTo>
                    <a:pt x="346" y="586"/>
                  </a:lnTo>
                  <a:lnTo>
                    <a:pt x="357" y="583"/>
                  </a:lnTo>
                  <a:lnTo>
                    <a:pt x="363" y="580"/>
                  </a:lnTo>
                  <a:lnTo>
                    <a:pt x="369" y="577"/>
                  </a:lnTo>
                  <a:lnTo>
                    <a:pt x="369" y="577"/>
                  </a:lnTo>
                  <a:lnTo>
                    <a:pt x="378" y="570"/>
                  </a:lnTo>
                  <a:lnTo>
                    <a:pt x="384" y="565"/>
                  </a:lnTo>
                  <a:lnTo>
                    <a:pt x="385" y="563"/>
                  </a:lnTo>
                  <a:lnTo>
                    <a:pt x="387" y="559"/>
                  </a:lnTo>
                  <a:lnTo>
                    <a:pt x="388" y="552"/>
                  </a:lnTo>
                  <a:lnTo>
                    <a:pt x="388" y="552"/>
                  </a:lnTo>
                  <a:lnTo>
                    <a:pt x="389" y="547"/>
                  </a:lnTo>
                  <a:lnTo>
                    <a:pt x="390" y="540"/>
                  </a:lnTo>
                  <a:lnTo>
                    <a:pt x="390" y="540"/>
                  </a:lnTo>
                  <a:lnTo>
                    <a:pt x="390" y="530"/>
                  </a:lnTo>
                  <a:lnTo>
                    <a:pt x="389" y="511"/>
                  </a:lnTo>
                  <a:lnTo>
                    <a:pt x="389" y="511"/>
                  </a:lnTo>
                  <a:lnTo>
                    <a:pt x="389" y="498"/>
                  </a:lnTo>
                  <a:lnTo>
                    <a:pt x="389" y="497"/>
                  </a:lnTo>
                  <a:lnTo>
                    <a:pt x="389" y="497"/>
                  </a:lnTo>
                  <a:lnTo>
                    <a:pt x="390" y="475"/>
                  </a:lnTo>
                  <a:lnTo>
                    <a:pt x="392" y="459"/>
                  </a:lnTo>
                  <a:lnTo>
                    <a:pt x="392" y="459"/>
                  </a:lnTo>
                  <a:lnTo>
                    <a:pt x="393" y="441"/>
                  </a:lnTo>
                  <a:lnTo>
                    <a:pt x="394" y="417"/>
                  </a:lnTo>
                  <a:lnTo>
                    <a:pt x="394" y="417"/>
                  </a:lnTo>
                  <a:lnTo>
                    <a:pt x="393" y="382"/>
                  </a:lnTo>
                  <a:lnTo>
                    <a:pt x="392" y="359"/>
                  </a:lnTo>
                  <a:lnTo>
                    <a:pt x="392" y="359"/>
                  </a:lnTo>
                  <a:lnTo>
                    <a:pt x="390" y="338"/>
                  </a:lnTo>
                  <a:lnTo>
                    <a:pt x="389" y="306"/>
                  </a:lnTo>
                  <a:lnTo>
                    <a:pt x="389" y="306"/>
                  </a:lnTo>
                  <a:lnTo>
                    <a:pt x="390" y="276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2" y="237"/>
                  </a:lnTo>
                  <a:lnTo>
                    <a:pt x="392" y="224"/>
                  </a:lnTo>
                  <a:lnTo>
                    <a:pt x="391" y="204"/>
                  </a:lnTo>
                  <a:lnTo>
                    <a:pt x="391" y="204"/>
                  </a:lnTo>
                  <a:lnTo>
                    <a:pt x="389" y="180"/>
                  </a:lnTo>
                  <a:lnTo>
                    <a:pt x="387" y="162"/>
                  </a:lnTo>
                  <a:lnTo>
                    <a:pt x="387" y="162"/>
                  </a:lnTo>
                  <a:lnTo>
                    <a:pt x="383" y="143"/>
                  </a:lnTo>
                  <a:lnTo>
                    <a:pt x="382" y="130"/>
                  </a:lnTo>
                  <a:lnTo>
                    <a:pt x="382" y="116"/>
                  </a:lnTo>
                  <a:lnTo>
                    <a:pt x="382" y="116"/>
                  </a:lnTo>
                  <a:lnTo>
                    <a:pt x="381" y="104"/>
                  </a:lnTo>
                  <a:lnTo>
                    <a:pt x="380" y="94"/>
                  </a:lnTo>
                  <a:lnTo>
                    <a:pt x="378" y="85"/>
                  </a:lnTo>
                  <a:lnTo>
                    <a:pt x="375" y="77"/>
                  </a:lnTo>
                  <a:lnTo>
                    <a:pt x="371" y="70"/>
                  </a:lnTo>
                  <a:lnTo>
                    <a:pt x="367" y="65"/>
                  </a:lnTo>
                  <a:lnTo>
                    <a:pt x="362" y="60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1"/>
                  </a:lnTo>
                  <a:lnTo>
                    <a:pt x="336" y="48"/>
                  </a:lnTo>
                  <a:lnTo>
                    <a:pt x="327" y="47"/>
                  </a:lnTo>
                  <a:lnTo>
                    <a:pt x="311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82" y="44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58" y="40"/>
                  </a:lnTo>
                  <a:lnTo>
                    <a:pt x="245" y="39"/>
                  </a:lnTo>
                  <a:lnTo>
                    <a:pt x="194" y="39"/>
                  </a:lnTo>
                  <a:lnTo>
                    <a:pt x="194" y="39"/>
                  </a:lnTo>
                  <a:lnTo>
                    <a:pt x="160" y="39"/>
                  </a:lnTo>
                  <a:lnTo>
                    <a:pt x="16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93" y="40"/>
                  </a:lnTo>
                  <a:lnTo>
                    <a:pt x="80" y="43"/>
                  </a:lnTo>
                  <a:lnTo>
                    <a:pt x="68" y="47"/>
                  </a:lnTo>
                  <a:lnTo>
                    <a:pt x="64" y="51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2" y="63"/>
                  </a:lnTo>
                  <a:lnTo>
                    <a:pt x="49" y="68"/>
                  </a:lnTo>
                  <a:lnTo>
                    <a:pt x="46" y="73"/>
                  </a:lnTo>
                  <a:lnTo>
                    <a:pt x="41" y="86"/>
                  </a:lnTo>
                  <a:lnTo>
                    <a:pt x="38" y="100"/>
                  </a:lnTo>
                  <a:lnTo>
                    <a:pt x="38" y="1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9" name="Freeform 340"/>
            <p:cNvSpPr>
              <a:spLocks noEditPoints="1"/>
            </p:cNvSpPr>
            <p:nvPr/>
          </p:nvSpPr>
          <p:spPr bwMode="auto">
            <a:xfrm>
              <a:off x="6407151" y="3316288"/>
              <a:ext cx="227013" cy="442913"/>
            </a:xfrm>
            <a:custGeom>
              <a:avLst/>
              <a:gdLst/>
              <a:ahLst/>
              <a:cxnLst>
                <a:cxn ang="0">
                  <a:pos x="94" y="832"/>
                </a:cxn>
                <a:cxn ang="0">
                  <a:pos x="51" y="806"/>
                </a:cxn>
                <a:cxn ang="0">
                  <a:pos x="13" y="746"/>
                </a:cxn>
                <a:cxn ang="0">
                  <a:pos x="8" y="704"/>
                </a:cxn>
                <a:cxn ang="0">
                  <a:pos x="8" y="589"/>
                </a:cxn>
                <a:cxn ang="0">
                  <a:pos x="10" y="546"/>
                </a:cxn>
                <a:cxn ang="0">
                  <a:pos x="8" y="511"/>
                </a:cxn>
                <a:cxn ang="0">
                  <a:pos x="2" y="330"/>
                </a:cxn>
                <a:cxn ang="0">
                  <a:pos x="3" y="214"/>
                </a:cxn>
                <a:cxn ang="0">
                  <a:pos x="0" y="152"/>
                </a:cxn>
                <a:cxn ang="0">
                  <a:pos x="3" y="123"/>
                </a:cxn>
                <a:cxn ang="0">
                  <a:pos x="6" y="71"/>
                </a:cxn>
                <a:cxn ang="0">
                  <a:pos x="51" y="14"/>
                </a:cxn>
                <a:cxn ang="0">
                  <a:pos x="88" y="4"/>
                </a:cxn>
                <a:cxn ang="0">
                  <a:pos x="125" y="4"/>
                </a:cxn>
                <a:cxn ang="0">
                  <a:pos x="236" y="2"/>
                </a:cxn>
                <a:cxn ang="0">
                  <a:pos x="279" y="4"/>
                </a:cxn>
                <a:cxn ang="0">
                  <a:pos x="317" y="12"/>
                </a:cxn>
                <a:cxn ang="0">
                  <a:pos x="364" y="16"/>
                </a:cxn>
                <a:cxn ang="0">
                  <a:pos x="393" y="35"/>
                </a:cxn>
                <a:cxn ang="0">
                  <a:pos x="415" y="79"/>
                </a:cxn>
                <a:cxn ang="0">
                  <a:pos x="420" y="148"/>
                </a:cxn>
                <a:cxn ang="0">
                  <a:pos x="428" y="222"/>
                </a:cxn>
                <a:cxn ang="0">
                  <a:pos x="425" y="335"/>
                </a:cxn>
                <a:cxn ang="0">
                  <a:pos x="429" y="449"/>
                </a:cxn>
                <a:cxn ang="0">
                  <a:pos x="430" y="608"/>
                </a:cxn>
                <a:cxn ang="0">
                  <a:pos x="430" y="756"/>
                </a:cxn>
                <a:cxn ang="0">
                  <a:pos x="422" y="793"/>
                </a:cxn>
                <a:cxn ang="0">
                  <a:pos x="404" y="811"/>
                </a:cxn>
                <a:cxn ang="0">
                  <a:pos x="359" y="829"/>
                </a:cxn>
                <a:cxn ang="0">
                  <a:pos x="261" y="833"/>
                </a:cxn>
                <a:cxn ang="0">
                  <a:pos x="170" y="836"/>
                </a:cxn>
                <a:cxn ang="0">
                  <a:pos x="37" y="108"/>
                </a:cxn>
                <a:cxn ang="0">
                  <a:pos x="36" y="156"/>
                </a:cxn>
                <a:cxn ang="0">
                  <a:pos x="38" y="376"/>
                </a:cxn>
                <a:cxn ang="0">
                  <a:pos x="42" y="544"/>
                </a:cxn>
                <a:cxn ang="0">
                  <a:pos x="44" y="690"/>
                </a:cxn>
                <a:cxn ang="0">
                  <a:pos x="47" y="730"/>
                </a:cxn>
                <a:cxn ang="0">
                  <a:pos x="64" y="769"/>
                </a:cxn>
                <a:cxn ang="0">
                  <a:pos x="106" y="792"/>
                </a:cxn>
                <a:cxn ang="0">
                  <a:pos x="196" y="801"/>
                </a:cxn>
                <a:cxn ang="0">
                  <a:pos x="293" y="795"/>
                </a:cxn>
                <a:cxn ang="0">
                  <a:pos x="322" y="794"/>
                </a:cxn>
                <a:cxn ang="0">
                  <a:pos x="369" y="784"/>
                </a:cxn>
                <a:cxn ang="0">
                  <a:pos x="387" y="759"/>
                </a:cxn>
                <a:cxn ang="0">
                  <a:pos x="390" y="737"/>
                </a:cxn>
                <a:cxn ang="0">
                  <a:pos x="388" y="704"/>
                </a:cxn>
                <a:cxn ang="0">
                  <a:pos x="394" y="562"/>
                </a:cxn>
                <a:cxn ang="0">
                  <a:pos x="390" y="371"/>
                </a:cxn>
                <a:cxn ang="0">
                  <a:pos x="392" y="251"/>
                </a:cxn>
                <a:cxn ang="0">
                  <a:pos x="386" y="163"/>
                </a:cxn>
                <a:cxn ang="0">
                  <a:pos x="382" y="117"/>
                </a:cxn>
                <a:cxn ang="0">
                  <a:pos x="372" y="71"/>
                </a:cxn>
                <a:cxn ang="0">
                  <a:pos x="343" y="51"/>
                </a:cxn>
                <a:cxn ang="0">
                  <a:pos x="292" y="46"/>
                </a:cxn>
                <a:cxn ang="0">
                  <a:pos x="245" y="40"/>
                </a:cxn>
                <a:cxn ang="0">
                  <a:pos x="140" y="40"/>
                </a:cxn>
                <a:cxn ang="0">
                  <a:pos x="81" y="44"/>
                </a:cxn>
                <a:cxn ang="0">
                  <a:pos x="52" y="64"/>
                </a:cxn>
                <a:cxn ang="0">
                  <a:pos x="39" y="101"/>
                </a:cxn>
              </a:cxnLst>
              <a:rect l="0" t="0" r="r" b="b"/>
              <a:pathLst>
                <a:path w="430" h="837">
                  <a:moveTo>
                    <a:pt x="143" y="837"/>
                  </a:moveTo>
                  <a:lnTo>
                    <a:pt x="143" y="837"/>
                  </a:lnTo>
                  <a:lnTo>
                    <a:pt x="118" y="836"/>
                  </a:lnTo>
                  <a:lnTo>
                    <a:pt x="107" y="834"/>
                  </a:lnTo>
                  <a:lnTo>
                    <a:pt x="94" y="832"/>
                  </a:lnTo>
                  <a:lnTo>
                    <a:pt x="83" y="828"/>
                  </a:lnTo>
                  <a:lnTo>
                    <a:pt x="72" y="822"/>
                  </a:lnTo>
                  <a:lnTo>
                    <a:pt x="61" y="815"/>
                  </a:lnTo>
                  <a:lnTo>
                    <a:pt x="51" y="806"/>
                  </a:lnTo>
                  <a:lnTo>
                    <a:pt x="51" y="806"/>
                  </a:lnTo>
                  <a:lnTo>
                    <a:pt x="39" y="793"/>
                  </a:lnTo>
                  <a:lnTo>
                    <a:pt x="30" y="782"/>
                  </a:lnTo>
                  <a:lnTo>
                    <a:pt x="23" y="770"/>
                  </a:lnTo>
                  <a:lnTo>
                    <a:pt x="17" y="758"/>
                  </a:lnTo>
                  <a:lnTo>
                    <a:pt x="13" y="746"/>
                  </a:lnTo>
                  <a:lnTo>
                    <a:pt x="11" y="733"/>
                  </a:lnTo>
                  <a:lnTo>
                    <a:pt x="9" y="720"/>
                  </a:lnTo>
                  <a:lnTo>
                    <a:pt x="8" y="705"/>
                  </a:lnTo>
                  <a:lnTo>
                    <a:pt x="8" y="705"/>
                  </a:lnTo>
                  <a:lnTo>
                    <a:pt x="8" y="704"/>
                  </a:lnTo>
                  <a:lnTo>
                    <a:pt x="8" y="704"/>
                  </a:lnTo>
                  <a:lnTo>
                    <a:pt x="7" y="677"/>
                  </a:lnTo>
                  <a:lnTo>
                    <a:pt x="7" y="640"/>
                  </a:lnTo>
                  <a:lnTo>
                    <a:pt x="7" y="604"/>
                  </a:lnTo>
                  <a:lnTo>
                    <a:pt x="8" y="589"/>
                  </a:lnTo>
                  <a:lnTo>
                    <a:pt x="9" y="579"/>
                  </a:lnTo>
                  <a:lnTo>
                    <a:pt x="9" y="579"/>
                  </a:lnTo>
                  <a:lnTo>
                    <a:pt x="10" y="565"/>
                  </a:lnTo>
                  <a:lnTo>
                    <a:pt x="11" y="555"/>
                  </a:lnTo>
                  <a:lnTo>
                    <a:pt x="10" y="546"/>
                  </a:lnTo>
                  <a:lnTo>
                    <a:pt x="10" y="537"/>
                  </a:lnTo>
                  <a:lnTo>
                    <a:pt x="10" y="537"/>
                  </a:lnTo>
                  <a:lnTo>
                    <a:pt x="9" y="526"/>
                  </a:lnTo>
                  <a:lnTo>
                    <a:pt x="8" y="511"/>
                  </a:lnTo>
                  <a:lnTo>
                    <a:pt x="8" y="511"/>
                  </a:lnTo>
                  <a:lnTo>
                    <a:pt x="7" y="467"/>
                  </a:lnTo>
                  <a:lnTo>
                    <a:pt x="5" y="420"/>
                  </a:lnTo>
                  <a:lnTo>
                    <a:pt x="5" y="420"/>
                  </a:lnTo>
                  <a:lnTo>
                    <a:pt x="3" y="374"/>
                  </a:lnTo>
                  <a:lnTo>
                    <a:pt x="2" y="330"/>
                  </a:lnTo>
                  <a:lnTo>
                    <a:pt x="2" y="330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37"/>
                  </a:lnTo>
                  <a:lnTo>
                    <a:pt x="3" y="214"/>
                  </a:lnTo>
                  <a:lnTo>
                    <a:pt x="2" y="187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165"/>
                  </a:lnTo>
                  <a:lnTo>
                    <a:pt x="0" y="152"/>
                  </a:lnTo>
                  <a:lnTo>
                    <a:pt x="1" y="138"/>
                  </a:lnTo>
                  <a:lnTo>
                    <a:pt x="3" y="126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17"/>
                  </a:lnTo>
                  <a:lnTo>
                    <a:pt x="2" y="117"/>
                  </a:lnTo>
                  <a:lnTo>
                    <a:pt x="2" y="100"/>
                  </a:lnTo>
                  <a:lnTo>
                    <a:pt x="4" y="84"/>
                  </a:lnTo>
                  <a:lnTo>
                    <a:pt x="6" y="71"/>
                  </a:lnTo>
                  <a:lnTo>
                    <a:pt x="11" y="57"/>
                  </a:lnTo>
                  <a:lnTo>
                    <a:pt x="17" y="46"/>
                  </a:lnTo>
                  <a:lnTo>
                    <a:pt x="26" y="35"/>
                  </a:lnTo>
                  <a:lnTo>
                    <a:pt x="37" y="2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74" y="5"/>
                  </a:lnTo>
                  <a:lnTo>
                    <a:pt x="88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25" y="4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221" y="3"/>
                  </a:lnTo>
                  <a:lnTo>
                    <a:pt x="221" y="3"/>
                  </a:lnTo>
                  <a:lnTo>
                    <a:pt x="236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70" y="3"/>
                  </a:lnTo>
                  <a:lnTo>
                    <a:pt x="279" y="4"/>
                  </a:lnTo>
                  <a:lnTo>
                    <a:pt x="286" y="6"/>
                  </a:lnTo>
                  <a:lnTo>
                    <a:pt x="286" y="6"/>
                  </a:lnTo>
                  <a:lnTo>
                    <a:pt x="296" y="9"/>
                  </a:lnTo>
                  <a:lnTo>
                    <a:pt x="307" y="11"/>
                  </a:lnTo>
                  <a:lnTo>
                    <a:pt x="317" y="12"/>
                  </a:lnTo>
                  <a:lnTo>
                    <a:pt x="327" y="12"/>
                  </a:lnTo>
                  <a:lnTo>
                    <a:pt x="327" y="12"/>
                  </a:lnTo>
                  <a:lnTo>
                    <a:pt x="346" y="13"/>
                  </a:lnTo>
                  <a:lnTo>
                    <a:pt x="354" y="14"/>
                  </a:lnTo>
                  <a:lnTo>
                    <a:pt x="364" y="16"/>
                  </a:lnTo>
                  <a:lnTo>
                    <a:pt x="364" y="16"/>
                  </a:lnTo>
                  <a:lnTo>
                    <a:pt x="376" y="22"/>
                  </a:lnTo>
                  <a:lnTo>
                    <a:pt x="382" y="25"/>
                  </a:lnTo>
                  <a:lnTo>
                    <a:pt x="387" y="30"/>
                  </a:lnTo>
                  <a:lnTo>
                    <a:pt x="393" y="35"/>
                  </a:lnTo>
                  <a:lnTo>
                    <a:pt x="397" y="39"/>
                  </a:lnTo>
                  <a:lnTo>
                    <a:pt x="401" y="45"/>
                  </a:lnTo>
                  <a:lnTo>
                    <a:pt x="405" y="50"/>
                  </a:lnTo>
                  <a:lnTo>
                    <a:pt x="411" y="64"/>
                  </a:lnTo>
                  <a:lnTo>
                    <a:pt x="415" y="79"/>
                  </a:lnTo>
                  <a:lnTo>
                    <a:pt x="417" y="97"/>
                  </a:lnTo>
                  <a:lnTo>
                    <a:pt x="419" y="117"/>
                  </a:lnTo>
                  <a:lnTo>
                    <a:pt x="419" y="117"/>
                  </a:lnTo>
                  <a:lnTo>
                    <a:pt x="419" y="133"/>
                  </a:lnTo>
                  <a:lnTo>
                    <a:pt x="420" y="148"/>
                  </a:lnTo>
                  <a:lnTo>
                    <a:pt x="423" y="170"/>
                  </a:lnTo>
                  <a:lnTo>
                    <a:pt x="423" y="170"/>
                  </a:lnTo>
                  <a:lnTo>
                    <a:pt x="426" y="193"/>
                  </a:lnTo>
                  <a:lnTo>
                    <a:pt x="427" y="207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7" y="253"/>
                  </a:lnTo>
                  <a:lnTo>
                    <a:pt x="426" y="283"/>
                  </a:lnTo>
                  <a:lnTo>
                    <a:pt x="426" y="283"/>
                  </a:lnTo>
                  <a:lnTo>
                    <a:pt x="425" y="335"/>
                  </a:lnTo>
                  <a:lnTo>
                    <a:pt x="425" y="361"/>
                  </a:lnTo>
                  <a:lnTo>
                    <a:pt x="426" y="388"/>
                  </a:lnTo>
                  <a:lnTo>
                    <a:pt x="426" y="388"/>
                  </a:lnTo>
                  <a:lnTo>
                    <a:pt x="428" y="417"/>
                  </a:lnTo>
                  <a:lnTo>
                    <a:pt x="429" y="449"/>
                  </a:lnTo>
                  <a:lnTo>
                    <a:pt x="429" y="514"/>
                  </a:lnTo>
                  <a:lnTo>
                    <a:pt x="429" y="514"/>
                  </a:lnTo>
                  <a:lnTo>
                    <a:pt x="430" y="553"/>
                  </a:lnTo>
                  <a:lnTo>
                    <a:pt x="430" y="553"/>
                  </a:lnTo>
                  <a:lnTo>
                    <a:pt x="430" y="608"/>
                  </a:lnTo>
                  <a:lnTo>
                    <a:pt x="430" y="608"/>
                  </a:lnTo>
                  <a:lnTo>
                    <a:pt x="430" y="690"/>
                  </a:lnTo>
                  <a:lnTo>
                    <a:pt x="430" y="690"/>
                  </a:lnTo>
                  <a:lnTo>
                    <a:pt x="430" y="734"/>
                  </a:lnTo>
                  <a:lnTo>
                    <a:pt x="430" y="756"/>
                  </a:lnTo>
                  <a:lnTo>
                    <a:pt x="430" y="756"/>
                  </a:lnTo>
                  <a:lnTo>
                    <a:pt x="430" y="769"/>
                  </a:lnTo>
                  <a:lnTo>
                    <a:pt x="428" y="778"/>
                  </a:lnTo>
                  <a:lnTo>
                    <a:pt x="425" y="786"/>
                  </a:lnTo>
                  <a:lnTo>
                    <a:pt x="422" y="793"/>
                  </a:lnTo>
                  <a:lnTo>
                    <a:pt x="417" y="799"/>
                  </a:lnTo>
                  <a:lnTo>
                    <a:pt x="413" y="803"/>
                  </a:lnTo>
                  <a:lnTo>
                    <a:pt x="405" y="810"/>
                  </a:lnTo>
                  <a:lnTo>
                    <a:pt x="404" y="811"/>
                  </a:lnTo>
                  <a:lnTo>
                    <a:pt x="404" y="811"/>
                  </a:lnTo>
                  <a:lnTo>
                    <a:pt x="398" y="815"/>
                  </a:lnTo>
                  <a:lnTo>
                    <a:pt x="392" y="818"/>
                  </a:lnTo>
                  <a:lnTo>
                    <a:pt x="383" y="821"/>
                  </a:lnTo>
                  <a:lnTo>
                    <a:pt x="376" y="824"/>
                  </a:lnTo>
                  <a:lnTo>
                    <a:pt x="359" y="829"/>
                  </a:lnTo>
                  <a:lnTo>
                    <a:pt x="351" y="830"/>
                  </a:lnTo>
                  <a:lnTo>
                    <a:pt x="343" y="830"/>
                  </a:lnTo>
                  <a:lnTo>
                    <a:pt x="343" y="830"/>
                  </a:lnTo>
                  <a:lnTo>
                    <a:pt x="302" y="831"/>
                  </a:lnTo>
                  <a:lnTo>
                    <a:pt x="261" y="833"/>
                  </a:lnTo>
                  <a:lnTo>
                    <a:pt x="261" y="833"/>
                  </a:lnTo>
                  <a:lnTo>
                    <a:pt x="221" y="835"/>
                  </a:lnTo>
                  <a:lnTo>
                    <a:pt x="179" y="836"/>
                  </a:lnTo>
                  <a:lnTo>
                    <a:pt x="170" y="836"/>
                  </a:lnTo>
                  <a:lnTo>
                    <a:pt x="170" y="836"/>
                  </a:lnTo>
                  <a:lnTo>
                    <a:pt x="143" y="837"/>
                  </a:lnTo>
                  <a:lnTo>
                    <a:pt x="143" y="837"/>
                  </a:lnTo>
                  <a:close/>
                  <a:moveTo>
                    <a:pt x="39" y="101"/>
                  </a:moveTo>
                  <a:lnTo>
                    <a:pt x="39" y="101"/>
                  </a:lnTo>
                  <a:lnTo>
                    <a:pt x="37" y="108"/>
                  </a:lnTo>
                  <a:lnTo>
                    <a:pt x="37" y="116"/>
                  </a:lnTo>
                  <a:lnTo>
                    <a:pt x="36" y="13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56"/>
                  </a:lnTo>
                  <a:lnTo>
                    <a:pt x="37" y="176"/>
                  </a:lnTo>
                  <a:lnTo>
                    <a:pt x="37" y="176"/>
                  </a:lnTo>
                  <a:lnTo>
                    <a:pt x="38" y="211"/>
                  </a:lnTo>
                  <a:lnTo>
                    <a:pt x="38" y="376"/>
                  </a:lnTo>
                  <a:lnTo>
                    <a:pt x="38" y="376"/>
                  </a:lnTo>
                  <a:lnTo>
                    <a:pt x="39" y="438"/>
                  </a:lnTo>
                  <a:lnTo>
                    <a:pt x="41" y="505"/>
                  </a:lnTo>
                  <a:lnTo>
                    <a:pt x="41" y="505"/>
                  </a:lnTo>
                  <a:lnTo>
                    <a:pt x="42" y="544"/>
                  </a:lnTo>
                  <a:lnTo>
                    <a:pt x="42" y="544"/>
                  </a:lnTo>
                  <a:lnTo>
                    <a:pt x="43" y="614"/>
                  </a:lnTo>
                  <a:lnTo>
                    <a:pt x="44" y="688"/>
                  </a:lnTo>
                  <a:lnTo>
                    <a:pt x="44" y="689"/>
                  </a:lnTo>
                  <a:lnTo>
                    <a:pt x="44" y="690"/>
                  </a:lnTo>
                  <a:lnTo>
                    <a:pt x="44" y="690"/>
                  </a:lnTo>
                  <a:lnTo>
                    <a:pt x="44" y="692"/>
                  </a:lnTo>
                  <a:lnTo>
                    <a:pt x="44" y="692"/>
                  </a:lnTo>
                  <a:lnTo>
                    <a:pt x="44" y="701"/>
                  </a:lnTo>
                  <a:lnTo>
                    <a:pt x="45" y="715"/>
                  </a:lnTo>
                  <a:lnTo>
                    <a:pt x="47" y="730"/>
                  </a:lnTo>
                  <a:lnTo>
                    <a:pt x="50" y="738"/>
                  </a:lnTo>
                  <a:lnTo>
                    <a:pt x="52" y="746"/>
                  </a:lnTo>
                  <a:lnTo>
                    <a:pt x="55" y="754"/>
                  </a:lnTo>
                  <a:lnTo>
                    <a:pt x="59" y="761"/>
                  </a:lnTo>
                  <a:lnTo>
                    <a:pt x="64" y="769"/>
                  </a:lnTo>
                  <a:lnTo>
                    <a:pt x="70" y="775"/>
                  </a:lnTo>
                  <a:lnTo>
                    <a:pt x="77" y="781"/>
                  </a:lnTo>
                  <a:lnTo>
                    <a:pt x="85" y="785"/>
                  </a:lnTo>
                  <a:lnTo>
                    <a:pt x="94" y="789"/>
                  </a:lnTo>
                  <a:lnTo>
                    <a:pt x="106" y="792"/>
                  </a:lnTo>
                  <a:lnTo>
                    <a:pt x="106" y="792"/>
                  </a:lnTo>
                  <a:lnTo>
                    <a:pt x="131" y="796"/>
                  </a:lnTo>
                  <a:lnTo>
                    <a:pt x="153" y="799"/>
                  </a:lnTo>
                  <a:lnTo>
                    <a:pt x="174" y="800"/>
                  </a:lnTo>
                  <a:lnTo>
                    <a:pt x="196" y="801"/>
                  </a:lnTo>
                  <a:lnTo>
                    <a:pt x="232" y="801"/>
                  </a:lnTo>
                  <a:lnTo>
                    <a:pt x="232" y="801"/>
                  </a:lnTo>
                  <a:lnTo>
                    <a:pt x="246" y="800"/>
                  </a:lnTo>
                  <a:lnTo>
                    <a:pt x="262" y="799"/>
                  </a:lnTo>
                  <a:lnTo>
                    <a:pt x="293" y="795"/>
                  </a:lnTo>
                  <a:lnTo>
                    <a:pt x="293" y="795"/>
                  </a:lnTo>
                  <a:lnTo>
                    <a:pt x="302" y="794"/>
                  </a:lnTo>
                  <a:lnTo>
                    <a:pt x="311" y="794"/>
                  </a:lnTo>
                  <a:lnTo>
                    <a:pt x="322" y="794"/>
                  </a:lnTo>
                  <a:lnTo>
                    <a:pt x="322" y="794"/>
                  </a:lnTo>
                  <a:lnTo>
                    <a:pt x="335" y="794"/>
                  </a:lnTo>
                  <a:lnTo>
                    <a:pt x="346" y="793"/>
                  </a:lnTo>
                  <a:lnTo>
                    <a:pt x="357" y="790"/>
                  </a:lnTo>
                  <a:lnTo>
                    <a:pt x="364" y="787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78" y="777"/>
                  </a:lnTo>
                  <a:lnTo>
                    <a:pt x="384" y="772"/>
                  </a:lnTo>
                  <a:lnTo>
                    <a:pt x="386" y="766"/>
                  </a:lnTo>
                  <a:lnTo>
                    <a:pt x="387" y="759"/>
                  </a:lnTo>
                  <a:lnTo>
                    <a:pt x="387" y="759"/>
                  </a:lnTo>
                  <a:lnTo>
                    <a:pt x="388" y="754"/>
                  </a:lnTo>
                  <a:lnTo>
                    <a:pt x="390" y="747"/>
                  </a:lnTo>
                  <a:lnTo>
                    <a:pt x="390" y="747"/>
                  </a:lnTo>
                  <a:lnTo>
                    <a:pt x="390" y="737"/>
                  </a:lnTo>
                  <a:lnTo>
                    <a:pt x="390" y="718"/>
                  </a:lnTo>
                  <a:lnTo>
                    <a:pt x="390" y="718"/>
                  </a:lnTo>
                  <a:lnTo>
                    <a:pt x="388" y="705"/>
                  </a:lnTo>
                  <a:lnTo>
                    <a:pt x="388" y="704"/>
                  </a:lnTo>
                  <a:lnTo>
                    <a:pt x="388" y="704"/>
                  </a:lnTo>
                  <a:lnTo>
                    <a:pt x="390" y="674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3" y="596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3" y="505"/>
                  </a:lnTo>
                  <a:lnTo>
                    <a:pt x="391" y="444"/>
                  </a:lnTo>
                  <a:lnTo>
                    <a:pt x="391" y="444"/>
                  </a:lnTo>
                  <a:lnTo>
                    <a:pt x="390" y="371"/>
                  </a:lnTo>
                  <a:lnTo>
                    <a:pt x="390" y="371"/>
                  </a:lnTo>
                  <a:lnTo>
                    <a:pt x="390" y="333"/>
                  </a:lnTo>
                  <a:lnTo>
                    <a:pt x="391" y="297"/>
                  </a:lnTo>
                  <a:lnTo>
                    <a:pt x="391" y="297"/>
                  </a:lnTo>
                  <a:lnTo>
                    <a:pt x="392" y="251"/>
                  </a:lnTo>
                  <a:lnTo>
                    <a:pt x="392" y="229"/>
                  </a:lnTo>
                  <a:lnTo>
                    <a:pt x="391" y="205"/>
                  </a:lnTo>
                  <a:lnTo>
                    <a:pt x="391" y="205"/>
                  </a:lnTo>
                  <a:lnTo>
                    <a:pt x="388" y="181"/>
                  </a:lnTo>
                  <a:lnTo>
                    <a:pt x="386" y="163"/>
                  </a:lnTo>
                  <a:lnTo>
                    <a:pt x="386" y="163"/>
                  </a:lnTo>
                  <a:lnTo>
                    <a:pt x="383" y="144"/>
                  </a:lnTo>
                  <a:lnTo>
                    <a:pt x="382" y="132"/>
                  </a:lnTo>
                  <a:lnTo>
                    <a:pt x="382" y="117"/>
                  </a:lnTo>
                  <a:lnTo>
                    <a:pt x="382" y="117"/>
                  </a:lnTo>
                  <a:lnTo>
                    <a:pt x="382" y="105"/>
                  </a:lnTo>
                  <a:lnTo>
                    <a:pt x="380" y="95"/>
                  </a:lnTo>
                  <a:lnTo>
                    <a:pt x="378" y="87"/>
                  </a:lnTo>
                  <a:lnTo>
                    <a:pt x="375" y="78"/>
                  </a:lnTo>
                  <a:lnTo>
                    <a:pt x="372" y="71"/>
                  </a:lnTo>
                  <a:lnTo>
                    <a:pt x="367" y="66"/>
                  </a:lnTo>
                  <a:lnTo>
                    <a:pt x="362" y="61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1"/>
                  </a:lnTo>
                  <a:lnTo>
                    <a:pt x="336" y="49"/>
                  </a:lnTo>
                  <a:lnTo>
                    <a:pt x="328" y="48"/>
                  </a:lnTo>
                  <a:lnTo>
                    <a:pt x="311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82" y="45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58" y="41"/>
                  </a:lnTo>
                  <a:lnTo>
                    <a:pt x="245" y="40"/>
                  </a:lnTo>
                  <a:lnTo>
                    <a:pt x="195" y="40"/>
                  </a:lnTo>
                  <a:lnTo>
                    <a:pt x="195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93" y="41"/>
                  </a:lnTo>
                  <a:lnTo>
                    <a:pt x="81" y="44"/>
                  </a:lnTo>
                  <a:lnTo>
                    <a:pt x="69" y="48"/>
                  </a:lnTo>
                  <a:lnTo>
                    <a:pt x="64" y="51"/>
                  </a:lnTo>
                  <a:lnTo>
                    <a:pt x="59" y="55"/>
                  </a:lnTo>
                  <a:lnTo>
                    <a:pt x="55" y="60"/>
                  </a:lnTo>
                  <a:lnTo>
                    <a:pt x="52" y="64"/>
                  </a:lnTo>
                  <a:lnTo>
                    <a:pt x="49" y="69"/>
                  </a:lnTo>
                  <a:lnTo>
                    <a:pt x="45" y="74"/>
                  </a:lnTo>
                  <a:lnTo>
                    <a:pt x="41" y="87"/>
                  </a:lnTo>
                  <a:lnTo>
                    <a:pt x="39" y="101"/>
                  </a:lnTo>
                  <a:lnTo>
                    <a:pt x="39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0" name="Freeform 341"/>
            <p:cNvSpPr>
              <a:spLocks noEditPoints="1"/>
            </p:cNvSpPr>
            <p:nvPr/>
          </p:nvSpPr>
          <p:spPr bwMode="auto">
            <a:xfrm>
              <a:off x="6678613" y="3179763"/>
              <a:ext cx="227013" cy="579438"/>
            </a:xfrm>
            <a:custGeom>
              <a:avLst/>
              <a:gdLst/>
              <a:ahLst/>
              <a:cxnLst>
                <a:cxn ang="0">
                  <a:pos x="94" y="1092"/>
                </a:cxn>
                <a:cxn ang="0">
                  <a:pos x="51" y="1066"/>
                </a:cxn>
                <a:cxn ang="0">
                  <a:pos x="13" y="1006"/>
                </a:cxn>
                <a:cxn ang="0">
                  <a:pos x="8" y="964"/>
                </a:cxn>
                <a:cxn ang="0">
                  <a:pos x="9" y="902"/>
                </a:cxn>
                <a:cxn ang="0">
                  <a:pos x="9" y="843"/>
                </a:cxn>
                <a:cxn ang="0">
                  <a:pos x="7" y="746"/>
                </a:cxn>
                <a:cxn ang="0">
                  <a:pos x="2" y="490"/>
                </a:cxn>
                <a:cxn ang="0">
                  <a:pos x="2" y="186"/>
                </a:cxn>
                <a:cxn ang="0">
                  <a:pos x="1" y="138"/>
                </a:cxn>
                <a:cxn ang="0">
                  <a:pos x="2" y="115"/>
                </a:cxn>
                <a:cxn ang="0">
                  <a:pos x="10" y="56"/>
                </a:cxn>
                <a:cxn ang="0">
                  <a:pos x="51" y="13"/>
                </a:cxn>
                <a:cxn ang="0">
                  <a:pos x="101" y="2"/>
                </a:cxn>
                <a:cxn ang="0">
                  <a:pos x="195" y="2"/>
                </a:cxn>
                <a:cxn ang="0">
                  <a:pos x="251" y="0"/>
                </a:cxn>
                <a:cxn ang="0">
                  <a:pos x="286" y="5"/>
                </a:cxn>
                <a:cxn ang="0">
                  <a:pos x="326" y="11"/>
                </a:cxn>
                <a:cxn ang="0">
                  <a:pos x="364" y="15"/>
                </a:cxn>
                <a:cxn ang="0">
                  <a:pos x="397" y="39"/>
                </a:cxn>
                <a:cxn ang="0">
                  <a:pos x="418" y="96"/>
                </a:cxn>
                <a:cxn ang="0">
                  <a:pos x="423" y="187"/>
                </a:cxn>
                <a:cxn ang="0">
                  <a:pos x="428" y="256"/>
                </a:cxn>
                <a:cxn ang="0">
                  <a:pos x="426" y="547"/>
                </a:cxn>
                <a:cxn ang="0">
                  <a:pos x="429" y="790"/>
                </a:cxn>
                <a:cxn ang="0">
                  <a:pos x="430" y="950"/>
                </a:cxn>
                <a:cxn ang="0">
                  <a:pos x="429" y="1029"/>
                </a:cxn>
                <a:cxn ang="0">
                  <a:pos x="413" y="1063"/>
                </a:cxn>
                <a:cxn ang="0">
                  <a:pos x="391" y="1078"/>
                </a:cxn>
                <a:cxn ang="0">
                  <a:pos x="343" y="1090"/>
                </a:cxn>
                <a:cxn ang="0">
                  <a:pos x="221" y="1095"/>
                </a:cxn>
                <a:cxn ang="0">
                  <a:pos x="143" y="1097"/>
                </a:cxn>
                <a:cxn ang="0">
                  <a:pos x="93" y="40"/>
                </a:cxn>
                <a:cxn ang="0">
                  <a:pos x="55" y="58"/>
                </a:cxn>
                <a:cxn ang="0">
                  <a:pos x="38" y="101"/>
                </a:cxn>
                <a:cxn ang="0">
                  <a:pos x="44" y="112"/>
                </a:cxn>
                <a:cxn ang="0">
                  <a:pos x="42" y="125"/>
                </a:cxn>
                <a:cxn ang="0">
                  <a:pos x="34" y="191"/>
                </a:cxn>
                <a:cxn ang="0">
                  <a:pos x="38" y="535"/>
                </a:cxn>
                <a:cxn ang="0">
                  <a:pos x="45" y="774"/>
                </a:cxn>
                <a:cxn ang="0">
                  <a:pos x="46" y="901"/>
                </a:cxn>
                <a:cxn ang="0">
                  <a:pos x="44" y="950"/>
                </a:cxn>
                <a:cxn ang="0">
                  <a:pos x="45" y="975"/>
                </a:cxn>
                <a:cxn ang="0">
                  <a:pos x="59" y="1021"/>
                </a:cxn>
                <a:cxn ang="0">
                  <a:pos x="94" y="1049"/>
                </a:cxn>
                <a:cxn ang="0">
                  <a:pos x="174" y="1060"/>
                </a:cxn>
                <a:cxn ang="0">
                  <a:pos x="262" y="1059"/>
                </a:cxn>
                <a:cxn ang="0">
                  <a:pos x="322" y="1054"/>
                </a:cxn>
                <a:cxn ang="0">
                  <a:pos x="364" y="1047"/>
                </a:cxn>
                <a:cxn ang="0">
                  <a:pos x="386" y="1027"/>
                </a:cxn>
                <a:cxn ang="0">
                  <a:pos x="390" y="1007"/>
                </a:cxn>
                <a:cxn ang="0">
                  <a:pos x="388" y="964"/>
                </a:cxn>
                <a:cxn ang="0">
                  <a:pos x="393" y="890"/>
                </a:cxn>
                <a:cxn ang="0">
                  <a:pos x="390" y="479"/>
                </a:cxn>
                <a:cxn ang="0">
                  <a:pos x="391" y="239"/>
                </a:cxn>
                <a:cxn ang="0">
                  <a:pos x="383" y="153"/>
                </a:cxn>
                <a:cxn ang="0">
                  <a:pos x="380" y="94"/>
                </a:cxn>
                <a:cxn ang="0">
                  <a:pos x="362" y="59"/>
                </a:cxn>
                <a:cxn ang="0">
                  <a:pos x="327" y="47"/>
                </a:cxn>
                <a:cxn ang="0">
                  <a:pos x="270" y="42"/>
                </a:cxn>
                <a:cxn ang="0">
                  <a:pos x="195" y="39"/>
                </a:cxn>
              </a:cxnLst>
              <a:rect l="0" t="0" r="r" b="b"/>
              <a:pathLst>
                <a:path w="430" h="1097">
                  <a:moveTo>
                    <a:pt x="143" y="1097"/>
                  </a:moveTo>
                  <a:lnTo>
                    <a:pt x="143" y="1097"/>
                  </a:lnTo>
                  <a:lnTo>
                    <a:pt x="118" y="1096"/>
                  </a:lnTo>
                  <a:lnTo>
                    <a:pt x="107" y="1094"/>
                  </a:lnTo>
                  <a:lnTo>
                    <a:pt x="94" y="1092"/>
                  </a:lnTo>
                  <a:lnTo>
                    <a:pt x="83" y="1088"/>
                  </a:lnTo>
                  <a:lnTo>
                    <a:pt x="72" y="1082"/>
                  </a:lnTo>
                  <a:lnTo>
                    <a:pt x="61" y="1075"/>
                  </a:lnTo>
                  <a:lnTo>
                    <a:pt x="51" y="1066"/>
                  </a:lnTo>
                  <a:lnTo>
                    <a:pt x="51" y="1066"/>
                  </a:lnTo>
                  <a:lnTo>
                    <a:pt x="39" y="1053"/>
                  </a:lnTo>
                  <a:lnTo>
                    <a:pt x="30" y="1042"/>
                  </a:lnTo>
                  <a:lnTo>
                    <a:pt x="23" y="1030"/>
                  </a:lnTo>
                  <a:lnTo>
                    <a:pt x="17" y="1018"/>
                  </a:lnTo>
                  <a:lnTo>
                    <a:pt x="13" y="1006"/>
                  </a:lnTo>
                  <a:lnTo>
                    <a:pt x="10" y="993"/>
                  </a:lnTo>
                  <a:lnTo>
                    <a:pt x="9" y="980"/>
                  </a:lnTo>
                  <a:lnTo>
                    <a:pt x="8" y="965"/>
                  </a:lnTo>
                  <a:lnTo>
                    <a:pt x="8" y="965"/>
                  </a:lnTo>
                  <a:lnTo>
                    <a:pt x="8" y="964"/>
                  </a:lnTo>
                  <a:lnTo>
                    <a:pt x="7" y="956"/>
                  </a:lnTo>
                  <a:lnTo>
                    <a:pt x="7" y="956"/>
                  </a:lnTo>
                  <a:lnTo>
                    <a:pt x="7" y="929"/>
                  </a:lnTo>
                  <a:lnTo>
                    <a:pt x="7" y="916"/>
                  </a:lnTo>
                  <a:lnTo>
                    <a:pt x="9" y="902"/>
                  </a:lnTo>
                  <a:lnTo>
                    <a:pt x="9" y="902"/>
                  </a:lnTo>
                  <a:lnTo>
                    <a:pt x="10" y="887"/>
                  </a:lnTo>
                  <a:lnTo>
                    <a:pt x="11" y="872"/>
                  </a:lnTo>
                  <a:lnTo>
                    <a:pt x="10" y="858"/>
                  </a:lnTo>
                  <a:lnTo>
                    <a:pt x="9" y="843"/>
                  </a:lnTo>
                  <a:lnTo>
                    <a:pt x="9" y="843"/>
                  </a:lnTo>
                  <a:lnTo>
                    <a:pt x="8" y="828"/>
                  </a:lnTo>
                  <a:lnTo>
                    <a:pt x="8" y="812"/>
                  </a:lnTo>
                  <a:lnTo>
                    <a:pt x="8" y="812"/>
                  </a:lnTo>
                  <a:lnTo>
                    <a:pt x="7" y="746"/>
                  </a:lnTo>
                  <a:lnTo>
                    <a:pt x="5" y="650"/>
                  </a:lnTo>
                  <a:lnTo>
                    <a:pt x="5" y="650"/>
                  </a:lnTo>
                  <a:lnTo>
                    <a:pt x="3" y="555"/>
                  </a:lnTo>
                  <a:lnTo>
                    <a:pt x="2" y="490"/>
                  </a:lnTo>
                  <a:lnTo>
                    <a:pt x="2" y="490"/>
                  </a:lnTo>
                  <a:lnTo>
                    <a:pt x="2" y="418"/>
                  </a:lnTo>
                  <a:lnTo>
                    <a:pt x="2" y="418"/>
                  </a:lnTo>
                  <a:lnTo>
                    <a:pt x="3" y="289"/>
                  </a:lnTo>
                  <a:lnTo>
                    <a:pt x="3" y="229"/>
                  </a:lnTo>
                  <a:lnTo>
                    <a:pt x="2" y="186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1" y="138"/>
                  </a:lnTo>
                  <a:lnTo>
                    <a:pt x="3" y="125"/>
                  </a:lnTo>
                  <a:lnTo>
                    <a:pt x="3" y="124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99"/>
                  </a:lnTo>
                  <a:lnTo>
                    <a:pt x="4" y="83"/>
                  </a:lnTo>
                  <a:lnTo>
                    <a:pt x="6" y="70"/>
                  </a:lnTo>
                  <a:lnTo>
                    <a:pt x="10" y="56"/>
                  </a:lnTo>
                  <a:lnTo>
                    <a:pt x="17" y="45"/>
                  </a:lnTo>
                  <a:lnTo>
                    <a:pt x="26" y="34"/>
                  </a:lnTo>
                  <a:lnTo>
                    <a:pt x="37" y="2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74" y="5"/>
                  </a:lnTo>
                  <a:lnTo>
                    <a:pt x="88" y="2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2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36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62" y="0"/>
                  </a:lnTo>
                  <a:lnTo>
                    <a:pt x="270" y="1"/>
                  </a:lnTo>
                  <a:lnTo>
                    <a:pt x="279" y="2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96" y="9"/>
                  </a:lnTo>
                  <a:lnTo>
                    <a:pt x="307" y="10"/>
                  </a:lnTo>
                  <a:lnTo>
                    <a:pt x="317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45" y="12"/>
                  </a:lnTo>
                  <a:lnTo>
                    <a:pt x="354" y="13"/>
                  </a:lnTo>
                  <a:lnTo>
                    <a:pt x="364" y="15"/>
                  </a:lnTo>
                  <a:lnTo>
                    <a:pt x="364" y="15"/>
                  </a:lnTo>
                  <a:lnTo>
                    <a:pt x="376" y="21"/>
                  </a:lnTo>
                  <a:lnTo>
                    <a:pt x="382" y="25"/>
                  </a:lnTo>
                  <a:lnTo>
                    <a:pt x="387" y="28"/>
                  </a:lnTo>
                  <a:lnTo>
                    <a:pt x="393" y="34"/>
                  </a:lnTo>
                  <a:lnTo>
                    <a:pt x="397" y="39"/>
                  </a:lnTo>
                  <a:lnTo>
                    <a:pt x="401" y="44"/>
                  </a:lnTo>
                  <a:lnTo>
                    <a:pt x="405" y="50"/>
                  </a:lnTo>
                  <a:lnTo>
                    <a:pt x="410" y="63"/>
                  </a:lnTo>
                  <a:lnTo>
                    <a:pt x="414" y="78"/>
                  </a:lnTo>
                  <a:lnTo>
                    <a:pt x="418" y="9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34"/>
                  </a:lnTo>
                  <a:lnTo>
                    <a:pt x="420" y="152"/>
                  </a:lnTo>
                  <a:lnTo>
                    <a:pt x="423" y="187"/>
                  </a:lnTo>
                  <a:lnTo>
                    <a:pt x="423" y="187"/>
                  </a:lnTo>
                  <a:lnTo>
                    <a:pt x="426" y="222"/>
                  </a:lnTo>
                  <a:lnTo>
                    <a:pt x="427" y="239"/>
                  </a:lnTo>
                  <a:lnTo>
                    <a:pt x="428" y="256"/>
                  </a:lnTo>
                  <a:lnTo>
                    <a:pt x="428" y="256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5" y="457"/>
                  </a:lnTo>
                  <a:lnTo>
                    <a:pt x="425" y="509"/>
                  </a:lnTo>
                  <a:lnTo>
                    <a:pt x="426" y="547"/>
                  </a:lnTo>
                  <a:lnTo>
                    <a:pt x="426" y="547"/>
                  </a:lnTo>
                  <a:lnTo>
                    <a:pt x="428" y="589"/>
                  </a:lnTo>
                  <a:lnTo>
                    <a:pt x="429" y="651"/>
                  </a:lnTo>
                  <a:lnTo>
                    <a:pt x="429" y="790"/>
                  </a:lnTo>
                  <a:lnTo>
                    <a:pt x="429" y="790"/>
                  </a:lnTo>
                  <a:lnTo>
                    <a:pt x="430" y="853"/>
                  </a:lnTo>
                  <a:lnTo>
                    <a:pt x="430" y="853"/>
                  </a:lnTo>
                  <a:lnTo>
                    <a:pt x="430" y="892"/>
                  </a:lnTo>
                  <a:lnTo>
                    <a:pt x="430" y="892"/>
                  </a:lnTo>
                  <a:lnTo>
                    <a:pt x="430" y="950"/>
                  </a:lnTo>
                  <a:lnTo>
                    <a:pt x="430" y="950"/>
                  </a:lnTo>
                  <a:lnTo>
                    <a:pt x="430" y="994"/>
                  </a:lnTo>
                  <a:lnTo>
                    <a:pt x="430" y="1016"/>
                  </a:lnTo>
                  <a:lnTo>
                    <a:pt x="430" y="1016"/>
                  </a:lnTo>
                  <a:lnTo>
                    <a:pt x="429" y="1029"/>
                  </a:lnTo>
                  <a:lnTo>
                    <a:pt x="428" y="1038"/>
                  </a:lnTo>
                  <a:lnTo>
                    <a:pt x="425" y="1046"/>
                  </a:lnTo>
                  <a:lnTo>
                    <a:pt x="422" y="1053"/>
                  </a:lnTo>
                  <a:lnTo>
                    <a:pt x="418" y="1059"/>
                  </a:lnTo>
                  <a:lnTo>
                    <a:pt x="413" y="1063"/>
                  </a:lnTo>
                  <a:lnTo>
                    <a:pt x="405" y="1070"/>
                  </a:lnTo>
                  <a:lnTo>
                    <a:pt x="404" y="1071"/>
                  </a:lnTo>
                  <a:lnTo>
                    <a:pt x="404" y="1071"/>
                  </a:lnTo>
                  <a:lnTo>
                    <a:pt x="398" y="1075"/>
                  </a:lnTo>
                  <a:lnTo>
                    <a:pt x="391" y="1078"/>
                  </a:lnTo>
                  <a:lnTo>
                    <a:pt x="383" y="1081"/>
                  </a:lnTo>
                  <a:lnTo>
                    <a:pt x="376" y="1085"/>
                  </a:lnTo>
                  <a:lnTo>
                    <a:pt x="359" y="1089"/>
                  </a:lnTo>
                  <a:lnTo>
                    <a:pt x="351" y="1090"/>
                  </a:lnTo>
                  <a:lnTo>
                    <a:pt x="343" y="1090"/>
                  </a:lnTo>
                  <a:lnTo>
                    <a:pt x="343" y="1090"/>
                  </a:lnTo>
                  <a:lnTo>
                    <a:pt x="302" y="1091"/>
                  </a:lnTo>
                  <a:lnTo>
                    <a:pt x="261" y="1093"/>
                  </a:lnTo>
                  <a:lnTo>
                    <a:pt x="261" y="1093"/>
                  </a:lnTo>
                  <a:lnTo>
                    <a:pt x="221" y="1095"/>
                  </a:lnTo>
                  <a:lnTo>
                    <a:pt x="179" y="1096"/>
                  </a:lnTo>
                  <a:lnTo>
                    <a:pt x="170" y="1096"/>
                  </a:lnTo>
                  <a:lnTo>
                    <a:pt x="170" y="1096"/>
                  </a:lnTo>
                  <a:lnTo>
                    <a:pt x="143" y="1097"/>
                  </a:lnTo>
                  <a:lnTo>
                    <a:pt x="143" y="1097"/>
                  </a:lnTo>
                  <a:close/>
                  <a:moveTo>
                    <a:pt x="140" y="39"/>
                  </a:moveTo>
                  <a:lnTo>
                    <a:pt x="140" y="39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93" y="40"/>
                  </a:lnTo>
                  <a:lnTo>
                    <a:pt x="80" y="43"/>
                  </a:lnTo>
                  <a:lnTo>
                    <a:pt x="68" y="48"/>
                  </a:lnTo>
                  <a:lnTo>
                    <a:pt x="63" y="51"/>
                  </a:lnTo>
                  <a:lnTo>
                    <a:pt x="59" y="54"/>
                  </a:lnTo>
                  <a:lnTo>
                    <a:pt x="55" y="58"/>
                  </a:lnTo>
                  <a:lnTo>
                    <a:pt x="52" y="63"/>
                  </a:lnTo>
                  <a:lnTo>
                    <a:pt x="48" y="68"/>
                  </a:lnTo>
                  <a:lnTo>
                    <a:pt x="45" y="74"/>
                  </a:lnTo>
                  <a:lnTo>
                    <a:pt x="41" y="86"/>
                  </a:lnTo>
                  <a:lnTo>
                    <a:pt x="38" y="101"/>
                  </a:lnTo>
                  <a:lnTo>
                    <a:pt x="38" y="103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2" y="108"/>
                  </a:lnTo>
                  <a:lnTo>
                    <a:pt x="44" y="112"/>
                  </a:lnTo>
                  <a:lnTo>
                    <a:pt x="44" y="115"/>
                  </a:lnTo>
                  <a:lnTo>
                    <a:pt x="44" y="119"/>
                  </a:lnTo>
                  <a:lnTo>
                    <a:pt x="43" y="122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38" y="133"/>
                  </a:lnTo>
                  <a:lnTo>
                    <a:pt x="35" y="142"/>
                  </a:lnTo>
                  <a:lnTo>
                    <a:pt x="34" y="154"/>
                  </a:lnTo>
                  <a:lnTo>
                    <a:pt x="33" y="166"/>
                  </a:lnTo>
                  <a:lnTo>
                    <a:pt x="34" y="191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7" y="233"/>
                  </a:lnTo>
                  <a:lnTo>
                    <a:pt x="38" y="244"/>
                  </a:lnTo>
                  <a:lnTo>
                    <a:pt x="38" y="535"/>
                  </a:lnTo>
                  <a:lnTo>
                    <a:pt x="38" y="535"/>
                  </a:lnTo>
                  <a:lnTo>
                    <a:pt x="38" y="576"/>
                  </a:lnTo>
                  <a:lnTo>
                    <a:pt x="40" y="637"/>
                  </a:lnTo>
                  <a:lnTo>
                    <a:pt x="45" y="774"/>
                  </a:lnTo>
                  <a:lnTo>
                    <a:pt x="45" y="774"/>
                  </a:lnTo>
                  <a:lnTo>
                    <a:pt x="49" y="844"/>
                  </a:lnTo>
                  <a:lnTo>
                    <a:pt x="49" y="844"/>
                  </a:lnTo>
                  <a:lnTo>
                    <a:pt x="49" y="859"/>
                  </a:lnTo>
                  <a:lnTo>
                    <a:pt x="49" y="873"/>
                  </a:lnTo>
                  <a:lnTo>
                    <a:pt x="46" y="901"/>
                  </a:lnTo>
                  <a:lnTo>
                    <a:pt x="46" y="901"/>
                  </a:lnTo>
                  <a:lnTo>
                    <a:pt x="44" y="924"/>
                  </a:lnTo>
                  <a:lnTo>
                    <a:pt x="43" y="948"/>
                  </a:lnTo>
                  <a:lnTo>
                    <a:pt x="43" y="949"/>
                  </a:lnTo>
                  <a:lnTo>
                    <a:pt x="44" y="950"/>
                  </a:lnTo>
                  <a:lnTo>
                    <a:pt x="44" y="950"/>
                  </a:lnTo>
                  <a:lnTo>
                    <a:pt x="44" y="952"/>
                  </a:lnTo>
                  <a:lnTo>
                    <a:pt x="44" y="952"/>
                  </a:lnTo>
                  <a:lnTo>
                    <a:pt x="44" y="961"/>
                  </a:lnTo>
                  <a:lnTo>
                    <a:pt x="45" y="975"/>
                  </a:lnTo>
                  <a:lnTo>
                    <a:pt x="48" y="990"/>
                  </a:lnTo>
                  <a:lnTo>
                    <a:pt x="50" y="999"/>
                  </a:lnTo>
                  <a:lnTo>
                    <a:pt x="52" y="1006"/>
                  </a:lnTo>
                  <a:lnTo>
                    <a:pt x="55" y="1014"/>
                  </a:lnTo>
                  <a:lnTo>
                    <a:pt x="59" y="1021"/>
                  </a:lnTo>
                  <a:lnTo>
                    <a:pt x="64" y="1029"/>
                  </a:lnTo>
                  <a:lnTo>
                    <a:pt x="70" y="1035"/>
                  </a:lnTo>
                  <a:lnTo>
                    <a:pt x="77" y="1041"/>
                  </a:lnTo>
                  <a:lnTo>
                    <a:pt x="85" y="1045"/>
                  </a:lnTo>
                  <a:lnTo>
                    <a:pt x="94" y="1049"/>
                  </a:lnTo>
                  <a:lnTo>
                    <a:pt x="106" y="1052"/>
                  </a:lnTo>
                  <a:lnTo>
                    <a:pt x="106" y="1052"/>
                  </a:lnTo>
                  <a:lnTo>
                    <a:pt x="131" y="1057"/>
                  </a:lnTo>
                  <a:lnTo>
                    <a:pt x="153" y="1059"/>
                  </a:lnTo>
                  <a:lnTo>
                    <a:pt x="174" y="1060"/>
                  </a:lnTo>
                  <a:lnTo>
                    <a:pt x="196" y="1061"/>
                  </a:lnTo>
                  <a:lnTo>
                    <a:pt x="231" y="1061"/>
                  </a:lnTo>
                  <a:lnTo>
                    <a:pt x="231" y="1061"/>
                  </a:lnTo>
                  <a:lnTo>
                    <a:pt x="247" y="1060"/>
                  </a:lnTo>
                  <a:lnTo>
                    <a:pt x="262" y="1059"/>
                  </a:lnTo>
                  <a:lnTo>
                    <a:pt x="293" y="1056"/>
                  </a:lnTo>
                  <a:lnTo>
                    <a:pt x="293" y="1056"/>
                  </a:lnTo>
                  <a:lnTo>
                    <a:pt x="302" y="1054"/>
                  </a:lnTo>
                  <a:lnTo>
                    <a:pt x="311" y="1054"/>
                  </a:lnTo>
                  <a:lnTo>
                    <a:pt x="322" y="1054"/>
                  </a:lnTo>
                  <a:lnTo>
                    <a:pt x="322" y="1054"/>
                  </a:lnTo>
                  <a:lnTo>
                    <a:pt x="335" y="1054"/>
                  </a:lnTo>
                  <a:lnTo>
                    <a:pt x="346" y="1053"/>
                  </a:lnTo>
                  <a:lnTo>
                    <a:pt x="357" y="1050"/>
                  </a:lnTo>
                  <a:lnTo>
                    <a:pt x="364" y="1047"/>
                  </a:lnTo>
                  <a:lnTo>
                    <a:pt x="369" y="1044"/>
                  </a:lnTo>
                  <a:lnTo>
                    <a:pt x="369" y="1044"/>
                  </a:lnTo>
                  <a:lnTo>
                    <a:pt x="378" y="1037"/>
                  </a:lnTo>
                  <a:lnTo>
                    <a:pt x="384" y="1032"/>
                  </a:lnTo>
                  <a:lnTo>
                    <a:pt x="386" y="1027"/>
                  </a:lnTo>
                  <a:lnTo>
                    <a:pt x="387" y="1019"/>
                  </a:lnTo>
                  <a:lnTo>
                    <a:pt x="387" y="1019"/>
                  </a:lnTo>
                  <a:lnTo>
                    <a:pt x="388" y="1014"/>
                  </a:lnTo>
                  <a:lnTo>
                    <a:pt x="390" y="1007"/>
                  </a:lnTo>
                  <a:lnTo>
                    <a:pt x="390" y="1007"/>
                  </a:lnTo>
                  <a:lnTo>
                    <a:pt x="390" y="997"/>
                  </a:lnTo>
                  <a:lnTo>
                    <a:pt x="390" y="978"/>
                  </a:lnTo>
                  <a:lnTo>
                    <a:pt x="390" y="978"/>
                  </a:lnTo>
                  <a:lnTo>
                    <a:pt x="388" y="965"/>
                  </a:lnTo>
                  <a:lnTo>
                    <a:pt x="388" y="964"/>
                  </a:lnTo>
                  <a:lnTo>
                    <a:pt x="388" y="964"/>
                  </a:lnTo>
                  <a:lnTo>
                    <a:pt x="390" y="939"/>
                  </a:lnTo>
                  <a:lnTo>
                    <a:pt x="392" y="916"/>
                  </a:lnTo>
                  <a:lnTo>
                    <a:pt x="392" y="916"/>
                  </a:lnTo>
                  <a:lnTo>
                    <a:pt x="393" y="890"/>
                  </a:lnTo>
                  <a:lnTo>
                    <a:pt x="394" y="863"/>
                  </a:lnTo>
                  <a:lnTo>
                    <a:pt x="394" y="863"/>
                  </a:lnTo>
                  <a:lnTo>
                    <a:pt x="388" y="529"/>
                  </a:lnTo>
                  <a:lnTo>
                    <a:pt x="388" y="529"/>
                  </a:lnTo>
                  <a:lnTo>
                    <a:pt x="390" y="479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392" y="312"/>
                  </a:lnTo>
                  <a:lnTo>
                    <a:pt x="392" y="270"/>
                  </a:lnTo>
                  <a:lnTo>
                    <a:pt x="391" y="239"/>
                  </a:lnTo>
                  <a:lnTo>
                    <a:pt x="391" y="239"/>
                  </a:lnTo>
                  <a:lnTo>
                    <a:pt x="390" y="214"/>
                  </a:lnTo>
                  <a:lnTo>
                    <a:pt x="386" y="189"/>
                  </a:lnTo>
                  <a:lnTo>
                    <a:pt x="386" y="189"/>
                  </a:lnTo>
                  <a:lnTo>
                    <a:pt x="383" y="153"/>
                  </a:lnTo>
                  <a:lnTo>
                    <a:pt x="382" y="134"/>
                  </a:lnTo>
                  <a:lnTo>
                    <a:pt x="382" y="115"/>
                  </a:lnTo>
                  <a:lnTo>
                    <a:pt x="382" y="115"/>
                  </a:lnTo>
                  <a:lnTo>
                    <a:pt x="381" y="104"/>
                  </a:lnTo>
                  <a:lnTo>
                    <a:pt x="380" y="94"/>
                  </a:lnTo>
                  <a:lnTo>
                    <a:pt x="378" y="85"/>
                  </a:lnTo>
                  <a:lnTo>
                    <a:pt x="375" y="77"/>
                  </a:lnTo>
                  <a:lnTo>
                    <a:pt x="372" y="71"/>
                  </a:lnTo>
                  <a:lnTo>
                    <a:pt x="367" y="65"/>
                  </a:lnTo>
                  <a:lnTo>
                    <a:pt x="362" y="59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0"/>
                  </a:lnTo>
                  <a:lnTo>
                    <a:pt x="336" y="48"/>
                  </a:lnTo>
                  <a:lnTo>
                    <a:pt x="327" y="47"/>
                  </a:lnTo>
                  <a:lnTo>
                    <a:pt x="311" y="46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82" y="44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58" y="40"/>
                  </a:lnTo>
                  <a:lnTo>
                    <a:pt x="244" y="39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40" y="39"/>
                  </a:lnTo>
                  <a:lnTo>
                    <a:pt x="140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342"/>
            <p:cNvSpPr>
              <a:spLocks noEditPoints="1"/>
            </p:cNvSpPr>
            <p:nvPr/>
          </p:nvSpPr>
          <p:spPr bwMode="auto">
            <a:xfrm>
              <a:off x="6242051" y="2995613"/>
              <a:ext cx="368300" cy="307975"/>
            </a:xfrm>
            <a:custGeom>
              <a:avLst/>
              <a:gdLst/>
              <a:ahLst/>
              <a:cxnLst>
                <a:cxn ang="0">
                  <a:pos x="22" y="571"/>
                </a:cxn>
                <a:cxn ang="0">
                  <a:pos x="1" y="548"/>
                </a:cxn>
                <a:cxn ang="0">
                  <a:pos x="19" y="511"/>
                </a:cxn>
                <a:cxn ang="0">
                  <a:pos x="57" y="496"/>
                </a:cxn>
                <a:cxn ang="0">
                  <a:pos x="80" y="477"/>
                </a:cxn>
                <a:cxn ang="0">
                  <a:pos x="154" y="422"/>
                </a:cxn>
                <a:cxn ang="0">
                  <a:pos x="211" y="365"/>
                </a:cxn>
                <a:cxn ang="0">
                  <a:pos x="262" y="274"/>
                </a:cxn>
                <a:cxn ang="0">
                  <a:pos x="252" y="240"/>
                </a:cxn>
                <a:cxn ang="0">
                  <a:pos x="181" y="224"/>
                </a:cxn>
                <a:cxn ang="0">
                  <a:pos x="150" y="186"/>
                </a:cxn>
                <a:cxn ang="0">
                  <a:pos x="184" y="142"/>
                </a:cxn>
                <a:cxn ang="0">
                  <a:pos x="230" y="100"/>
                </a:cxn>
                <a:cxn ang="0">
                  <a:pos x="272" y="76"/>
                </a:cxn>
                <a:cxn ang="0">
                  <a:pos x="399" y="5"/>
                </a:cxn>
                <a:cxn ang="0">
                  <a:pos x="469" y="11"/>
                </a:cxn>
                <a:cxn ang="0">
                  <a:pos x="553" y="63"/>
                </a:cxn>
                <a:cxn ang="0">
                  <a:pos x="670" y="145"/>
                </a:cxn>
                <a:cxn ang="0">
                  <a:pos x="694" y="187"/>
                </a:cxn>
                <a:cxn ang="0">
                  <a:pos x="681" y="225"/>
                </a:cxn>
                <a:cxn ang="0">
                  <a:pos x="632" y="242"/>
                </a:cxn>
                <a:cxn ang="0">
                  <a:pos x="574" y="241"/>
                </a:cxn>
                <a:cxn ang="0">
                  <a:pos x="545" y="271"/>
                </a:cxn>
                <a:cxn ang="0">
                  <a:pos x="529" y="323"/>
                </a:cxn>
                <a:cxn ang="0">
                  <a:pos x="457" y="422"/>
                </a:cxn>
                <a:cxn ang="0">
                  <a:pos x="309" y="522"/>
                </a:cxn>
                <a:cxn ang="0">
                  <a:pos x="200" y="561"/>
                </a:cxn>
                <a:cxn ang="0">
                  <a:pos x="89" y="583"/>
                </a:cxn>
                <a:cxn ang="0">
                  <a:pos x="318" y="201"/>
                </a:cxn>
                <a:cxn ang="0">
                  <a:pos x="321" y="218"/>
                </a:cxn>
                <a:cxn ang="0">
                  <a:pos x="314" y="239"/>
                </a:cxn>
                <a:cxn ang="0">
                  <a:pos x="292" y="296"/>
                </a:cxn>
                <a:cxn ang="0">
                  <a:pos x="256" y="360"/>
                </a:cxn>
                <a:cxn ang="0">
                  <a:pos x="187" y="443"/>
                </a:cxn>
                <a:cxn ang="0">
                  <a:pos x="99" y="509"/>
                </a:cxn>
                <a:cxn ang="0">
                  <a:pos x="78" y="546"/>
                </a:cxn>
                <a:cxn ang="0">
                  <a:pos x="141" y="539"/>
                </a:cxn>
                <a:cxn ang="0">
                  <a:pos x="265" y="502"/>
                </a:cxn>
                <a:cxn ang="0">
                  <a:pos x="396" y="426"/>
                </a:cxn>
                <a:cxn ang="0">
                  <a:pos x="472" y="344"/>
                </a:cxn>
                <a:cxn ang="0">
                  <a:pos x="509" y="272"/>
                </a:cxn>
                <a:cxn ang="0">
                  <a:pos x="533" y="219"/>
                </a:cxn>
                <a:cxn ang="0">
                  <a:pos x="547" y="204"/>
                </a:cxn>
                <a:cxn ang="0">
                  <a:pos x="609" y="207"/>
                </a:cxn>
                <a:cxn ang="0">
                  <a:pos x="657" y="193"/>
                </a:cxn>
                <a:cxn ang="0">
                  <a:pos x="635" y="164"/>
                </a:cxn>
                <a:cxn ang="0">
                  <a:pos x="587" y="130"/>
                </a:cxn>
                <a:cxn ang="0">
                  <a:pos x="495" y="65"/>
                </a:cxn>
                <a:cxn ang="0">
                  <a:pos x="417" y="41"/>
                </a:cxn>
                <a:cxn ang="0">
                  <a:pos x="339" y="74"/>
                </a:cxn>
                <a:cxn ang="0">
                  <a:pos x="281" y="117"/>
                </a:cxn>
                <a:cxn ang="0">
                  <a:pos x="253" y="130"/>
                </a:cxn>
                <a:cxn ang="0">
                  <a:pos x="219" y="163"/>
                </a:cxn>
                <a:cxn ang="0">
                  <a:pos x="203" y="197"/>
                </a:cxn>
                <a:cxn ang="0">
                  <a:pos x="240" y="205"/>
                </a:cxn>
                <a:cxn ang="0">
                  <a:pos x="308" y="197"/>
                </a:cxn>
              </a:cxnLst>
              <a:rect l="0" t="0" r="r" b="b"/>
              <a:pathLst>
                <a:path w="695" h="583">
                  <a:moveTo>
                    <a:pt x="83" y="583"/>
                  </a:moveTo>
                  <a:lnTo>
                    <a:pt x="83" y="583"/>
                  </a:lnTo>
                  <a:lnTo>
                    <a:pt x="67" y="582"/>
                  </a:lnTo>
                  <a:lnTo>
                    <a:pt x="52" y="580"/>
                  </a:lnTo>
                  <a:lnTo>
                    <a:pt x="36" y="576"/>
                  </a:lnTo>
                  <a:lnTo>
                    <a:pt x="29" y="574"/>
                  </a:lnTo>
                  <a:lnTo>
                    <a:pt x="22" y="571"/>
                  </a:lnTo>
                  <a:lnTo>
                    <a:pt x="22" y="571"/>
                  </a:lnTo>
                  <a:lnTo>
                    <a:pt x="16" y="568"/>
                  </a:lnTo>
                  <a:lnTo>
                    <a:pt x="11" y="564"/>
                  </a:lnTo>
                  <a:lnTo>
                    <a:pt x="7" y="561"/>
                  </a:lnTo>
                  <a:lnTo>
                    <a:pt x="4" y="557"/>
                  </a:lnTo>
                  <a:lnTo>
                    <a:pt x="2" y="553"/>
                  </a:lnTo>
                  <a:lnTo>
                    <a:pt x="1" y="548"/>
                  </a:lnTo>
                  <a:lnTo>
                    <a:pt x="0" y="543"/>
                  </a:lnTo>
                  <a:lnTo>
                    <a:pt x="1" y="539"/>
                  </a:lnTo>
                  <a:lnTo>
                    <a:pt x="1" y="539"/>
                  </a:lnTo>
                  <a:lnTo>
                    <a:pt x="3" y="532"/>
                  </a:lnTo>
                  <a:lnTo>
                    <a:pt x="6" y="525"/>
                  </a:lnTo>
                  <a:lnTo>
                    <a:pt x="11" y="517"/>
                  </a:lnTo>
                  <a:lnTo>
                    <a:pt x="19" y="511"/>
                  </a:lnTo>
                  <a:lnTo>
                    <a:pt x="26" y="506"/>
                  </a:lnTo>
                  <a:lnTo>
                    <a:pt x="34" y="502"/>
                  </a:lnTo>
                  <a:lnTo>
                    <a:pt x="42" y="499"/>
                  </a:lnTo>
                  <a:lnTo>
                    <a:pt x="52" y="496"/>
                  </a:lnTo>
                  <a:lnTo>
                    <a:pt x="52" y="496"/>
                  </a:lnTo>
                  <a:lnTo>
                    <a:pt x="55" y="496"/>
                  </a:lnTo>
                  <a:lnTo>
                    <a:pt x="57" y="496"/>
                  </a:lnTo>
                  <a:lnTo>
                    <a:pt x="58" y="495"/>
                  </a:lnTo>
                  <a:lnTo>
                    <a:pt x="58" y="495"/>
                  </a:lnTo>
                  <a:lnTo>
                    <a:pt x="67" y="487"/>
                  </a:lnTo>
                  <a:lnTo>
                    <a:pt x="67" y="487"/>
                  </a:lnTo>
                  <a:lnTo>
                    <a:pt x="73" y="482"/>
                  </a:lnTo>
                  <a:lnTo>
                    <a:pt x="80" y="477"/>
                  </a:lnTo>
                  <a:lnTo>
                    <a:pt x="80" y="477"/>
                  </a:lnTo>
                  <a:lnTo>
                    <a:pt x="104" y="462"/>
                  </a:lnTo>
                  <a:lnTo>
                    <a:pt x="115" y="453"/>
                  </a:lnTo>
                  <a:lnTo>
                    <a:pt x="126" y="444"/>
                  </a:lnTo>
                  <a:lnTo>
                    <a:pt x="126" y="444"/>
                  </a:lnTo>
                  <a:lnTo>
                    <a:pt x="140" y="432"/>
                  </a:lnTo>
                  <a:lnTo>
                    <a:pt x="154" y="422"/>
                  </a:lnTo>
                  <a:lnTo>
                    <a:pt x="154" y="422"/>
                  </a:lnTo>
                  <a:lnTo>
                    <a:pt x="170" y="410"/>
                  </a:lnTo>
                  <a:lnTo>
                    <a:pt x="184" y="397"/>
                  </a:lnTo>
                  <a:lnTo>
                    <a:pt x="192" y="390"/>
                  </a:lnTo>
                  <a:lnTo>
                    <a:pt x="199" y="383"/>
                  </a:lnTo>
                  <a:lnTo>
                    <a:pt x="205" y="374"/>
                  </a:lnTo>
                  <a:lnTo>
                    <a:pt x="211" y="365"/>
                  </a:lnTo>
                  <a:lnTo>
                    <a:pt x="211" y="365"/>
                  </a:lnTo>
                  <a:lnTo>
                    <a:pt x="223" y="347"/>
                  </a:lnTo>
                  <a:lnTo>
                    <a:pt x="223" y="347"/>
                  </a:lnTo>
                  <a:lnTo>
                    <a:pt x="234" y="330"/>
                  </a:lnTo>
                  <a:lnTo>
                    <a:pt x="244" y="311"/>
                  </a:lnTo>
                  <a:lnTo>
                    <a:pt x="254" y="292"/>
                  </a:lnTo>
                  <a:lnTo>
                    <a:pt x="262" y="274"/>
                  </a:lnTo>
                  <a:lnTo>
                    <a:pt x="262" y="274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70" y="246"/>
                  </a:lnTo>
                  <a:lnTo>
                    <a:pt x="274" y="238"/>
                  </a:lnTo>
                  <a:lnTo>
                    <a:pt x="265" y="239"/>
                  </a:lnTo>
                  <a:lnTo>
                    <a:pt x="265" y="239"/>
                  </a:lnTo>
                  <a:lnTo>
                    <a:pt x="252" y="240"/>
                  </a:lnTo>
                  <a:lnTo>
                    <a:pt x="240" y="240"/>
                  </a:lnTo>
                  <a:lnTo>
                    <a:pt x="240" y="240"/>
                  </a:lnTo>
                  <a:lnTo>
                    <a:pt x="224" y="239"/>
                  </a:lnTo>
                  <a:lnTo>
                    <a:pt x="209" y="237"/>
                  </a:lnTo>
                  <a:lnTo>
                    <a:pt x="195" y="231"/>
                  </a:lnTo>
                  <a:lnTo>
                    <a:pt x="181" y="224"/>
                  </a:lnTo>
                  <a:lnTo>
                    <a:pt x="181" y="224"/>
                  </a:lnTo>
                  <a:lnTo>
                    <a:pt x="171" y="218"/>
                  </a:lnTo>
                  <a:lnTo>
                    <a:pt x="162" y="209"/>
                  </a:lnTo>
                  <a:lnTo>
                    <a:pt x="157" y="203"/>
                  </a:lnTo>
                  <a:lnTo>
                    <a:pt x="153" y="197"/>
                  </a:lnTo>
                  <a:lnTo>
                    <a:pt x="151" y="192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50" y="179"/>
                  </a:lnTo>
                  <a:lnTo>
                    <a:pt x="152" y="172"/>
                  </a:lnTo>
                  <a:lnTo>
                    <a:pt x="155" y="167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72" y="15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95" y="134"/>
                  </a:lnTo>
                  <a:lnTo>
                    <a:pt x="206" y="126"/>
                  </a:lnTo>
                  <a:lnTo>
                    <a:pt x="215" y="116"/>
                  </a:lnTo>
                  <a:lnTo>
                    <a:pt x="225" y="105"/>
                  </a:lnTo>
                  <a:lnTo>
                    <a:pt x="225" y="105"/>
                  </a:lnTo>
                  <a:lnTo>
                    <a:pt x="230" y="100"/>
                  </a:lnTo>
                  <a:lnTo>
                    <a:pt x="236" y="96"/>
                  </a:lnTo>
                  <a:lnTo>
                    <a:pt x="250" y="89"/>
                  </a:lnTo>
                  <a:lnTo>
                    <a:pt x="250" y="89"/>
                  </a:lnTo>
                  <a:lnTo>
                    <a:pt x="261" y="84"/>
                  </a:lnTo>
                  <a:lnTo>
                    <a:pt x="267" y="80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87" y="64"/>
                  </a:lnTo>
                  <a:lnTo>
                    <a:pt x="303" y="52"/>
                  </a:lnTo>
                  <a:lnTo>
                    <a:pt x="320" y="41"/>
                  </a:lnTo>
                  <a:lnTo>
                    <a:pt x="339" y="30"/>
                  </a:lnTo>
                  <a:lnTo>
                    <a:pt x="358" y="20"/>
                  </a:lnTo>
                  <a:lnTo>
                    <a:pt x="379" y="12"/>
                  </a:lnTo>
                  <a:lnTo>
                    <a:pt x="399" y="5"/>
                  </a:lnTo>
                  <a:lnTo>
                    <a:pt x="420" y="1"/>
                  </a:lnTo>
                  <a:lnTo>
                    <a:pt x="420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42" y="2"/>
                  </a:lnTo>
                  <a:lnTo>
                    <a:pt x="456" y="5"/>
                  </a:lnTo>
                  <a:lnTo>
                    <a:pt x="469" y="11"/>
                  </a:lnTo>
                  <a:lnTo>
                    <a:pt x="483" y="17"/>
                  </a:lnTo>
                  <a:lnTo>
                    <a:pt x="496" y="24"/>
                  </a:lnTo>
                  <a:lnTo>
                    <a:pt x="509" y="32"/>
                  </a:lnTo>
                  <a:lnTo>
                    <a:pt x="533" y="49"/>
                  </a:lnTo>
                  <a:lnTo>
                    <a:pt x="533" y="49"/>
                  </a:lnTo>
                  <a:lnTo>
                    <a:pt x="553" y="63"/>
                  </a:lnTo>
                  <a:lnTo>
                    <a:pt x="553" y="63"/>
                  </a:lnTo>
                  <a:lnTo>
                    <a:pt x="588" y="85"/>
                  </a:lnTo>
                  <a:lnTo>
                    <a:pt x="588" y="85"/>
                  </a:lnTo>
                  <a:lnTo>
                    <a:pt x="610" y="99"/>
                  </a:lnTo>
                  <a:lnTo>
                    <a:pt x="631" y="113"/>
                  </a:lnTo>
                  <a:lnTo>
                    <a:pt x="652" y="129"/>
                  </a:lnTo>
                  <a:lnTo>
                    <a:pt x="661" y="137"/>
                  </a:lnTo>
                  <a:lnTo>
                    <a:pt x="670" y="145"/>
                  </a:lnTo>
                  <a:lnTo>
                    <a:pt x="670" y="145"/>
                  </a:lnTo>
                  <a:lnTo>
                    <a:pt x="676" y="152"/>
                  </a:lnTo>
                  <a:lnTo>
                    <a:pt x="681" y="157"/>
                  </a:lnTo>
                  <a:lnTo>
                    <a:pt x="685" y="164"/>
                  </a:lnTo>
                  <a:lnTo>
                    <a:pt x="689" y="171"/>
                  </a:lnTo>
                  <a:lnTo>
                    <a:pt x="692" y="178"/>
                  </a:lnTo>
                  <a:lnTo>
                    <a:pt x="694" y="187"/>
                  </a:lnTo>
                  <a:lnTo>
                    <a:pt x="695" y="194"/>
                  </a:lnTo>
                  <a:lnTo>
                    <a:pt x="695" y="201"/>
                  </a:lnTo>
                  <a:lnTo>
                    <a:pt x="695" y="201"/>
                  </a:lnTo>
                  <a:lnTo>
                    <a:pt x="694" y="209"/>
                  </a:lnTo>
                  <a:lnTo>
                    <a:pt x="691" y="215"/>
                  </a:lnTo>
                  <a:lnTo>
                    <a:pt x="687" y="220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75" y="229"/>
                  </a:lnTo>
                  <a:lnTo>
                    <a:pt x="667" y="232"/>
                  </a:lnTo>
                  <a:lnTo>
                    <a:pt x="659" y="235"/>
                  </a:lnTo>
                  <a:lnTo>
                    <a:pt x="651" y="238"/>
                  </a:lnTo>
                  <a:lnTo>
                    <a:pt x="641" y="240"/>
                  </a:lnTo>
                  <a:lnTo>
                    <a:pt x="632" y="242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592" y="242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57" y="240"/>
                  </a:lnTo>
                  <a:lnTo>
                    <a:pt x="555" y="243"/>
                  </a:lnTo>
                  <a:lnTo>
                    <a:pt x="554" y="244"/>
                  </a:lnTo>
                  <a:lnTo>
                    <a:pt x="554" y="244"/>
                  </a:lnTo>
                  <a:lnTo>
                    <a:pt x="550" y="252"/>
                  </a:lnTo>
                  <a:lnTo>
                    <a:pt x="547" y="261"/>
                  </a:lnTo>
                  <a:lnTo>
                    <a:pt x="545" y="271"/>
                  </a:lnTo>
                  <a:lnTo>
                    <a:pt x="544" y="280"/>
                  </a:lnTo>
                  <a:lnTo>
                    <a:pt x="544" y="280"/>
                  </a:lnTo>
                  <a:lnTo>
                    <a:pt x="541" y="295"/>
                  </a:lnTo>
                  <a:lnTo>
                    <a:pt x="540" y="302"/>
                  </a:lnTo>
                  <a:lnTo>
                    <a:pt x="537" y="308"/>
                  </a:lnTo>
                  <a:lnTo>
                    <a:pt x="537" y="308"/>
                  </a:lnTo>
                  <a:lnTo>
                    <a:pt x="529" y="323"/>
                  </a:lnTo>
                  <a:lnTo>
                    <a:pt x="521" y="335"/>
                  </a:lnTo>
                  <a:lnTo>
                    <a:pt x="504" y="362"/>
                  </a:lnTo>
                  <a:lnTo>
                    <a:pt x="500" y="366"/>
                  </a:lnTo>
                  <a:lnTo>
                    <a:pt x="500" y="366"/>
                  </a:lnTo>
                  <a:lnTo>
                    <a:pt x="483" y="390"/>
                  </a:lnTo>
                  <a:lnTo>
                    <a:pt x="466" y="412"/>
                  </a:lnTo>
                  <a:lnTo>
                    <a:pt x="457" y="422"/>
                  </a:lnTo>
                  <a:lnTo>
                    <a:pt x="448" y="431"/>
                  </a:lnTo>
                  <a:lnTo>
                    <a:pt x="437" y="440"/>
                  </a:lnTo>
                  <a:lnTo>
                    <a:pt x="427" y="448"/>
                  </a:lnTo>
                  <a:lnTo>
                    <a:pt x="427" y="448"/>
                  </a:lnTo>
                  <a:lnTo>
                    <a:pt x="396" y="469"/>
                  </a:lnTo>
                  <a:lnTo>
                    <a:pt x="366" y="487"/>
                  </a:lnTo>
                  <a:lnTo>
                    <a:pt x="309" y="522"/>
                  </a:lnTo>
                  <a:lnTo>
                    <a:pt x="309" y="522"/>
                  </a:lnTo>
                  <a:lnTo>
                    <a:pt x="289" y="531"/>
                  </a:lnTo>
                  <a:lnTo>
                    <a:pt x="268" y="539"/>
                  </a:lnTo>
                  <a:lnTo>
                    <a:pt x="247" y="546"/>
                  </a:lnTo>
                  <a:lnTo>
                    <a:pt x="225" y="553"/>
                  </a:lnTo>
                  <a:lnTo>
                    <a:pt x="225" y="553"/>
                  </a:lnTo>
                  <a:lnTo>
                    <a:pt x="200" y="561"/>
                  </a:lnTo>
                  <a:lnTo>
                    <a:pt x="176" y="569"/>
                  </a:lnTo>
                  <a:lnTo>
                    <a:pt x="176" y="569"/>
                  </a:lnTo>
                  <a:lnTo>
                    <a:pt x="166" y="572"/>
                  </a:lnTo>
                  <a:lnTo>
                    <a:pt x="155" y="575"/>
                  </a:lnTo>
                  <a:lnTo>
                    <a:pt x="133" y="580"/>
                  </a:lnTo>
                  <a:lnTo>
                    <a:pt x="110" y="582"/>
                  </a:lnTo>
                  <a:lnTo>
                    <a:pt x="89" y="583"/>
                  </a:lnTo>
                  <a:lnTo>
                    <a:pt x="89" y="583"/>
                  </a:lnTo>
                  <a:lnTo>
                    <a:pt x="83" y="583"/>
                  </a:lnTo>
                  <a:lnTo>
                    <a:pt x="83" y="583"/>
                  </a:lnTo>
                  <a:close/>
                  <a:moveTo>
                    <a:pt x="308" y="197"/>
                  </a:moveTo>
                  <a:lnTo>
                    <a:pt x="308" y="197"/>
                  </a:lnTo>
                  <a:lnTo>
                    <a:pt x="313" y="198"/>
                  </a:lnTo>
                  <a:lnTo>
                    <a:pt x="318" y="201"/>
                  </a:lnTo>
                  <a:lnTo>
                    <a:pt x="318" y="201"/>
                  </a:lnTo>
                  <a:lnTo>
                    <a:pt x="319" y="203"/>
                  </a:lnTo>
                  <a:lnTo>
                    <a:pt x="321" y="207"/>
                  </a:lnTo>
                  <a:lnTo>
                    <a:pt x="321" y="211"/>
                  </a:lnTo>
                  <a:lnTo>
                    <a:pt x="321" y="215"/>
                  </a:lnTo>
                  <a:lnTo>
                    <a:pt x="321" y="216"/>
                  </a:lnTo>
                  <a:lnTo>
                    <a:pt x="321" y="218"/>
                  </a:lnTo>
                  <a:lnTo>
                    <a:pt x="321" y="218"/>
                  </a:lnTo>
                  <a:lnTo>
                    <a:pt x="322" y="221"/>
                  </a:lnTo>
                  <a:lnTo>
                    <a:pt x="322" y="225"/>
                  </a:lnTo>
                  <a:lnTo>
                    <a:pt x="321" y="229"/>
                  </a:lnTo>
                  <a:lnTo>
                    <a:pt x="317" y="234"/>
                  </a:lnTo>
                  <a:lnTo>
                    <a:pt x="317" y="234"/>
                  </a:lnTo>
                  <a:lnTo>
                    <a:pt x="314" y="239"/>
                  </a:lnTo>
                  <a:lnTo>
                    <a:pt x="312" y="243"/>
                  </a:lnTo>
                  <a:lnTo>
                    <a:pt x="307" y="254"/>
                  </a:lnTo>
                  <a:lnTo>
                    <a:pt x="301" y="269"/>
                  </a:lnTo>
                  <a:lnTo>
                    <a:pt x="296" y="285"/>
                  </a:lnTo>
                  <a:lnTo>
                    <a:pt x="296" y="285"/>
                  </a:lnTo>
                  <a:lnTo>
                    <a:pt x="292" y="296"/>
                  </a:lnTo>
                  <a:lnTo>
                    <a:pt x="292" y="296"/>
                  </a:lnTo>
                  <a:lnTo>
                    <a:pt x="289" y="304"/>
                  </a:lnTo>
                  <a:lnTo>
                    <a:pt x="285" y="311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1" y="334"/>
                  </a:lnTo>
                  <a:lnTo>
                    <a:pt x="271" y="334"/>
                  </a:lnTo>
                  <a:lnTo>
                    <a:pt x="256" y="360"/>
                  </a:lnTo>
                  <a:lnTo>
                    <a:pt x="256" y="360"/>
                  </a:lnTo>
                  <a:lnTo>
                    <a:pt x="246" y="376"/>
                  </a:lnTo>
                  <a:lnTo>
                    <a:pt x="235" y="392"/>
                  </a:lnTo>
                  <a:lnTo>
                    <a:pt x="224" y="408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187" y="443"/>
                  </a:lnTo>
                  <a:lnTo>
                    <a:pt x="166" y="461"/>
                  </a:lnTo>
                  <a:lnTo>
                    <a:pt x="144" y="478"/>
                  </a:lnTo>
                  <a:lnTo>
                    <a:pt x="123" y="493"/>
                  </a:lnTo>
                  <a:lnTo>
                    <a:pt x="123" y="493"/>
                  </a:lnTo>
                  <a:lnTo>
                    <a:pt x="112" y="501"/>
                  </a:lnTo>
                  <a:lnTo>
                    <a:pt x="99" y="509"/>
                  </a:lnTo>
                  <a:lnTo>
                    <a:pt x="99" y="509"/>
                  </a:lnTo>
                  <a:lnTo>
                    <a:pt x="82" y="523"/>
                  </a:lnTo>
                  <a:lnTo>
                    <a:pt x="72" y="529"/>
                  </a:lnTo>
                  <a:lnTo>
                    <a:pt x="62" y="534"/>
                  </a:lnTo>
                  <a:lnTo>
                    <a:pt x="45" y="542"/>
                  </a:lnTo>
                  <a:lnTo>
                    <a:pt x="64" y="545"/>
                  </a:lnTo>
                  <a:lnTo>
                    <a:pt x="64" y="545"/>
                  </a:lnTo>
                  <a:lnTo>
                    <a:pt x="78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97" y="545"/>
                  </a:lnTo>
                  <a:lnTo>
                    <a:pt x="115" y="542"/>
                  </a:lnTo>
                  <a:lnTo>
                    <a:pt x="115" y="542"/>
                  </a:lnTo>
                  <a:lnTo>
                    <a:pt x="127" y="541"/>
                  </a:lnTo>
                  <a:lnTo>
                    <a:pt x="141" y="539"/>
                  </a:lnTo>
                  <a:lnTo>
                    <a:pt x="141" y="539"/>
                  </a:lnTo>
                  <a:lnTo>
                    <a:pt x="158" y="538"/>
                  </a:lnTo>
                  <a:lnTo>
                    <a:pt x="177" y="534"/>
                  </a:lnTo>
                  <a:lnTo>
                    <a:pt x="197" y="529"/>
                  </a:lnTo>
                  <a:lnTo>
                    <a:pt x="219" y="522"/>
                  </a:lnTo>
                  <a:lnTo>
                    <a:pt x="241" y="512"/>
                  </a:lnTo>
                  <a:lnTo>
                    <a:pt x="265" y="502"/>
                  </a:lnTo>
                  <a:lnTo>
                    <a:pt x="290" y="489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38" y="465"/>
                  </a:lnTo>
                  <a:lnTo>
                    <a:pt x="357" y="452"/>
                  </a:lnTo>
                  <a:lnTo>
                    <a:pt x="377" y="440"/>
                  </a:lnTo>
                  <a:lnTo>
                    <a:pt x="396" y="426"/>
                  </a:lnTo>
                  <a:lnTo>
                    <a:pt x="414" y="412"/>
                  </a:lnTo>
                  <a:lnTo>
                    <a:pt x="431" y="395"/>
                  </a:lnTo>
                  <a:lnTo>
                    <a:pt x="447" y="379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72" y="344"/>
                  </a:lnTo>
                  <a:lnTo>
                    <a:pt x="472" y="344"/>
                  </a:lnTo>
                  <a:lnTo>
                    <a:pt x="484" y="328"/>
                  </a:lnTo>
                  <a:lnTo>
                    <a:pt x="495" y="310"/>
                  </a:lnTo>
                  <a:lnTo>
                    <a:pt x="500" y="301"/>
                  </a:lnTo>
                  <a:lnTo>
                    <a:pt x="504" y="291"/>
                  </a:lnTo>
                  <a:lnTo>
                    <a:pt x="507" y="28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11" y="258"/>
                  </a:lnTo>
                  <a:lnTo>
                    <a:pt x="513" y="247"/>
                  </a:lnTo>
                  <a:lnTo>
                    <a:pt x="517" y="237"/>
                  </a:lnTo>
                  <a:lnTo>
                    <a:pt x="523" y="225"/>
                  </a:lnTo>
                  <a:lnTo>
                    <a:pt x="523" y="225"/>
                  </a:lnTo>
                  <a:lnTo>
                    <a:pt x="527" y="221"/>
                  </a:lnTo>
                  <a:lnTo>
                    <a:pt x="533" y="219"/>
                  </a:lnTo>
                  <a:lnTo>
                    <a:pt x="535" y="218"/>
                  </a:lnTo>
                  <a:lnTo>
                    <a:pt x="536" y="215"/>
                  </a:lnTo>
                  <a:lnTo>
                    <a:pt x="536" y="215"/>
                  </a:lnTo>
                  <a:lnTo>
                    <a:pt x="537" y="212"/>
                  </a:lnTo>
                  <a:lnTo>
                    <a:pt x="540" y="207"/>
                  </a:lnTo>
                  <a:lnTo>
                    <a:pt x="544" y="204"/>
                  </a:lnTo>
                  <a:lnTo>
                    <a:pt x="547" y="204"/>
                  </a:lnTo>
                  <a:lnTo>
                    <a:pt x="551" y="203"/>
                  </a:lnTo>
                  <a:lnTo>
                    <a:pt x="551" y="203"/>
                  </a:lnTo>
                  <a:lnTo>
                    <a:pt x="575" y="205"/>
                  </a:lnTo>
                  <a:lnTo>
                    <a:pt x="575" y="205"/>
                  </a:lnTo>
                  <a:lnTo>
                    <a:pt x="592" y="206"/>
                  </a:lnTo>
                  <a:lnTo>
                    <a:pt x="609" y="207"/>
                  </a:lnTo>
                  <a:lnTo>
                    <a:pt x="609" y="207"/>
                  </a:lnTo>
                  <a:lnTo>
                    <a:pt x="622" y="206"/>
                  </a:lnTo>
                  <a:lnTo>
                    <a:pt x="632" y="205"/>
                  </a:lnTo>
                  <a:lnTo>
                    <a:pt x="642" y="203"/>
                  </a:lnTo>
                  <a:lnTo>
                    <a:pt x="652" y="200"/>
                  </a:lnTo>
                  <a:lnTo>
                    <a:pt x="652" y="200"/>
                  </a:lnTo>
                  <a:lnTo>
                    <a:pt x="656" y="197"/>
                  </a:lnTo>
                  <a:lnTo>
                    <a:pt x="657" y="193"/>
                  </a:lnTo>
                  <a:lnTo>
                    <a:pt x="657" y="193"/>
                  </a:lnTo>
                  <a:lnTo>
                    <a:pt x="657" y="190"/>
                  </a:lnTo>
                  <a:lnTo>
                    <a:pt x="657" y="187"/>
                  </a:lnTo>
                  <a:lnTo>
                    <a:pt x="652" y="181"/>
                  </a:lnTo>
                  <a:lnTo>
                    <a:pt x="645" y="172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28" y="157"/>
                  </a:lnTo>
                  <a:lnTo>
                    <a:pt x="628" y="157"/>
                  </a:lnTo>
                  <a:lnTo>
                    <a:pt x="620" y="148"/>
                  </a:lnTo>
                  <a:lnTo>
                    <a:pt x="611" y="142"/>
                  </a:lnTo>
                  <a:lnTo>
                    <a:pt x="602" y="137"/>
                  </a:lnTo>
                  <a:lnTo>
                    <a:pt x="593" y="132"/>
                  </a:lnTo>
                  <a:lnTo>
                    <a:pt x="587" y="130"/>
                  </a:lnTo>
                  <a:lnTo>
                    <a:pt x="587" y="130"/>
                  </a:lnTo>
                  <a:lnTo>
                    <a:pt x="574" y="122"/>
                  </a:lnTo>
                  <a:lnTo>
                    <a:pt x="562" y="113"/>
                  </a:lnTo>
                  <a:lnTo>
                    <a:pt x="535" y="93"/>
                  </a:lnTo>
                  <a:lnTo>
                    <a:pt x="535" y="93"/>
                  </a:lnTo>
                  <a:lnTo>
                    <a:pt x="509" y="75"/>
                  </a:lnTo>
                  <a:lnTo>
                    <a:pt x="495" y="65"/>
                  </a:lnTo>
                  <a:lnTo>
                    <a:pt x="482" y="57"/>
                  </a:lnTo>
                  <a:lnTo>
                    <a:pt x="468" y="50"/>
                  </a:lnTo>
                  <a:lnTo>
                    <a:pt x="454" y="45"/>
                  </a:lnTo>
                  <a:lnTo>
                    <a:pt x="439" y="42"/>
                  </a:lnTo>
                  <a:lnTo>
                    <a:pt x="425" y="41"/>
                  </a:lnTo>
                  <a:lnTo>
                    <a:pt x="425" y="41"/>
                  </a:lnTo>
                  <a:lnTo>
                    <a:pt x="417" y="41"/>
                  </a:lnTo>
                  <a:lnTo>
                    <a:pt x="408" y="42"/>
                  </a:lnTo>
                  <a:lnTo>
                    <a:pt x="400" y="45"/>
                  </a:lnTo>
                  <a:lnTo>
                    <a:pt x="392" y="47"/>
                  </a:lnTo>
                  <a:lnTo>
                    <a:pt x="392" y="47"/>
                  </a:lnTo>
                  <a:lnTo>
                    <a:pt x="367" y="59"/>
                  </a:lnTo>
                  <a:lnTo>
                    <a:pt x="352" y="67"/>
                  </a:lnTo>
                  <a:lnTo>
                    <a:pt x="339" y="74"/>
                  </a:lnTo>
                  <a:lnTo>
                    <a:pt x="325" y="82"/>
                  </a:lnTo>
                  <a:lnTo>
                    <a:pt x="312" y="92"/>
                  </a:lnTo>
                  <a:lnTo>
                    <a:pt x="298" y="103"/>
                  </a:lnTo>
                  <a:lnTo>
                    <a:pt x="286" y="114"/>
                  </a:lnTo>
                  <a:lnTo>
                    <a:pt x="286" y="114"/>
                  </a:lnTo>
                  <a:lnTo>
                    <a:pt x="283" y="116"/>
                  </a:lnTo>
                  <a:lnTo>
                    <a:pt x="281" y="117"/>
                  </a:lnTo>
                  <a:lnTo>
                    <a:pt x="275" y="119"/>
                  </a:lnTo>
                  <a:lnTo>
                    <a:pt x="275" y="119"/>
                  </a:lnTo>
                  <a:lnTo>
                    <a:pt x="268" y="120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57" y="127"/>
                  </a:lnTo>
                  <a:lnTo>
                    <a:pt x="253" y="130"/>
                  </a:lnTo>
                  <a:lnTo>
                    <a:pt x="246" y="137"/>
                  </a:lnTo>
                  <a:lnTo>
                    <a:pt x="246" y="137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19" y="163"/>
                  </a:lnTo>
                  <a:lnTo>
                    <a:pt x="208" y="173"/>
                  </a:lnTo>
                  <a:lnTo>
                    <a:pt x="204" y="178"/>
                  </a:lnTo>
                  <a:lnTo>
                    <a:pt x="202" y="184"/>
                  </a:lnTo>
                  <a:lnTo>
                    <a:pt x="201" y="189"/>
                  </a:lnTo>
                  <a:lnTo>
                    <a:pt x="201" y="194"/>
                  </a:lnTo>
                  <a:lnTo>
                    <a:pt x="201" y="194"/>
                  </a:lnTo>
                  <a:lnTo>
                    <a:pt x="203" y="197"/>
                  </a:lnTo>
                  <a:lnTo>
                    <a:pt x="205" y="199"/>
                  </a:lnTo>
                  <a:lnTo>
                    <a:pt x="208" y="201"/>
                  </a:lnTo>
                  <a:lnTo>
                    <a:pt x="212" y="203"/>
                  </a:lnTo>
                  <a:lnTo>
                    <a:pt x="223" y="205"/>
                  </a:lnTo>
                  <a:lnTo>
                    <a:pt x="237" y="206"/>
                  </a:lnTo>
                  <a:lnTo>
                    <a:pt x="240" y="205"/>
                  </a:lnTo>
                  <a:lnTo>
                    <a:pt x="240" y="205"/>
                  </a:lnTo>
                  <a:lnTo>
                    <a:pt x="251" y="205"/>
                  </a:lnTo>
                  <a:lnTo>
                    <a:pt x="261" y="204"/>
                  </a:lnTo>
                  <a:lnTo>
                    <a:pt x="281" y="201"/>
                  </a:lnTo>
                  <a:lnTo>
                    <a:pt x="281" y="201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8" y="197"/>
                  </a:lnTo>
                  <a:lnTo>
                    <a:pt x="308" y="1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椭圆 31"/>
          <p:cNvSpPr/>
          <p:nvPr/>
        </p:nvSpPr>
        <p:spPr>
          <a:xfrm rot="15654318">
            <a:off x="5050962" y="2353857"/>
            <a:ext cx="1862174" cy="184360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椭圆 31"/>
          <p:cNvSpPr/>
          <p:nvPr/>
        </p:nvSpPr>
        <p:spPr>
          <a:xfrm rot="15654318">
            <a:off x="4467318" y="3557776"/>
            <a:ext cx="1862174" cy="184360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椭圆 31"/>
          <p:cNvSpPr/>
          <p:nvPr/>
        </p:nvSpPr>
        <p:spPr>
          <a:xfrm rot="15654318">
            <a:off x="5737174" y="3490169"/>
            <a:ext cx="1862174" cy="184360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Freeform 5"/>
          <p:cNvSpPr/>
          <p:nvPr/>
        </p:nvSpPr>
        <p:spPr bwMode="auto">
          <a:xfrm>
            <a:off x="3757373" y="4362887"/>
            <a:ext cx="765165" cy="49084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Freeform 5"/>
          <p:cNvSpPr/>
          <p:nvPr/>
        </p:nvSpPr>
        <p:spPr bwMode="auto">
          <a:xfrm>
            <a:off x="6486308" y="2504505"/>
            <a:ext cx="765165" cy="49084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Freeform 5"/>
          <p:cNvSpPr/>
          <p:nvPr/>
        </p:nvSpPr>
        <p:spPr bwMode="auto">
          <a:xfrm>
            <a:off x="7556723" y="4536676"/>
            <a:ext cx="765165" cy="49084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197631" y="4623133"/>
            <a:ext cx="2599219" cy="109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332884" y="4059884"/>
            <a:ext cx="1424489" cy="56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395149" y="4817539"/>
            <a:ext cx="2599219" cy="109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262622" y="4255813"/>
            <a:ext cx="1424489" cy="56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515360" y="2796528"/>
            <a:ext cx="2599219" cy="109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382833" y="2234802"/>
            <a:ext cx="1424489" cy="56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655567" y="2819133"/>
            <a:ext cx="524671" cy="553438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65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5052050" y="4206452"/>
            <a:ext cx="602756" cy="617823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12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6469182" y="4193819"/>
            <a:ext cx="737002" cy="560287"/>
            <a:chOff x="4095751" y="2149476"/>
            <a:chExt cx="854074" cy="649288"/>
          </a:xfrm>
          <a:solidFill>
            <a:schemeClr val="bg1"/>
          </a:solidFill>
        </p:grpSpPr>
        <p:sp>
          <p:nvSpPr>
            <p:cNvPr id="136" name="Freeform 981"/>
            <p:cNvSpPr/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982"/>
            <p:cNvSpPr/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983"/>
            <p:cNvSpPr/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984"/>
            <p:cNvSpPr/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985"/>
            <p:cNvSpPr/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986"/>
            <p:cNvSpPr/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987"/>
            <p:cNvSpPr/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988"/>
            <p:cNvSpPr/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989"/>
            <p:cNvSpPr/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990"/>
            <p:cNvSpPr/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991"/>
            <p:cNvSpPr/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992"/>
            <p:cNvSpPr/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993"/>
            <p:cNvSpPr/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994"/>
            <p:cNvSpPr/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995"/>
            <p:cNvSpPr/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996"/>
            <p:cNvSpPr/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997"/>
            <p:cNvSpPr/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998"/>
            <p:cNvSpPr/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999"/>
            <p:cNvSpPr/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1000"/>
            <p:cNvSpPr/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1001"/>
            <p:cNvSpPr/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1002"/>
            <p:cNvSpPr/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1003"/>
            <p:cNvSpPr/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1004"/>
            <p:cNvSpPr/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1005"/>
            <p:cNvSpPr/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1006"/>
            <p:cNvSpPr/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1007"/>
            <p:cNvSpPr/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1008"/>
            <p:cNvSpPr/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1010"/>
            <p:cNvSpPr/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77" name="矩形 76"/>
          <p:cNvSpPr/>
          <p:nvPr/>
        </p:nvSpPr>
        <p:spPr>
          <a:xfrm>
            <a:off x="4945853" y="4739661"/>
            <a:ext cx="2391446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920486" y="4344002"/>
            <a:ext cx="240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我是一个标题</a:t>
            </a:r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484603" y="4879582"/>
            <a:ext cx="2067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313466" y="4427735"/>
            <a:ext cx="240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我是一个标题</a:t>
            </a:r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613918" y="4879582"/>
            <a:ext cx="2067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442781" y="4427735"/>
            <a:ext cx="240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我是一个标题</a:t>
            </a:r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175" name="图片 1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5" y="2280596"/>
            <a:ext cx="1701316" cy="1701316"/>
          </a:xfrm>
          <a:prstGeom prst="rect">
            <a:avLst/>
          </a:prstGeom>
        </p:spPr>
      </p:pic>
      <p:pic>
        <p:nvPicPr>
          <p:cNvPr id="176" name="图片 1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19" y="2671602"/>
            <a:ext cx="1380533" cy="1380533"/>
          </a:xfrm>
          <a:prstGeom prst="rect">
            <a:avLst/>
          </a:prstGeom>
        </p:spPr>
      </p:pic>
      <p:pic>
        <p:nvPicPr>
          <p:cNvPr id="177" name="图片 1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35" y="2536957"/>
            <a:ext cx="1420371" cy="1420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Freeform 109"/>
          <p:cNvSpPr>
            <a:spLocks noEditPoints="1"/>
          </p:cNvSpPr>
          <p:nvPr/>
        </p:nvSpPr>
        <p:spPr bwMode="auto">
          <a:xfrm>
            <a:off x="1270884" y="2481943"/>
            <a:ext cx="3109268" cy="3108026"/>
          </a:xfrm>
          <a:custGeom>
            <a:avLst/>
            <a:gdLst>
              <a:gd name="T0" fmla="*/ 902 w 1331"/>
              <a:gd name="T1" fmla="*/ 102 h 1421"/>
              <a:gd name="T2" fmla="*/ 1018 w 1331"/>
              <a:gd name="T3" fmla="*/ 87 h 1421"/>
              <a:gd name="T4" fmla="*/ 1073 w 1331"/>
              <a:gd name="T5" fmla="*/ 309 h 1421"/>
              <a:gd name="T6" fmla="*/ 1151 w 1331"/>
              <a:gd name="T7" fmla="*/ 651 h 1421"/>
              <a:gd name="T8" fmla="*/ 1330 w 1331"/>
              <a:gd name="T9" fmla="*/ 1025 h 1421"/>
              <a:gd name="T10" fmla="*/ 1215 w 1331"/>
              <a:gd name="T11" fmla="*/ 1090 h 1421"/>
              <a:gd name="T12" fmla="*/ 975 w 1331"/>
              <a:gd name="T13" fmla="*/ 1169 h 1421"/>
              <a:gd name="T14" fmla="*/ 720 w 1331"/>
              <a:gd name="T15" fmla="*/ 1222 h 1421"/>
              <a:gd name="T16" fmla="*/ 377 w 1331"/>
              <a:gd name="T17" fmla="*/ 1355 h 1421"/>
              <a:gd name="T18" fmla="*/ 219 w 1331"/>
              <a:gd name="T19" fmla="*/ 1291 h 1421"/>
              <a:gd name="T20" fmla="*/ 115 w 1331"/>
              <a:gd name="T21" fmla="*/ 1011 h 1421"/>
              <a:gd name="T22" fmla="*/ 51 w 1331"/>
              <a:gd name="T23" fmla="*/ 769 h 1421"/>
              <a:gd name="T24" fmla="*/ 2 w 1331"/>
              <a:gd name="T25" fmla="*/ 426 h 1421"/>
              <a:gd name="T26" fmla="*/ 196 w 1331"/>
              <a:gd name="T27" fmla="*/ 304 h 1421"/>
              <a:gd name="T28" fmla="*/ 475 w 1331"/>
              <a:gd name="T29" fmla="*/ 215 h 1421"/>
              <a:gd name="T30" fmla="*/ 498 w 1331"/>
              <a:gd name="T31" fmla="*/ 105 h 1421"/>
              <a:gd name="T32" fmla="*/ 594 w 1331"/>
              <a:gd name="T33" fmla="*/ 0 h 1421"/>
              <a:gd name="T34" fmla="*/ 702 w 1331"/>
              <a:gd name="T35" fmla="*/ 57 h 1421"/>
              <a:gd name="T36" fmla="*/ 617 w 1331"/>
              <a:gd name="T37" fmla="*/ 259 h 1421"/>
              <a:gd name="T38" fmla="*/ 651 w 1331"/>
              <a:gd name="T39" fmla="*/ 166 h 1421"/>
              <a:gd name="T40" fmla="*/ 772 w 1331"/>
              <a:gd name="T41" fmla="*/ 434 h 1421"/>
              <a:gd name="T42" fmla="*/ 721 w 1331"/>
              <a:gd name="T43" fmla="*/ 504 h 1421"/>
              <a:gd name="T44" fmla="*/ 592 w 1331"/>
              <a:gd name="T45" fmla="*/ 291 h 1421"/>
              <a:gd name="T46" fmla="*/ 588 w 1331"/>
              <a:gd name="T47" fmla="*/ 42 h 1421"/>
              <a:gd name="T48" fmla="*/ 704 w 1331"/>
              <a:gd name="T49" fmla="*/ 133 h 1421"/>
              <a:gd name="T50" fmla="*/ 705 w 1331"/>
              <a:gd name="T51" fmla="*/ 98 h 1421"/>
              <a:gd name="T52" fmla="*/ 599 w 1331"/>
              <a:gd name="T53" fmla="*/ 16 h 1421"/>
              <a:gd name="T54" fmla="*/ 516 w 1331"/>
              <a:gd name="T55" fmla="*/ 109 h 1421"/>
              <a:gd name="T56" fmla="*/ 564 w 1331"/>
              <a:gd name="T57" fmla="*/ 271 h 1421"/>
              <a:gd name="T58" fmla="*/ 683 w 1331"/>
              <a:gd name="T59" fmla="*/ 517 h 1421"/>
              <a:gd name="T60" fmla="*/ 762 w 1331"/>
              <a:gd name="T61" fmla="*/ 514 h 1421"/>
              <a:gd name="T62" fmla="*/ 777 w 1331"/>
              <a:gd name="T63" fmla="*/ 373 h 1421"/>
              <a:gd name="T64" fmla="*/ 678 w 1331"/>
              <a:gd name="T65" fmla="*/ 152 h 1421"/>
              <a:gd name="T66" fmla="*/ 584 w 1331"/>
              <a:gd name="T67" fmla="*/ 185 h 1421"/>
              <a:gd name="T68" fmla="*/ 649 w 1331"/>
              <a:gd name="T69" fmla="*/ 370 h 1421"/>
              <a:gd name="T70" fmla="*/ 678 w 1331"/>
              <a:gd name="T71" fmla="*/ 110 h 1421"/>
              <a:gd name="T72" fmla="*/ 581 w 1331"/>
              <a:gd name="T73" fmla="*/ 64 h 1421"/>
              <a:gd name="T74" fmla="*/ 555 w 1331"/>
              <a:gd name="T75" fmla="*/ 143 h 1421"/>
              <a:gd name="T76" fmla="*/ 643 w 1331"/>
              <a:gd name="T77" fmla="*/ 127 h 1421"/>
              <a:gd name="T78" fmla="*/ 981 w 1331"/>
              <a:gd name="T79" fmla="*/ 110 h 1421"/>
              <a:gd name="T80" fmla="*/ 856 w 1331"/>
              <a:gd name="T81" fmla="*/ 131 h 1421"/>
              <a:gd name="T82" fmla="*/ 736 w 1331"/>
              <a:gd name="T83" fmla="*/ 231 h 1421"/>
              <a:gd name="T84" fmla="*/ 799 w 1331"/>
              <a:gd name="T85" fmla="*/ 516 h 1421"/>
              <a:gd name="T86" fmla="*/ 679 w 1331"/>
              <a:gd name="T87" fmla="*/ 529 h 1421"/>
              <a:gd name="T88" fmla="*/ 536 w 1331"/>
              <a:gd name="T89" fmla="*/ 214 h 1421"/>
              <a:gd name="T90" fmla="*/ 339 w 1331"/>
              <a:gd name="T91" fmla="*/ 272 h 1421"/>
              <a:gd name="T92" fmla="*/ 94 w 1331"/>
              <a:gd name="T93" fmla="*/ 365 h 1421"/>
              <a:gd name="T94" fmla="*/ 38 w 1331"/>
              <a:gd name="T95" fmla="*/ 640 h 1421"/>
              <a:gd name="T96" fmla="*/ 115 w 1331"/>
              <a:gd name="T97" fmla="*/ 969 h 1421"/>
              <a:gd name="T98" fmla="*/ 266 w 1331"/>
              <a:gd name="T99" fmla="*/ 1368 h 1421"/>
              <a:gd name="T100" fmla="*/ 589 w 1331"/>
              <a:gd name="T101" fmla="*/ 1248 h 1421"/>
              <a:gd name="T102" fmla="*/ 1094 w 1331"/>
              <a:gd name="T103" fmla="*/ 1116 h 1421"/>
              <a:gd name="T104" fmla="*/ 1309 w 1331"/>
              <a:gd name="T105" fmla="*/ 1027 h 1421"/>
              <a:gd name="T106" fmla="*/ 1195 w 1331"/>
              <a:gd name="T107" fmla="*/ 810 h 1421"/>
              <a:gd name="T108" fmla="*/ 1073 w 1331"/>
              <a:gd name="T109" fmla="*/ 388 h 1421"/>
              <a:gd name="T110" fmla="*/ 1014 w 1331"/>
              <a:gd name="T111" fmla="*/ 108 h 1421"/>
              <a:gd name="T112" fmla="*/ 745 w 1331"/>
              <a:gd name="T113" fmla="*/ 475 h 1421"/>
              <a:gd name="T114" fmla="*/ 660 w 1331"/>
              <a:gd name="T115" fmla="*/ 196 h 1421"/>
              <a:gd name="T116" fmla="*/ 619 w 1331"/>
              <a:gd name="T117" fmla="*/ 189 h 1421"/>
              <a:gd name="T118" fmla="*/ 663 w 1331"/>
              <a:gd name="T119" fmla="*/ 338 h 1421"/>
              <a:gd name="T120" fmla="*/ 674 w 1331"/>
              <a:gd name="T121" fmla="*/ 399 h 1421"/>
              <a:gd name="T122" fmla="*/ 713 w 1331"/>
              <a:gd name="T123" fmla="*/ 49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Freeform 109"/>
          <p:cNvSpPr>
            <a:spLocks noEditPoints="1"/>
          </p:cNvSpPr>
          <p:nvPr/>
        </p:nvSpPr>
        <p:spPr bwMode="auto">
          <a:xfrm>
            <a:off x="4549755" y="2481943"/>
            <a:ext cx="3109268" cy="3108026"/>
          </a:xfrm>
          <a:custGeom>
            <a:avLst/>
            <a:gdLst>
              <a:gd name="T0" fmla="*/ 902 w 1331"/>
              <a:gd name="T1" fmla="*/ 102 h 1421"/>
              <a:gd name="T2" fmla="*/ 1018 w 1331"/>
              <a:gd name="T3" fmla="*/ 87 h 1421"/>
              <a:gd name="T4" fmla="*/ 1073 w 1331"/>
              <a:gd name="T5" fmla="*/ 309 h 1421"/>
              <a:gd name="T6" fmla="*/ 1151 w 1331"/>
              <a:gd name="T7" fmla="*/ 651 h 1421"/>
              <a:gd name="T8" fmla="*/ 1330 w 1331"/>
              <a:gd name="T9" fmla="*/ 1025 h 1421"/>
              <a:gd name="T10" fmla="*/ 1215 w 1331"/>
              <a:gd name="T11" fmla="*/ 1090 h 1421"/>
              <a:gd name="T12" fmla="*/ 975 w 1331"/>
              <a:gd name="T13" fmla="*/ 1169 h 1421"/>
              <a:gd name="T14" fmla="*/ 720 w 1331"/>
              <a:gd name="T15" fmla="*/ 1222 h 1421"/>
              <a:gd name="T16" fmla="*/ 377 w 1331"/>
              <a:gd name="T17" fmla="*/ 1355 h 1421"/>
              <a:gd name="T18" fmla="*/ 219 w 1331"/>
              <a:gd name="T19" fmla="*/ 1291 h 1421"/>
              <a:gd name="T20" fmla="*/ 115 w 1331"/>
              <a:gd name="T21" fmla="*/ 1011 h 1421"/>
              <a:gd name="T22" fmla="*/ 51 w 1331"/>
              <a:gd name="T23" fmla="*/ 769 h 1421"/>
              <a:gd name="T24" fmla="*/ 2 w 1331"/>
              <a:gd name="T25" fmla="*/ 426 h 1421"/>
              <a:gd name="T26" fmla="*/ 196 w 1331"/>
              <a:gd name="T27" fmla="*/ 304 h 1421"/>
              <a:gd name="T28" fmla="*/ 475 w 1331"/>
              <a:gd name="T29" fmla="*/ 215 h 1421"/>
              <a:gd name="T30" fmla="*/ 498 w 1331"/>
              <a:gd name="T31" fmla="*/ 105 h 1421"/>
              <a:gd name="T32" fmla="*/ 594 w 1331"/>
              <a:gd name="T33" fmla="*/ 0 h 1421"/>
              <a:gd name="T34" fmla="*/ 702 w 1331"/>
              <a:gd name="T35" fmla="*/ 57 h 1421"/>
              <a:gd name="T36" fmla="*/ 617 w 1331"/>
              <a:gd name="T37" fmla="*/ 259 h 1421"/>
              <a:gd name="T38" fmla="*/ 651 w 1331"/>
              <a:gd name="T39" fmla="*/ 166 h 1421"/>
              <a:gd name="T40" fmla="*/ 772 w 1331"/>
              <a:gd name="T41" fmla="*/ 434 h 1421"/>
              <a:gd name="T42" fmla="*/ 721 w 1331"/>
              <a:gd name="T43" fmla="*/ 504 h 1421"/>
              <a:gd name="T44" fmla="*/ 592 w 1331"/>
              <a:gd name="T45" fmla="*/ 291 h 1421"/>
              <a:gd name="T46" fmla="*/ 588 w 1331"/>
              <a:gd name="T47" fmla="*/ 42 h 1421"/>
              <a:gd name="T48" fmla="*/ 704 w 1331"/>
              <a:gd name="T49" fmla="*/ 133 h 1421"/>
              <a:gd name="T50" fmla="*/ 705 w 1331"/>
              <a:gd name="T51" fmla="*/ 98 h 1421"/>
              <a:gd name="T52" fmla="*/ 599 w 1331"/>
              <a:gd name="T53" fmla="*/ 16 h 1421"/>
              <a:gd name="T54" fmla="*/ 516 w 1331"/>
              <a:gd name="T55" fmla="*/ 109 h 1421"/>
              <a:gd name="T56" fmla="*/ 564 w 1331"/>
              <a:gd name="T57" fmla="*/ 271 h 1421"/>
              <a:gd name="T58" fmla="*/ 683 w 1331"/>
              <a:gd name="T59" fmla="*/ 517 h 1421"/>
              <a:gd name="T60" fmla="*/ 762 w 1331"/>
              <a:gd name="T61" fmla="*/ 514 h 1421"/>
              <a:gd name="T62" fmla="*/ 777 w 1331"/>
              <a:gd name="T63" fmla="*/ 373 h 1421"/>
              <a:gd name="T64" fmla="*/ 678 w 1331"/>
              <a:gd name="T65" fmla="*/ 152 h 1421"/>
              <a:gd name="T66" fmla="*/ 584 w 1331"/>
              <a:gd name="T67" fmla="*/ 185 h 1421"/>
              <a:gd name="T68" fmla="*/ 649 w 1331"/>
              <a:gd name="T69" fmla="*/ 370 h 1421"/>
              <a:gd name="T70" fmla="*/ 678 w 1331"/>
              <a:gd name="T71" fmla="*/ 110 h 1421"/>
              <a:gd name="T72" fmla="*/ 581 w 1331"/>
              <a:gd name="T73" fmla="*/ 64 h 1421"/>
              <a:gd name="T74" fmla="*/ 555 w 1331"/>
              <a:gd name="T75" fmla="*/ 143 h 1421"/>
              <a:gd name="T76" fmla="*/ 643 w 1331"/>
              <a:gd name="T77" fmla="*/ 127 h 1421"/>
              <a:gd name="T78" fmla="*/ 981 w 1331"/>
              <a:gd name="T79" fmla="*/ 110 h 1421"/>
              <a:gd name="T80" fmla="*/ 856 w 1331"/>
              <a:gd name="T81" fmla="*/ 131 h 1421"/>
              <a:gd name="T82" fmla="*/ 736 w 1331"/>
              <a:gd name="T83" fmla="*/ 231 h 1421"/>
              <a:gd name="T84" fmla="*/ 799 w 1331"/>
              <a:gd name="T85" fmla="*/ 516 h 1421"/>
              <a:gd name="T86" fmla="*/ 679 w 1331"/>
              <a:gd name="T87" fmla="*/ 529 h 1421"/>
              <a:gd name="T88" fmla="*/ 536 w 1331"/>
              <a:gd name="T89" fmla="*/ 214 h 1421"/>
              <a:gd name="T90" fmla="*/ 339 w 1331"/>
              <a:gd name="T91" fmla="*/ 272 h 1421"/>
              <a:gd name="T92" fmla="*/ 94 w 1331"/>
              <a:gd name="T93" fmla="*/ 365 h 1421"/>
              <a:gd name="T94" fmla="*/ 38 w 1331"/>
              <a:gd name="T95" fmla="*/ 640 h 1421"/>
              <a:gd name="T96" fmla="*/ 115 w 1331"/>
              <a:gd name="T97" fmla="*/ 969 h 1421"/>
              <a:gd name="T98" fmla="*/ 266 w 1331"/>
              <a:gd name="T99" fmla="*/ 1368 h 1421"/>
              <a:gd name="T100" fmla="*/ 589 w 1331"/>
              <a:gd name="T101" fmla="*/ 1248 h 1421"/>
              <a:gd name="T102" fmla="*/ 1094 w 1331"/>
              <a:gd name="T103" fmla="*/ 1116 h 1421"/>
              <a:gd name="T104" fmla="*/ 1309 w 1331"/>
              <a:gd name="T105" fmla="*/ 1027 h 1421"/>
              <a:gd name="T106" fmla="*/ 1195 w 1331"/>
              <a:gd name="T107" fmla="*/ 810 h 1421"/>
              <a:gd name="T108" fmla="*/ 1073 w 1331"/>
              <a:gd name="T109" fmla="*/ 388 h 1421"/>
              <a:gd name="T110" fmla="*/ 1014 w 1331"/>
              <a:gd name="T111" fmla="*/ 108 h 1421"/>
              <a:gd name="T112" fmla="*/ 745 w 1331"/>
              <a:gd name="T113" fmla="*/ 475 h 1421"/>
              <a:gd name="T114" fmla="*/ 660 w 1331"/>
              <a:gd name="T115" fmla="*/ 196 h 1421"/>
              <a:gd name="T116" fmla="*/ 619 w 1331"/>
              <a:gd name="T117" fmla="*/ 189 h 1421"/>
              <a:gd name="T118" fmla="*/ 663 w 1331"/>
              <a:gd name="T119" fmla="*/ 338 h 1421"/>
              <a:gd name="T120" fmla="*/ 674 w 1331"/>
              <a:gd name="T121" fmla="*/ 399 h 1421"/>
              <a:gd name="T122" fmla="*/ 713 w 1331"/>
              <a:gd name="T123" fmla="*/ 49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Freeform 109"/>
          <p:cNvSpPr>
            <a:spLocks noEditPoints="1"/>
          </p:cNvSpPr>
          <p:nvPr/>
        </p:nvSpPr>
        <p:spPr bwMode="auto">
          <a:xfrm>
            <a:off x="7790962" y="2481943"/>
            <a:ext cx="3109268" cy="3108026"/>
          </a:xfrm>
          <a:custGeom>
            <a:avLst/>
            <a:gdLst>
              <a:gd name="T0" fmla="*/ 902 w 1331"/>
              <a:gd name="T1" fmla="*/ 102 h 1421"/>
              <a:gd name="T2" fmla="*/ 1018 w 1331"/>
              <a:gd name="T3" fmla="*/ 87 h 1421"/>
              <a:gd name="T4" fmla="*/ 1073 w 1331"/>
              <a:gd name="T5" fmla="*/ 309 h 1421"/>
              <a:gd name="T6" fmla="*/ 1151 w 1331"/>
              <a:gd name="T7" fmla="*/ 651 h 1421"/>
              <a:gd name="T8" fmla="*/ 1330 w 1331"/>
              <a:gd name="T9" fmla="*/ 1025 h 1421"/>
              <a:gd name="T10" fmla="*/ 1215 w 1331"/>
              <a:gd name="T11" fmla="*/ 1090 h 1421"/>
              <a:gd name="T12" fmla="*/ 975 w 1331"/>
              <a:gd name="T13" fmla="*/ 1169 h 1421"/>
              <a:gd name="T14" fmla="*/ 720 w 1331"/>
              <a:gd name="T15" fmla="*/ 1222 h 1421"/>
              <a:gd name="T16" fmla="*/ 377 w 1331"/>
              <a:gd name="T17" fmla="*/ 1355 h 1421"/>
              <a:gd name="T18" fmla="*/ 219 w 1331"/>
              <a:gd name="T19" fmla="*/ 1291 h 1421"/>
              <a:gd name="T20" fmla="*/ 115 w 1331"/>
              <a:gd name="T21" fmla="*/ 1011 h 1421"/>
              <a:gd name="T22" fmla="*/ 51 w 1331"/>
              <a:gd name="T23" fmla="*/ 769 h 1421"/>
              <a:gd name="T24" fmla="*/ 2 w 1331"/>
              <a:gd name="T25" fmla="*/ 426 h 1421"/>
              <a:gd name="T26" fmla="*/ 196 w 1331"/>
              <a:gd name="T27" fmla="*/ 304 h 1421"/>
              <a:gd name="T28" fmla="*/ 475 w 1331"/>
              <a:gd name="T29" fmla="*/ 215 h 1421"/>
              <a:gd name="T30" fmla="*/ 498 w 1331"/>
              <a:gd name="T31" fmla="*/ 105 h 1421"/>
              <a:gd name="T32" fmla="*/ 594 w 1331"/>
              <a:gd name="T33" fmla="*/ 0 h 1421"/>
              <a:gd name="T34" fmla="*/ 702 w 1331"/>
              <a:gd name="T35" fmla="*/ 57 h 1421"/>
              <a:gd name="T36" fmla="*/ 617 w 1331"/>
              <a:gd name="T37" fmla="*/ 259 h 1421"/>
              <a:gd name="T38" fmla="*/ 651 w 1331"/>
              <a:gd name="T39" fmla="*/ 166 h 1421"/>
              <a:gd name="T40" fmla="*/ 772 w 1331"/>
              <a:gd name="T41" fmla="*/ 434 h 1421"/>
              <a:gd name="T42" fmla="*/ 721 w 1331"/>
              <a:gd name="T43" fmla="*/ 504 h 1421"/>
              <a:gd name="T44" fmla="*/ 592 w 1331"/>
              <a:gd name="T45" fmla="*/ 291 h 1421"/>
              <a:gd name="T46" fmla="*/ 588 w 1331"/>
              <a:gd name="T47" fmla="*/ 42 h 1421"/>
              <a:gd name="T48" fmla="*/ 704 w 1331"/>
              <a:gd name="T49" fmla="*/ 133 h 1421"/>
              <a:gd name="T50" fmla="*/ 705 w 1331"/>
              <a:gd name="T51" fmla="*/ 98 h 1421"/>
              <a:gd name="T52" fmla="*/ 599 w 1331"/>
              <a:gd name="T53" fmla="*/ 16 h 1421"/>
              <a:gd name="T54" fmla="*/ 516 w 1331"/>
              <a:gd name="T55" fmla="*/ 109 h 1421"/>
              <a:gd name="T56" fmla="*/ 564 w 1331"/>
              <a:gd name="T57" fmla="*/ 271 h 1421"/>
              <a:gd name="T58" fmla="*/ 683 w 1331"/>
              <a:gd name="T59" fmla="*/ 517 h 1421"/>
              <a:gd name="T60" fmla="*/ 762 w 1331"/>
              <a:gd name="T61" fmla="*/ 514 h 1421"/>
              <a:gd name="T62" fmla="*/ 777 w 1331"/>
              <a:gd name="T63" fmla="*/ 373 h 1421"/>
              <a:gd name="T64" fmla="*/ 678 w 1331"/>
              <a:gd name="T65" fmla="*/ 152 h 1421"/>
              <a:gd name="T66" fmla="*/ 584 w 1331"/>
              <a:gd name="T67" fmla="*/ 185 h 1421"/>
              <a:gd name="T68" fmla="*/ 649 w 1331"/>
              <a:gd name="T69" fmla="*/ 370 h 1421"/>
              <a:gd name="T70" fmla="*/ 678 w 1331"/>
              <a:gd name="T71" fmla="*/ 110 h 1421"/>
              <a:gd name="T72" fmla="*/ 581 w 1331"/>
              <a:gd name="T73" fmla="*/ 64 h 1421"/>
              <a:gd name="T74" fmla="*/ 555 w 1331"/>
              <a:gd name="T75" fmla="*/ 143 h 1421"/>
              <a:gd name="T76" fmla="*/ 643 w 1331"/>
              <a:gd name="T77" fmla="*/ 127 h 1421"/>
              <a:gd name="T78" fmla="*/ 981 w 1331"/>
              <a:gd name="T79" fmla="*/ 110 h 1421"/>
              <a:gd name="T80" fmla="*/ 856 w 1331"/>
              <a:gd name="T81" fmla="*/ 131 h 1421"/>
              <a:gd name="T82" fmla="*/ 736 w 1331"/>
              <a:gd name="T83" fmla="*/ 231 h 1421"/>
              <a:gd name="T84" fmla="*/ 799 w 1331"/>
              <a:gd name="T85" fmla="*/ 516 h 1421"/>
              <a:gd name="T86" fmla="*/ 679 w 1331"/>
              <a:gd name="T87" fmla="*/ 529 h 1421"/>
              <a:gd name="T88" fmla="*/ 536 w 1331"/>
              <a:gd name="T89" fmla="*/ 214 h 1421"/>
              <a:gd name="T90" fmla="*/ 339 w 1331"/>
              <a:gd name="T91" fmla="*/ 272 h 1421"/>
              <a:gd name="T92" fmla="*/ 94 w 1331"/>
              <a:gd name="T93" fmla="*/ 365 h 1421"/>
              <a:gd name="T94" fmla="*/ 38 w 1331"/>
              <a:gd name="T95" fmla="*/ 640 h 1421"/>
              <a:gd name="T96" fmla="*/ 115 w 1331"/>
              <a:gd name="T97" fmla="*/ 969 h 1421"/>
              <a:gd name="T98" fmla="*/ 266 w 1331"/>
              <a:gd name="T99" fmla="*/ 1368 h 1421"/>
              <a:gd name="T100" fmla="*/ 589 w 1331"/>
              <a:gd name="T101" fmla="*/ 1248 h 1421"/>
              <a:gd name="T102" fmla="*/ 1094 w 1331"/>
              <a:gd name="T103" fmla="*/ 1116 h 1421"/>
              <a:gd name="T104" fmla="*/ 1309 w 1331"/>
              <a:gd name="T105" fmla="*/ 1027 h 1421"/>
              <a:gd name="T106" fmla="*/ 1195 w 1331"/>
              <a:gd name="T107" fmla="*/ 810 h 1421"/>
              <a:gd name="T108" fmla="*/ 1073 w 1331"/>
              <a:gd name="T109" fmla="*/ 388 h 1421"/>
              <a:gd name="T110" fmla="*/ 1014 w 1331"/>
              <a:gd name="T111" fmla="*/ 108 h 1421"/>
              <a:gd name="T112" fmla="*/ 745 w 1331"/>
              <a:gd name="T113" fmla="*/ 475 h 1421"/>
              <a:gd name="T114" fmla="*/ 660 w 1331"/>
              <a:gd name="T115" fmla="*/ 196 h 1421"/>
              <a:gd name="T116" fmla="*/ 619 w 1331"/>
              <a:gd name="T117" fmla="*/ 189 h 1421"/>
              <a:gd name="T118" fmla="*/ 663 w 1331"/>
              <a:gd name="T119" fmla="*/ 338 h 1421"/>
              <a:gd name="T120" fmla="*/ 674 w 1331"/>
              <a:gd name="T121" fmla="*/ 399 h 1421"/>
              <a:gd name="T122" fmla="*/ 713 w 1331"/>
              <a:gd name="T123" fmla="*/ 49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 rot="20609671">
            <a:off x="1827692" y="3955130"/>
            <a:ext cx="218083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56" name="文本框 48"/>
          <p:cNvSpPr>
            <a:spLocks noChangeArrowheads="1"/>
          </p:cNvSpPr>
          <p:nvPr/>
        </p:nvSpPr>
        <p:spPr bwMode="auto">
          <a:xfrm rot="20609671">
            <a:off x="1781981" y="3658037"/>
            <a:ext cx="15870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小标题</a:t>
            </a: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 rot="20609671">
            <a:off x="5102062" y="3955131"/>
            <a:ext cx="218083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58" name="文本框 48"/>
          <p:cNvSpPr>
            <a:spLocks noChangeArrowheads="1"/>
          </p:cNvSpPr>
          <p:nvPr/>
        </p:nvSpPr>
        <p:spPr bwMode="auto">
          <a:xfrm rot="20609671">
            <a:off x="5056351" y="3658038"/>
            <a:ext cx="15870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小标题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 rot="20609671">
            <a:off x="8376433" y="3955131"/>
            <a:ext cx="218083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60" name="文本框 48"/>
          <p:cNvSpPr>
            <a:spLocks noChangeArrowheads="1"/>
          </p:cNvSpPr>
          <p:nvPr/>
        </p:nvSpPr>
        <p:spPr bwMode="auto">
          <a:xfrm rot="20609671">
            <a:off x="8330723" y="3658038"/>
            <a:ext cx="15870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小标题</a:t>
            </a:r>
          </a:p>
        </p:txBody>
      </p:sp>
      <p:sp>
        <p:nvSpPr>
          <p:cNvPr id="61" name="Freeform 30"/>
          <p:cNvSpPr>
            <a:spLocks noEditPoints="1"/>
          </p:cNvSpPr>
          <p:nvPr/>
        </p:nvSpPr>
        <p:spPr bwMode="auto">
          <a:xfrm>
            <a:off x="1749098" y="3888869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2" name="Freeform 30"/>
          <p:cNvSpPr>
            <a:spLocks noEditPoints="1"/>
          </p:cNvSpPr>
          <p:nvPr/>
        </p:nvSpPr>
        <p:spPr bwMode="auto">
          <a:xfrm>
            <a:off x="5039622" y="389922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Freeform 30"/>
          <p:cNvSpPr>
            <a:spLocks noEditPoints="1"/>
          </p:cNvSpPr>
          <p:nvPr/>
        </p:nvSpPr>
        <p:spPr bwMode="auto">
          <a:xfrm>
            <a:off x="8297840" y="3919188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688968" y="1000176"/>
            <a:ext cx="2814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[PART.03]</a:t>
            </a:r>
            <a:endParaRPr lang="zh-CN" altLang="en-US" sz="6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82648" y="3075927"/>
            <a:ext cx="6426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在此添加本章标题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3910584" y="3852607"/>
            <a:ext cx="4370832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A designer can use default text to simulate what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2392128" y="2241920"/>
            <a:ext cx="1888838" cy="1208053"/>
          </a:xfrm>
          <a:custGeom>
            <a:avLst/>
            <a:gdLst>
              <a:gd name="connsiteX0" fmla="*/ 85896 w 1888838"/>
              <a:gd name="connsiteY0" fmla="*/ 40604 h 1208053"/>
              <a:gd name="connsiteX1" fmla="*/ 21888 w 1888838"/>
              <a:gd name="connsiteY1" fmla="*/ 378932 h 1208053"/>
              <a:gd name="connsiteX2" fmla="*/ 21888 w 1888838"/>
              <a:gd name="connsiteY2" fmla="*/ 744692 h 1208053"/>
              <a:gd name="connsiteX3" fmla="*/ 67608 w 1888838"/>
              <a:gd name="connsiteY3" fmla="*/ 1009868 h 1208053"/>
              <a:gd name="connsiteX4" fmla="*/ 104184 w 1888838"/>
              <a:gd name="connsiteY4" fmla="*/ 1183604 h 1208053"/>
              <a:gd name="connsiteX5" fmla="*/ 497376 w 1888838"/>
              <a:gd name="connsiteY5" fmla="*/ 1201892 h 1208053"/>
              <a:gd name="connsiteX6" fmla="*/ 991152 w 1888838"/>
              <a:gd name="connsiteY6" fmla="*/ 1201892 h 1208053"/>
              <a:gd name="connsiteX7" fmla="*/ 1411776 w 1888838"/>
              <a:gd name="connsiteY7" fmla="*/ 1128740 h 1208053"/>
              <a:gd name="connsiteX8" fmla="*/ 1695240 w 1888838"/>
              <a:gd name="connsiteY8" fmla="*/ 973292 h 1208053"/>
              <a:gd name="connsiteX9" fmla="*/ 1841544 w 1888838"/>
              <a:gd name="connsiteY9" fmla="*/ 799556 h 1208053"/>
              <a:gd name="connsiteX10" fmla="*/ 1878120 w 1888838"/>
              <a:gd name="connsiteY10" fmla="*/ 662396 h 1208053"/>
              <a:gd name="connsiteX11" fmla="*/ 1887264 w 1888838"/>
              <a:gd name="connsiteY11" fmla="*/ 644108 h 1208053"/>
              <a:gd name="connsiteX12" fmla="*/ 1850688 w 1888838"/>
              <a:gd name="connsiteY12" fmla="*/ 497804 h 1208053"/>
              <a:gd name="connsiteX13" fmla="*/ 1750104 w 1888838"/>
              <a:gd name="connsiteY13" fmla="*/ 360644 h 1208053"/>
              <a:gd name="connsiteX14" fmla="*/ 1612944 w 1888838"/>
              <a:gd name="connsiteY14" fmla="*/ 241772 h 1208053"/>
              <a:gd name="connsiteX15" fmla="*/ 1356912 w 1888838"/>
              <a:gd name="connsiteY15" fmla="*/ 95468 h 1208053"/>
              <a:gd name="connsiteX16" fmla="*/ 936288 w 1888838"/>
              <a:gd name="connsiteY16" fmla="*/ 13172 h 1208053"/>
              <a:gd name="connsiteX17" fmla="*/ 85896 w 1888838"/>
              <a:gd name="connsiteY17" fmla="*/ 40604 h 120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8838" h="1208053">
                <a:moveTo>
                  <a:pt x="85896" y="40604"/>
                </a:moveTo>
                <a:cubicBezTo>
                  <a:pt x="-66504" y="101564"/>
                  <a:pt x="32556" y="261584"/>
                  <a:pt x="21888" y="378932"/>
                </a:cubicBezTo>
                <a:cubicBezTo>
                  <a:pt x="11220" y="496280"/>
                  <a:pt x="14268" y="639536"/>
                  <a:pt x="21888" y="744692"/>
                </a:cubicBezTo>
                <a:cubicBezTo>
                  <a:pt x="29508" y="849848"/>
                  <a:pt x="53892" y="936716"/>
                  <a:pt x="67608" y="1009868"/>
                </a:cubicBezTo>
                <a:cubicBezTo>
                  <a:pt x="81324" y="1083020"/>
                  <a:pt x="32556" y="1151600"/>
                  <a:pt x="104184" y="1183604"/>
                </a:cubicBezTo>
                <a:cubicBezTo>
                  <a:pt x="175812" y="1215608"/>
                  <a:pt x="349548" y="1198844"/>
                  <a:pt x="497376" y="1201892"/>
                </a:cubicBezTo>
                <a:cubicBezTo>
                  <a:pt x="645204" y="1204940"/>
                  <a:pt x="838752" y="1214084"/>
                  <a:pt x="991152" y="1201892"/>
                </a:cubicBezTo>
                <a:cubicBezTo>
                  <a:pt x="1143552" y="1189700"/>
                  <a:pt x="1294428" y="1166840"/>
                  <a:pt x="1411776" y="1128740"/>
                </a:cubicBezTo>
                <a:cubicBezTo>
                  <a:pt x="1529124" y="1090640"/>
                  <a:pt x="1623612" y="1028156"/>
                  <a:pt x="1695240" y="973292"/>
                </a:cubicBezTo>
                <a:cubicBezTo>
                  <a:pt x="1766868" y="918428"/>
                  <a:pt x="1811064" y="851372"/>
                  <a:pt x="1841544" y="799556"/>
                </a:cubicBezTo>
                <a:cubicBezTo>
                  <a:pt x="1872024" y="747740"/>
                  <a:pt x="1870500" y="688304"/>
                  <a:pt x="1878120" y="662396"/>
                </a:cubicBezTo>
                <a:cubicBezTo>
                  <a:pt x="1885740" y="636488"/>
                  <a:pt x="1891836" y="671540"/>
                  <a:pt x="1887264" y="644108"/>
                </a:cubicBezTo>
                <a:cubicBezTo>
                  <a:pt x="1882692" y="616676"/>
                  <a:pt x="1873548" y="545048"/>
                  <a:pt x="1850688" y="497804"/>
                </a:cubicBezTo>
                <a:cubicBezTo>
                  <a:pt x="1827828" y="450560"/>
                  <a:pt x="1789728" y="403316"/>
                  <a:pt x="1750104" y="360644"/>
                </a:cubicBezTo>
                <a:cubicBezTo>
                  <a:pt x="1710480" y="317972"/>
                  <a:pt x="1678476" y="285968"/>
                  <a:pt x="1612944" y="241772"/>
                </a:cubicBezTo>
                <a:cubicBezTo>
                  <a:pt x="1547412" y="197576"/>
                  <a:pt x="1469688" y="133568"/>
                  <a:pt x="1356912" y="95468"/>
                </a:cubicBezTo>
                <a:cubicBezTo>
                  <a:pt x="1244136" y="57368"/>
                  <a:pt x="1149648" y="23840"/>
                  <a:pt x="936288" y="13172"/>
                </a:cubicBezTo>
                <a:cubicBezTo>
                  <a:pt x="722928" y="2504"/>
                  <a:pt x="238296" y="-20356"/>
                  <a:pt x="85896" y="40604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4105656" y="2245948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5864904" y="2245947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7741920" y="2241920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670048" y="284030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2956442" y="2261171"/>
            <a:ext cx="47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en-US" altLang="zh-CN" sz="32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502032" y="2840308"/>
            <a:ext cx="122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4495918" y="2834670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4782312" y="2255533"/>
            <a:ext cx="651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  <a:endParaRPr lang="en-US" altLang="zh-CN" sz="32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327902" y="2834670"/>
            <a:ext cx="122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6178247" y="284030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6437209" y="2261171"/>
            <a:ext cx="47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  <a:endParaRPr lang="en-US" altLang="zh-CN" sz="32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010231" y="2840308"/>
            <a:ext cx="122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8099698" y="284030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8340371" y="2261171"/>
            <a:ext cx="547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04</a:t>
            </a:r>
            <a:endParaRPr lang="en-US" altLang="zh-CN" sz="32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931682" y="2840308"/>
            <a:ext cx="122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68" name="肘形连接符 67"/>
          <p:cNvCxnSpPr/>
          <p:nvPr/>
        </p:nvCxnSpPr>
        <p:spPr>
          <a:xfrm rot="16200000" flipV="1">
            <a:off x="6217752" y="3740886"/>
            <a:ext cx="749807" cy="310893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肘形连接符 68"/>
          <p:cNvCxnSpPr/>
          <p:nvPr/>
        </p:nvCxnSpPr>
        <p:spPr>
          <a:xfrm rot="5400000" flipH="1" flipV="1">
            <a:off x="4218524" y="3740363"/>
            <a:ext cx="749806" cy="31194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肘形连接符 69"/>
          <p:cNvCxnSpPr/>
          <p:nvPr/>
        </p:nvCxnSpPr>
        <p:spPr>
          <a:xfrm rot="5400000">
            <a:off x="2332152" y="3581404"/>
            <a:ext cx="599040" cy="479088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肘形连接符 70"/>
          <p:cNvCxnSpPr/>
          <p:nvPr/>
        </p:nvCxnSpPr>
        <p:spPr>
          <a:xfrm rot="16200000" flipH="1">
            <a:off x="8613648" y="3595672"/>
            <a:ext cx="451920" cy="450552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1285792" y="4645002"/>
            <a:ext cx="223464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599691" y="4228499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4" name="Freeform 30"/>
          <p:cNvSpPr>
            <a:spLocks noEditPoints="1"/>
          </p:cNvSpPr>
          <p:nvPr/>
        </p:nvSpPr>
        <p:spPr bwMode="auto">
          <a:xfrm>
            <a:off x="1328799" y="4267758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660184" y="4684261"/>
            <a:ext cx="223464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974083" y="4267758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7" name="Freeform 30"/>
          <p:cNvSpPr>
            <a:spLocks noEditPoints="1"/>
          </p:cNvSpPr>
          <p:nvPr/>
        </p:nvSpPr>
        <p:spPr bwMode="auto">
          <a:xfrm>
            <a:off x="3703191" y="4307017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34576" y="4723520"/>
            <a:ext cx="223464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348475" y="4307017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0" name="Freeform 30"/>
          <p:cNvSpPr>
            <a:spLocks noEditPoints="1"/>
          </p:cNvSpPr>
          <p:nvPr/>
        </p:nvSpPr>
        <p:spPr bwMode="auto">
          <a:xfrm>
            <a:off x="6077583" y="434627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408968" y="4762779"/>
            <a:ext cx="223464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722867" y="4346276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3" name="Freeform 30"/>
          <p:cNvSpPr>
            <a:spLocks noEditPoints="1"/>
          </p:cNvSpPr>
          <p:nvPr/>
        </p:nvSpPr>
        <p:spPr bwMode="auto">
          <a:xfrm>
            <a:off x="8451975" y="4385535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文本框 49"/>
          <p:cNvSpPr txBox="1">
            <a:spLocks noChangeArrowheads="1"/>
          </p:cNvSpPr>
          <p:nvPr/>
        </p:nvSpPr>
        <p:spPr bwMode="auto">
          <a:xfrm>
            <a:off x="1129955" y="2772955"/>
            <a:ext cx="4658687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</a:t>
            </a:r>
            <a:r>
              <a:rPr lang="en-US" altLang="zh-CN" sz="20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.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094338" y="2091746"/>
            <a:ext cx="233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文章小结</a:t>
            </a:r>
            <a:endParaRPr lang="en-US" altLang="zh-CN" sz="3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Freeform 30"/>
          <p:cNvSpPr>
            <a:spLocks noEditPoints="1"/>
          </p:cNvSpPr>
          <p:nvPr/>
        </p:nvSpPr>
        <p:spPr bwMode="auto">
          <a:xfrm>
            <a:off x="723805" y="2282553"/>
            <a:ext cx="406150" cy="393215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129955" y="3677120"/>
            <a:ext cx="4658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A designer can use default text to simulate what text would look like. If it is not real text. </a:t>
            </a:r>
          </a:p>
        </p:txBody>
      </p:sp>
      <p:sp>
        <p:nvSpPr>
          <p:cNvPr id="56" name="Freeform 6"/>
          <p:cNvSpPr/>
          <p:nvPr/>
        </p:nvSpPr>
        <p:spPr bwMode="auto">
          <a:xfrm>
            <a:off x="7321409" y="1234026"/>
            <a:ext cx="5391145" cy="3208430"/>
          </a:xfrm>
          <a:custGeom>
            <a:avLst/>
            <a:gdLst>
              <a:gd name="T0" fmla="*/ 1579 w 1580"/>
              <a:gd name="T1" fmla="*/ 46 h 940"/>
              <a:gd name="T2" fmla="*/ 1577 w 1580"/>
              <a:gd name="T3" fmla="*/ 27 h 940"/>
              <a:gd name="T4" fmla="*/ 1551 w 1580"/>
              <a:gd name="T5" fmla="*/ 8 h 940"/>
              <a:gd name="T6" fmla="*/ 1448 w 1580"/>
              <a:gd name="T7" fmla="*/ 6 h 940"/>
              <a:gd name="T8" fmla="*/ 1271 w 1580"/>
              <a:gd name="T9" fmla="*/ 3 h 940"/>
              <a:gd name="T10" fmla="*/ 1086 w 1580"/>
              <a:gd name="T11" fmla="*/ 2 h 940"/>
              <a:gd name="T12" fmla="*/ 1029 w 1580"/>
              <a:gd name="T13" fmla="*/ 3 h 940"/>
              <a:gd name="T14" fmla="*/ 921 w 1580"/>
              <a:gd name="T15" fmla="*/ 5 h 940"/>
              <a:gd name="T16" fmla="*/ 867 w 1580"/>
              <a:gd name="T17" fmla="*/ 5 h 940"/>
              <a:gd name="T18" fmla="*/ 857 w 1580"/>
              <a:gd name="T19" fmla="*/ 6 h 940"/>
              <a:gd name="T20" fmla="*/ 575 w 1580"/>
              <a:gd name="T21" fmla="*/ 4 h 940"/>
              <a:gd name="T22" fmla="*/ 485 w 1580"/>
              <a:gd name="T23" fmla="*/ 5 h 940"/>
              <a:gd name="T24" fmla="*/ 354 w 1580"/>
              <a:gd name="T25" fmla="*/ 6 h 940"/>
              <a:gd name="T26" fmla="*/ 228 w 1580"/>
              <a:gd name="T27" fmla="*/ 7 h 940"/>
              <a:gd name="T28" fmla="*/ 148 w 1580"/>
              <a:gd name="T29" fmla="*/ 7 h 940"/>
              <a:gd name="T30" fmla="*/ 77 w 1580"/>
              <a:gd name="T31" fmla="*/ 6 h 940"/>
              <a:gd name="T32" fmla="*/ 44 w 1580"/>
              <a:gd name="T33" fmla="*/ 3 h 940"/>
              <a:gd name="T34" fmla="*/ 18 w 1580"/>
              <a:gd name="T35" fmla="*/ 7 h 940"/>
              <a:gd name="T36" fmla="*/ 5 w 1580"/>
              <a:gd name="T37" fmla="*/ 70 h 940"/>
              <a:gd name="T38" fmla="*/ 3 w 1580"/>
              <a:gd name="T39" fmla="*/ 286 h 940"/>
              <a:gd name="T40" fmla="*/ 4 w 1580"/>
              <a:gd name="T41" fmla="*/ 391 h 940"/>
              <a:gd name="T42" fmla="*/ 3 w 1580"/>
              <a:gd name="T43" fmla="*/ 492 h 940"/>
              <a:gd name="T44" fmla="*/ 2 w 1580"/>
              <a:gd name="T45" fmla="*/ 584 h 940"/>
              <a:gd name="T46" fmla="*/ 2 w 1580"/>
              <a:gd name="T47" fmla="*/ 686 h 940"/>
              <a:gd name="T48" fmla="*/ 4 w 1580"/>
              <a:gd name="T49" fmla="*/ 745 h 940"/>
              <a:gd name="T50" fmla="*/ 5 w 1580"/>
              <a:gd name="T51" fmla="*/ 799 h 940"/>
              <a:gd name="T52" fmla="*/ 4 w 1580"/>
              <a:gd name="T53" fmla="*/ 839 h 940"/>
              <a:gd name="T54" fmla="*/ 2 w 1580"/>
              <a:gd name="T55" fmla="*/ 871 h 940"/>
              <a:gd name="T56" fmla="*/ 12 w 1580"/>
              <a:gd name="T57" fmla="*/ 933 h 940"/>
              <a:gd name="T58" fmla="*/ 241 w 1580"/>
              <a:gd name="T59" fmla="*/ 933 h 940"/>
              <a:gd name="T60" fmla="*/ 508 w 1580"/>
              <a:gd name="T61" fmla="*/ 936 h 940"/>
              <a:gd name="T62" fmla="*/ 602 w 1580"/>
              <a:gd name="T63" fmla="*/ 933 h 940"/>
              <a:gd name="T64" fmla="*/ 639 w 1580"/>
              <a:gd name="T65" fmla="*/ 933 h 940"/>
              <a:gd name="T66" fmla="*/ 719 w 1580"/>
              <a:gd name="T67" fmla="*/ 934 h 940"/>
              <a:gd name="T68" fmla="*/ 766 w 1580"/>
              <a:gd name="T69" fmla="*/ 934 h 940"/>
              <a:gd name="T70" fmla="*/ 938 w 1580"/>
              <a:gd name="T71" fmla="*/ 935 h 940"/>
              <a:gd name="T72" fmla="*/ 1123 w 1580"/>
              <a:gd name="T73" fmla="*/ 935 h 940"/>
              <a:gd name="T74" fmla="*/ 1436 w 1580"/>
              <a:gd name="T75" fmla="*/ 933 h 940"/>
              <a:gd name="T76" fmla="*/ 1438 w 1580"/>
              <a:gd name="T77" fmla="*/ 933 h 940"/>
              <a:gd name="T78" fmla="*/ 1443 w 1580"/>
              <a:gd name="T79" fmla="*/ 933 h 940"/>
              <a:gd name="T80" fmla="*/ 1445 w 1580"/>
              <a:gd name="T81" fmla="*/ 933 h 940"/>
              <a:gd name="T82" fmla="*/ 1490 w 1580"/>
              <a:gd name="T83" fmla="*/ 934 h 940"/>
              <a:gd name="T84" fmla="*/ 1575 w 1580"/>
              <a:gd name="T85" fmla="*/ 930 h 940"/>
              <a:gd name="T86" fmla="*/ 1577 w 1580"/>
              <a:gd name="T87" fmla="*/ 878 h 940"/>
              <a:gd name="T88" fmla="*/ 1575 w 1580"/>
              <a:gd name="T89" fmla="*/ 847 h 940"/>
              <a:gd name="T90" fmla="*/ 1577 w 1580"/>
              <a:gd name="T91" fmla="*/ 725 h 940"/>
              <a:gd name="T92" fmla="*/ 1576 w 1580"/>
              <a:gd name="T93" fmla="*/ 620 h 940"/>
              <a:gd name="T94" fmla="*/ 1577 w 1580"/>
              <a:gd name="T95" fmla="*/ 582 h 940"/>
              <a:gd name="T96" fmla="*/ 1574 w 1580"/>
              <a:gd name="T97" fmla="*/ 473 h 940"/>
              <a:gd name="T98" fmla="*/ 1577 w 1580"/>
              <a:gd name="T99" fmla="*/ 233 h 940"/>
              <a:gd name="T100" fmla="*/ 1578 w 1580"/>
              <a:gd name="T101" fmla="*/ 157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0" h="940">
                <a:moveTo>
                  <a:pt x="1579" y="78"/>
                </a:moveTo>
                <a:cubicBezTo>
                  <a:pt x="1579" y="68"/>
                  <a:pt x="1580" y="56"/>
                  <a:pt x="1579" y="46"/>
                </a:cubicBezTo>
                <a:cubicBezTo>
                  <a:pt x="1577" y="40"/>
                  <a:pt x="1578" y="34"/>
                  <a:pt x="1577" y="28"/>
                </a:cubicBezTo>
                <a:cubicBezTo>
                  <a:pt x="1577" y="28"/>
                  <a:pt x="1577" y="27"/>
                  <a:pt x="1577" y="27"/>
                </a:cubicBezTo>
                <a:cubicBezTo>
                  <a:pt x="1576" y="19"/>
                  <a:pt x="1575" y="10"/>
                  <a:pt x="1566" y="8"/>
                </a:cubicBezTo>
                <a:cubicBezTo>
                  <a:pt x="1562" y="8"/>
                  <a:pt x="1556" y="8"/>
                  <a:pt x="1551" y="8"/>
                </a:cubicBezTo>
                <a:cubicBezTo>
                  <a:pt x="1543" y="8"/>
                  <a:pt x="1535" y="8"/>
                  <a:pt x="1527" y="8"/>
                </a:cubicBezTo>
                <a:cubicBezTo>
                  <a:pt x="1501" y="8"/>
                  <a:pt x="1475" y="6"/>
                  <a:pt x="1448" y="6"/>
                </a:cubicBezTo>
                <a:cubicBezTo>
                  <a:pt x="1420" y="6"/>
                  <a:pt x="1392" y="3"/>
                  <a:pt x="1363" y="3"/>
                </a:cubicBezTo>
                <a:cubicBezTo>
                  <a:pt x="1333" y="3"/>
                  <a:pt x="1302" y="3"/>
                  <a:pt x="1271" y="3"/>
                </a:cubicBezTo>
                <a:cubicBezTo>
                  <a:pt x="1240" y="2"/>
                  <a:pt x="1208" y="2"/>
                  <a:pt x="1176" y="2"/>
                </a:cubicBezTo>
                <a:cubicBezTo>
                  <a:pt x="1146" y="2"/>
                  <a:pt x="1116" y="0"/>
                  <a:pt x="1086" y="2"/>
                </a:cubicBezTo>
                <a:cubicBezTo>
                  <a:pt x="1074" y="3"/>
                  <a:pt x="1061" y="4"/>
                  <a:pt x="1049" y="4"/>
                </a:cubicBezTo>
                <a:cubicBezTo>
                  <a:pt x="1042" y="4"/>
                  <a:pt x="1036" y="4"/>
                  <a:pt x="1029" y="3"/>
                </a:cubicBezTo>
                <a:cubicBezTo>
                  <a:pt x="1022" y="3"/>
                  <a:pt x="1014" y="4"/>
                  <a:pt x="1007" y="3"/>
                </a:cubicBezTo>
                <a:cubicBezTo>
                  <a:pt x="979" y="1"/>
                  <a:pt x="950" y="7"/>
                  <a:pt x="921" y="5"/>
                </a:cubicBezTo>
                <a:cubicBezTo>
                  <a:pt x="909" y="4"/>
                  <a:pt x="897" y="4"/>
                  <a:pt x="885" y="4"/>
                </a:cubicBezTo>
                <a:cubicBezTo>
                  <a:pt x="879" y="4"/>
                  <a:pt x="873" y="5"/>
                  <a:pt x="867" y="5"/>
                </a:cubicBezTo>
                <a:cubicBezTo>
                  <a:pt x="864" y="5"/>
                  <a:pt x="861" y="6"/>
                  <a:pt x="857" y="7"/>
                </a:cubicBezTo>
                <a:cubicBezTo>
                  <a:pt x="857" y="6"/>
                  <a:pt x="857" y="6"/>
                  <a:pt x="857" y="6"/>
                </a:cubicBezTo>
                <a:cubicBezTo>
                  <a:pt x="793" y="6"/>
                  <a:pt x="730" y="6"/>
                  <a:pt x="667" y="6"/>
                </a:cubicBezTo>
                <a:cubicBezTo>
                  <a:pt x="637" y="6"/>
                  <a:pt x="606" y="4"/>
                  <a:pt x="575" y="4"/>
                </a:cubicBezTo>
                <a:cubicBezTo>
                  <a:pt x="561" y="4"/>
                  <a:pt x="547" y="5"/>
                  <a:pt x="533" y="6"/>
                </a:cubicBezTo>
                <a:cubicBezTo>
                  <a:pt x="517" y="6"/>
                  <a:pt x="501" y="5"/>
                  <a:pt x="485" y="5"/>
                </a:cubicBezTo>
                <a:cubicBezTo>
                  <a:pt x="455" y="5"/>
                  <a:pt x="424" y="3"/>
                  <a:pt x="394" y="6"/>
                </a:cubicBezTo>
                <a:cubicBezTo>
                  <a:pt x="381" y="7"/>
                  <a:pt x="367" y="7"/>
                  <a:pt x="354" y="6"/>
                </a:cubicBezTo>
                <a:cubicBezTo>
                  <a:pt x="339" y="5"/>
                  <a:pt x="326" y="6"/>
                  <a:pt x="311" y="6"/>
                </a:cubicBezTo>
                <a:cubicBezTo>
                  <a:pt x="284" y="5"/>
                  <a:pt x="256" y="7"/>
                  <a:pt x="228" y="7"/>
                </a:cubicBezTo>
                <a:cubicBezTo>
                  <a:pt x="215" y="7"/>
                  <a:pt x="202" y="6"/>
                  <a:pt x="189" y="6"/>
                </a:cubicBezTo>
                <a:cubicBezTo>
                  <a:pt x="176" y="6"/>
                  <a:pt x="161" y="8"/>
                  <a:pt x="148" y="7"/>
                </a:cubicBezTo>
                <a:cubicBezTo>
                  <a:pt x="136" y="5"/>
                  <a:pt x="125" y="7"/>
                  <a:pt x="113" y="7"/>
                </a:cubicBezTo>
                <a:cubicBezTo>
                  <a:pt x="101" y="7"/>
                  <a:pt x="90" y="5"/>
                  <a:pt x="77" y="6"/>
                </a:cubicBezTo>
                <a:cubicBezTo>
                  <a:pt x="72" y="6"/>
                  <a:pt x="66" y="4"/>
                  <a:pt x="61" y="4"/>
                </a:cubicBezTo>
                <a:cubicBezTo>
                  <a:pt x="56" y="4"/>
                  <a:pt x="49" y="4"/>
                  <a:pt x="44" y="3"/>
                </a:cubicBezTo>
                <a:cubicBezTo>
                  <a:pt x="37" y="2"/>
                  <a:pt x="27" y="4"/>
                  <a:pt x="19" y="6"/>
                </a:cubicBezTo>
                <a:cubicBezTo>
                  <a:pt x="19" y="6"/>
                  <a:pt x="19" y="6"/>
                  <a:pt x="18" y="7"/>
                </a:cubicBezTo>
                <a:cubicBezTo>
                  <a:pt x="10" y="8"/>
                  <a:pt x="5" y="17"/>
                  <a:pt x="5" y="25"/>
                </a:cubicBezTo>
                <a:cubicBezTo>
                  <a:pt x="5" y="40"/>
                  <a:pt x="5" y="55"/>
                  <a:pt x="5" y="70"/>
                </a:cubicBezTo>
                <a:cubicBezTo>
                  <a:pt x="5" y="106"/>
                  <a:pt x="5" y="142"/>
                  <a:pt x="3" y="178"/>
                </a:cubicBezTo>
                <a:cubicBezTo>
                  <a:pt x="1" y="214"/>
                  <a:pt x="2" y="250"/>
                  <a:pt x="3" y="286"/>
                </a:cubicBezTo>
                <a:cubicBezTo>
                  <a:pt x="4" y="321"/>
                  <a:pt x="5" y="356"/>
                  <a:pt x="5" y="390"/>
                </a:cubicBezTo>
                <a:cubicBezTo>
                  <a:pt x="4" y="391"/>
                  <a:pt x="4" y="391"/>
                  <a:pt x="4" y="391"/>
                </a:cubicBezTo>
                <a:cubicBezTo>
                  <a:pt x="1" y="406"/>
                  <a:pt x="4" y="421"/>
                  <a:pt x="4" y="435"/>
                </a:cubicBezTo>
                <a:cubicBezTo>
                  <a:pt x="4" y="454"/>
                  <a:pt x="4" y="473"/>
                  <a:pt x="3" y="492"/>
                </a:cubicBezTo>
                <a:cubicBezTo>
                  <a:pt x="2" y="513"/>
                  <a:pt x="3" y="534"/>
                  <a:pt x="1" y="555"/>
                </a:cubicBezTo>
                <a:cubicBezTo>
                  <a:pt x="0" y="564"/>
                  <a:pt x="2" y="574"/>
                  <a:pt x="2" y="584"/>
                </a:cubicBezTo>
                <a:cubicBezTo>
                  <a:pt x="2" y="595"/>
                  <a:pt x="3" y="606"/>
                  <a:pt x="2" y="617"/>
                </a:cubicBezTo>
                <a:cubicBezTo>
                  <a:pt x="2" y="640"/>
                  <a:pt x="2" y="663"/>
                  <a:pt x="2" y="686"/>
                </a:cubicBezTo>
                <a:cubicBezTo>
                  <a:pt x="2" y="696"/>
                  <a:pt x="3" y="706"/>
                  <a:pt x="4" y="717"/>
                </a:cubicBezTo>
                <a:cubicBezTo>
                  <a:pt x="5" y="726"/>
                  <a:pt x="3" y="736"/>
                  <a:pt x="4" y="745"/>
                </a:cubicBezTo>
                <a:cubicBezTo>
                  <a:pt x="5" y="754"/>
                  <a:pt x="4" y="762"/>
                  <a:pt x="5" y="770"/>
                </a:cubicBezTo>
                <a:cubicBezTo>
                  <a:pt x="5" y="780"/>
                  <a:pt x="5" y="790"/>
                  <a:pt x="5" y="799"/>
                </a:cubicBezTo>
                <a:cubicBezTo>
                  <a:pt x="5" y="811"/>
                  <a:pt x="5" y="822"/>
                  <a:pt x="4" y="833"/>
                </a:cubicBezTo>
                <a:cubicBezTo>
                  <a:pt x="4" y="835"/>
                  <a:pt x="4" y="837"/>
                  <a:pt x="4" y="839"/>
                </a:cubicBezTo>
                <a:cubicBezTo>
                  <a:pt x="3" y="839"/>
                  <a:pt x="3" y="839"/>
                  <a:pt x="3" y="840"/>
                </a:cubicBezTo>
                <a:cubicBezTo>
                  <a:pt x="3" y="850"/>
                  <a:pt x="2" y="861"/>
                  <a:pt x="2" y="871"/>
                </a:cubicBezTo>
                <a:cubicBezTo>
                  <a:pt x="2" y="886"/>
                  <a:pt x="2" y="900"/>
                  <a:pt x="4" y="914"/>
                </a:cubicBezTo>
                <a:cubicBezTo>
                  <a:pt x="5" y="922"/>
                  <a:pt x="3" y="930"/>
                  <a:pt x="12" y="933"/>
                </a:cubicBezTo>
                <a:cubicBezTo>
                  <a:pt x="25" y="938"/>
                  <a:pt x="41" y="935"/>
                  <a:pt x="54" y="935"/>
                </a:cubicBezTo>
                <a:cubicBezTo>
                  <a:pt x="116" y="935"/>
                  <a:pt x="179" y="932"/>
                  <a:pt x="241" y="933"/>
                </a:cubicBezTo>
                <a:cubicBezTo>
                  <a:pt x="300" y="935"/>
                  <a:pt x="360" y="934"/>
                  <a:pt x="420" y="934"/>
                </a:cubicBezTo>
                <a:cubicBezTo>
                  <a:pt x="449" y="934"/>
                  <a:pt x="479" y="936"/>
                  <a:pt x="508" y="936"/>
                </a:cubicBezTo>
                <a:cubicBezTo>
                  <a:pt x="538" y="936"/>
                  <a:pt x="567" y="934"/>
                  <a:pt x="596" y="933"/>
                </a:cubicBezTo>
                <a:cubicBezTo>
                  <a:pt x="598" y="933"/>
                  <a:pt x="600" y="933"/>
                  <a:pt x="602" y="933"/>
                </a:cubicBezTo>
                <a:cubicBezTo>
                  <a:pt x="602" y="933"/>
                  <a:pt x="602" y="933"/>
                  <a:pt x="602" y="933"/>
                </a:cubicBezTo>
                <a:cubicBezTo>
                  <a:pt x="614" y="933"/>
                  <a:pt x="627" y="933"/>
                  <a:pt x="639" y="933"/>
                </a:cubicBezTo>
                <a:cubicBezTo>
                  <a:pt x="652" y="933"/>
                  <a:pt x="666" y="934"/>
                  <a:pt x="679" y="934"/>
                </a:cubicBezTo>
                <a:cubicBezTo>
                  <a:pt x="692" y="934"/>
                  <a:pt x="706" y="934"/>
                  <a:pt x="719" y="934"/>
                </a:cubicBezTo>
                <a:cubicBezTo>
                  <a:pt x="727" y="934"/>
                  <a:pt x="734" y="933"/>
                  <a:pt x="742" y="933"/>
                </a:cubicBezTo>
                <a:cubicBezTo>
                  <a:pt x="750" y="933"/>
                  <a:pt x="758" y="934"/>
                  <a:pt x="766" y="934"/>
                </a:cubicBezTo>
                <a:cubicBezTo>
                  <a:pt x="795" y="933"/>
                  <a:pt x="825" y="934"/>
                  <a:pt x="854" y="935"/>
                </a:cubicBezTo>
                <a:cubicBezTo>
                  <a:pt x="882" y="937"/>
                  <a:pt x="910" y="936"/>
                  <a:pt x="938" y="935"/>
                </a:cubicBezTo>
                <a:cubicBezTo>
                  <a:pt x="969" y="934"/>
                  <a:pt x="1001" y="934"/>
                  <a:pt x="1033" y="935"/>
                </a:cubicBezTo>
                <a:cubicBezTo>
                  <a:pt x="1063" y="936"/>
                  <a:pt x="1093" y="934"/>
                  <a:pt x="1123" y="935"/>
                </a:cubicBezTo>
                <a:cubicBezTo>
                  <a:pt x="1186" y="936"/>
                  <a:pt x="1249" y="936"/>
                  <a:pt x="1312" y="934"/>
                </a:cubicBezTo>
                <a:cubicBezTo>
                  <a:pt x="1353" y="933"/>
                  <a:pt x="1395" y="934"/>
                  <a:pt x="1436" y="933"/>
                </a:cubicBezTo>
                <a:cubicBezTo>
                  <a:pt x="1438" y="934"/>
                  <a:pt x="1438" y="934"/>
                  <a:pt x="1438" y="933"/>
                </a:cubicBezTo>
                <a:cubicBezTo>
                  <a:pt x="1438" y="933"/>
                  <a:pt x="1438" y="933"/>
                  <a:pt x="1438" y="933"/>
                </a:cubicBezTo>
                <a:cubicBezTo>
                  <a:pt x="1438" y="934"/>
                  <a:pt x="1439" y="934"/>
                  <a:pt x="1440" y="934"/>
                </a:cubicBezTo>
                <a:cubicBezTo>
                  <a:pt x="1441" y="934"/>
                  <a:pt x="1442" y="933"/>
                  <a:pt x="1443" y="933"/>
                </a:cubicBezTo>
                <a:cubicBezTo>
                  <a:pt x="1444" y="933"/>
                  <a:pt x="1444" y="933"/>
                  <a:pt x="1445" y="933"/>
                </a:cubicBezTo>
                <a:cubicBezTo>
                  <a:pt x="1445" y="933"/>
                  <a:pt x="1445" y="933"/>
                  <a:pt x="1445" y="933"/>
                </a:cubicBezTo>
                <a:cubicBezTo>
                  <a:pt x="1449" y="933"/>
                  <a:pt x="1454" y="935"/>
                  <a:pt x="1458" y="934"/>
                </a:cubicBezTo>
                <a:cubicBezTo>
                  <a:pt x="1469" y="933"/>
                  <a:pt x="1479" y="933"/>
                  <a:pt x="1490" y="934"/>
                </a:cubicBezTo>
                <a:cubicBezTo>
                  <a:pt x="1507" y="936"/>
                  <a:pt x="1524" y="934"/>
                  <a:pt x="1541" y="937"/>
                </a:cubicBezTo>
                <a:cubicBezTo>
                  <a:pt x="1550" y="938"/>
                  <a:pt x="1569" y="940"/>
                  <a:pt x="1575" y="930"/>
                </a:cubicBezTo>
                <a:cubicBezTo>
                  <a:pt x="1578" y="925"/>
                  <a:pt x="1577" y="918"/>
                  <a:pt x="1577" y="912"/>
                </a:cubicBezTo>
                <a:cubicBezTo>
                  <a:pt x="1579" y="901"/>
                  <a:pt x="1577" y="889"/>
                  <a:pt x="1577" y="878"/>
                </a:cubicBezTo>
                <a:cubicBezTo>
                  <a:pt x="1577" y="877"/>
                  <a:pt x="1577" y="877"/>
                  <a:pt x="1577" y="876"/>
                </a:cubicBezTo>
                <a:cubicBezTo>
                  <a:pt x="1576" y="866"/>
                  <a:pt x="1575" y="857"/>
                  <a:pt x="1575" y="847"/>
                </a:cubicBezTo>
                <a:cubicBezTo>
                  <a:pt x="1574" y="818"/>
                  <a:pt x="1575" y="790"/>
                  <a:pt x="1575" y="762"/>
                </a:cubicBezTo>
                <a:cubicBezTo>
                  <a:pt x="1575" y="750"/>
                  <a:pt x="1577" y="737"/>
                  <a:pt x="1577" y="725"/>
                </a:cubicBezTo>
                <a:cubicBezTo>
                  <a:pt x="1577" y="712"/>
                  <a:pt x="1576" y="699"/>
                  <a:pt x="1576" y="685"/>
                </a:cubicBezTo>
                <a:cubicBezTo>
                  <a:pt x="1575" y="664"/>
                  <a:pt x="1576" y="642"/>
                  <a:pt x="1576" y="620"/>
                </a:cubicBezTo>
                <a:cubicBezTo>
                  <a:pt x="1577" y="620"/>
                  <a:pt x="1577" y="620"/>
                  <a:pt x="1577" y="619"/>
                </a:cubicBezTo>
                <a:cubicBezTo>
                  <a:pt x="1577" y="607"/>
                  <a:pt x="1578" y="594"/>
                  <a:pt x="1577" y="582"/>
                </a:cubicBezTo>
                <a:cubicBezTo>
                  <a:pt x="1577" y="571"/>
                  <a:pt x="1576" y="559"/>
                  <a:pt x="1576" y="548"/>
                </a:cubicBezTo>
                <a:cubicBezTo>
                  <a:pt x="1576" y="523"/>
                  <a:pt x="1574" y="498"/>
                  <a:pt x="1574" y="473"/>
                </a:cubicBezTo>
                <a:cubicBezTo>
                  <a:pt x="1574" y="302"/>
                  <a:pt x="1574" y="302"/>
                  <a:pt x="1574" y="302"/>
                </a:cubicBezTo>
                <a:cubicBezTo>
                  <a:pt x="1574" y="279"/>
                  <a:pt x="1577" y="256"/>
                  <a:pt x="1577" y="233"/>
                </a:cubicBezTo>
                <a:cubicBezTo>
                  <a:pt x="1576" y="220"/>
                  <a:pt x="1577" y="207"/>
                  <a:pt x="1577" y="194"/>
                </a:cubicBezTo>
                <a:cubicBezTo>
                  <a:pt x="1577" y="182"/>
                  <a:pt x="1577" y="170"/>
                  <a:pt x="1578" y="157"/>
                </a:cubicBezTo>
                <a:cubicBezTo>
                  <a:pt x="1580" y="131"/>
                  <a:pt x="1579" y="105"/>
                  <a:pt x="1579" y="78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Freeform 7"/>
          <p:cNvSpPr/>
          <p:nvPr/>
        </p:nvSpPr>
        <p:spPr bwMode="auto">
          <a:xfrm>
            <a:off x="6295483" y="5729999"/>
            <a:ext cx="7444435" cy="251453"/>
          </a:xfrm>
          <a:custGeom>
            <a:avLst/>
            <a:gdLst>
              <a:gd name="T0" fmla="*/ 2142 w 2190"/>
              <a:gd name="T1" fmla="*/ 9 h 74"/>
              <a:gd name="T2" fmla="*/ 2023 w 2190"/>
              <a:gd name="T3" fmla="*/ 6 h 74"/>
              <a:gd name="T4" fmla="*/ 1935 w 2190"/>
              <a:gd name="T5" fmla="*/ 5 h 74"/>
              <a:gd name="T6" fmla="*/ 1848 w 2190"/>
              <a:gd name="T7" fmla="*/ 3 h 74"/>
              <a:gd name="T8" fmla="*/ 1845 w 2190"/>
              <a:gd name="T9" fmla="*/ 3 h 74"/>
              <a:gd name="T10" fmla="*/ 1836 w 2190"/>
              <a:gd name="T11" fmla="*/ 3 h 74"/>
              <a:gd name="T12" fmla="*/ 1788 w 2190"/>
              <a:gd name="T13" fmla="*/ 1 h 74"/>
              <a:gd name="T14" fmla="*/ 1581 w 2190"/>
              <a:gd name="T15" fmla="*/ 5 h 74"/>
              <a:gd name="T16" fmla="*/ 1373 w 2190"/>
              <a:gd name="T17" fmla="*/ 7 h 74"/>
              <a:gd name="T18" fmla="*/ 1303 w 2190"/>
              <a:gd name="T19" fmla="*/ 5 h 74"/>
              <a:gd name="T20" fmla="*/ 1228 w 2190"/>
              <a:gd name="T21" fmla="*/ 3 h 74"/>
              <a:gd name="T22" fmla="*/ 1058 w 2190"/>
              <a:gd name="T23" fmla="*/ 5 h 74"/>
              <a:gd name="T24" fmla="*/ 971 w 2190"/>
              <a:gd name="T25" fmla="*/ 4 h 74"/>
              <a:gd name="T26" fmla="*/ 858 w 2190"/>
              <a:gd name="T27" fmla="*/ 3 h 74"/>
              <a:gd name="T28" fmla="*/ 784 w 2190"/>
              <a:gd name="T29" fmla="*/ 7 h 74"/>
              <a:gd name="T30" fmla="*/ 745 w 2190"/>
              <a:gd name="T31" fmla="*/ 7 h 74"/>
              <a:gd name="T32" fmla="*/ 683 w 2190"/>
              <a:gd name="T33" fmla="*/ 7 h 74"/>
              <a:gd name="T34" fmla="*/ 529 w 2190"/>
              <a:gd name="T35" fmla="*/ 1 h 74"/>
              <a:gd name="T36" fmla="*/ 216 w 2190"/>
              <a:gd name="T37" fmla="*/ 1 h 74"/>
              <a:gd name="T38" fmla="*/ 111 w 2190"/>
              <a:gd name="T39" fmla="*/ 5 h 74"/>
              <a:gd name="T40" fmla="*/ 66 w 2190"/>
              <a:gd name="T41" fmla="*/ 3 h 74"/>
              <a:gd name="T42" fmla="*/ 4 w 2190"/>
              <a:gd name="T43" fmla="*/ 14 h 74"/>
              <a:gd name="T44" fmla="*/ 2 w 2190"/>
              <a:gd name="T45" fmla="*/ 17 h 74"/>
              <a:gd name="T46" fmla="*/ 2 w 2190"/>
              <a:gd name="T47" fmla="*/ 21 h 74"/>
              <a:gd name="T48" fmla="*/ 52 w 2190"/>
              <a:gd name="T49" fmla="*/ 71 h 74"/>
              <a:gd name="T50" fmla="*/ 167 w 2190"/>
              <a:gd name="T51" fmla="*/ 70 h 74"/>
              <a:gd name="T52" fmla="*/ 328 w 2190"/>
              <a:gd name="T53" fmla="*/ 69 h 74"/>
              <a:gd name="T54" fmla="*/ 489 w 2190"/>
              <a:gd name="T55" fmla="*/ 71 h 74"/>
              <a:gd name="T56" fmla="*/ 559 w 2190"/>
              <a:gd name="T57" fmla="*/ 71 h 74"/>
              <a:gd name="T58" fmla="*/ 575 w 2190"/>
              <a:gd name="T59" fmla="*/ 70 h 74"/>
              <a:gd name="T60" fmla="*/ 669 w 2190"/>
              <a:gd name="T61" fmla="*/ 72 h 74"/>
              <a:gd name="T62" fmla="*/ 797 w 2190"/>
              <a:gd name="T63" fmla="*/ 71 h 74"/>
              <a:gd name="T64" fmla="*/ 921 w 2190"/>
              <a:gd name="T65" fmla="*/ 70 h 74"/>
              <a:gd name="T66" fmla="*/ 1040 w 2190"/>
              <a:gd name="T67" fmla="*/ 70 h 74"/>
              <a:gd name="T68" fmla="*/ 1066 w 2190"/>
              <a:gd name="T69" fmla="*/ 70 h 74"/>
              <a:gd name="T70" fmla="*/ 1161 w 2190"/>
              <a:gd name="T71" fmla="*/ 71 h 74"/>
              <a:gd name="T72" fmla="*/ 1238 w 2190"/>
              <a:gd name="T73" fmla="*/ 72 h 74"/>
              <a:gd name="T74" fmla="*/ 1315 w 2190"/>
              <a:gd name="T75" fmla="*/ 71 h 74"/>
              <a:gd name="T76" fmla="*/ 1469 w 2190"/>
              <a:gd name="T77" fmla="*/ 70 h 74"/>
              <a:gd name="T78" fmla="*/ 1619 w 2190"/>
              <a:gd name="T79" fmla="*/ 72 h 74"/>
              <a:gd name="T80" fmla="*/ 1629 w 2190"/>
              <a:gd name="T81" fmla="*/ 72 h 74"/>
              <a:gd name="T82" fmla="*/ 1694 w 2190"/>
              <a:gd name="T83" fmla="*/ 71 h 74"/>
              <a:gd name="T84" fmla="*/ 1792 w 2190"/>
              <a:gd name="T85" fmla="*/ 68 h 74"/>
              <a:gd name="T86" fmla="*/ 1949 w 2190"/>
              <a:gd name="T87" fmla="*/ 68 h 74"/>
              <a:gd name="T88" fmla="*/ 1955 w 2190"/>
              <a:gd name="T89" fmla="*/ 68 h 74"/>
              <a:gd name="T90" fmla="*/ 2030 w 2190"/>
              <a:gd name="T91" fmla="*/ 70 h 74"/>
              <a:gd name="T92" fmla="*/ 2157 w 2190"/>
              <a:gd name="T93" fmla="*/ 65 h 74"/>
              <a:gd name="T94" fmla="*/ 2190 w 2190"/>
              <a:gd name="T95" fmla="*/ 2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90" h="74">
                <a:moveTo>
                  <a:pt x="2179" y="12"/>
                </a:moveTo>
                <a:cubicBezTo>
                  <a:pt x="2168" y="8"/>
                  <a:pt x="2154" y="10"/>
                  <a:pt x="2142" y="9"/>
                </a:cubicBezTo>
                <a:cubicBezTo>
                  <a:pt x="2130" y="8"/>
                  <a:pt x="2118" y="7"/>
                  <a:pt x="2106" y="7"/>
                </a:cubicBezTo>
                <a:cubicBezTo>
                  <a:pt x="2078" y="7"/>
                  <a:pt x="2051" y="5"/>
                  <a:pt x="2023" y="6"/>
                </a:cubicBezTo>
                <a:cubicBezTo>
                  <a:pt x="2010" y="7"/>
                  <a:pt x="1996" y="6"/>
                  <a:pt x="1982" y="6"/>
                </a:cubicBezTo>
                <a:cubicBezTo>
                  <a:pt x="1966" y="6"/>
                  <a:pt x="1951" y="6"/>
                  <a:pt x="1935" y="5"/>
                </a:cubicBezTo>
                <a:cubicBezTo>
                  <a:pt x="1906" y="4"/>
                  <a:pt x="1878" y="5"/>
                  <a:pt x="1850" y="3"/>
                </a:cubicBezTo>
                <a:cubicBezTo>
                  <a:pt x="1849" y="3"/>
                  <a:pt x="1849" y="3"/>
                  <a:pt x="1848" y="3"/>
                </a:cubicBezTo>
                <a:cubicBezTo>
                  <a:pt x="1848" y="3"/>
                  <a:pt x="1848" y="3"/>
                  <a:pt x="1847" y="3"/>
                </a:cubicBezTo>
                <a:cubicBezTo>
                  <a:pt x="1847" y="3"/>
                  <a:pt x="1846" y="3"/>
                  <a:pt x="1845" y="3"/>
                </a:cubicBezTo>
                <a:cubicBezTo>
                  <a:pt x="1845" y="3"/>
                  <a:pt x="1845" y="3"/>
                  <a:pt x="1844" y="3"/>
                </a:cubicBezTo>
                <a:cubicBezTo>
                  <a:pt x="1842" y="3"/>
                  <a:pt x="1839" y="3"/>
                  <a:pt x="1836" y="3"/>
                </a:cubicBezTo>
                <a:cubicBezTo>
                  <a:pt x="1831" y="2"/>
                  <a:pt x="1825" y="2"/>
                  <a:pt x="1819" y="2"/>
                </a:cubicBezTo>
                <a:cubicBezTo>
                  <a:pt x="1809" y="2"/>
                  <a:pt x="1798" y="1"/>
                  <a:pt x="1788" y="1"/>
                </a:cubicBezTo>
                <a:cubicBezTo>
                  <a:pt x="1765" y="0"/>
                  <a:pt x="1743" y="1"/>
                  <a:pt x="1720" y="1"/>
                </a:cubicBezTo>
                <a:cubicBezTo>
                  <a:pt x="1674" y="1"/>
                  <a:pt x="1627" y="3"/>
                  <a:pt x="1581" y="5"/>
                </a:cubicBezTo>
                <a:cubicBezTo>
                  <a:pt x="1534" y="8"/>
                  <a:pt x="1486" y="5"/>
                  <a:pt x="1439" y="6"/>
                </a:cubicBezTo>
                <a:cubicBezTo>
                  <a:pt x="1417" y="6"/>
                  <a:pt x="1395" y="6"/>
                  <a:pt x="1373" y="7"/>
                </a:cubicBezTo>
                <a:cubicBezTo>
                  <a:pt x="1350" y="7"/>
                  <a:pt x="1327" y="5"/>
                  <a:pt x="1304" y="5"/>
                </a:cubicBezTo>
                <a:cubicBezTo>
                  <a:pt x="1304" y="5"/>
                  <a:pt x="1303" y="5"/>
                  <a:pt x="1303" y="5"/>
                </a:cubicBezTo>
                <a:cubicBezTo>
                  <a:pt x="1291" y="6"/>
                  <a:pt x="1277" y="5"/>
                  <a:pt x="1265" y="5"/>
                </a:cubicBezTo>
                <a:cubicBezTo>
                  <a:pt x="1253" y="4"/>
                  <a:pt x="1240" y="3"/>
                  <a:pt x="1228" y="3"/>
                </a:cubicBezTo>
                <a:cubicBezTo>
                  <a:pt x="1200" y="3"/>
                  <a:pt x="1172" y="4"/>
                  <a:pt x="1145" y="4"/>
                </a:cubicBezTo>
                <a:cubicBezTo>
                  <a:pt x="1116" y="4"/>
                  <a:pt x="1087" y="5"/>
                  <a:pt x="1058" y="5"/>
                </a:cubicBezTo>
                <a:cubicBezTo>
                  <a:pt x="1044" y="5"/>
                  <a:pt x="1031" y="5"/>
                  <a:pt x="1018" y="4"/>
                </a:cubicBezTo>
                <a:cubicBezTo>
                  <a:pt x="1002" y="3"/>
                  <a:pt x="986" y="5"/>
                  <a:pt x="971" y="4"/>
                </a:cubicBezTo>
                <a:cubicBezTo>
                  <a:pt x="945" y="2"/>
                  <a:pt x="919" y="3"/>
                  <a:pt x="894" y="3"/>
                </a:cubicBezTo>
                <a:cubicBezTo>
                  <a:pt x="882" y="3"/>
                  <a:pt x="870" y="2"/>
                  <a:pt x="858" y="3"/>
                </a:cubicBezTo>
                <a:cubicBezTo>
                  <a:pt x="845" y="5"/>
                  <a:pt x="832" y="5"/>
                  <a:pt x="818" y="5"/>
                </a:cubicBezTo>
                <a:cubicBezTo>
                  <a:pt x="807" y="5"/>
                  <a:pt x="796" y="6"/>
                  <a:pt x="784" y="7"/>
                </a:cubicBezTo>
                <a:cubicBezTo>
                  <a:pt x="777" y="7"/>
                  <a:pt x="771" y="6"/>
                  <a:pt x="764" y="6"/>
                </a:cubicBezTo>
                <a:cubicBezTo>
                  <a:pt x="758" y="6"/>
                  <a:pt x="751" y="8"/>
                  <a:pt x="745" y="7"/>
                </a:cubicBezTo>
                <a:cubicBezTo>
                  <a:pt x="736" y="5"/>
                  <a:pt x="723" y="6"/>
                  <a:pt x="714" y="6"/>
                </a:cubicBezTo>
                <a:cubicBezTo>
                  <a:pt x="704" y="6"/>
                  <a:pt x="693" y="5"/>
                  <a:pt x="683" y="7"/>
                </a:cubicBezTo>
                <a:cubicBezTo>
                  <a:pt x="683" y="6"/>
                  <a:pt x="682" y="6"/>
                  <a:pt x="682" y="6"/>
                </a:cubicBezTo>
                <a:cubicBezTo>
                  <a:pt x="631" y="6"/>
                  <a:pt x="580" y="0"/>
                  <a:pt x="529" y="1"/>
                </a:cubicBezTo>
                <a:cubicBezTo>
                  <a:pt x="476" y="1"/>
                  <a:pt x="424" y="3"/>
                  <a:pt x="371" y="4"/>
                </a:cubicBezTo>
                <a:cubicBezTo>
                  <a:pt x="320" y="4"/>
                  <a:pt x="268" y="2"/>
                  <a:pt x="216" y="1"/>
                </a:cubicBezTo>
                <a:cubicBezTo>
                  <a:pt x="192" y="0"/>
                  <a:pt x="169" y="2"/>
                  <a:pt x="145" y="3"/>
                </a:cubicBezTo>
                <a:cubicBezTo>
                  <a:pt x="133" y="4"/>
                  <a:pt x="122" y="5"/>
                  <a:pt x="111" y="5"/>
                </a:cubicBezTo>
                <a:cubicBezTo>
                  <a:pt x="105" y="5"/>
                  <a:pt x="98" y="4"/>
                  <a:pt x="92" y="4"/>
                </a:cubicBezTo>
                <a:cubicBezTo>
                  <a:pt x="84" y="2"/>
                  <a:pt x="75" y="3"/>
                  <a:pt x="66" y="3"/>
                </a:cubicBezTo>
                <a:cubicBezTo>
                  <a:pt x="56" y="3"/>
                  <a:pt x="46" y="4"/>
                  <a:pt x="36" y="3"/>
                </a:cubicBezTo>
                <a:cubicBezTo>
                  <a:pt x="26" y="2"/>
                  <a:pt x="12" y="6"/>
                  <a:pt x="4" y="14"/>
                </a:cubicBezTo>
                <a:cubicBezTo>
                  <a:pt x="4" y="14"/>
                  <a:pt x="3" y="15"/>
                  <a:pt x="2" y="16"/>
                </a:cubicBezTo>
                <a:cubicBezTo>
                  <a:pt x="2" y="16"/>
                  <a:pt x="2" y="17"/>
                  <a:pt x="2" y="17"/>
                </a:cubicBezTo>
                <a:cubicBezTo>
                  <a:pt x="2" y="18"/>
                  <a:pt x="2" y="18"/>
                  <a:pt x="1" y="19"/>
                </a:cubicBezTo>
                <a:cubicBezTo>
                  <a:pt x="1" y="19"/>
                  <a:pt x="1" y="20"/>
                  <a:pt x="2" y="21"/>
                </a:cubicBezTo>
                <a:cubicBezTo>
                  <a:pt x="0" y="36"/>
                  <a:pt x="5" y="54"/>
                  <a:pt x="17" y="63"/>
                </a:cubicBezTo>
                <a:cubicBezTo>
                  <a:pt x="26" y="70"/>
                  <a:pt x="41" y="70"/>
                  <a:pt x="52" y="71"/>
                </a:cubicBezTo>
                <a:cubicBezTo>
                  <a:pt x="64" y="73"/>
                  <a:pt x="78" y="73"/>
                  <a:pt x="90" y="72"/>
                </a:cubicBezTo>
                <a:cubicBezTo>
                  <a:pt x="115" y="70"/>
                  <a:pt x="141" y="71"/>
                  <a:pt x="167" y="70"/>
                </a:cubicBezTo>
                <a:cubicBezTo>
                  <a:pt x="194" y="70"/>
                  <a:pt x="221" y="68"/>
                  <a:pt x="248" y="71"/>
                </a:cubicBezTo>
                <a:cubicBezTo>
                  <a:pt x="274" y="73"/>
                  <a:pt x="302" y="69"/>
                  <a:pt x="328" y="69"/>
                </a:cubicBezTo>
                <a:cubicBezTo>
                  <a:pt x="357" y="69"/>
                  <a:pt x="387" y="68"/>
                  <a:pt x="417" y="69"/>
                </a:cubicBezTo>
                <a:cubicBezTo>
                  <a:pt x="441" y="70"/>
                  <a:pt x="465" y="73"/>
                  <a:pt x="489" y="71"/>
                </a:cubicBezTo>
                <a:cubicBezTo>
                  <a:pt x="511" y="69"/>
                  <a:pt x="534" y="70"/>
                  <a:pt x="556" y="70"/>
                </a:cubicBezTo>
                <a:cubicBezTo>
                  <a:pt x="556" y="71"/>
                  <a:pt x="557" y="71"/>
                  <a:pt x="559" y="71"/>
                </a:cubicBezTo>
                <a:cubicBezTo>
                  <a:pt x="559" y="71"/>
                  <a:pt x="564" y="71"/>
                  <a:pt x="563" y="71"/>
                </a:cubicBezTo>
                <a:cubicBezTo>
                  <a:pt x="567" y="71"/>
                  <a:pt x="571" y="70"/>
                  <a:pt x="575" y="70"/>
                </a:cubicBezTo>
                <a:cubicBezTo>
                  <a:pt x="585" y="71"/>
                  <a:pt x="595" y="71"/>
                  <a:pt x="605" y="71"/>
                </a:cubicBezTo>
                <a:cubicBezTo>
                  <a:pt x="626" y="71"/>
                  <a:pt x="648" y="72"/>
                  <a:pt x="669" y="72"/>
                </a:cubicBezTo>
                <a:cubicBezTo>
                  <a:pt x="689" y="72"/>
                  <a:pt x="710" y="70"/>
                  <a:pt x="730" y="70"/>
                </a:cubicBezTo>
                <a:cubicBezTo>
                  <a:pt x="752" y="70"/>
                  <a:pt x="775" y="71"/>
                  <a:pt x="797" y="71"/>
                </a:cubicBezTo>
                <a:cubicBezTo>
                  <a:pt x="817" y="71"/>
                  <a:pt x="837" y="70"/>
                  <a:pt x="857" y="70"/>
                </a:cubicBezTo>
                <a:cubicBezTo>
                  <a:pt x="878" y="70"/>
                  <a:pt x="900" y="71"/>
                  <a:pt x="921" y="70"/>
                </a:cubicBezTo>
                <a:cubicBezTo>
                  <a:pt x="942" y="69"/>
                  <a:pt x="964" y="69"/>
                  <a:pt x="986" y="70"/>
                </a:cubicBezTo>
                <a:cubicBezTo>
                  <a:pt x="1004" y="70"/>
                  <a:pt x="1022" y="71"/>
                  <a:pt x="1040" y="70"/>
                </a:cubicBezTo>
                <a:cubicBezTo>
                  <a:pt x="1040" y="70"/>
                  <a:pt x="1040" y="71"/>
                  <a:pt x="1041" y="71"/>
                </a:cubicBezTo>
                <a:cubicBezTo>
                  <a:pt x="1048" y="73"/>
                  <a:pt x="1059" y="70"/>
                  <a:pt x="1066" y="70"/>
                </a:cubicBezTo>
                <a:cubicBezTo>
                  <a:pt x="1077" y="70"/>
                  <a:pt x="1087" y="70"/>
                  <a:pt x="1098" y="70"/>
                </a:cubicBezTo>
                <a:cubicBezTo>
                  <a:pt x="1119" y="70"/>
                  <a:pt x="1140" y="71"/>
                  <a:pt x="1161" y="71"/>
                </a:cubicBezTo>
                <a:cubicBezTo>
                  <a:pt x="1175" y="71"/>
                  <a:pt x="1189" y="72"/>
                  <a:pt x="1202" y="72"/>
                </a:cubicBezTo>
                <a:cubicBezTo>
                  <a:pt x="1214" y="72"/>
                  <a:pt x="1226" y="71"/>
                  <a:pt x="1238" y="72"/>
                </a:cubicBezTo>
                <a:cubicBezTo>
                  <a:pt x="1252" y="73"/>
                  <a:pt x="1265" y="72"/>
                  <a:pt x="1278" y="72"/>
                </a:cubicBezTo>
                <a:cubicBezTo>
                  <a:pt x="1291" y="71"/>
                  <a:pt x="1303" y="72"/>
                  <a:pt x="1315" y="71"/>
                </a:cubicBezTo>
                <a:cubicBezTo>
                  <a:pt x="1340" y="69"/>
                  <a:pt x="1366" y="72"/>
                  <a:pt x="1391" y="71"/>
                </a:cubicBezTo>
                <a:cubicBezTo>
                  <a:pt x="1417" y="71"/>
                  <a:pt x="1443" y="71"/>
                  <a:pt x="1469" y="70"/>
                </a:cubicBezTo>
                <a:cubicBezTo>
                  <a:pt x="1498" y="70"/>
                  <a:pt x="1527" y="70"/>
                  <a:pt x="1556" y="71"/>
                </a:cubicBezTo>
                <a:cubicBezTo>
                  <a:pt x="1577" y="72"/>
                  <a:pt x="1598" y="72"/>
                  <a:pt x="1619" y="72"/>
                </a:cubicBezTo>
                <a:cubicBezTo>
                  <a:pt x="1619" y="72"/>
                  <a:pt x="1621" y="73"/>
                  <a:pt x="1622" y="72"/>
                </a:cubicBezTo>
                <a:cubicBezTo>
                  <a:pt x="1620" y="74"/>
                  <a:pt x="1629" y="72"/>
                  <a:pt x="1629" y="72"/>
                </a:cubicBezTo>
                <a:cubicBezTo>
                  <a:pt x="1637" y="71"/>
                  <a:pt x="1645" y="72"/>
                  <a:pt x="1653" y="72"/>
                </a:cubicBezTo>
                <a:cubicBezTo>
                  <a:pt x="1667" y="72"/>
                  <a:pt x="1680" y="71"/>
                  <a:pt x="1694" y="71"/>
                </a:cubicBezTo>
                <a:cubicBezTo>
                  <a:pt x="1710" y="71"/>
                  <a:pt x="1727" y="70"/>
                  <a:pt x="1743" y="69"/>
                </a:cubicBezTo>
                <a:cubicBezTo>
                  <a:pt x="1759" y="68"/>
                  <a:pt x="1776" y="68"/>
                  <a:pt x="1792" y="68"/>
                </a:cubicBezTo>
                <a:cubicBezTo>
                  <a:pt x="1828" y="68"/>
                  <a:pt x="1864" y="69"/>
                  <a:pt x="1900" y="69"/>
                </a:cubicBezTo>
                <a:cubicBezTo>
                  <a:pt x="1916" y="69"/>
                  <a:pt x="1933" y="68"/>
                  <a:pt x="1949" y="68"/>
                </a:cubicBezTo>
                <a:cubicBezTo>
                  <a:pt x="1951" y="68"/>
                  <a:pt x="1953" y="68"/>
                  <a:pt x="1955" y="68"/>
                </a:cubicBezTo>
                <a:cubicBezTo>
                  <a:pt x="1955" y="68"/>
                  <a:pt x="1955" y="68"/>
                  <a:pt x="1955" y="68"/>
                </a:cubicBezTo>
                <a:cubicBezTo>
                  <a:pt x="1965" y="71"/>
                  <a:pt x="1976" y="69"/>
                  <a:pt x="1986" y="70"/>
                </a:cubicBezTo>
                <a:cubicBezTo>
                  <a:pt x="2001" y="70"/>
                  <a:pt x="2018" y="70"/>
                  <a:pt x="2030" y="70"/>
                </a:cubicBezTo>
                <a:cubicBezTo>
                  <a:pt x="2059" y="71"/>
                  <a:pt x="2089" y="68"/>
                  <a:pt x="2118" y="68"/>
                </a:cubicBezTo>
                <a:cubicBezTo>
                  <a:pt x="2131" y="68"/>
                  <a:pt x="2144" y="66"/>
                  <a:pt x="2157" y="65"/>
                </a:cubicBezTo>
                <a:cubicBezTo>
                  <a:pt x="2168" y="63"/>
                  <a:pt x="2175" y="62"/>
                  <a:pt x="2182" y="53"/>
                </a:cubicBezTo>
                <a:cubicBezTo>
                  <a:pt x="2188" y="46"/>
                  <a:pt x="2190" y="35"/>
                  <a:pt x="2190" y="26"/>
                </a:cubicBezTo>
                <a:cubicBezTo>
                  <a:pt x="2190" y="15"/>
                  <a:pt x="2188" y="16"/>
                  <a:pt x="2179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Freeform 106"/>
          <p:cNvSpPr>
            <a:spLocks noEditPoints="1"/>
          </p:cNvSpPr>
          <p:nvPr/>
        </p:nvSpPr>
        <p:spPr bwMode="auto">
          <a:xfrm>
            <a:off x="7321409" y="1234026"/>
            <a:ext cx="5391145" cy="3199914"/>
          </a:xfrm>
          <a:custGeom>
            <a:avLst/>
            <a:gdLst>
              <a:gd name="T0" fmla="*/ 107 w 1586"/>
              <a:gd name="T1" fmla="*/ 938 h 941"/>
              <a:gd name="T2" fmla="*/ 349 w 1586"/>
              <a:gd name="T3" fmla="*/ 937 h 941"/>
              <a:gd name="T4" fmla="*/ 495 w 1586"/>
              <a:gd name="T5" fmla="*/ 938 h 941"/>
              <a:gd name="T6" fmla="*/ 677 w 1586"/>
              <a:gd name="T7" fmla="*/ 938 h 941"/>
              <a:gd name="T8" fmla="*/ 852 w 1586"/>
              <a:gd name="T9" fmla="*/ 938 h 941"/>
              <a:gd name="T10" fmla="*/ 1092 w 1586"/>
              <a:gd name="T11" fmla="*/ 939 h 941"/>
              <a:gd name="T12" fmla="*/ 1330 w 1586"/>
              <a:gd name="T13" fmla="*/ 937 h 941"/>
              <a:gd name="T14" fmla="*/ 1466 w 1586"/>
              <a:gd name="T15" fmla="*/ 937 h 941"/>
              <a:gd name="T16" fmla="*/ 1556 w 1586"/>
              <a:gd name="T17" fmla="*/ 941 h 941"/>
              <a:gd name="T18" fmla="*/ 1582 w 1586"/>
              <a:gd name="T19" fmla="*/ 760 h 941"/>
              <a:gd name="T20" fmla="*/ 1581 w 1586"/>
              <a:gd name="T21" fmla="*/ 701 h 941"/>
              <a:gd name="T22" fmla="*/ 1579 w 1586"/>
              <a:gd name="T23" fmla="*/ 492 h 941"/>
              <a:gd name="T24" fmla="*/ 1577 w 1586"/>
              <a:gd name="T25" fmla="*/ 441 h 941"/>
              <a:gd name="T26" fmla="*/ 1582 w 1586"/>
              <a:gd name="T27" fmla="*/ 241 h 941"/>
              <a:gd name="T28" fmla="*/ 1582 w 1586"/>
              <a:gd name="T29" fmla="*/ 21 h 941"/>
              <a:gd name="T30" fmla="*/ 1564 w 1586"/>
              <a:gd name="T31" fmla="*/ 8 h 941"/>
              <a:gd name="T32" fmla="*/ 1260 w 1586"/>
              <a:gd name="T33" fmla="*/ 1 h 941"/>
              <a:gd name="T34" fmla="*/ 1205 w 1586"/>
              <a:gd name="T35" fmla="*/ 1 h 941"/>
              <a:gd name="T36" fmla="*/ 932 w 1586"/>
              <a:gd name="T37" fmla="*/ 5 h 941"/>
              <a:gd name="T38" fmla="*/ 834 w 1586"/>
              <a:gd name="T39" fmla="*/ 5 h 941"/>
              <a:gd name="T40" fmla="*/ 667 w 1586"/>
              <a:gd name="T41" fmla="*/ 4 h 941"/>
              <a:gd name="T42" fmla="*/ 392 w 1586"/>
              <a:gd name="T43" fmla="*/ 6 h 941"/>
              <a:gd name="T44" fmla="*/ 62 w 1586"/>
              <a:gd name="T45" fmla="*/ 2 h 941"/>
              <a:gd name="T46" fmla="*/ 5 w 1586"/>
              <a:gd name="T47" fmla="*/ 49 h 941"/>
              <a:gd name="T48" fmla="*/ 4 w 1586"/>
              <a:gd name="T49" fmla="*/ 117 h 941"/>
              <a:gd name="T50" fmla="*/ 2 w 1586"/>
              <a:gd name="T51" fmla="*/ 252 h 941"/>
              <a:gd name="T52" fmla="*/ 3 w 1586"/>
              <a:gd name="T53" fmla="*/ 469 h 941"/>
              <a:gd name="T54" fmla="*/ 4 w 1586"/>
              <a:gd name="T55" fmla="*/ 729 h 941"/>
              <a:gd name="T56" fmla="*/ 8 w 1586"/>
              <a:gd name="T57" fmla="*/ 185 h 941"/>
              <a:gd name="T58" fmla="*/ 10 w 1586"/>
              <a:gd name="T59" fmla="*/ 29 h 941"/>
              <a:gd name="T60" fmla="*/ 283 w 1586"/>
              <a:gd name="T61" fmla="*/ 10 h 941"/>
              <a:gd name="T62" fmla="*/ 438 w 1586"/>
              <a:gd name="T63" fmla="*/ 8 h 941"/>
              <a:gd name="T64" fmla="*/ 770 w 1586"/>
              <a:gd name="T65" fmla="*/ 9 h 941"/>
              <a:gd name="T66" fmla="*/ 979 w 1586"/>
              <a:gd name="T67" fmla="*/ 7 h 941"/>
              <a:gd name="T68" fmla="*/ 1202 w 1586"/>
              <a:gd name="T69" fmla="*/ 5 h 941"/>
              <a:gd name="T70" fmla="*/ 1411 w 1586"/>
              <a:gd name="T71" fmla="*/ 8 h 941"/>
              <a:gd name="T72" fmla="*/ 1577 w 1586"/>
              <a:gd name="T73" fmla="*/ 20 h 941"/>
              <a:gd name="T74" fmla="*/ 1578 w 1586"/>
              <a:gd name="T75" fmla="*/ 172 h 941"/>
              <a:gd name="T76" fmla="*/ 1576 w 1586"/>
              <a:gd name="T77" fmla="*/ 342 h 941"/>
              <a:gd name="T78" fmla="*/ 1576 w 1586"/>
              <a:gd name="T79" fmla="*/ 661 h 941"/>
              <a:gd name="T80" fmla="*/ 1576 w 1586"/>
              <a:gd name="T81" fmla="*/ 817 h 941"/>
              <a:gd name="T82" fmla="*/ 1578 w 1586"/>
              <a:gd name="T83" fmla="*/ 911 h 941"/>
              <a:gd name="T84" fmla="*/ 1371 w 1586"/>
              <a:gd name="T85" fmla="*/ 932 h 941"/>
              <a:gd name="T86" fmla="*/ 1161 w 1586"/>
              <a:gd name="T87" fmla="*/ 935 h 941"/>
              <a:gd name="T88" fmla="*/ 946 w 1586"/>
              <a:gd name="T89" fmla="*/ 934 h 941"/>
              <a:gd name="T90" fmla="*/ 721 w 1586"/>
              <a:gd name="T91" fmla="*/ 933 h 941"/>
              <a:gd name="T92" fmla="*/ 541 w 1586"/>
              <a:gd name="T93" fmla="*/ 934 h 941"/>
              <a:gd name="T94" fmla="*/ 349 w 1586"/>
              <a:gd name="T95" fmla="*/ 933 h 941"/>
              <a:gd name="T96" fmla="*/ 41 w 1586"/>
              <a:gd name="T97" fmla="*/ 935 h 941"/>
              <a:gd name="T98" fmla="*/ 8 w 1586"/>
              <a:gd name="T99" fmla="*/ 910 h 941"/>
              <a:gd name="T100" fmla="*/ 8 w 1586"/>
              <a:gd name="T101" fmla="*/ 776 h 941"/>
              <a:gd name="T102" fmla="*/ 6 w 1586"/>
              <a:gd name="T103" fmla="*/ 619 h 941"/>
              <a:gd name="T104" fmla="*/ 7 w 1586"/>
              <a:gd name="T105" fmla="*/ 424 h 941"/>
              <a:gd name="T106" fmla="*/ 8 w 1586"/>
              <a:gd name="T107" fmla="*/ 284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86" h="941">
                <a:moveTo>
                  <a:pt x="2" y="893"/>
                </a:moveTo>
                <a:cubicBezTo>
                  <a:pt x="3" y="900"/>
                  <a:pt x="3" y="906"/>
                  <a:pt x="4" y="912"/>
                </a:cubicBezTo>
                <a:cubicBezTo>
                  <a:pt x="5" y="922"/>
                  <a:pt x="5" y="931"/>
                  <a:pt x="14" y="935"/>
                </a:cubicBezTo>
                <a:cubicBezTo>
                  <a:pt x="27" y="941"/>
                  <a:pt x="43" y="940"/>
                  <a:pt x="58" y="938"/>
                </a:cubicBezTo>
                <a:cubicBezTo>
                  <a:pt x="73" y="937"/>
                  <a:pt x="91" y="937"/>
                  <a:pt x="107" y="938"/>
                </a:cubicBezTo>
                <a:cubicBezTo>
                  <a:pt x="114" y="938"/>
                  <a:pt x="121" y="937"/>
                  <a:pt x="128" y="936"/>
                </a:cubicBezTo>
                <a:cubicBezTo>
                  <a:pt x="136" y="936"/>
                  <a:pt x="144" y="936"/>
                  <a:pt x="151" y="936"/>
                </a:cubicBezTo>
                <a:cubicBezTo>
                  <a:pt x="168" y="936"/>
                  <a:pt x="184" y="936"/>
                  <a:pt x="201" y="936"/>
                </a:cubicBezTo>
                <a:cubicBezTo>
                  <a:pt x="219" y="935"/>
                  <a:pt x="238" y="937"/>
                  <a:pt x="256" y="936"/>
                </a:cubicBezTo>
                <a:cubicBezTo>
                  <a:pt x="287" y="934"/>
                  <a:pt x="318" y="937"/>
                  <a:pt x="349" y="937"/>
                </a:cubicBezTo>
                <a:cubicBezTo>
                  <a:pt x="349" y="937"/>
                  <a:pt x="349" y="937"/>
                  <a:pt x="349" y="937"/>
                </a:cubicBezTo>
                <a:cubicBezTo>
                  <a:pt x="349" y="937"/>
                  <a:pt x="349" y="937"/>
                  <a:pt x="349" y="937"/>
                </a:cubicBezTo>
                <a:cubicBezTo>
                  <a:pt x="363" y="937"/>
                  <a:pt x="377" y="939"/>
                  <a:pt x="391" y="939"/>
                </a:cubicBezTo>
                <a:cubicBezTo>
                  <a:pt x="407" y="938"/>
                  <a:pt x="423" y="937"/>
                  <a:pt x="438" y="938"/>
                </a:cubicBezTo>
                <a:cubicBezTo>
                  <a:pt x="457" y="939"/>
                  <a:pt x="476" y="938"/>
                  <a:pt x="495" y="938"/>
                </a:cubicBezTo>
                <a:cubicBezTo>
                  <a:pt x="510" y="938"/>
                  <a:pt x="526" y="939"/>
                  <a:pt x="541" y="938"/>
                </a:cubicBezTo>
                <a:cubicBezTo>
                  <a:pt x="557" y="938"/>
                  <a:pt x="573" y="939"/>
                  <a:pt x="589" y="937"/>
                </a:cubicBezTo>
                <a:cubicBezTo>
                  <a:pt x="596" y="937"/>
                  <a:pt x="604" y="937"/>
                  <a:pt x="612" y="937"/>
                </a:cubicBezTo>
                <a:cubicBezTo>
                  <a:pt x="619" y="937"/>
                  <a:pt x="627" y="936"/>
                  <a:pt x="635" y="936"/>
                </a:cubicBezTo>
                <a:cubicBezTo>
                  <a:pt x="649" y="936"/>
                  <a:pt x="663" y="937"/>
                  <a:pt x="677" y="938"/>
                </a:cubicBezTo>
                <a:cubicBezTo>
                  <a:pt x="692" y="938"/>
                  <a:pt x="707" y="937"/>
                  <a:pt x="722" y="938"/>
                </a:cubicBezTo>
                <a:cubicBezTo>
                  <a:pt x="722" y="938"/>
                  <a:pt x="722" y="938"/>
                  <a:pt x="722" y="938"/>
                </a:cubicBezTo>
                <a:cubicBezTo>
                  <a:pt x="733" y="940"/>
                  <a:pt x="746" y="938"/>
                  <a:pt x="758" y="938"/>
                </a:cubicBezTo>
                <a:cubicBezTo>
                  <a:pt x="773" y="937"/>
                  <a:pt x="788" y="937"/>
                  <a:pt x="803" y="938"/>
                </a:cubicBezTo>
                <a:cubicBezTo>
                  <a:pt x="819" y="938"/>
                  <a:pt x="836" y="937"/>
                  <a:pt x="852" y="938"/>
                </a:cubicBezTo>
                <a:cubicBezTo>
                  <a:pt x="866" y="940"/>
                  <a:pt x="881" y="939"/>
                  <a:pt x="895" y="939"/>
                </a:cubicBezTo>
                <a:cubicBezTo>
                  <a:pt x="903" y="938"/>
                  <a:pt x="911" y="940"/>
                  <a:pt x="919" y="940"/>
                </a:cubicBezTo>
                <a:cubicBezTo>
                  <a:pt x="927" y="940"/>
                  <a:pt x="935" y="939"/>
                  <a:pt x="943" y="939"/>
                </a:cubicBezTo>
                <a:cubicBezTo>
                  <a:pt x="960" y="939"/>
                  <a:pt x="978" y="939"/>
                  <a:pt x="996" y="939"/>
                </a:cubicBezTo>
                <a:cubicBezTo>
                  <a:pt x="1028" y="939"/>
                  <a:pt x="1060" y="940"/>
                  <a:pt x="1092" y="939"/>
                </a:cubicBezTo>
                <a:cubicBezTo>
                  <a:pt x="1111" y="941"/>
                  <a:pt x="1131" y="939"/>
                  <a:pt x="1150" y="939"/>
                </a:cubicBezTo>
                <a:cubicBezTo>
                  <a:pt x="1174" y="939"/>
                  <a:pt x="1199" y="941"/>
                  <a:pt x="1222" y="938"/>
                </a:cubicBezTo>
                <a:cubicBezTo>
                  <a:pt x="1233" y="936"/>
                  <a:pt x="1244" y="938"/>
                  <a:pt x="1255" y="938"/>
                </a:cubicBezTo>
                <a:cubicBezTo>
                  <a:pt x="1269" y="939"/>
                  <a:pt x="1283" y="938"/>
                  <a:pt x="1297" y="938"/>
                </a:cubicBezTo>
                <a:cubicBezTo>
                  <a:pt x="1308" y="938"/>
                  <a:pt x="1319" y="937"/>
                  <a:pt x="1330" y="937"/>
                </a:cubicBezTo>
                <a:cubicBezTo>
                  <a:pt x="1343" y="936"/>
                  <a:pt x="1357" y="937"/>
                  <a:pt x="1370" y="937"/>
                </a:cubicBezTo>
                <a:cubicBezTo>
                  <a:pt x="1370" y="937"/>
                  <a:pt x="1370" y="937"/>
                  <a:pt x="1370" y="937"/>
                </a:cubicBezTo>
                <a:cubicBezTo>
                  <a:pt x="1370" y="937"/>
                  <a:pt x="1370" y="937"/>
                  <a:pt x="1371" y="937"/>
                </a:cubicBezTo>
                <a:cubicBezTo>
                  <a:pt x="1383" y="938"/>
                  <a:pt x="1398" y="938"/>
                  <a:pt x="1411" y="936"/>
                </a:cubicBezTo>
                <a:cubicBezTo>
                  <a:pt x="1429" y="934"/>
                  <a:pt x="1448" y="937"/>
                  <a:pt x="1466" y="937"/>
                </a:cubicBezTo>
                <a:cubicBezTo>
                  <a:pt x="1493" y="937"/>
                  <a:pt x="1520" y="939"/>
                  <a:pt x="1547" y="940"/>
                </a:cubicBezTo>
                <a:cubicBezTo>
                  <a:pt x="1547" y="941"/>
                  <a:pt x="1547" y="941"/>
                  <a:pt x="1548" y="941"/>
                </a:cubicBezTo>
                <a:cubicBezTo>
                  <a:pt x="1549" y="941"/>
                  <a:pt x="1550" y="941"/>
                  <a:pt x="1550" y="941"/>
                </a:cubicBezTo>
                <a:cubicBezTo>
                  <a:pt x="1552" y="941"/>
                  <a:pt x="1553" y="941"/>
                  <a:pt x="1555" y="941"/>
                </a:cubicBezTo>
                <a:cubicBezTo>
                  <a:pt x="1555" y="941"/>
                  <a:pt x="1555" y="941"/>
                  <a:pt x="1556" y="941"/>
                </a:cubicBezTo>
                <a:cubicBezTo>
                  <a:pt x="1564" y="941"/>
                  <a:pt x="1574" y="940"/>
                  <a:pt x="1578" y="935"/>
                </a:cubicBezTo>
                <a:cubicBezTo>
                  <a:pt x="1585" y="925"/>
                  <a:pt x="1581" y="910"/>
                  <a:pt x="1582" y="898"/>
                </a:cubicBezTo>
                <a:cubicBezTo>
                  <a:pt x="1584" y="885"/>
                  <a:pt x="1582" y="871"/>
                  <a:pt x="1581" y="857"/>
                </a:cubicBezTo>
                <a:cubicBezTo>
                  <a:pt x="1581" y="844"/>
                  <a:pt x="1581" y="830"/>
                  <a:pt x="1580" y="817"/>
                </a:cubicBezTo>
                <a:cubicBezTo>
                  <a:pt x="1580" y="798"/>
                  <a:pt x="1580" y="779"/>
                  <a:pt x="1582" y="760"/>
                </a:cubicBezTo>
                <a:cubicBezTo>
                  <a:pt x="1584" y="743"/>
                  <a:pt x="1582" y="725"/>
                  <a:pt x="1582" y="708"/>
                </a:cubicBezTo>
                <a:cubicBezTo>
                  <a:pt x="1582" y="708"/>
                  <a:pt x="1582" y="707"/>
                  <a:pt x="1582" y="706"/>
                </a:cubicBezTo>
                <a:cubicBezTo>
                  <a:pt x="1582" y="706"/>
                  <a:pt x="1582" y="706"/>
                  <a:pt x="1582" y="705"/>
                </a:cubicBezTo>
                <a:cubicBezTo>
                  <a:pt x="1582" y="704"/>
                  <a:pt x="1582" y="704"/>
                  <a:pt x="1582" y="703"/>
                </a:cubicBezTo>
                <a:cubicBezTo>
                  <a:pt x="1582" y="702"/>
                  <a:pt x="1582" y="701"/>
                  <a:pt x="1581" y="701"/>
                </a:cubicBezTo>
                <a:cubicBezTo>
                  <a:pt x="1581" y="696"/>
                  <a:pt x="1581" y="691"/>
                  <a:pt x="1580" y="686"/>
                </a:cubicBezTo>
                <a:cubicBezTo>
                  <a:pt x="1579" y="677"/>
                  <a:pt x="1580" y="668"/>
                  <a:pt x="1580" y="659"/>
                </a:cubicBezTo>
                <a:cubicBezTo>
                  <a:pt x="1580" y="638"/>
                  <a:pt x="1583" y="618"/>
                  <a:pt x="1581" y="598"/>
                </a:cubicBezTo>
                <a:cubicBezTo>
                  <a:pt x="1581" y="580"/>
                  <a:pt x="1580" y="562"/>
                  <a:pt x="1581" y="545"/>
                </a:cubicBezTo>
                <a:cubicBezTo>
                  <a:pt x="1581" y="527"/>
                  <a:pt x="1579" y="509"/>
                  <a:pt x="1579" y="492"/>
                </a:cubicBezTo>
                <a:cubicBezTo>
                  <a:pt x="1579" y="491"/>
                  <a:pt x="1579" y="490"/>
                  <a:pt x="1579" y="490"/>
                </a:cubicBezTo>
                <a:cubicBezTo>
                  <a:pt x="1579" y="488"/>
                  <a:pt x="1579" y="487"/>
                  <a:pt x="1579" y="486"/>
                </a:cubicBezTo>
                <a:cubicBezTo>
                  <a:pt x="1579" y="485"/>
                  <a:pt x="1579" y="484"/>
                  <a:pt x="1579" y="482"/>
                </a:cubicBezTo>
                <a:cubicBezTo>
                  <a:pt x="1579" y="482"/>
                  <a:pt x="1578" y="481"/>
                  <a:pt x="1578" y="481"/>
                </a:cubicBezTo>
                <a:cubicBezTo>
                  <a:pt x="1577" y="468"/>
                  <a:pt x="1577" y="454"/>
                  <a:pt x="1577" y="441"/>
                </a:cubicBezTo>
                <a:cubicBezTo>
                  <a:pt x="1577" y="424"/>
                  <a:pt x="1577" y="407"/>
                  <a:pt x="1578" y="390"/>
                </a:cubicBezTo>
                <a:cubicBezTo>
                  <a:pt x="1581" y="364"/>
                  <a:pt x="1579" y="337"/>
                  <a:pt x="1579" y="311"/>
                </a:cubicBezTo>
                <a:cubicBezTo>
                  <a:pt x="1579" y="311"/>
                  <a:pt x="1579" y="310"/>
                  <a:pt x="1579" y="310"/>
                </a:cubicBezTo>
                <a:cubicBezTo>
                  <a:pt x="1578" y="287"/>
                  <a:pt x="1582" y="264"/>
                  <a:pt x="1582" y="241"/>
                </a:cubicBezTo>
                <a:cubicBezTo>
                  <a:pt x="1582" y="241"/>
                  <a:pt x="1582" y="241"/>
                  <a:pt x="1582" y="241"/>
                </a:cubicBezTo>
                <a:cubicBezTo>
                  <a:pt x="1582" y="201"/>
                  <a:pt x="1584" y="160"/>
                  <a:pt x="1584" y="120"/>
                </a:cubicBezTo>
                <a:cubicBezTo>
                  <a:pt x="1584" y="110"/>
                  <a:pt x="1584" y="101"/>
                  <a:pt x="1584" y="92"/>
                </a:cubicBezTo>
                <a:cubicBezTo>
                  <a:pt x="1584" y="84"/>
                  <a:pt x="1586" y="73"/>
                  <a:pt x="1585" y="66"/>
                </a:cubicBezTo>
                <a:cubicBezTo>
                  <a:pt x="1583" y="58"/>
                  <a:pt x="1584" y="48"/>
                  <a:pt x="1584" y="40"/>
                </a:cubicBezTo>
                <a:cubicBezTo>
                  <a:pt x="1583" y="34"/>
                  <a:pt x="1583" y="27"/>
                  <a:pt x="1582" y="21"/>
                </a:cubicBezTo>
                <a:cubicBezTo>
                  <a:pt x="1582" y="21"/>
                  <a:pt x="1582" y="20"/>
                  <a:pt x="1582" y="20"/>
                </a:cubicBezTo>
                <a:cubicBezTo>
                  <a:pt x="1582" y="20"/>
                  <a:pt x="1581" y="19"/>
                  <a:pt x="1581" y="19"/>
                </a:cubicBezTo>
                <a:cubicBezTo>
                  <a:pt x="1581" y="18"/>
                  <a:pt x="1581" y="18"/>
                  <a:pt x="1581" y="17"/>
                </a:cubicBezTo>
                <a:cubicBezTo>
                  <a:pt x="1581" y="17"/>
                  <a:pt x="1581" y="17"/>
                  <a:pt x="1581" y="16"/>
                </a:cubicBezTo>
                <a:cubicBezTo>
                  <a:pt x="1578" y="9"/>
                  <a:pt x="1572" y="8"/>
                  <a:pt x="1564" y="8"/>
                </a:cubicBezTo>
                <a:cubicBezTo>
                  <a:pt x="1549" y="8"/>
                  <a:pt x="1534" y="7"/>
                  <a:pt x="1520" y="7"/>
                </a:cubicBezTo>
                <a:cubicBezTo>
                  <a:pt x="1489" y="7"/>
                  <a:pt x="1458" y="5"/>
                  <a:pt x="1427" y="4"/>
                </a:cubicBezTo>
                <a:cubicBezTo>
                  <a:pt x="1400" y="3"/>
                  <a:pt x="1372" y="5"/>
                  <a:pt x="1344" y="2"/>
                </a:cubicBezTo>
                <a:cubicBezTo>
                  <a:pt x="1316" y="0"/>
                  <a:pt x="1288" y="3"/>
                  <a:pt x="1261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59" y="1"/>
                  <a:pt x="1259" y="1"/>
                  <a:pt x="1259" y="1"/>
                </a:cubicBezTo>
                <a:cubicBezTo>
                  <a:pt x="1241" y="3"/>
                  <a:pt x="1223" y="1"/>
                  <a:pt x="1205" y="1"/>
                </a:cubicBezTo>
                <a:cubicBezTo>
                  <a:pt x="1196" y="0"/>
                  <a:pt x="1186" y="1"/>
                  <a:pt x="1177" y="2"/>
                </a:cubicBezTo>
                <a:cubicBezTo>
                  <a:pt x="1168" y="2"/>
                  <a:pt x="1158" y="1"/>
                  <a:pt x="1149" y="1"/>
                </a:cubicBezTo>
                <a:cubicBezTo>
                  <a:pt x="1114" y="1"/>
                  <a:pt x="1079" y="2"/>
                  <a:pt x="1044" y="2"/>
                </a:cubicBezTo>
                <a:cubicBezTo>
                  <a:pt x="986" y="2"/>
                  <a:pt x="986" y="2"/>
                  <a:pt x="986" y="2"/>
                </a:cubicBezTo>
                <a:cubicBezTo>
                  <a:pt x="968" y="2"/>
                  <a:pt x="950" y="5"/>
                  <a:pt x="932" y="5"/>
                </a:cubicBezTo>
                <a:cubicBezTo>
                  <a:pt x="915" y="5"/>
                  <a:pt x="897" y="3"/>
                  <a:pt x="880" y="3"/>
                </a:cubicBezTo>
                <a:cubicBezTo>
                  <a:pt x="870" y="3"/>
                  <a:pt x="861" y="5"/>
                  <a:pt x="852" y="5"/>
                </a:cubicBezTo>
                <a:cubicBezTo>
                  <a:pt x="847" y="5"/>
                  <a:pt x="842" y="5"/>
                  <a:pt x="837" y="5"/>
                </a:cubicBezTo>
                <a:cubicBezTo>
                  <a:pt x="836" y="5"/>
                  <a:pt x="836" y="5"/>
                  <a:pt x="835" y="5"/>
                </a:cubicBezTo>
                <a:cubicBezTo>
                  <a:pt x="835" y="5"/>
                  <a:pt x="834" y="5"/>
                  <a:pt x="834" y="5"/>
                </a:cubicBezTo>
                <a:cubicBezTo>
                  <a:pt x="834" y="5"/>
                  <a:pt x="834" y="5"/>
                  <a:pt x="833" y="5"/>
                </a:cubicBezTo>
                <a:cubicBezTo>
                  <a:pt x="833" y="5"/>
                  <a:pt x="833" y="5"/>
                  <a:pt x="832" y="5"/>
                </a:cubicBezTo>
                <a:cubicBezTo>
                  <a:pt x="813" y="7"/>
                  <a:pt x="793" y="4"/>
                  <a:pt x="773" y="5"/>
                </a:cubicBezTo>
                <a:cubicBezTo>
                  <a:pt x="755" y="6"/>
                  <a:pt x="737" y="5"/>
                  <a:pt x="719" y="5"/>
                </a:cubicBezTo>
                <a:cubicBezTo>
                  <a:pt x="701" y="5"/>
                  <a:pt x="684" y="5"/>
                  <a:pt x="667" y="4"/>
                </a:cubicBezTo>
                <a:cubicBezTo>
                  <a:pt x="650" y="3"/>
                  <a:pt x="633" y="4"/>
                  <a:pt x="616" y="4"/>
                </a:cubicBezTo>
                <a:cubicBezTo>
                  <a:pt x="578" y="4"/>
                  <a:pt x="539" y="3"/>
                  <a:pt x="501" y="3"/>
                </a:cubicBezTo>
                <a:cubicBezTo>
                  <a:pt x="482" y="3"/>
                  <a:pt x="464" y="2"/>
                  <a:pt x="446" y="4"/>
                </a:cubicBezTo>
                <a:cubicBezTo>
                  <a:pt x="437" y="4"/>
                  <a:pt x="429" y="5"/>
                  <a:pt x="421" y="4"/>
                </a:cubicBezTo>
                <a:cubicBezTo>
                  <a:pt x="412" y="4"/>
                  <a:pt x="401" y="7"/>
                  <a:pt x="392" y="6"/>
                </a:cubicBezTo>
                <a:cubicBezTo>
                  <a:pt x="392" y="6"/>
                  <a:pt x="391" y="6"/>
                  <a:pt x="391" y="6"/>
                </a:cubicBezTo>
                <a:cubicBezTo>
                  <a:pt x="372" y="6"/>
                  <a:pt x="353" y="4"/>
                  <a:pt x="335" y="5"/>
                </a:cubicBezTo>
                <a:cubicBezTo>
                  <a:pt x="315" y="5"/>
                  <a:pt x="295" y="6"/>
                  <a:pt x="276" y="6"/>
                </a:cubicBezTo>
                <a:cubicBezTo>
                  <a:pt x="240" y="6"/>
                  <a:pt x="205" y="7"/>
                  <a:pt x="169" y="6"/>
                </a:cubicBezTo>
                <a:cubicBezTo>
                  <a:pt x="133" y="5"/>
                  <a:pt x="97" y="3"/>
                  <a:pt x="62" y="2"/>
                </a:cubicBezTo>
                <a:cubicBezTo>
                  <a:pt x="47" y="2"/>
                  <a:pt x="30" y="1"/>
                  <a:pt x="16" y="7"/>
                </a:cubicBezTo>
                <a:cubicBezTo>
                  <a:pt x="10" y="10"/>
                  <a:pt x="8" y="19"/>
                  <a:pt x="7" y="25"/>
                </a:cubicBezTo>
                <a:cubicBezTo>
                  <a:pt x="6" y="28"/>
                  <a:pt x="6" y="32"/>
                  <a:pt x="5" y="36"/>
                </a:cubicBezTo>
                <a:cubicBezTo>
                  <a:pt x="5" y="39"/>
                  <a:pt x="5" y="44"/>
                  <a:pt x="5" y="47"/>
                </a:cubicBezTo>
                <a:cubicBezTo>
                  <a:pt x="5" y="48"/>
                  <a:pt x="4" y="48"/>
                  <a:pt x="5" y="49"/>
                </a:cubicBezTo>
                <a:cubicBezTo>
                  <a:pt x="5" y="49"/>
                  <a:pt x="5" y="50"/>
                  <a:pt x="5" y="50"/>
                </a:cubicBezTo>
                <a:cubicBezTo>
                  <a:pt x="5" y="50"/>
                  <a:pt x="5" y="50"/>
                  <a:pt x="4" y="51"/>
                </a:cubicBezTo>
                <a:cubicBezTo>
                  <a:pt x="4" y="52"/>
                  <a:pt x="4" y="52"/>
                  <a:pt x="5" y="53"/>
                </a:cubicBezTo>
                <a:cubicBezTo>
                  <a:pt x="6" y="62"/>
                  <a:pt x="5" y="72"/>
                  <a:pt x="4" y="81"/>
                </a:cubicBezTo>
                <a:cubicBezTo>
                  <a:pt x="4" y="93"/>
                  <a:pt x="3" y="105"/>
                  <a:pt x="4" y="117"/>
                </a:cubicBezTo>
                <a:cubicBezTo>
                  <a:pt x="6" y="128"/>
                  <a:pt x="4" y="140"/>
                  <a:pt x="5" y="151"/>
                </a:cubicBezTo>
                <a:cubicBezTo>
                  <a:pt x="7" y="158"/>
                  <a:pt x="6" y="168"/>
                  <a:pt x="5" y="175"/>
                </a:cubicBezTo>
                <a:cubicBezTo>
                  <a:pt x="4" y="180"/>
                  <a:pt x="5" y="185"/>
                  <a:pt x="4" y="190"/>
                </a:cubicBezTo>
                <a:cubicBezTo>
                  <a:pt x="2" y="199"/>
                  <a:pt x="3" y="210"/>
                  <a:pt x="2" y="219"/>
                </a:cubicBezTo>
                <a:cubicBezTo>
                  <a:pt x="1" y="230"/>
                  <a:pt x="2" y="241"/>
                  <a:pt x="2" y="252"/>
                </a:cubicBezTo>
                <a:cubicBezTo>
                  <a:pt x="2" y="261"/>
                  <a:pt x="5" y="273"/>
                  <a:pt x="3" y="282"/>
                </a:cubicBezTo>
                <a:cubicBezTo>
                  <a:pt x="2" y="286"/>
                  <a:pt x="3" y="292"/>
                  <a:pt x="4" y="295"/>
                </a:cubicBezTo>
                <a:cubicBezTo>
                  <a:pt x="3" y="296"/>
                  <a:pt x="3" y="296"/>
                  <a:pt x="3" y="297"/>
                </a:cubicBezTo>
                <a:cubicBezTo>
                  <a:pt x="3" y="325"/>
                  <a:pt x="4" y="354"/>
                  <a:pt x="4" y="382"/>
                </a:cubicBezTo>
                <a:cubicBezTo>
                  <a:pt x="4" y="411"/>
                  <a:pt x="3" y="440"/>
                  <a:pt x="3" y="469"/>
                </a:cubicBezTo>
                <a:cubicBezTo>
                  <a:pt x="3" y="495"/>
                  <a:pt x="1" y="522"/>
                  <a:pt x="1" y="548"/>
                </a:cubicBezTo>
                <a:cubicBezTo>
                  <a:pt x="1" y="572"/>
                  <a:pt x="2" y="595"/>
                  <a:pt x="2" y="619"/>
                </a:cubicBezTo>
                <a:cubicBezTo>
                  <a:pt x="1" y="629"/>
                  <a:pt x="2" y="639"/>
                  <a:pt x="2" y="648"/>
                </a:cubicBezTo>
                <a:cubicBezTo>
                  <a:pt x="2" y="661"/>
                  <a:pt x="2" y="673"/>
                  <a:pt x="2" y="686"/>
                </a:cubicBezTo>
                <a:cubicBezTo>
                  <a:pt x="2" y="700"/>
                  <a:pt x="4" y="715"/>
                  <a:pt x="4" y="729"/>
                </a:cubicBezTo>
                <a:cubicBezTo>
                  <a:pt x="4" y="744"/>
                  <a:pt x="3" y="758"/>
                  <a:pt x="4" y="773"/>
                </a:cubicBezTo>
                <a:cubicBezTo>
                  <a:pt x="5" y="787"/>
                  <a:pt x="4" y="801"/>
                  <a:pt x="4" y="815"/>
                </a:cubicBezTo>
                <a:cubicBezTo>
                  <a:pt x="5" y="830"/>
                  <a:pt x="3" y="844"/>
                  <a:pt x="2" y="859"/>
                </a:cubicBezTo>
                <a:cubicBezTo>
                  <a:pt x="1" y="870"/>
                  <a:pt x="0" y="882"/>
                  <a:pt x="2" y="893"/>
                </a:cubicBezTo>
                <a:close/>
                <a:moveTo>
                  <a:pt x="8" y="185"/>
                </a:moveTo>
                <a:cubicBezTo>
                  <a:pt x="8" y="175"/>
                  <a:pt x="10" y="164"/>
                  <a:pt x="10" y="154"/>
                </a:cubicBezTo>
                <a:cubicBezTo>
                  <a:pt x="11" y="141"/>
                  <a:pt x="10" y="127"/>
                  <a:pt x="8" y="114"/>
                </a:cubicBezTo>
                <a:cubicBezTo>
                  <a:pt x="7" y="102"/>
                  <a:pt x="8" y="90"/>
                  <a:pt x="9" y="78"/>
                </a:cubicBezTo>
                <a:cubicBezTo>
                  <a:pt x="9" y="69"/>
                  <a:pt x="10" y="59"/>
                  <a:pt x="9" y="50"/>
                </a:cubicBezTo>
                <a:cubicBezTo>
                  <a:pt x="10" y="44"/>
                  <a:pt x="9" y="36"/>
                  <a:pt x="10" y="29"/>
                </a:cubicBezTo>
                <a:cubicBezTo>
                  <a:pt x="12" y="23"/>
                  <a:pt x="12" y="18"/>
                  <a:pt x="16" y="13"/>
                </a:cubicBezTo>
                <a:cubicBezTo>
                  <a:pt x="20" y="8"/>
                  <a:pt x="31" y="7"/>
                  <a:pt x="36" y="7"/>
                </a:cubicBezTo>
                <a:cubicBezTo>
                  <a:pt x="52" y="6"/>
                  <a:pt x="68" y="7"/>
                  <a:pt x="84" y="8"/>
                </a:cubicBezTo>
                <a:cubicBezTo>
                  <a:pt x="117" y="9"/>
                  <a:pt x="151" y="9"/>
                  <a:pt x="185" y="11"/>
                </a:cubicBezTo>
                <a:cubicBezTo>
                  <a:pt x="217" y="13"/>
                  <a:pt x="251" y="12"/>
                  <a:pt x="283" y="10"/>
                </a:cubicBezTo>
                <a:cubicBezTo>
                  <a:pt x="301" y="9"/>
                  <a:pt x="320" y="9"/>
                  <a:pt x="338" y="9"/>
                </a:cubicBezTo>
                <a:cubicBezTo>
                  <a:pt x="356" y="8"/>
                  <a:pt x="374" y="10"/>
                  <a:pt x="391" y="10"/>
                </a:cubicBezTo>
                <a:cubicBezTo>
                  <a:pt x="392" y="10"/>
                  <a:pt x="392" y="10"/>
                  <a:pt x="392" y="10"/>
                </a:cubicBezTo>
                <a:cubicBezTo>
                  <a:pt x="399" y="11"/>
                  <a:pt x="405" y="8"/>
                  <a:pt x="411" y="8"/>
                </a:cubicBezTo>
                <a:cubicBezTo>
                  <a:pt x="420" y="8"/>
                  <a:pt x="429" y="8"/>
                  <a:pt x="438" y="8"/>
                </a:cubicBezTo>
                <a:cubicBezTo>
                  <a:pt x="456" y="9"/>
                  <a:pt x="473" y="6"/>
                  <a:pt x="491" y="7"/>
                </a:cubicBezTo>
                <a:cubicBezTo>
                  <a:pt x="530" y="8"/>
                  <a:pt x="569" y="8"/>
                  <a:pt x="608" y="8"/>
                </a:cubicBezTo>
                <a:cubicBezTo>
                  <a:pt x="626" y="9"/>
                  <a:pt x="644" y="8"/>
                  <a:pt x="662" y="8"/>
                </a:cubicBezTo>
                <a:cubicBezTo>
                  <a:pt x="680" y="8"/>
                  <a:pt x="698" y="9"/>
                  <a:pt x="716" y="9"/>
                </a:cubicBezTo>
                <a:cubicBezTo>
                  <a:pt x="734" y="9"/>
                  <a:pt x="752" y="10"/>
                  <a:pt x="770" y="9"/>
                </a:cubicBezTo>
                <a:cubicBezTo>
                  <a:pt x="791" y="9"/>
                  <a:pt x="813" y="11"/>
                  <a:pt x="834" y="9"/>
                </a:cubicBezTo>
                <a:cubicBezTo>
                  <a:pt x="847" y="11"/>
                  <a:pt x="862" y="8"/>
                  <a:pt x="876" y="8"/>
                </a:cubicBezTo>
                <a:cubicBezTo>
                  <a:pt x="892" y="8"/>
                  <a:pt x="909" y="7"/>
                  <a:pt x="926" y="9"/>
                </a:cubicBezTo>
                <a:cubicBezTo>
                  <a:pt x="934" y="10"/>
                  <a:pt x="943" y="8"/>
                  <a:pt x="951" y="8"/>
                </a:cubicBezTo>
                <a:cubicBezTo>
                  <a:pt x="960" y="7"/>
                  <a:pt x="970" y="8"/>
                  <a:pt x="979" y="7"/>
                </a:cubicBezTo>
                <a:cubicBezTo>
                  <a:pt x="999" y="5"/>
                  <a:pt x="1020" y="7"/>
                  <a:pt x="1040" y="7"/>
                </a:cubicBezTo>
                <a:cubicBezTo>
                  <a:pt x="1056" y="7"/>
                  <a:pt x="1072" y="7"/>
                  <a:pt x="1088" y="6"/>
                </a:cubicBezTo>
                <a:cubicBezTo>
                  <a:pt x="1099" y="5"/>
                  <a:pt x="1109" y="5"/>
                  <a:pt x="1120" y="5"/>
                </a:cubicBezTo>
                <a:cubicBezTo>
                  <a:pt x="1129" y="5"/>
                  <a:pt x="1138" y="5"/>
                  <a:pt x="1147" y="6"/>
                </a:cubicBezTo>
                <a:cubicBezTo>
                  <a:pt x="1165" y="7"/>
                  <a:pt x="1184" y="6"/>
                  <a:pt x="1202" y="5"/>
                </a:cubicBezTo>
                <a:cubicBezTo>
                  <a:pt x="1221" y="4"/>
                  <a:pt x="1241" y="7"/>
                  <a:pt x="1260" y="6"/>
                </a:cubicBezTo>
                <a:cubicBezTo>
                  <a:pt x="1272" y="7"/>
                  <a:pt x="1285" y="7"/>
                  <a:pt x="1298" y="6"/>
                </a:cubicBezTo>
                <a:cubicBezTo>
                  <a:pt x="1310" y="6"/>
                  <a:pt x="1323" y="5"/>
                  <a:pt x="1335" y="6"/>
                </a:cubicBezTo>
                <a:cubicBezTo>
                  <a:pt x="1349" y="8"/>
                  <a:pt x="1362" y="7"/>
                  <a:pt x="1376" y="7"/>
                </a:cubicBezTo>
                <a:cubicBezTo>
                  <a:pt x="1388" y="7"/>
                  <a:pt x="1400" y="9"/>
                  <a:pt x="1411" y="8"/>
                </a:cubicBezTo>
                <a:cubicBezTo>
                  <a:pt x="1424" y="6"/>
                  <a:pt x="1438" y="9"/>
                  <a:pt x="1452" y="9"/>
                </a:cubicBezTo>
                <a:cubicBezTo>
                  <a:pt x="1465" y="9"/>
                  <a:pt x="1479" y="11"/>
                  <a:pt x="1493" y="11"/>
                </a:cubicBezTo>
                <a:cubicBezTo>
                  <a:pt x="1506" y="11"/>
                  <a:pt x="1520" y="11"/>
                  <a:pt x="1533" y="12"/>
                </a:cubicBezTo>
                <a:cubicBezTo>
                  <a:pt x="1541" y="12"/>
                  <a:pt x="1548" y="12"/>
                  <a:pt x="1556" y="12"/>
                </a:cubicBezTo>
                <a:cubicBezTo>
                  <a:pt x="1565" y="12"/>
                  <a:pt x="1574" y="10"/>
                  <a:pt x="1577" y="20"/>
                </a:cubicBezTo>
                <a:cubicBezTo>
                  <a:pt x="1579" y="27"/>
                  <a:pt x="1579" y="35"/>
                  <a:pt x="1580" y="43"/>
                </a:cubicBezTo>
                <a:cubicBezTo>
                  <a:pt x="1580" y="50"/>
                  <a:pt x="1579" y="58"/>
                  <a:pt x="1580" y="65"/>
                </a:cubicBezTo>
                <a:cubicBezTo>
                  <a:pt x="1582" y="72"/>
                  <a:pt x="1580" y="81"/>
                  <a:pt x="1580" y="88"/>
                </a:cubicBezTo>
                <a:cubicBezTo>
                  <a:pt x="1580" y="99"/>
                  <a:pt x="1578" y="109"/>
                  <a:pt x="1580" y="120"/>
                </a:cubicBezTo>
                <a:cubicBezTo>
                  <a:pt x="1582" y="137"/>
                  <a:pt x="1578" y="155"/>
                  <a:pt x="1578" y="172"/>
                </a:cubicBezTo>
                <a:cubicBezTo>
                  <a:pt x="1578" y="194"/>
                  <a:pt x="1578" y="216"/>
                  <a:pt x="1578" y="238"/>
                </a:cubicBezTo>
                <a:cubicBezTo>
                  <a:pt x="1578" y="238"/>
                  <a:pt x="1578" y="238"/>
                  <a:pt x="1578" y="238"/>
                </a:cubicBezTo>
                <a:cubicBezTo>
                  <a:pt x="1578" y="257"/>
                  <a:pt x="1575" y="276"/>
                  <a:pt x="1575" y="295"/>
                </a:cubicBezTo>
                <a:cubicBezTo>
                  <a:pt x="1575" y="295"/>
                  <a:pt x="1575" y="296"/>
                  <a:pt x="1575" y="296"/>
                </a:cubicBezTo>
                <a:cubicBezTo>
                  <a:pt x="1575" y="311"/>
                  <a:pt x="1576" y="326"/>
                  <a:pt x="1576" y="342"/>
                </a:cubicBezTo>
                <a:cubicBezTo>
                  <a:pt x="1576" y="358"/>
                  <a:pt x="1574" y="374"/>
                  <a:pt x="1574" y="390"/>
                </a:cubicBezTo>
                <a:cubicBezTo>
                  <a:pt x="1574" y="422"/>
                  <a:pt x="1570" y="454"/>
                  <a:pt x="1574" y="486"/>
                </a:cubicBezTo>
                <a:cubicBezTo>
                  <a:pt x="1574" y="505"/>
                  <a:pt x="1577" y="525"/>
                  <a:pt x="1577" y="545"/>
                </a:cubicBezTo>
                <a:cubicBezTo>
                  <a:pt x="1576" y="563"/>
                  <a:pt x="1576" y="582"/>
                  <a:pt x="1577" y="601"/>
                </a:cubicBezTo>
                <a:cubicBezTo>
                  <a:pt x="1578" y="621"/>
                  <a:pt x="1576" y="641"/>
                  <a:pt x="1576" y="661"/>
                </a:cubicBezTo>
                <a:cubicBezTo>
                  <a:pt x="1576" y="671"/>
                  <a:pt x="1576" y="680"/>
                  <a:pt x="1577" y="690"/>
                </a:cubicBezTo>
                <a:cubicBezTo>
                  <a:pt x="1577" y="695"/>
                  <a:pt x="1577" y="700"/>
                  <a:pt x="1578" y="705"/>
                </a:cubicBezTo>
                <a:cubicBezTo>
                  <a:pt x="1577" y="724"/>
                  <a:pt x="1579" y="742"/>
                  <a:pt x="1578" y="760"/>
                </a:cubicBezTo>
                <a:cubicBezTo>
                  <a:pt x="1577" y="779"/>
                  <a:pt x="1576" y="798"/>
                  <a:pt x="1576" y="817"/>
                </a:cubicBezTo>
                <a:cubicBezTo>
                  <a:pt x="1576" y="817"/>
                  <a:pt x="1576" y="817"/>
                  <a:pt x="1576" y="817"/>
                </a:cubicBezTo>
                <a:cubicBezTo>
                  <a:pt x="1576" y="817"/>
                  <a:pt x="1576" y="817"/>
                  <a:pt x="1576" y="817"/>
                </a:cubicBezTo>
                <a:cubicBezTo>
                  <a:pt x="1576" y="817"/>
                  <a:pt x="1576" y="818"/>
                  <a:pt x="1576" y="818"/>
                </a:cubicBezTo>
                <a:cubicBezTo>
                  <a:pt x="1576" y="818"/>
                  <a:pt x="1576" y="818"/>
                  <a:pt x="1576" y="818"/>
                </a:cubicBezTo>
                <a:cubicBezTo>
                  <a:pt x="1577" y="839"/>
                  <a:pt x="1576" y="860"/>
                  <a:pt x="1578" y="880"/>
                </a:cubicBezTo>
                <a:cubicBezTo>
                  <a:pt x="1579" y="891"/>
                  <a:pt x="1578" y="901"/>
                  <a:pt x="1578" y="911"/>
                </a:cubicBezTo>
                <a:cubicBezTo>
                  <a:pt x="1578" y="920"/>
                  <a:pt x="1581" y="932"/>
                  <a:pt x="1567" y="935"/>
                </a:cubicBezTo>
                <a:cubicBezTo>
                  <a:pt x="1562" y="937"/>
                  <a:pt x="1556" y="937"/>
                  <a:pt x="1550" y="936"/>
                </a:cubicBezTo>
                <a:cubicBezTo>
                  <a:pt x="1522" y="935"/>
                  <a:pt x="1494" y="932"/>
                  <a:pt x="1466" y="932"/>
                </a:cubicBezTo>
                <a:cubicBezTo>
                  <a:pt x="1449" y="932"/>
                  <a:pt x="1431" y="931"/>
                  <a:pt x="1413" y="932"/>
                </a:cubicBezTo>
                <a:cubicBezTo>
                  <a:pt x="1399" y="933"/>
                  <a:pt x="1384" y="934"/>
                  <a:pt x="1371" y="932"/>
                </a:cubicBezTo>
                <a:cubicBezTo>
                  <a:pt x="1370" y="932"/>
                  <a:pt x="1370" y="932"/>
                  <a:pt x="1370" y="932"/>
                </a:cubicBezTo>
                <a:cubicBezTo>
                  <a:pt x="1370" y="932"/>
                  <a:pt x="1370" y="932"/>
                  <a:pt x="1370" y="932"/>
                </a:cubicBezTo>
                <a:cubicBezTo>
                  <a:pt x="1347" y="932"/>
                  <a:pt x="1324" y="934"/>
                  <a:pt x="1301" y="934"/>
                </a:cubicBezTo>
                <a:cubicBezTo>
                  <a:pt x="1277" y="934"/>
                  <a:pt x="1252" y="933"/>
                  <a:pt x="1228" y="933"/>
                </a:cubicBezTo>
                <a:cubicBezTo>
                  <a:pt x="1206" y="933"/>
                  <a:pt x="1183" y="935"/>
                  <a:pt x="1161" y="935"/>
                </a:cubicBezTo>
                <a:cubicBezTo>
                  <a:pt x="1149" y="935"/>
                  <a:pt x="1137" y="935"/>
                  <a:pt x="1125" y="935"/>
                </a:cubicBezTo>
                <a:cubicBezTo>
                  <a:pt x="1115" y="935"/>
                  <a:pt x="1104" y="936"/>
                  <a:pt x="1094" y="935"/>
                </a:cubicBezTo>
                <a:cubicBezTo>
                  <a:pt x="1094" y="934"/>
                  <a:pt x="1094" y="934"/>
                  <a:pt x="1093" y="934"/>
                </a:cubicBezTo>
                <a:cubicBezTo>
                  <a:pt x="1062" y="936"/>
                  <a:pt x="1031" y="934"/>
                  <a:pt x="1000" y="934"/>
                </a:cubicBezTo>
                <a:cubicBezTo>
                  <a:pt x="982" y="934"/>
                  <a:pt x="964" y="934"/>
                  <a:pt x="946" y="934"/>
                </a:cubicBezTo>
                <a:cubicBezTo>
                  <a:pt x="930" y="935"/>
                  <a:pt x="914" y="936"/>
                  <a:pt x="897" y="935"/>
                </a:cubicBezTo>
                <a:cubicBezTo>
                  <a:pt x="884" y="933"/>
                  <a:pt x="870" y="935"/>
                  <a:pt x="856" y="934"/>
                </a:cubicBezTo>
                <a:cubicBezTo>
                  <a:pt x="841" y="933"/>
                  <a:pt x="826" y="933"/>
                  <a:pt x="810" y="934"/>
                </a:cubicBezTo>
                <a:cubicBezTo>
                  <a:pt x="795" y="934"/>
                  <a:pt x="779" y="934"/>
                  <a:pt x="763" y="934"/>
                </a:cubicBezTo>
                <a:cubicBezTo>
                  <a:pt x="750" y="934"/>
                  <a:pt x="735" y="936"/>
                  <a:pt x="721" y="933"/>
                </a:cubicBezTo>
                <a:cubicBezTo>
                  <a:pt x="721" y="933"/>
                  <a:pt x="720" y="933"/>
                  <a:pt x="720" y="933"/>
                </a:cubicBezTo>
                <a:cubicBezTo>
                  <a:pt x="706" y="933"/>
                  <a:pt x="691" y="933"/>
                  <a:pt x="677" y="933"/>
                </a:cubicBezTo>
                <a:cubicBezTo>
                  <a:pt x="663" y="933"/>
                  <a:pt x="649" y="932"/>
                  <a:pt x="635" y="932"/>
                </a:cubicBezTo>
                <a:cubicBezTo>
                  <a:pt x="620" y="932"/>
                  <a:pt x="604" y="933"/>
                  <a:pt x="589" y="933"/>
                </a:cubicBezTo>
                <a:cubicBezTo>
                  <a:pt x="573" y="933"/>
                  <a:pt x="557" y="933"/>
                  <a:pt x="541" y="934"/>
                </a:cubicBezTo>
                <a:cubicBezTo>
                  <a:pt x="526" y="935"/>
                  <a:pt x="510" y="934"/>
                  <a:pt x="495" y="934"/>
                </a:cubicBezTo>
                <a:cubicBezTo>
                  <a:pt x="476" y="933"/>
                  <a:pt x="457" y="933"/>
                  <a:pt x="438" y="934"/>
                </a:cubicBezTo>
                <a:cubicBezTo>
                  <a:pt x="409" y="934"/>
                  <a:pt x="379" y="933"/>
                  <a:pt x="349" y="933"/>
                </a:cubicBezTo>
                <a:cubicBezTo>
                  <a:pt x="349" y="933"/>
                  <a:pt x="349" y="933"/>
                  <a:pt x="349" y="933"/>
                </a:cubicBezTo>
                <a:cubicBezTo>
                  <a:pt x="349" y="933"/>
                  <a:pt x="349" y="933"/>
                  <a:pt x="349" y="933"/>
                </a:cubicBezTo>
                <a:cubicBezTo>
                  <a:pt x="322" y="933"/>
                  <a:pt x="294" y="931"/>
                  <a:pt x="267" y="932"/>
                </a:cubicBezTo>
                <a:cubicBezTo>
                  <a:pt x="234" y="932"/>
                  <a:pt x="201" y="932"/>
                  <a:pt x="169" y="932"/>
                </a:cubicBezTo>
                <a:cubicBezTo>
                  <a:pt x="155" y="932"/>
                  <a:pt x="142" y="931"/>
                  <a:pt x="128" y="932"/>
                </a:cubicBezTo>
                <a:cubicBezTo>
                  <a:pt x="115" y="933"/>
                  <a:pt x="101" y="934"/>
                  <a:pt x="87" y="934"/>
                </a:cubicBezTo>
                <a:cubicBezTo>
                  <a:pt x="72" y="934"/>
                  <a:pt x="57" y="936"/>
                  <a:pt x="41" y="935"/>
                </a:cubicBezTo>
                <a:cubicBezTo>
                  <a:pt x="33" y="935"/>
                  <a:pt x="25" y="935"/>
                  <a:pt x="18" y="932"/>
                </a:cubicBezTo>
                <a:cubicBezTo>
                  <a:pt x="11" y="930"/>
                  <a:pt x="10" y="924"/>
                  <a:pt x="9" y="918"/>
                </a:cubicBezTo>
                <a:cubicBezTo>
                  <a:pt x="9" y="918"/>
                  <a:pt x="10" y="917"/>
                  <a:pt x="10" y="916"/>
                </a:cubicBezTo>
                <a:cubicBezTo>
                  <a:pt x="9" y="915"/>
                  <a:pt x="9" y="913"/>
                  <a:pt x="8" y="912"/>
                </a:cubicBezTo>
                <a:cubicBezTo>
                  <a:pt x="8" y="911"/>
                  <a:pt x="8" y="911"/>
                  <a:pt x="8" y="910"/>
                </a:cubicBezTo>
                <a:cubicBezTo>
                  <a:pt x="8" y="910"/>
                  <a:pt x="8" y="910"/>
                  <a:pt x="8" y="909"/>
                </a:cubicBezTo>
                <a:cubicBezTo>
                  <a:pt x="7" y="904"/>
                  <a:pt x="7" y="899"/>
                  <a:pt x="7" y="894"/>
                </a:cubicBezTo>
                <a:cubicBezTo>
                  <a:pt x="5" y="882"/>
                  <a:pt x="5" y="870"/>
                  <a:pt x="6" y="859"/>
                </a:cubicBezTo>
                <a:cubicBezTo>
                  <a:pt x="7" y="845"/>
                  <a:pt x="8" y="832"/>
                  <a:pt x="8" y="819"/>
                </a:cubicBezTo>
                <a:cubicBezTo>
                  <a:pt x="8" y="805"/>
                  <a:pt x="7" y="791"/>
                  <a:pt x="8" y="776"/>
                </a:cubicBezTo>
                <a:cubicBezTo>
                  <a:pt x="10" y="748"/>
                  <a:pt x="7" y="719"/>
                  <a:pt x="7" y="691"/>
                </a:cubicBezTo>
                <a:cubicBezTo>
                  <a:pt x="7" y="680"/>
                  <a:pt x="5" y="670"/>
                  <a:pt x="5" y="660"/>
                </a:cubicBezTo>
                <a:cubicBezTo>
                  <a:pt x="5" y="653"/>
                  <a:pt x="5" y="646"/>
                  <a:pt x="5" y="639"/>
                </a:cubicBezTo>
                <a:cubicBezTo>
                  <a:pt x="6" y="639"/>
                  <a:pt x="6" y="638"/>
                  <a:pt x="6" y="637"/>
                </a:cubicBezTo>
                <a:cubicBezTo>
                  <a:pt x="6" y="631"/>
                  <a:pt x="6" y="625"/>
                  <a:pt x="6" y="619"/>
                </a:cubicBezTo>
                <a:cubicBezTo>
                  <a:pt x="6" y="618"/>
                  <a:pt x="6" y="616"/>
                  <a:pt x="6" y="615"/>
                </a:cubicBezTo>
                <a:cubicBezTo>
                  <a:pt x="6" y="614"/>
                  <a:pt x="6" y="613"/>
                  <a:pt x="6" y="613"/>
                </a:cubicBezTo>
                <a:cubicBezTo>
                  <a:pt x="5" y="592"/>
                  <a:pt x="5" y="572"/>
                  <a:pt x="5" y="552"/>
                </a:cubicBezTo>
                <a:cubicBezTo>
                  <a:pt x="7" y="524"/>
                  <a:pt x="7" y="496"/>
                  <a:pt x="7" y="469"/>
                </a:cubicBezTo>
                <a:cubicBezTo>
                  <a:pt x="7" y="424"/>
                  <a:pt x="7" y="424"/>
                  <a:pt x="7" y="424"/>
                </a:cubicBezTo>
                <a:cubicBezTo>
                  <a:pt x="7" y="411"/>
                  <a:pt x="9" y="397"/>
                  <a:pt x="8" y="385"/>
                </a:cubicBezTo>
                <a:cubicBezTo>
                  <a:pt x="8" y="362"/>
                  <a:pt x="7" y="340"/>
                  <a:pt x="7" y="318"/>
                </a:cubicBezTo>
                <a:cubicBezTo>
                  <a:pt x="8" y="317"/>
                  <a:pt x="8" y="317"/>
                  <a:pt x="8" y="316"/>
                </a:cubicBezTo>
                <a:cubicBezTo>
                  <a:pt x="8" y="310"/>
                  <a:pt x="8" y="305"/>
                  <a:pt x="8" y="299"/>
                </a:cubicBezTo>
                <a:cubicBezTo>
                  <a:pt x="8" y="295"/>
                  <a:pt x="9" y="288"/>
                  <a:pt x="8" y="284"/>
                </a:cubicBezTo>
                <a:cubicBezTo>
                  <a:pt x="7" y="281"/>
                  <a:pt x="7" y="276"/>
                  <a:pt x="7" y="272"/>
                </a:cubicBezTo>
                <a:cubicBezTo>
                  <a:pt x="8" y="266"/>
                  <a:pt x="6" y="259"/>
                  <a:pt x="6" y="252"/>
                </a:cubicBezTo>
                <a:cubicBezTo>
                  <a:pt x="5" y="229"/>
                  <a:pt x="8" y="207"/>
                  <a:pt x="8" y="1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9" name="Freeform 107"/>
          <p:cNvSpPr>
            <a:spLocks noEditPoints="1"/>
          </p:cNvSpPr>
          <p:nvPr/>
        </p:nvSpPr>
        <p:spPr bwMode="auto">
          <a:xfrm>
            <a:off x="6292609" y="910730"/>
            <a:ext cx="7460240" cy="5077906"/>
          </a:xfrm>
          <a:custGeom>
            <a:avLst/>
            <a:gdLst>
              <a:gd name="T0" fmla="*/ 2044 w 2195"/>
              <a:gd name="T1" fmla="*/ 1241 h 1493"/>
              <a:gd name="T2" fmla="*/ 1979 w 2195"/>
              <a:gd name="T3" fmla="*/ 1062 h 1493"/>
              <a:gd name="T4" fmla="*/ 1979 w 2195"/>
              <a:gd name="T5" fmla="*/ 738 h 1493"/>
              <a:gd name="T6" fmla="*/ 1981 w 2195"/>
              <a:gd name="T7" fmla="*/ 366 h 1493"/>
              <a:gd name="T8" fmla="*/ 1984 w 2195"/>
              <a:gd name="T9" fmla="*/ 67 h 1493"/>
              <a:gd name="T10" fmla="*/ 1586 w 2195"/>
              <a:gd name="T11" fmla="*/ 4 h 1493"/>
              <a:gd name="T12" fmla="*/ 1039 w 2195"/>
              <a:gd name="T13" fmla="*/ 0 h 1493"/>
              <a:gd name="T14" fmla="*/ 726 w 2195"/>
              <a:gd name="T15" fmla="*/ 4 h 1493"/>
              <a:gd name="T16" fmla="*/ 312 w 2195"/>
              <a:gd name="T17" fmla="*/ 5 h 1493"/>
              <a:gd name="T18" fmla="*/ 210 w 2195"/>
              <a:gd name="T19" fmla="*/ 476 h 1493"/>
              <a:gd name="T20" fmla="*/ 216 w 2195"/>
              <a:gd name="T21" fmla="*/ 713 h 1493"/>
              <a:gd name="T22" fmla="*/ 210 w 2195"/>
              <a:gd name="T23" fmla="*/ 960 h 1493"/>
              <a:gd name="T24" fmla="*/ 229 w 2195"/>
              <a:gd name="T25" fmla="*/ 1150 h 1493"/>
              <a:gd name="T26" fmla="*/ 199 w 2195"/>
              <a:gd name="T27" fmla="*/ 1184 h 1493"/>
              <a:gd name="T28" fmla="*/ 4 w 2195"/>
              <a:gd name="T29" fmla="*/ 1462 h 1493"/>
              <a:gd name="T30" fmla="*/ 296 w 2195"/>
              <a:gd name="T31" fmla="*/ 1490 h 1493"/>
              <a:gd name="T32" fmla="*/ 651 w 2195"/>
              <a:gd name="T33" fmla="*/ 1491 h 1493"/>
              <a:gd name="T34" fmla="*/ 1346 w 2195"/>
              <a:gd name="T35" fmla="*/ 1490 h 1493"/>
              <a:gd name="T36" fmla="*/ 1716 w 2195"/>
              <a:gd name="T37" fmla="*/ 1490 h 1493"/>
              <a:gd name="T38" fmla="*/ 262 w 2195"/>
              <a:gd name="T39" fmla="*/ 1124 h 1493"/>
              <a:gd name="T40" fmla="*/ 220 w 2195"/>
              <a:gd name="T41" fmla="*/ 716 h 1493"/>
              <a:gd name="T42" fmla="*/ 218 w 2195"/>
              <a:gd name="T43" fmla="*/ 80 h 1493"/>
              <a:gd name="T44" fmla="*/ 573 w 2195"/>
              <a:gd name="T45" fmla="*/ 7 h 1493"/>
              <a:gd name="T46" fmla="*/ 882 w 2195"/>
              <a:gd name="T47" fmla="*/ 6 h 1493"/>
              <a:gd name="T48" fmla="*/ 1385 w 2195"/>
              <a:gd name="T49" fmla="*/ 7 h 1493"/>
              <a:gd name="T50" fmla="*/ 1812 w 2195"/>
              <a:gd name="T51" fmla="*/ 9 h 1493"/>
              <a:gd name="T52" fmla="*/ 1977 w 2195"/>
              <a:gd name="T53" fmla="*/ 127 h 1493"/>
              <a:gd name="T54" fmla="*/ 1976 w 2195"/>
              <a:gd name="T55" fmla="*/ 364 h 1493"/>
              <a:gd name="T56" fmla="*/ 1975 w 2195"/>
              <a:gd name="T57" fmla="*/ 736 h 1493"/>
              <a:gd name="T58" fmla="*/ 1938 w 2195"/>
              <a:gd name="T59" fmla="*/ 1122 h 1493"/>
              <a:gd name="T60" fmla="*/ 1710 w 2195"/>
              <a:gd name="T61" fmla="*/ 1121 h 1493"/>
              <a:gd name="T62" fmla="*/ 1380 w 2195"/>
              <a:gd name="T63" fmla="*/ 1120 h 1493"/>
              <a:gd name="T64" fmla="*/ 1092 w 2195"/>
              <a:gd name="T65" fmla="*/ 1118 h 1493"/>
              <a:gd name="T66" fmla="*/ 723 w 2195"/>
              <a:gd name="T67" fmla="*/ 1116 h 1493"/>
              <a:gd name="T68" fmla="*/ 320 w 2195"/>
              <a:gd name="T69" fmla="*/ 1118 h 1493"/>
              <a:gd name="T70" fmla="*/ 203 w 2195"/>
              <a:gd name="T71" fmla="*/ 1185 h 1493"/>
              <a:gd name="T72" fmla="*/ 250 w 2195"/>
              <a:gd name="T73" fmla="*/ 1135 h 1493"/>
              <a:gd name="T74" fmla="*/ 654 w 2195"/>
              <a:gd name="T75" fmla="*/ 1121 h 1493"/>
              <a:gd name="T76" fmla="*/ 1089 w 2195"/>
              <a:gd name="T77" fmla="*/ 1123 h 1493"/>
              <a:gd name="T78" fmla="*/ 1528 w 2195"/>
              <a:gd name="T79" fmla="*/ 1126 h 1493"/>
              <a:gd name="T80" fmla="*/ 1762 w 2195"/>
              <a:gd name="T81" fmla="*/ 1125 h 1493"/>
              <a:gd name="T82" fmla="*/ 1997 w 2195"/>
              <a:gd name="T83" fmla="*/ 1191 h 1493"/>
              <a:gd name="T84" fmla="*/ 2159 w 2195"/>
              <a:gd name="T85" fmla="*/ 1402 h 1493"/>
              <a:gd name="T86" fmla="*/ 2131 w 2195"/>
              <a:gd name="T87" fmla="*/ 1435 h 1493"/>
              <a:gd name="T88" fmla="*/ 1845 w 2195"/>
              <a:gd name="T89" fmla="*/ 1435 h 1493"/>
              <a:gd name="T90" fmla="*/ 1357 w 2195"/>
              <a:gd name="T91" fmla="*/ 1434 h 1493"/>
              <a:gd name="T92" fmla="*/ 1037 w 2195"/>
              <a:gd name="T93" fmla="*/ 1433 h 1493"/>
              <a:gd name="T94" fmla="*/ 555 w 2195"/>
              <a:gd name="T95" fmla="*/ 1431 h 1493"/>
              <a:gd name="T96" fmla="*/ 153 w 2195"/>
              <a:gd name="T97" fmla="*/ 1429 h 1493"/>
              <a:gd name="T98" fmla="*/ 21 w 2195"/>
              <a:gd name="T99" fmla="*/ 1435 h 1493"/>
              <a:gd name="T100" fmla="*/ 1814 w 2195"/>
              <a:gd name="T101" fmla="*/ 1484 h 1493"/>
              <a:gd name="T102" fmla="*/ 1367 w 2195"/>
              <a:gd name="T103" fmla="*/ 1486 h 1493"/>
              <a:gd name="T104" fmla="*/ 1035 w 2195"/>
              <a:gd name="T105" fmla="*/ 1486 h 1493"/>
              <a:gd name="T106" fmla="*/ 651 w 2195"/>
              <a:gd name="T107" fmla="*/ 1487 h 1493"/>
              <a:gd name="T108" fmla="*/ 224 w 2195"/>
              <a:gd name="T109" fmla="*/ 1484 h 1493"/>
              <a:gd name="T110" fmla="*/ 148 w 2195"/>
              <a:gd name="T111" fmla="*/ 1433 h 1493"/>
              <a:gd name="T112" fmla="*/ 796 w 2195"/>
              <a:gd name="T113" fmla="*/ 1436 h 1493"/>
              <a:gd name="T114" fmla="*/ 1252 w 2195"/>
              <a:gd name="T115" fmla="*/ 1439 h 1493"/>
              <a:gd name="T116" fmla="*/ 1527 w 2195"/>
              <a:gd name="T117" fmla="*/ 1440 h 1493"/>
              <a:gd name="T118" fmla="*/ 2028 w 2195"/>
              <a:gd name="T119" fmla="*/ 1439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5" h="1493">
                <a:moveTo>
                  <a:pt x="2191" y="1430"/>
                </a:moveTo>
                <a:cubicBezTo>
                  <a:pt x="2191" y="1430"/>
                  <a:pt x="2191" y="1430"/>
                  <a:pt x="2190" y="1430"/>
                </a:cubicBezTo>
                <a:cubicBezTo>
                  <a:pt x="2189" y="1427"/>
                  <a:pt x="2185" y="1425"/>
                  <a:pt x="2182" y="1422"/>
                </a:cubicBezTo>
                <a:cubicBezTo>
                  <a:pt x="2179" y="1418"/>
                  <a:pt x="2174" y="1414"/>
                  <a:pt x="2171" y="1410"/>
                </a:cubicBezTo>
                <a:cubicBezTo>
                  <a:pt x="2168" y="1406"/>
                  <a:pt x="2164" y="1404"/>
                  <a:pt x="2162" y="1399"/>
                </a:cubicBezTo>
                <a:cubicBezTo>
                  <a:pt x="2159" y="1394"/>
                  <a:pt x="2152" y="1387"/>
                  <a:pt x="2150" y="1384"/>
                </a:cubicBezTo>
                <a:cubicBezTo>
                  <a:pt x="2144" y="1374"/>
                  <a:pt x="2137" y="1365"/>
                  <a:pt x="2131" y="1356"/>
                </a:cubicBezTo>
                <a:cubicBezTo>
                  <a:pt x="2118" y="1338"/>
                  <a:pt x="2106" y="1320"/>
                  <a:pt x="2092" y="1303"/>
                </a:cubicBezTo>
                <a:cubicBezTo>
                  <a:pt x="2075" y="1284"/>
                  <a:pt x="2059" y="1263"/>
                  <a:pt x="2044" y="1241"/>
                </a:cubicBezTo>
                <a:cubicBezTo>
                  <a:pt x="2031" y="1224"/>
                  <a:pt x="2018" y="1208"/>
                  <a:pt x="2003" y="1192"/>
                </a:cubicBezTo>
                <a:cubicBezTo>
                  <a:pt x="2002" y="1191"/>
                  <a:pt x="2002" y="1190"/>
                  <a:pt x="2001" y="1190"/>
                </a:cubicBezTo>
                <a:cubicBezTo>
                  <a:pt x="2001" y="1189"/>
                  <a:pt x="2000" y="1189"/>
                  <a:pt x="2000" y="1188"/>
                </a:cubicBezTo>
                <a:cubicBezTo>
                  <a:pt x="2000" y="1188"/>
                  <a:pt x="1999" y="1188"/>
                  <a:pt x="1999" y="1188"/>
                </a:cubicBezTo>
                <a:cubicBezTo>
                  <a:pt x="1995" y="1183"/>
                  <a:pt x="1991" y="1177"/>
                  <a:pt x="1987" y="1172"/>
                </a:cubicBezTo>
                <a:cubicBezTo>
                  <a:pt x="1978" y="1162"/>
                  <a:pt x="1969" y="1152"/>
                  <a:pt x="1961" y="1141"/>
                </a:cubicBezTo>
                <a:cubicBezTo>
                  <a:pt x="1956" y="1136"/>
                  <a:pt x="1951" y="1128"/>
                  <a:pt x="1944" y="1124"/>
                </a:cubicBezTo>
                <a:cubicBezTo>
                  <a:pt x="1959" y="1120"/>
                  <a:pt x="1970" y="1114"/>
                  <a:pt x="1975" y="1097"/>
                </a:cubicBezTo>
                <a:cubicBezTo>
                  <a:pt x="1978" y="1086"/>
                  <a:pt x="1978" y="1074"/>
                  <a:pt x="1979" y="1062"/>
                </a:cubicBezTo>
                <a:cubicBezTo>
                  <a:pt x="1980" y="1054"/>
                  <a:pt x="1982" y="1045"/>
                  <a:pt x="1982" y="1037"/>
                </a:cubicBezTo>
                <a:cubicBezTo>
                  <a:pt x="1982" y="1036"/>
                  <a:pt x="1982" y="1036"/>
                  <a:pt x="1982" y="1036"/>
                </a:cubicBezTo>
                <a:cubicBezTo>
                  <a:pt x="1982" y="1011"/>
                  <a:pt x="1983" y="986"/>
                  <a:pt x="1980" y="961"/>
                </a:cubicBezTo>
                <a:cubicBezTo>
                  <a:pt x="1978" y="940"/>
                  <a:pt x="1981" y="917"/>
                  <a:pt x="1981" y="895"/>
                </a:cubicBezTo>
                <a:cubicBezTo>
                  <a:pt x="1982" y="895"/>
                  <a:pt x="1982" y="895"/>
                  <a:pt x="1982" y="894"/>
                </a:cubicBezTo>
                <a:cubicBezTo>
                  <a:pt x="1982" y="880"/>
                  <a:pt x="1982" y="867"/>
                  <a:pt x="1981" y="853"/>
                </a:cubicBezTo>
                <a:cubicBezTo>
                  <a:pt x="1980" y="842"/>
                  <a:pt x="1978" y="830"/>
                  <a:pt x="1979" y="818"/>
                </a:cubicBezTo>
                <a:cubicBezTo>
                  <a:pt x="1979" y="805"/>
                  <a:pt x="1979" y="791"/>
                  <a:pt x="1979" y="777"/>
                </a:cubicBezTo>
                <a:cubicBezTo>
                  <a:pt x="1979" y="764"/>
                  <a:pt x="1979" y="751"/>
                  <a:pt x="1979" y="738"/>
                </a:cubicBezTo>
                <a:cubicBezTo>
                  <a:pt x="1980" y="737"/>
                  <a:pt x="1980" y="737"/>
                  <a:pt x="1980" y="737"/>
                </a:cubicBezTo>
                <a:cubicBezTo>
                  <a:pt x="1981" y="715"/>
                  <a:pt x="1981" y="693"/>
                  <a:pt x="1982" y="671"/>
                </a:cubicBezTo>
                <a:cubicBezTo>
                  <a:pt x="1982" y="662"/>
                  <a:pt x="1982" y="652"/>
                  <a:pt x="1982" y="642"/>
                </a:cubicBezTo>
                <a:cubicBezTo>
                  <a:pt x="1983" y="631"/>
                  <a:pt x="1981" y="619"/>
                  <a:pt x="1982" y="607"/>
                </a:cubicBezTo>
                <a:cubicBezTo>
                  <a:pt x="1982" y="607"/>
                  <a:pt x="1982" y="606"/>
                  <a:pt x="1982" y="606"/>
                </a:cubicBezTo>
                <a:cubicBezTo>
                  <a:pt x="1982" y="562"/>
                  <a:pt x="1980" y="517"/>
                  <a:pt x="1980" y="473"/>
                </a:cubicBezTo>
                <a:cubicBezTo>
                  <a:pt x="1980" y="473"/>
                  <a:pt x="1980" y="473"/>
                  <a:pt x="1980" y="472"/>
                </a:cubicBezTo>
                <a:cubicBezTo>
                  <a:pt x="1979" y="452"/>
                  <a:pt x="1980" y="431"/>
                  <a:pt x="1980" y="410"/>
                </a:cubicBezTo>
                <a:cubicBezTo>
                  <a:pt x="1980" y="396"/>
                  <a:pt x="1981" y="381"/>
                  <a:pt x="1981" y="366"/>
                </a:cubicBezTo>
                <a:cubicBezTo>
                  <a:pt x="1981" y="366"/>
                  <a:pt x="1981" y="365"/>
                  <a:pt x="1981" y="365"/>
                </a:cubicBezTo>
                <a:cubicBezTo>
                  <a:pt x="1981" y="347"/>
                  <a:pt x="1982" y="328"/>
                  <a:pt x="1981" y="310"/>
                </a:cubicBezTo>
                <a:cubicBezTo>
                  <a:pt x="1981" y="301"/>
                  <a:pt x="1980" y="293"/>
                  <a:pt x="1980" y="284"/>
                </a:cubicBezTo>
                <a:cubicBezTo>
                  <a:pt x="1980" y="276"/>
                  <a:pt x="1982" y="268"/>
                  <a:pt x="1981" y="260"/>
                </a:cubicBezTo>
                <a:cubicBezTo>
                  <a:pt x="1981" y="238"/>
                  <a:pt x="1980" y="216"/>
                  <a:pt x="1979" y="194"/>
                </a:cubicBezTo>
                <a:cubicBezTo>
                  <a:pt x="1978" y="183"/>
                  <a:pt x="1979" y="172"/>
                  <a:pt x="1979" y="161"/>
                </a:cubicBezTo>
                <a:cubicBezTo>
                  <a:pt x="1979" y="150"/>
                  <a:pt x="1979" y="138"/>
                  <a:pt x="1981" y="127"/>
                </a:cubicBezTo>
                <a:cubicBezTo>
                  <a:pt x="1982" y="127"/>
                  <a:pt x="1982" y="126"/>
                  <a:pt x="1981" y="126"/>
                </a:cubicBezTo>
                <a:cubicBezTo>
                  <a:pt x="1985" y="106"/>
                  <a:pt x="1985" y="86"/>
                  <a:pt x="1984" y="67"/>
                </a:cubicBezTo>
                <a:cubicBezTo>
                  <a:pt x="1983" y="53"/>
                  <a:pt x="1983" y="42"/>
                  <a:pt x="1978" y="30"/>
                </a:cubicBezTo>
                <a:cubicBezTo>
                  <a:pt x="1974" y="20"/>
                  <a:pt x="1965" y="15"/>
                  <a:pt x="1955" y="11"/>
                </a:cubicBezTo>
                <a:cubicBezTo>
                  <a:pt x="1932" y="2"/>
                  <a:pt x="1906" y="2"/>
                  <a:pt x="1883" y="3"/>
                </a:cubicBezTo>
                <a:cubicBezTo>
                  <a:pt x="1859" y="3"/>
                  <a:pt x="1836" y="5"/>
                  <a:pt x="1812" y="5"/>
                </a:cubicBezTo>
                <a:cubicBezTo>
                  <a:pt x="1774" y="4"/>
                  <a:pt x="1736" y="4"/>
                  <a:pt x="1698" y="4"/>
                </a:cubicBezTo>
                <a:cubicBezTo>
                  <a:pt x="1678" y="4"/>
                  <a:pt x="1658" y="3"/>
                  <a:pt x="1639" y="3"/>
                </a:cubicBezTo>
                <a:cubicBezTo>
                  <a:pt x="1628" y="4"/>
                  <a:pt x="1618" y="3"/>
                  <a:pt x="1607" y="4"/>
                </a:cubicBezTo>
                <a:cubicBezTo>
                  <a:pt x="1601" y="4"/>
                  <a:pt x="1594" y="4"/>
                  <a:pt x="1587" y="4"/>
                </a:cubicBezTo>
                <a:cubicBezTo>
                  <a:pt x="1587" y="4"/>
                  <a:pt x="1586" y="4"/>
                  <a:pt x="1586" y="4"/>
                </a:cubicBezTo>
                <a:cubicBezTo>
                  <a:pt x="1553" y="4"/>
                  <a:pt x="1519" y="5"/>
                  <a:pt x="1486" y="3"/>
                </a:cubicBezTo>
                <a:cubicBezTo>
                  <a:pt x="1468" y="2"/>
                  <a:pt x="1450" y="4"/>
                  <a:pt x="1432" y="4"/>
                </a:cubicBezTo>
                <a:cubicBezTo>
                  <a:pt x="1423" y="4"/>
                  <a:pt x="1414" y="2"/>
                  <a:pt x="1404" y="2"/>
                </a:cubicBezTo>
                <a:cubicBezTo>
                  <a:pt x="1397" y="2"/>
                  <a:pt x="1390" y="3"/>
                  <a:pt x="1383" y="3"/>
                </a:cubicBezTo>
                <a:cubicBezTo>
                  <a:pt x="1382" y="3"/>
                  <a:pt x="1382" y="3"/>
                  <a:pt x="1382" y="3"/>
                </a:cubicBezTo>
                <a:cubicBezTo>
                  <a:pt x="1309" y="1"/>
                  <a:pt x="1236" y="5"/>
                  <a:pt x="1163" y="5"/>
                </a:cubicBezTo>
                <a:cubicBezTo>
                  <a:pt x="1163" y="5"/>
                  <a:pt x="1163" y="5"/>
                  <a:pt x="1163" y="5"/>
                </a:cubicBezTo>
                <a:cubicBezTo>
                  <a:pt x="1136" y="6"/>
                  <a:pt x="1110" y="3"/>
                  <a:pt x="1083" y="3"/>
                </a:cubicBezTo>
                <a:cubicBezTo>
                  <a:pt x="1068" y="3"/>
                  <a:pt x="1053" y="2"/>
                  <a:pt x="1039" y="0"/>
                </a:cubicBezTo>
                <a:cubicBezTo>
                  <a:pt x="1031" y="0"/>
                  <a:pt x="1022" y="0"/>
                  <a:pt x="1014" y="1"/>
                </a:cubicBezTo>
                <a:cubicBezTo>
                  <a:pt x="1008" y="1"/>
                  <a:pt x="1001" y="0"/>
                  <a:pt x="995" y="2"/>
                </a:cubicBezTo>
                <a:cubicBezTo>
                  <a:pt x="976" y="2"/>
                  <a:pt x="957" y="1"/>
                  <a:pt x="938" y="1"/>
                </a:cubicBezTo>
                <a:cubicBezTo>
                  <a:pt x="920" y="2"/>
                  <a:pt x="900" y="3"/>
                  <a:pt x="882" y="2"/>
                </a:cubicBezTo>
                <a:cubicBezTo>
                  <a:pt x="862" y="0"/>
                  <a:pt x="842" y="2"/>
                  <a:pt x="822" y="3"/>
                </a:cubicBezTo>
                <a:cubicBezTo>
                  <a:pt x="814" y="3"/>
                  <a:pt x="806" y="4"/>
                  <a:pt x="798" y="4"/>
                </a:cubicBezTo>
                <a:cubicBezTo>
                  <a:pt x="790" y="4"/>
                  <a:pt x="780" y="6"/>
                  <a:pt x="771" y="5"/>
                </a:cubicBezTo>
                <a:cubicBezTo>
                  <a:pt x="771" y="5"/>
                  <a:pt x="770" y="5"/>
                  <a:pt x="770" y="5"/>
                </a:cubicBezTo>
                <a:cubicBezTo>
                  <a:pt x="755" y="5"/>
                  <a:pt x="740" y="5"/>
                  <a:pt x="726" y="4"/>
                </a:cubicBezTo>
                <a:cubicBezTo>
                  <a:pt x="710" y="3"/>
                  <a:pt x="693" y="4"/>
                  <a:pt x="677" y="4"/>
                </a:cubicBezTo>
                <a:cubicBezTo>
                  <a:pt x="643" y="2"/>
                  <a:pt x="608" y="0"/>
                  <a:pt x="574" y="3"/>
                </a:cubicBezTo>
                <a:cubicBezTo>
                  <a:pt x="573" y="3"/>
                  <a:pt x="573" y="3"/>
                  <a:pt x="573" y="3"/>
                </a:cubicBezTo>
                <a:cubicBezTo>
                  <a:pt x="573" y="3"/>
                  <a:pt x="573" y="3"/>
                  <a:pt x="573" y="3"/>
                </a:cubicBezTo>
                <a:cubicBezTo>
                  <a:pt x="547" y="5"/>
                  <a:pt x="520" y="5"/>
                  <a:pt x="493" y="5"/>
                </a:cubicBezTo>
                <a:cubicBezTo>
                  <a:pt x="468" y="5"/>
                  <a:pt x="443" y="4"/>
                  <a:pt x="418" y="6"/>
                </a:cubicBezTo>
                <a:cubicBezTo>
                  <a:pt x="418" y="6"/>
                  <a:pt x="417" y="6"/>
                  <a:pt x="417" y="6"/>
                </a:cubicBezTo>
                <a:cubicBezTo>
                  <a:pt x="399" y="7"/>
                  <a:pt x="381" y="8"/>
                  <a:pt x="363" y="7"/>
                </a:cubicBezTo>
                <a:cubicBezTo>
                  <a:pt x="346" y="5"/>
                  <a:pt x="329" y="5"/>
                  <a:pt x="312" y="5"/>
                </a:cubicBezTo>
                <a:cubicBezTo>
                  <a:pt x="296" y="5"/>
                  <a:pt x="279" y="3"/>
                  <a:pt x="263" y="4"/>
                </a:cubicBezTo>
                <a:cubicBezTo>
                  <a:pt x="250" y="5"/>
                  <a:pt x="230" y="10"/>
                  <a:pt x="224" y="24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14" y="39"/>
                  <a:pt x="215" y="56"/>
                  <a:pt x="214" y="73"/>
                </a:cubicBezTo>
                <a:cubicBezTo>
                  <a:pt x="214" y="91"/>
                  <a:pt x="215" y="109"/>
                  <a:pt x="215" y="127"/>
                </a:cubicBezTo>
                <a:cubicBezTo>
                  <a:pt x="215" y="127"/>
                  <a:pt x="215" y="127"/>
                  <a:pt x="215" y="127"/>
                </a:cubicBezTo>
                <a:cubicBezTo>
                  <a:pt x="215" y="187"/>
                  <a:pt x="216" y="247"/>
                  <a:pt x="214" y="306"/>
                </a:cubicBezTo>
                <a:cubicBezTo>
                  <a:pt x="212" y="363"/>
                  <a:pt x="211" y="419"/>
                  <a:pt x="210" y="476"/>
                </a:cubicBezTo>
                <a:cubicBezTo>
                  <a:pt x="210" y="476"/>
                  <a:pt x="210" y="476"/>
                  <a:pt x="210" y="476"/>
                </a:cubicBezTo>
                <a:cubicBezTo>
                  <a:pt x="210" y="476"/>
                  <a:pt x="210" y="476"/>
                  <a:pt x="210" y="477"/>
                </a:cubicBezTo>
                <a:cubicBezTo>
                  <a:pt x="210" y="477"/>
                  <a:pt x="210" y="477"/>
                  <a:pt x="210" y="477"/>
                </a:cubicBezTo>
                <a:cubicBezTo>
                  <a:pt x="210" y="478"/>
                  <a:pt x="210" y="478"/>
                  <a:pt x="210" y="478"/>
                </a:cubicBezTo>
                <a:cubicBezTo>
                  <a:pt x="210" y="484"/>
                  <a:pt x="210" y="491"/>
                  <a:pt x="211" y="498"/>
                </a:cubicBezTo>
                <a:cubicBezTo>
                  <a:pt x="213" y="510"/>
                  <a:pt x="211" y="522"/>
                  <a:pt x="211" y="534"/>
                </a:cubicBezTo>
                <a:cubicBezTo>
                  <a:pt x="211" y="546"/>
                  <a:pt x="212" y="558"/>
                  <a:pt x="212" y="570"/>
                </a:cubicBezTo>
                <a:cubicBezTo>
                  <a:pt x="212" y="582"/>
                  <a:pt x="211" y="596"/>
                  <a:pt x="213" y="608"/>
                </a:cubicBezTo>
                <a:cubicBezTo>
                  <a:pt x="215" y="632"/>
                  <a:pt x="215" y="656"/>
                  <a:pt x="215" y="680"/>
                </a:cubicBezTo>
                <a:cubicBezTo>
                  <a:pt x="215" y="691"/>
                  <a:pt x="216" y="702"/>
                  <a:pt x="216" y="713"/>
                </a:cubicBezTo>
                <a:cubicBezTo>
                  <a:pt x="216" y="722"/>
                  <a:pt x="214" y="732"/>
                  <a:pt x="214" y="741"/>
                </a:cubicBezTo>
                <a:cubicBezTo>
                  <a:pt x="214" y="741"/>
                  <a:pt x="214" y="741"/>
                  <a:pt x="214" y="741"/>
                </a:cubicBezTo>
                <a:cubicBezTo>
                  <a:pt x="214" y="742"/>
                  <a:pt x="214" y="742"/>
                  <a:pt x="214" y="742"/>
                </a:cubicBezTo>
                <a:cubicBezTo>
                  <a:pt x="214" y="742"/>
                  <a:pt x="214" y="742"/>
                  <a:pt x="214" y="742"/>
                </a:cubicBezTo>
                <a:cubicBezTo>
                  <a:pt x="214" y="742"/>
                  <a:pt x="214" y="742"/>
                  <a:pt x="214" y="742"/>
                </a:cubicBezTo>
                <a:cubicBezTo>
                  <a:pt x="216" y="781"/>
                  <a:pt x="214" y="820"/>
                  <a:pt x="214" y="858"/>
                </a:cubicBezTo>
                <a:cubicBezTo>
                  <a:pt x="214" y="877"/>
                  <a:pt x="215" y="898"/>
                  <a:pt x="213" y="917"/>
                </a:cubicBezTo>
                <a:cubicBezTo>
                  <a:pt x="212" y="925"/>
                  <a:pt x="212" y="934"/>
                  <a:pt x="211" y="943"/>
                </a:cubicBezTo>
                <a:cubicBezTo>
                  <a:pt x="211" y="949"/>
                  <a:pt x="210" y="954"/>
                  <a:pt x="210" y="960"/>
                </a:cubicBezTo>
                <a:cubicBezTo>
                  <a:pt x="210" y="962"/>
                  <a:pt x="210" y="965"/>
                  <a:pt x="210" y="968"/>
                </a:cubicBezTo>
                <a:cubicBezTo>
                  <a:pt x="210" y="969"/>
                  <a:pt x="210" y="969"/>
                  <a:pt x="210" y="970"/>
                </a:cubicBezTo>
                <a:cubicBezTo>
                  <a:pt x="210" y="971"/>
                  <a:pt x="209" y="973"/>
                  <a:pt x="209" y="975"/>
                </a:cubicBezTo>
                <a:cubicBezTo>
                  <a:pt x="208" y="976"/>
                  <a:pt x="209" y="976"/>
                  <a:pt x="209" y="977"/>
                </a:cubicBezTo>
                <a:cubicBezTo>
                  <a:pt x="209" y="1007"/>
                  <a:pt x="209" y="1036"/>
                  <a:pt x="212" y="1067"/>
                </a:cubicBezTo>
                <a:cubicBezTo>
                  <a:pt x="214" y="1081"/>
                  <a:pt x="217" y="1096"/>
                  <a:pt x="225" y="1108"/>
                </a:cubicBezTo>
                <a:cubicBezTo>
                  <a:pt x="232" y="1117"/>
                  <a:pt x="244" y="1123"/>
                  <a:pt x="256" y="1126"/>
                </a:cubicBezTo>
                <a:cubicBezTo>
                  <a:pt x="252" y="1128"/>
                  <a:pt x="248" y="1131"/>
                  <a:pt x="245" y="1133"/>
                </a:cubicBezTo>
                <a:cubicBezTo>
                  <a:pt x="240" y="1138"/>
                  <a:pt x="234" y="1144"/>
                  <a:pt x="229" y="1150"/>
                </a:cubicBezTo>
                <a:cubicBezTo>
                  <a:pt x="226" y="1153"/>
                  <a:pt x="222" y="1157"/>
                  <a:pt x="219" y="1161"/>
                </a:cubicBezTo>
                <a:cubicBezTo>
                  <a:pt x="217" y="1164"/>
                  <a:pt x="215" y="1167"/>
                  <a:pt x="212" y="1170"/>
                </a:cubicBezTo>
                <a:cubicBezTo>
                  <a:pt x="210" y="1172"/>
                  <a:pt x="208" y="1174"/>
                  <a:pt x="206" y="1175"/>
                </a:cubicBezTo>
                <a:cubicBezTo>
                  <a:pt x="205" y="1177"/>
                  <a:pt x="204" y="1179"/>
                  <a:pt x="202" y="1180"/>
                </a:cubicBezTo>
                <a:cubicBezTo>
                  <a:pt x="202" y="1180"/>
                  <a:pt x="202" y="1181"/>
                  <a:pt x="201" y="1181"/>
                </a:cubicBezTo>
                <a:cubicBezTo>
                  <a:pt x="201" y="1181"/>
                  <a:pt x="201" y="1182"/>
                  <a:pt x="201" y="1182"/>
                </a:cubicBezTo>
                <a:cubicBezTo>
                  <a:pt x="200" y="1182"/>
                  <a:pt x="200" y="1182"/>
                  <a:pt x="200" y="1182"/>
                </a:cubicBezTo>
                <a:cubicBezTo>
                  <a:pt x="200" y="1182"/>
                  <a:pt x="200" y="1182"/>
                  <a:pt x="200" y="1183"/>
                </a:cubicBezTo>
                <a:cubicBezTo>
                  <a:pt x="200" y="1183"/>
                  <a:pt x="199" y="1183"/>
                  <a:pt x="199" y="1184"/>
                </a:cubicBezTo>
                <a:cubicBezTo>
                  <a:pt x="185" y="1200"/>
                  <a:pt x="172" y="1219"/>
                  <a:pt x="159" y="1237"/>
                </a:cubicBezTo>
                <a:cubicBezTo>
                  <a:pt x="143" y="1259"/>
                  <a:pt x="124" y="1279"/>
                  <a:pt x="107" y="1300"/>
                </a:cubicBezTo>
                <a:cubicBezTo>
                  <a:pt x="90" y="1322"/>
                  <a:pt x="71" y="1342"/>
                  <a:pt x="55" y="1365"/>
                </a:cubicBezTo>
                <a:cubicBezTo>
                  <a:pt x="47" y="1376"/>
                  <a:pt x="38" y="1386"/>
                  <a:pt x="29" y="1397"/>
                </a:cubicBezTo>
                <a:cubicBezTo>
                  <a:pt x="25" y="1402"/>
                  <a:pt x="21" y="1408"/>
                  <a:pt x="16" y="1413"/>
                </a:cubicBezTo>
                <a:cubicBezTo>
                  <a:pt x="13" y="1417"/>
                  <a:pt x="11" y="1424"/>
                  <a:pt x="6" y="1427"/>
                </a:cubicBezTo>
                <a:cubicBezTo>
                  <a:pt x="6" y="1428"/>
                  <a:pt x="5" y="1428"/>
                  <a:pt x="5" y="1429"/>
                </a:cubicBezTo>
                <a:cubicBezTo>
                  <a:pt x="4" y="1431"/>
                  <a:pt x="3" y="1433"/>
                  <a:pt x="3" y="1436"/>
                </a:cubicBezTo>
                <a:cubicBezTo>
                  <a:pt x="0" y="1444"/>
                  <a:pt x="2" y="1454"/>
                  <a:pt x="4" y="1462"/>
                </a:cubicBezTo>
                <a:cubicBezTo>
                  <a:pt x="7" y="1476"/>
                  <a:pt x="15" y="1483"/>
                  <a:pt x="28" y="1486"/>
                </a:cubicBezTo>
                <a:cubicBezTo>
                  <a:pt x="34" y="1488"/>
                  <a:pt x="40" y="1488"/>
                  <a:pt x="45" y="1488"/>
                </a:cubicBezTo>
                <a:cubicBezTo>
                  <a:pt x="52" y="1488"/>
                  <a:pt x="60" y="1490"/>
                  <a:pt x="68" y="1491"/>
                </a:cubicBezTo>
                <a:cubicBezTo>
                  <a:pt x="82" y="1492"/>
                  <a:pt x="98" y="1491"/>
                  <a:pt x="113" y="1490"/>
                </a:cubicBezTo>
                <a:cubicBezTo>
                  <a:pt x="129" y="1488"/>
                  <a:pt x="147" y="1489"/>
                  <a:pt x="163" y="1489"/>
                </a:cubicBezTo>
                <a:cubicBezTo>
                  <a:pt x="179" y="1489"/>
                  <a:pt x="194" y="1488"/>
                  <a:pt x="210" y="1488"/>
                </a:cubicBezTo>
                <a:cubicBezTo>
                  <a:pt x="239" y="1488"/>
                  <a:pt x="267" y="1490"/>
                  <a:pt x="296" y="1490"/>
                </a:cubicBezTo>
                <a:cubicBezTo>
                  <a:pt x="296" y="1490"/>
                  <a:pt x="296" y="1490"/>
                  <a:pt x="296" y="1490"/>
                </a:cubicBezTo>
                <a:cubicBezTo>
                  <a:pt x="296" y="1490"/>
                  <a:pt x="296" y="1490"/>
                  <a:pt x="296" y="1490"/>
                </a:cubicBezTo>
                <a:cubicBezTo>
                  <a:pt x="297" y="1490"/>
                  <a:pt x="297" y="1490"/>
                  <a:pt x="297" y="1489"/>
                </a:cubicBezTo>
                <a:cubicBezTo>
                  <a:pt x="324" y="1488"/>
                  <a:pt x="351" y="1488"/>
                  <a:pt x="378" y="1488"/>
                </a:cubicBezTo>
                <a:cubicBezTo>
                  <a:pt x="410" y="1488"/>
                  <a:pt x="442" y="1491"/>
                  <a:pt x="474" y="1491"/>
                </a:cubicBezTo>
                <a:cubicBezTo>
                  <a:pt x="503" y="1491"/>
                  <a:pt x="532" y="1489"/>
                  <a:pt x="562" y="1490"/>
                </a:cubicBezTo>
                <a:cubicBezTo>
                  <a:pt x="591" y="1490"/>
                  <a:pt x="621" y="1491"/>
                  <a:pt x="650" y="1491"/>
                </a:cubicBezTo>
                <a:cubicBezTo>
                  <a:pt x="650" y="1491"/>
                  <a:pt x="650" y="1491"/>
                  <a:pt x="650" y="1491"/>
                </a:cubicBezTo>
                <a:cubicBezTo>
                  <a:pt x="650" y="1491"/>
                  <a:pt x="650" y="1491"/>
                  <a:pt x="651" y="1491"/>
                </a:cubicBezTo>
                <a:cubicBezTo>
                  <a:pt x="651" y="1491"/>
                  <a:pt x="651" y="1491"/>
                  <a:pt x="651" y="1491"/>
                </a:cubicBezTo>
                <a:cubicBezTo>
                  <a:pt x="651" y="1491"/>
                  <a:pt x="651" y="1491"/>
                  <a:pt x="651" y="1491"/>
                </a:cubicBezTo>
                <a:cubicBezTo>
                  <a:pt x="676" y="1491"/>
                  <a:pt x="700" y="1490"/>
                  <a:pt x="724" y="1490"/>
                </a:cubicBezTo>
                <a:cubicBezTo>
                  <a:pt x="757" y="1489"/>
                  <a:pt x="790" y="1490"/>
                  <a:pt x="822" y="1490"/>
                </a:cubicBezTo>
                <a:cubicBezTo>
                  <a:pt x="887" y="1490"/>
                  <a:pt x="952" y="1490"/>
                  <a:pt x="1018" y="1490"/>
                </a:cubicBezTo>
                <a:cubicBezTo>
                  <a:pt x="1020" y="1490"/>
                  <a:pt x="1023" y="1490"/>
                  <a:pt x="1026" y="1490"/>
                </a:cubicBezTo>
                <a:cubicBezTo>
                  <a:pt x="1033" y="1490"/>
                  <a:pt x="1041" y="1490"/>
                  <a:pt x="1049" y="1490"/>
                </a:cubicBezTo>
                <a:cubicBezTo>
                  <a:pt x="1062" y="1490"/>
                  <a:pt x="1076" y="1489"/>
                  <a:pt x="1089" y="1489"/>
                </a:cubicBezTo>
                <a:cubicBezTo>
                  <a:pt x="1119" y="1489"/>
                  <a:pt x="1148" y="1491"/>
                  <a:pt x="1177" y="1491"/>
                </a:cubicBezTo>
                <a:cubicBezTo>
                  <a:pt x="1205" y="1491"/>
                  <a:pt x="1232" y="1491"/>
                  <a:pt x="1259" y="1491"/>
                </a:cubicBezTo>
                <a:cubicBezTo>
                  <a:pt x="1288" y="1492"/>
                  <a:pt x="1317" y="1493"/>
                  <a:pt x="1346" y="1490"/>
                </a:cubicBezTo>
                <a:cubicBezTo>
                  <a:pt x="1346" y="1490"/>
                  <a:pt x="1346" y="1490"/>
                  <a:pt x="1346" y="1490"/>
                </a:cubicBezTo>
                <a:cubicBezTo>
                  <a:pt x="1356" y="1492"/>
                  <a:pt x="1369" y="1491"/>
                  <a:pt x="1379" y="1490"/>
                </a:cubicBezTo>
                <a:cubicBezTo>
                  <a:pt x="1395" y="1490"/>
                  <a:pt x="1411" y="1489"/>
                  <a:pt x="1427" y="1490"/>
                </a:cubicBezTo>
                <a:cubicBezTo>
                  <a:pt x="1443" y="1490"/>
                  <a:pt x="1460" y="1490"/>
                  <a:pt x="1476" y="1490"/>
                </a:cubicBezTo>
                <a:cubicBezTo>
                  <a:pt x="1496" y="1490"/>
                  <a:pt x="1517" y="1490"/>
                  <a:pt x="1538" y="1489"/>
                </a:cubicBezTo>
                <a:cubicBezTo>
                  <a:pt x="1570" y="1489"/>
                  <a:pt x="1602" y="1490"/>
                  <a:pt x="1634" y="1491"/>
                </a:cubicBezTo>
                <a:cubicBezTo>
                  <a:pt x="1648" y="1492"/>
                  <a:pt x="1663" y="1491"/>
                  <a:pt x="1678" y="1492"/>
                </a:cubicBezTo>
                <a:cubicBezTo>
                  <a:pt x="1690" y="1492"/>
                  <a:pt x="1704" y="1492"/>
                  <a:pt x="1715" y="1490"/>
                </a:cubicBezTo>
                <a:cubicBezTo>
                  <a:pt x="1715" y="1490"/>
                  <a:pt x="1716" y="1490"/>
                  <a:pt x="1716" y="1490"/>
                </a:cubicBezTo>
                <a:cubicBezTo>
                  <a:pt x="1749" y="1485"/>
                  <a:pt x="1783" y="1488"/>
                  <a:pt x="1817" y="1488"/>
                </a:cubicBezTo>
                <a:cubicBezTo>
                  <a:pt x="1852" y="1488"/>
                  <a:pt x="1887" y="1489"/>
                  <a:pt x="1922" y="1488"/>
                </a:cubicBezTo>
                <a:cubicBezTo>
                  <a:pt x="1961" y="1486"/>
                  <a:pt x="2001" y="1490"/>
                  <a:pt x="2040" y="1490"/>
                </a:cubicBezTo>
                <a:cubicBezTo>
                  <a:pt x="2072" y="1490"/>
                  <a:pt x="2105" y="1487"/>
                  <a:pt x="2137" y="1487"/>
                </a:cubicBezTo>
                <a:cubicBezTo>
                  <a:pt x="2137" y="1487"/>
                  <a:pt x="2137" y="1487"/>
                  <a:pt x="2138" y="1487"/>
                </a:cubicBezTo>
                <a:cubicBezTo>
                  <a:pt x="2154" y="1486"/>
                  <a:pt x="2174" y="1483"/>
                  <a:pt x="2185" y="1470"/>
                </a:cubicBezTo>
                <a:cubicBezTo>
                  <a:pt x="2191" y="1463"/>
                  <a:pt x="2191" y="1452"/>
                  <a:pt x="2193" y="1444"/>
                </a:cubicBezTo>
                <a:cubicBezTo>
                  <a:pt x="2194" y="1440"/>
                  <a:pt x="2195" y="1432"/>
                  <a:pt x="2191" y="1430"/>
                </a:cubicBezTo>
                <a:close/>
                <a:moveTo>
                  <a:pt x="262" y="1124"/>
                </a:moveTo>
                <a:cubicBezTo>
                  <a:pt x="245" y="1120"/>
                  <a:pt x="231" y="1112"/>
                  <a:pt x="224" y="1096"/>
                </a:cubicBezTo>
                <a:cubicBezTo>
                  <a:pt x="217" y="1082"/>
                  <a:pt x="216" y="1065"/>
                  <a:pt x="214" y="1049"/>
                </a:cubicBezTo>
                <a:cubicBezTo>
                  <a:pt x="212" y="1023"/>
                  <a:pt x="213" y="998"/>
                  <a:pt x="214" y="972"/>
                </a:cubicBezTo>
                <a:cubicBezTo>
                  <a:pt x="215" y="966"/>
                  <a:pt x="214" y="958"/>
                  <a:pt x="214" y="953"/>
                </a:cubicBezTo>
                <a:cubicBezTo>
                  <a:pt x="215" y="942"/>
                  <a:pt x="216" y="931"/>
                  <a:pt x="217" y="921"/>
                </a:cubicBezTo>
                <a:cubicBezTo>
                  <a:pt x="219" y="902"/>
                  <a:pt x="217" y="883"/>
                  <a:pt x="218" y="865"/>
                </a:cubicBezTo>
                <a:cubicBezTo>
                  <a:pt x="219" y="844"/>
                  <a:pt x="219" y="824"/>
                  <a:pt x="219" y="803"/>
                </a:cubicBezTo>
                <a:cubicBezTo>
                  <a:pt x="219" y="783"/>
                  <a:pt x="219" y="762"/>
                  <a:pt x="218" y="742"/>
                </a:cubicBezTo>
                <a:cubicBezTo>
                  <a:pt x="218" y="733"/>
                  <a:pt x="219" y="724"/>
                  <a:pt x="220" y="716"/>
                </a:cubicBezTo>
                <a:cubicBezTo>
                  <a:pt x="221" y="705"/>
                  <a:pt x="219" y="694"/>
                  <a:pt x="219" y="683"/>
                </a:cubicBezTo>
                <a:cubicBezTo>
                  <a:pt x="218" y="659"/>
                  <a:pt x="219" y="635"/>
                  <a:pt x="217" y="611"/>
                </a:cubicBezTo>
                <a:cubicBezTo>
                  <a:pt x="215" y="587"/>
                  <a:pt x="216" y="562"/>
                  <a:pt x="216" y="538"/>
                </a:cubicBezTo>
                <a:cubicBezTo>
                  <a:pt x="216" y="525"/>
                  <a:pt x="216" y="513"/>
                  <a:pt x="216" y="500"/>
                </a:cubicBezTo>
                <a:cubicBezTo>
                  <a:pt x="216" y="492"/>
                  <a:pt x="214" y="484"/>
                  <a:pt x="214" y="476"/>
                </a:cubicBezTo>
                <a:cubicBezTo>
                  <a:pt x="215" y="420"/>
                  <a:pt x="216" y="363"/>
                  <a:pt x="218" y="306"/>
                </a:cubicBezTo>
                <a:cubicBezTo>
                  <a:pt x="221" y="247"/>
                  <a:pt x="219" y="187"/>
                  <a:pt x="219" y="127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9" y="111"/>
                  <a:pt x="218" y="96"/>
                  <a:pt x="218" y="80"/>
                </a:cubicBezTo>
                <a:cubicBezTo>
                  <a:pt x="218" y="63"/>
                  <a:pt x="217" y="43"/>
                  <a:pt x="226" y="27"/>
                </a:cubicBezTo>
                <a:cubicBezTo>
                  <a:pt x="227" y="27"/>
                  <a:pt x="227" y="27"/>
                  <a:pt x="227" y="27"/>
                </a:cubicBezTo>
                <a:cubicBezTo>
                  <a:pt x="234" y="11"/>
                  <a:pt x="257" y="8"/>
                  <a:pt x="272" y="8"/>
                </a:cubicBezTo>
                <a:cubicBezTo>
                  <a:pt x="288" y="8"/>
                  <a:pt x="305" y="9"/>
                  <a:pt x="322" y="9"/>
                </a:cubicBezTo>
                <a:cubicBezTo>
                  <a:pt x="336" y="9"/>
                  <a:pt x="351" y="10"/>
                  <a:pt x="366" y="11"/>
                </a:cubicBezTo>
                <a:cubicBezTo>
                  <a:pt x="382" y="12"/>
                  <a:pt x="398" y="11"/>
                  <a:pt x="413" y="10"/>
                </a:cubicBezTo>
                <a:cubicBezTo>
                  <a:pt x="414" y="10"/>
                  <a:pt x="414" y="11"/>
                  <a:pt x="415" y="11"/>
                </a:cubicBezTo>
                <a:cubicBezTo>
                  <a:pt x="441" y="8"/>
                  <a:pt x="467" y="10"/>
                  <a:pt x="493" y="10"/>
                </a:cubicBezTo>
                <a:cubicBezTo>
                  <a:pt x="520" y="9"/>
                  <a:pt x="547" y="9"/>
                  <a:pt x="573" y="7"/>
                </a:cubicBezTo>
                <a:cubicBezTo>
                  <a:pt x="573" y="7"/>
                  <a:pt x="573" y="7"/>
                  <a:pt x="573" y="7"/>
                </a:cubicBezTo>
                <a:cubicBezTo>
                  <a:pt x="573" y="7"/>
                  <a:pt x="573" y="7"/>
                  <a:pt x="574" y="7"/>
                </a:cubicBezTo>
                <a:cubicBezTo>
                  <a:pt x="607" y="5"/>
                  <a:pt x="641" y="6"/>
                  <a:pt x="674" y="8"/>
                </a:cubicBezTo>
                <a:cubicBezTo>
                  <a:pt x="690" y="9"/>
                  <a:pt x="706" y="8"/>
                  <a:pt x="722" y="8"/>
                </a:cubicBezTo>
                <a:cubicBezTo>
                  <a:pt x="738" y="9"/>
                  <a:pt x="755" y="9"/>
                  <a:pt x="772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80" y="10"/>
                  <a:pt x="789" y="8"/>
                  <a:pt x="796" y="8"/>
                </a:cubicBezTo>
                <a:cubicBezTo>
                  <a:pt x="803" y="8"/>
                  <a:pt x="811" y="7"/>
                  <a:pt x="819" y="7"/>
                </a:cubicBezTo>
                <a:cubicBezTo>
                  <a:pt x="840" y="6"/>
                  <a:pt x="861" y="6"/>
                  <a:pt x="882" y="6"/>
                </a:cubicBezTo>
                <a:cubicBezTo>
                  <a:pt x="899" y="6"/>
                  <a:pt x="917" y="6"/>
                  <a:pt x="935" y="6"/>
                </a:cubicBezTo>
                <a:cubicBezTo>
                  <a:pt x="955" y="5"/>
                  <a:pt x="975" y="7"/>
                  <a:pt x="994" y="6"/>
                </a:cubicBezTo>
                <a:cubicBezTo>
                  <a:pt x="995" y="6"/>
                  <a:pt x="995" y="6"/>
                  <a:pt x="995" y="6"/>
                </a:cubicBezTo>
                <a:cubicBezTo>
                  <a:pt x="1001" y="4"/>
                  <a:pt x="1010" y="5"/>
                  <a:pt x="1016" y="5"/>
                </a:cubicBezTo>
                <a:cubicBezTo>
                  <a:pt x="1024" y="4"/>
                  <a:pt x="1033" y="4"/>
                  <a:pt x="1041" y="5"/>
                </a:cubicBezTo>
                <a:cubicBezTo>
                  <a:pt x="1055" y="6"/>
                  <a:pt x="1069" y="7"/>
                  <a:pt x="1083" y="7"/>
                </a:cubicBezTo>
                <a:cubicBezTo>
                  <a:pt x="1110" y="7"/>
                  <a:pt x="1137" y="10"/>
                  <a:pt x="1164" y="9"/>
                </a:cubicBezTo>
                <a:cubicBezTo>
                  <a:pt x="1164" y="9"/>
                  <a:pt x="1164" y="9"/>
                  <a:pt x="1164" y="9"/>
                </a:cubicBezTo>
                <a:cubicBezTo>
                  <a:pt x="1237" y="9"/>
                  <a:pt x="1311" y="5"/>
                  <a:pt x="1385" y="7"/>
                </a:cubicBezTo>
                <a:cubicBezTo>
                  <a:pt x="1385" y="7"/>
                  <a:pt x="1386" y="7"/>
                  <a:pt x="1386" y="7"/>
                </a:cubicBezTo>
                <a:cubicBezTo>
                  <a:pt x="1392" y="7"/>
                  <a:pt x="1398" y="6"/>
                  <a:pt x="1404" y="6"/>
                </a:cubicBezTo>
                <a:cubicBezTo>
                  <a:pt x="1414" y="6"/>
                  <a:pt x="1423" y="8"/>
                  <a:pt x="1432" y="8"/>
                </a:cubicBezTo>
                <a:cubicBezTo>
                  <a:pt x="1450" y="8"/>
                  <a:pt x="1468" y="7"/>
                  <a:pt x="1486" y="8"/>
                </a:cubicBezTo>
                <a:cubicBezTo>
                  <a:pt x="1520" y="9"/>
                  <a:pt x="1554" y="8"/>
                  <a:pt x="1588" y="8"/>
                </a:cubicBezTo>
                <a:cubicBezTo>
                  <a:pt x="1588" y="8"/>
                  <a:pt x="1588" y="8"/>
                  <a:pt x="1589" y="8"/>
                </a:cubicBezTo>
                <a:cubicBezTo>
                  <a:pt x="1604" y="10"/>
                  <a:pt x="1620" y="8"/>
                  <a:pt x="1635" y="8"/>
                </a:cubicBezTo>
                <a:cubicBezTo>
                  <a:pt x="1655" y="7"/>
                  <a:pt x="1675" y="8"/>
                  <a:pt x="1695" y="8"/>
                </a:cubicBezTo>
                <a:cubicBezTo>
                  <a:pt x="1734" y="8"/>
                  <a:pt x="1773" y="8"/>
                  <a:pt x="1812" y="9"/>
                </a:cubicBezTo>
                <a:cubicBezTo>
                  <a:pt x="1812" y="9"/>
                  <a:pt x="1812" y="9"/>
                  <a:pt x="1812" y="9"/>
                </a:cubicBezTo>
                <a:cubicBezTo>
                  <a:pt x="1812" y="9"/>
                  <a:pt x="1812" y="9"/>
                  <a:pt x="1812" y="9"/>
                </a:cubicBezTo>
                <a:cubicBezTo>
                  <a:pt x="1813" y="9"/>
                  <a:pt x="1813" y="9"/>
                  <a:pt x="1813" y="9"/>
                </a:cubicBezTo>
                <a:cubicBezTo>
                  <a:pt x="1813" y="9"/>
                  <a:pt x="1813" y="9"/>
                  <a:pt x="1813" y="9"/>
                </a:cubicBezTo>
                <a:cubicBezTo>
                  <a:pt x="1832" y="9"/>
                  <a:pt x="1851" y="8"/>
                  <a:pt x="1870" y="8"/>
                </a:cubicBezTo>
                <a:cubicBezTo>
                  <a:pt x="1892" y="8"/>
                  <a:pt x="1915" y="6"/>
                  <a:pt x="1937" y="10"/>
                </a:cubicBezTo>
                <a:cubicBezTo>
                  <a:pt x="1950" y="13"/>
                  <a:pt x="1966" y="17"/>
                  <a:pt x="1973" y="30"/>
                </a:cubicBezTo>
                <a:cubicBezTo>
                  <a:pt x="1980" y="42"/>
                  <a:pt x="1979" y="56"/>
                  <a:pt x="1980" y="70"/>
                </a:cubicBezTo>
                <a:cubicBezTo>
                  <a:pt x="1981" y="89"/>
                  <a:pt x="1980" y="108"/>
                  <a:pt x="1977" y="127"/>
                </a:cubicBezTo>
                <a:cubicBezTo>
                  <a:pt x="1977" y="127"/>
                  <a:pt x="1977" y="127"/>
                  <a:pt x="1977" y="128"/>
                </a:cubicBezTo>
                <a:cubicBezTo>
                  <a:pt x="1975" y="136"/>
                  <a:pt x="1975" y="146"/>
                  <a:pt x="1975" y="155"/>
                </a:cubicBezTo>
                <a:cubicBezTo>
                  <a:pt x="1974" y="167"/>
                  <a:pt x="1973" y="179"/>
                  <a:pt x="1975" y="191"/>
                </a:cubicBezTo>
                <a:cubicBezTo>
                  <a:pt x="1977" y="214"/>
                  <a:pt x="1977" y="238"/>
                  <a:pt x="1977" y="262"/>
                </a:cubicBezTo>
                <a:cubicBezTo>
                  <a:pt x="1977" y="262"/>
                  <a:pt x="1977" y="263"/>
                  <a:pt x="1977" y="263"/>
                </a:cubicBezTo>
                <a:cubicBezTo>
                  <a:pt x="1978" y="271"/>
                  <a:pt x="1976" y="280"/>
                  <a:pt x="1976" y="288"/>
                </a:cubicBezTo>
                <a:cubicBezTo>
                  <a:pt x="1975" y="296"/>
                  <a:pt x="1976" y="305"/>
                  <a:pt x="1977" y="313"/>
                </a:cubicBezTo>
                <a:cubicBezTo>
                  <a:pt x="1978" y="329"/>
                  <a:pt x="1977" y="346"/>
                  <a:pt x="1977" y="362"/>
                </a:cubicBezTo>
                <a:cubicBezTo>
                  <a:pt x="1976" y="363"/>
                  <a:pt x="1976" y="363"/>
                  <a:pt x="1976" y="364"/>
                </a:cubicBezTo>
                <a:cubicBezTo>
                  <a:pt x="1977" y="379"/>
                  <a:pt x="1976" y="395"/>
                  <a:pt x="1976" y="410"/>
                </a:cubicBezTo>
                <a:cubicBezTo>
                  <a:pt x="1976" y="430"/>
                  <a:pt x="1975" y="450"/>
                  <a:pt x="1976" y="469"/>
                </a:cubicBezTo>
                <a:cubicBezTo>
                  <a:pt x="1975" y="469"/>
                  <a:pt x="1975" y="470"/>
                  <a:pt x="1975" y="470"/>
                </a:cubicBezTo>
                <a:cubicBezTo>
                  <a:pt x="1975" y="516"/>
                  <a:pt x="1978" y="562"/>
                  <a:pt x="1978" y="609"/>
                </a:cubicBezTo>
                <a:cubicBezTo>
                  <a:pt x="1978" y="609"/>
                  <a:pt x="1978" y="609"/>
                  <a:pt x="1978" y="610"/>
                </a:cubicBezTo>
                <a:cubicBezTo>
                  <a:pt x="1977" y="619"/>
                  <a:pt x="1978" y="629"/>
                  <a:pt x="1978" y="638"/>
                </a:cubicBezTo>
                <a:cubicBezTo>
                  <a:pt x="1979" y="649"/>
                  <a:pt x="1978" y="659"/>
                  <a:pt x="1978" y="669"/>
                </a:cubicBezTo>
                <a:cubicBezTo>
                  <a:pt x="1978" y="691"/>
                  <a:pt x="1977" y="713"/>
                  <a:pt x="1976" y="734"/>
                </a:cubicBezTo>
                <a:cubicBezTo>
                  <a:pt x="1975" y="735"/>
                  <a:pt x="1975" y="735"/>
                  <a:pt x="1975" y="736"/>
                </a:cubicBezTo>
                <a:cubicBezTo>
                  <a:pt x="1975" y="763"/>
                  <a:pt x="1974" y="791"/>
                  <a:pt x="1975" y="818"/>
                </a:cubicBezTo>
                <a:cubicBezTo>
                  <a:pt x="1975" y="842"/>
                  <a:pt x="1977" y="866"/>
                  <a:pt x="1977" y="891"/>
                </a:cubicBezTo>
                <a:cubicBezTo>
                  <a:pt x="1977" y="891"/>
                  <a:pt x="1977" y="891"/>
                  <a:pt x="1977" y="892"/>
                </a:cubicBezTo>
                <a:cubicBezTo>
                  <a:pt x="1977" y="912"/>
                  <a:pt x="1975" y="936"/>
                  <a:pt x="1976" y="958"/>
                </a:cubicBezTo>
                <a:cubicBezTo>
                  <a:pt x="1977" y="985"/>
                  <a:pt x="1977" y="1012"/>
                  <a:pt x="1977" y="1039"/>
                </a:cubicBezTo>
                <a:cubicBezTo>
                  <a:pt x="1977" y="1039"/>
                  <a:pt x="1977" y="1039"/>
                  <a:pt x="1977" y="1039"/>
                </a:cubicBezTo>
                <a:cubicBezTo>
                  <a:pt x="1977" y="1053"/>
                  <a:pt x="1974" y="1066"/>
                  <a:pt x="1973" y="1079"/>
                </a:cubicBezTo>
                <a:cubicBezTo>
                  <a:pt x="1973" y="1089"/>
                  <a:pt x="1971" y="1100"/>
                  <a:pt x="1965" y="1108"/>
                </a:cubicBezTo>
                <a:cubicBezTo>
                  <a:pt x="1960" y="1117"/>
                  <a:pt x="1947" y="1119"/>
                  <a:pt x="1938" y="1122"/>
                </a:cubicBezTo>
                <a:cubicBezTo>
                  <a:pt x="1938" y="1122"/>
                  <a:pt x="1938" y="1122"/>
                  <a:pt x="1938" y="1122"/>
                </a:cubicBezTo>
                <a:cubicBezTo>
                  <a:pt x="1933" y="1121"/>
                  <a:pt x="1929" y="1119"/>
                  <a:pt x="1925" y="1119"/>
                </a:cubicBezTo>
                <a:cubicBezTo>
                  <a:pt x="1919" y="1118"/>
                  <a:pt x="1914" y="1118"/>
                  <a:pt x="1908" y="1119"/>
                </a:cubicBezTo>
                <a:cubicBezTo>
                  <a:pt x="1884" y="1120"/>
                  <a:pt x="1859" y="1121"/>
                  <a:pt x="1835" y="1121"/>
                </a:cubicBezTo>
                <a:cubicBezTo>
                  <a:pt x="1822" y="1121"/>
                  <a:pt x="1810" y="1121"/>
                  <a:pt x="1797" y="1121"/>
                </a:cubicBezTo>
                <a:cubicBezTo>
                  <a:pt x="1791" y="1121"/>
                  <a:pt x="1784" y="1120"/>
                  <a:pt x="1777" y="1121"/>
                </a:cubicBezTo>
                <a:cubicBezTo>
                  <a:pt x="1773" y="1122"/>
                  <a:pt x="1766" y="1122"/>
                  <a:pt x="1761" y="1121"/>
                </a:cubicBezTo>
                <a:cubicBezTo>
                  <a:pt x="1761" y="1121"/>
                  <a:pt x="1760" y="1121"/>
                  <a:pt x="1760" y="1121"/>
                </a:cubicBezTo>
                <a:cubicBezTo>
                  <a:pt x="1744" y="1119"/>
                  <a:pt x="1726" y="1120"/>
                  <a:pt x="1710" y="1121"/>
                </a:cubicBezTo>
                <a:cubicBezTo>
                  <a:pt x="1690" y="1122"/>
                  <a:pt x="1671" y="1121"/>
                  <a:pt x="1651" y="1121"/>
                </a:cubicBezTo>
                <a:cubicBezTo>
                  <a:pt x="1627" y="1121"/>
                  <a:pt x="1603" y="1120"/>
                  <a:pt x="1579" y="1121"/>
                </a:cubicBezTo>
                <a:cubicBezTo>
                  <a:pt x="1571" y="1122"/>
                  <a:pt x="1564" y="1121"/>
                  <a:pt x="1556" y="1121"/>
                </a:cubicBezTo>
                <a:cubicBezTo>
                  <a:pt x="1548" y="1121"/>
                  <a:pt x="1541" y="1122"/>
                  <a:pt x="1534" y="1121"/>
                </a:cubicBezTo>
                <a:cubicBezTo>
                  <a:pt x="1534" y="1121"/>
                  <a:pt x="1533" y="1121"/>
                  <a:pt x="1533" y="1121"/>
                </a:cubicBezTo>
                <a:cubicBezTo>
                  <a:pt x="1531" y="1121"/>
                  <a:pt x="1530" y="1121"/>
                  <a:pt x="1528" y="1121"/>
                </a:cubicBezTo>
                <a:cubicBezTo>
                  <a:pt x="1521" y="1121"/>
                  <a:pt x="1514" y="1121"/>
                  <a:pt x="1507" y="1121"/>
                </a:cubicBezTo>
                <a:cubicBezTo>
                  <a:pt x="1492" y="1121"/>
                  <a:pt x="1477" y="1122"/>
                  <a:pt x="1462" y="1122"/>
                </a:cubicBezTo>
                <a:cubicBezTo>
                  <a:pt x="1435" y="1121"/>
                  <a:pt x="1407" y="1122"/>
                  <a:pt x="1380" y="1120"/>
                </a:cubicBezTo>
                <a:cubicBezTo>
                  <a:pt x="1353" y="1118"/>
                  <a:pt x="1327" y="1118"/>
                  <a:pt x="1301" y="1118"/>
                </a:cubicBezTo>
                <a:cubicBezTo>
                  <a:pt x="1253" y="1118"/>
                  <a:pt x="1253" y="1118"/>
                  <a:pt x="1253" y="1118"/>
                </a:cubicBezTo>
                <a:cubicBezTo>
                  <a:pt x="1245" y="1118"/>
                  <a:pt x="1238" y="1119"/>
                  <a:pt x="1230" y="1119"/>
                </a:cubicBezTo>
                <a:cubicBezTo>
                  <a:pt x="1225" y="1119"/>
                  <a:pt x="1218" y="1120"/>
                  <a:pt x="1213" y="1119"/>
                </a:cubicBezTo>
                <a:cubicBezTo>
                  <a:pt x="1213" y="1119"/>
                  <a:pt x="1213" y="1119"/>
                  <a:pt x="1212" y="1119"/>
                </a:cubicBezTo>
                <a:cubicBezTo>
                  <a:pt x="1212" y="1119"/>
                  <a:pt x="1212" y="1119"/>
                  <a:pt x="1211" y="1119"/>
                </a:cubicBezTo>
                <a:cubicBezTo>
                  <a:pt x="1211" y="1119"/>
                  <a:pt x="1210" y="1119"/>
                  <a:pt x="1210" y="1119"/>
                </a:cubicBezTo>
                <a:cubicBezTo>
                  <a:pt x="1191" y="1120"/>
                  <a:pt x="1173" y="1118"/>
                  <a:pt x="1154" y="1118"/>
                </a:cubicBezTo>
                <a:cubicBezTo>
                  <a:pt x="1133" y="1118"/>
                  <a:pt x="1113" y="1118"/>
                  <a:pt x="1092" y="1118"/>
                </a:cubicBezTo>
                <a:cubicBezTo>
                  <a:pt x="1071" y="1118"/>
                  <a:pt x="1051" y="1119"/>
                  <a:pt x="1031" y="1119"/>
                </a:cubicBezTo>
                <a:cubicBezTo>
                  <a:pt x="1027" y="1119"/>
                  <a:pt x="984" y="1117"/>
                  <a:pt x="979" y="1120"/>
                </a:cubicBezTo>
                <a:cubicBezTo>
                  <a:pt x="979" y="1119"/>
                  <a:pt x="978" y="1118"/>
                  <a:pt x="977" y="1118"/>
                </a:cubicBezTo>
                <a:cubicBezTo>
                  <a:pt x="977" y="1118"/>
                  <a:pt x="976" y="1118"/>
                  <a:pt x="975" y="1118"/>
                </a:cubicBezTo>
                <a:cubicBezTo>
                  <a:pt x="912" y="1118"/>
                  <a:pt x="848" y="1114"/>
                  <a:pt x="785" y="1114"/>
                </a:cubicBezTo>
                <a:cubicBezTo>
                  <a:pt x="784" y="1114"/>
                  <a:pt x="784" y="1115"/>
                  <a:pt x="783" y="1115"/>
                </a:cubicBezTo>
                <a:cubicBezTo>
                  <a:pt x="782" y="1115"/>
                  <a:pt x="781" y="1115"/>
                  <a:pt x="779" y="1115"/>
                </a:cubicBezTo>
                <a:cubicBezTo>
                  <a:pt x="773" y="1115"/>
                  <a:pt x="766" y="1115"/>
                  <a:pt x="760" y="1115"/>
                </a:cubicBezTo>
                <a:cubicBezTo>
                  <a:pt x="747" y="1116"/>
                  <a:pt x="735" y="1116"/>
                  <a:pt x="723" y="1116"/>
                </a:cubicBezTo>
                <a:cubicBezTo>
                  <a:pt x="699" y="1116"/>
                  <a:pt x="675" y="1118"/>
                  <a:pt x="652" y="1117"/>
                </a:cubicBezTo>
                <a:cubicBezTo>
                  <a:pt x="610" y="1114"/>
                  <a:pt x="567" y="1115"/>
                  <a:pt x="526" y="1119"/>
                </a:cubicBezTo>
                <a:cubicBezTo>
                  <a:pt x="525" y="1119"/>
                  <a:pt x="525" y="1120"/>
                  <a:pt x="524" y="1120"/>
                </a:cubicBezTo>
                <a:cubicBezTo>
                  <a:pt x="520" y="1120"/>
                  <a:pt x="516" y="1119"/>
                  <a:pt x="512" y="1119"/>
                </a:cubicBezTo>
                <a:cubicBezTo>
                  <a:pt x="505" y="1118"/>
                  <a:pt x="498" y="1118"/>
                  <a:pt x="491" y="1118"/>
                </a:cubicBezTo>
                <a:cubicBezTo>
                  <a:pt x="477" y="1118"/>
                  <a:pt x="462" y="1119"/>
                  <a:pt x="448" y="1119"/>
                </a:cubicBezTo>
                <a:cubicBezTo>
                  <a:pt x="433" y="1119"/>
                  <a:pt x="419" y="1119"/>
                  <a:pt x="404" y="1119"/>
                </a:cubicBezTo>
                <a:cubicBezTo>
                  <a:pt x="390" y="1119"/>
                  <a:pt x="376" y="1120"/>
                  <a:pt x="362" y="1118"/>
                </a:cubicBezTo>
                <a:cubicBezTo>
                  <a:pt x="348" y="1116"/>
                  <a:pt x="333" y="1118"/>
                  <a:pt x="320" y="1118"/>
                </a:cubicBezTo>
                <a:cubicBezTo>
                  <a:pt x="305" y="1118"/>
                  <a:pt x="291" y="1118"/>
                  <a:pt x="277" y="1120"/>
                </a:cubicBezTo>
                <a:cubicBezTo>
                  <a:pt x="272" y="1120"/>
                  <a:pt x="267" y="1122"/>
                  <a:pt x="262" y="1124"/>
                </a:cubicBezTo>
                <a:cubicBezTo>
                  <a:pt x="262" y="1124"/>
                  <a:pt x="262" y="1124"/>
                  <a:pt x="262" y="1124"/>
                </a:cubicBezTo>
                <a:close/>
                <a:moveTo>
                  <a:pt x="15" y="1423"/>
                </a:moveTo>
                <a:cubicBezTo>
                  <a:pt x="18" y="1417"/>
                  <a:pt x="23" y="1413"/>
                  <a:pt x="27" y="1407"/>
                </a:cubicBezTo>
                <a:cubicBezTo>
                  <a:pt x="35" y="1396"/>
                  <a:pt x="44" y="1384"/>
                  <a:pt x="53" y="1373"/>
                </a:cubicBezTo>
                <a:cubicBezTo>
                  <a:pt x="73" y="1352"/>
                  <a:pt x="88" y="1328"/>
                  <a:pt x="107" y="1306"/>
                </a:cubicBezTo>
                <a:cubicBezTo>
                  <a:pt x="125" y="1286"/>
                  <a:pt x="141" y="1264"/>
                  <a:pt x="158" y="1244"/>
                </a:cubicBezTo>
                <a:cubicBezTo>
                  <a:pt x="175" y="1225"/>
                  <a:pt x="187" y="1204"/>
                  <a:pt x="203" y="1185"/>
                </a:cubicBezTo>
                <a:cubicBezTo>
                  <a:pt x="205" y="1184"/>
                  <a:pt x="206" y="1183"/>
                  <a:pt x="206" y="1182"/>
                </a:cubicBezTo>
                <a:cubicBezTo>
                  <a:pt x="208" y="1179"/>
                  <a:pt x="211" y="1177"/>
                  <a:pt x="214" y="1174"/>
                </a:cubicBezTo>
                <a:cubicBezTo>
                  <a:pt x="217" y="1171"/>
                  <a:pt x="219" y="1168"/>
                  <a:pt x="222" y="1165"/>
                </a:cubicBezTo>
                <a:cubicBezTo>
                  <a:pt x="222" y="1165"/>
                  <a:pt x="222" y="1165"/>
                  <a:pt x="222" y="1164"/>
                </a:cubicBezTo>
                <a:cubicBezTo>
                  <a:pt x="222" y="1164"/>
                  <a:pt x="223" y="1164"/>
                  <a:pt x="223" y="1164"/>
                </a:cubicBezTo>
                <a:cubicBezTo>
                  <a:pt x="223" y="1163"/>
                  <a:pt x="224" y="1162"/>
                  <a:pt x="225" y="1161"/>
                </a:cubicBezTo>
                <a:cubicBezTo>
                  <a:pt x="226" y="1160"/>
                  <a:pt x="226" y="1160"/>
                  <a:pt x="226" y="1159"/>
                </a:cubicBezTo>
                <a:cubicBezTo>
                  <a:pt x="228" y="1156"/>
                  <a:pt x="232" y="1153"/>
                  <a:pt x="234" y="1150"/>
                </a:cubicBezTo>
                <a:cubicBezTo>
                  <a:pt x="239" y="1145"/>
                  <a:pt x="244" y="1139"/>
                  <a:pt x="250" y="1135"/>
                </a:cubicBezTo>
                <a:cubicBezTo>
                  <a:pt x="261" y="1127"/>
                  <a:pt x="276" y="1123"/>
                  <a:pt x="290" y="1122"/>
                </a:cubicBezTo>
                <a:cubicBezTo>
                  <a:pt x="304" y="1122"/>
                  <a:pt x="318" y="1121"/>
                  <a:pt x="331" y="1123"/>
                </a:cubicBezTo>
                <a:cubicBezTo>
                  <a:pt x="344" y="1124"/>
                  <a:pt x="358" y="1122"/>
                  <a:pt x="372" y="1123"/>
                </a:cubicBezTo>
                <a:cubicBezTo>
                  <a:pt x="385" y="1125"/>
                  <a:pt x="398" y="1123"/>
                  <a:pt x="411" y="1123"/>
                </a:cubicBezTo>
                <a:cubicBezTo>
                  <a:pt x="425" y="1123"/>
                  <a:pt x="440" y="1124"/>
                  <a:pt x="454" y="1123"/>
                </a:cubicBezTo>
                <a:cubicBezTo>
                  <a:pt x="467" y="1123"/>
                  <a:pt x="481" y="1123"/>
                  <a:pt x="494" y="1123"/>
                </a:cubicBezTo>
                <a:cubicBezTo>
                  <a:pt x="506" y="1123"/>
                  <a:pt x="520" y="1126"/>
                  <a:pt x="531" y="1123"/>
                </a:cubicBezTo>
                <a:cubicBezTo>
                  <a:pt x="531" y="1123"/>
                  <a:pt x="532" y="1123"/>
                  <a:pt x="532" y="1123"/>
                </a:cubicBezTo>
                <a:cubicBezTo>
                  <a:pt x="572" y="1119"/>
                  <a:pt x="613" y="1118"/>
                  <a:pt x="654" y="1121"/>
                </a:cubicBezTo>
                <a:cubicBezTo>
                  <a:pt x="677" y="1122"/>
                  <a:pt x="702" y="1120"/>
                  <a:pt x="726" y="1120"/>
                </a:cubicBezTo>
                <a:cubicBezTo>
                  <a:pt x="739" y="1120"/>
                  <a:pt x="751" y="1120"/>
                  <a:pt x="763" y="1119"/>
                </a:cubicBezTo>
                <a:cubicBezTo>
                  <a:pt x="770" y="1119"/>
                  <a:pt x="776" y="1119"/>
                  <a:pt x="782" y="1119"/>
                </a:cubicBezTo>
                <a:cubicBezTo>
                  <a:pt x="787" y="1119"/>
                  <a:pt x="792" y="1120"/>
                  <a:pt x="796" y="1119"/>
                </a:cubicBezTo>
                <a:cubicBezTo>
                  <a:pt x="796" y="1119"/>
                  <a:pt x="796" y="1119"/>
                  <a:pt x="797" y="1119"/>
                </a:cubicBezTo>
                <a:cubicBezTo>
                  <a:pt x="856" y="1119"/>
                  <a:pt x="916" y="1122"/>
                  <a:pt x="976" y="1122"/>
                </a:cubicBezTo>
                <a:cubicBezTo>
                  <a:pt x="981" y="1124"/>
                  <a:pt x="988" y="1123"/>
                  <a:pt x="994" y="1123"/>
                </a:cubicBezTo>
                <a:cubicBezTo>
                  <a:pt x="1024" y="1123"/>
                  <a:pt x="1024" y="1123"/>
                  <a:pt x="1024" y="1123"/>
                </a:cubicBezTo>
                <a:cubicBezTo>
                  <a:pt x="1046" y="1123"/>
                  <a:pt x="1067" y="1124"/>
                  <a:pt x="1089" y="1123"/>
                </a:cubicBezTo>
                <a:cubicBezTo>
                  <a:pt x="1130" y="1121"/>
                  <a:pt x="1171" y="1125"/>
                  <a:pt x="1212" y="1123"/>
                </a:cubicBezTo>
                <a:cubicBezTo>
                  <a:pt x="1221" y="1125"/>
                  <a:pt x="1233" y="1123"/>
                  <a:pt x="1242" y="1123"/>
                </a:cubicBezTo>
                <a:cubicBezTo>
                  <a:pt x="1258" y="1123"/>
                  <a:pt x="1273" y="1123"/>
                  <a:pt x="1289" y="1123"/>
                </a:cubicBezTo>
                <a:cubicBezTo>
                  <a:pt x="1317" y="1123"/>
                  <a:pt x="1345" y="1123"/>
                  <a:pt x="1373" y="1123"/>
                </a:cubicBezTo>
                <a:cubicBezTo>
                  <a:pt x="1384" y="1123"/>
                  <a:pt x="1396" y="1125"/>
                  <a:pt x="1407" y="1126"/>
                </a:cubicBezTo>
                <a:cubicBezTo>
                  <a:pt x="1421" y="1127"/>
                  <a:pt x="1436" y="1126"/>
                  <a:pt x="1450" y="1126"/>
                </a:cubicBezTo>
                <a:cubicBezTo>
                  <a:pt x="1465" y="1126"/>
                  <a:pt x="1479" y="1126"/>
                  <a:pt x="1494" y="1126"/>
                </a:cubicBezTo>
                <a:cubicBezTo>
                  <a:pt x="1502" y="1125"/>
                  <a:pt x="1509" y="1125"/>
                  <a:pt x="1517" y="1125"/>
                </a:cubicBezTo>
                <a:cubicBezTo>
                  <a:pt x="1521" y="1125"/>
                  <a:pt x="1524" y="1125"/>
                  <a:pt x="1528" y="1126"/>
                </a:cubicBezTo>
                <a:cubicBezTo>
                  <a:pt x="1530" y="1126"/>
                  <a:pt x="1534" y="1125"/>
                  <a:pt x="1536" y="1125"/>
                </a:cubicBezTo>
                <a:cubicBezTo>
                  <a:pt x="1537" y="1125"/>
                  <a:pt x="1538" y="1125"/>
                  <a:pt x="1538" y="1125"/>
                </a:cubicBezTo>
                <a:cubicBezTo>
                  <a:pt x="1539" y="1126"/>
                  <a:pt x="1539" y="1126"/>
                  <a:pt x="1540" y="1126"/>
                </a:cubicBezTo>
                <a:cubicBezTo>
                  <a:pt x="1540" y="1126"/>
                  <a:pt x="1541" y="1126"/>
                  <a:pt x="1542" y="1126"/>
                </a:cubicBezTo>
                <a:cubicBezTo>
                  <a:pt x="1554" y="1126"/>
                  <a:pt x="1565" y="1125"/>
                  <a:pt x="1577" y="1125"/>
                </a:cubicBezTo>
                <a:cubicBezTo>
                  <a:pt x="1600" y="1127"/>
                  <a:pt x="1624" y="1126"/>
                  <a:pt x="1647" y="1126"/>
                </a:cubicBezTo>
                <a:cubicBezTo>
                  <a:pt x="1667" y="1126"/>
                  <a:pt x="1686" y="1126"/>
                  <a:pt x="1705" y="1126"/>
                </a:cubicBezTo>
                <a:cubicBezTo>
                  <a:pt x="1723" y="1125"/>
                  <a:pt x="1743" y="1123"/>
                  <a:pt x="1761" y="1126"/>
                </a:cubicBezTo>
                <a:cubicBezTo>
                  <a:pt x="1762" y="1126"/>
                  <a:pt x="1762" y="1126"/>
                  <a:pt x="1762" y="1125"/>
                </a:cubicBezTo>
                <a:cubicBezTo>
                  <a:pt x="1770" y="1127"/>
                  <a:pt x="1779" y="1125"/>
                  <a:pt x="1786" y="1125"/>
                </a:cubicBezTo>
                <a:cubicBezTo>
                  <a:pt x="1797" y="1125"/>
                  <a:pt x="1808" y="1125"/>
                  <a:pt x="1819" y="1125"/>
                </a:cubicBezTo>
                <a:cubicBezTo>
                  <a:pt x="1861" y="1125"/>
                  <a:pt x="1861" y="1125"/>
                  <a:pt x="1861" y="1125"/>
                </a:cubicBezTo>
                <a:cubicBezTo>
                  <a:pt x="1871" y="1125"/>
                  <a:pt x="1880" y="1123"/>
                  <a:pt x="1890" y="1123"/>
                </a:cubicBezTo>
                <a:cubicBezTo>
                  <a:pt x="1911" y="1123"/>
                  <a:pt x="1936" y="1118"/>
                  <a:pt x="1951" y="1136"/>
                </a:cubicBezTo>
                <a:cubicBezTo>
                  <a:pt x="1960" y="1146"/>
                  <a:pt x="1967" y="1156"/>
                  <a:pt x="1975" y="1166"/>
                </a:cubicBezTo>
                <a:cubicBezTo>
                  <a:pt x="1979" y="1171"/>
                  <a:pt x="1984" y="1175"/>
                  <a:pt x="1988" y="1180"/>
                </a:cubicBezTo>
                <a:cubicBezTo>
                  <a:pt x="1988" y="1181"/>
                  <a:pt x="1993" y="1186"/>
                  <a:pt x="1996" y="1190"/>
                </a:cubicBezTo>
                <a:cubicBezTo>
                  <a:pt x="1996" y="1190"/>
                  <a:pt x="1997" y="1191"/>
                  <a:pt x="1997" y="1191"/>
                </a:cubicBezTo>
                <a:cubicBezTo>
                  <a:pt x="1998" y="1192"/>
                  <a:pt x="1998" y="1193"/>
                  <a:pt x="1999" y="1194"/>
                </a:cubicBezTo>
                <a:cubicBezTo>
                  <a:pt x="1999" y="1195"/>
                  <a:pt x="2000" y="1195"/>
                  <a:pt x="2000" y="1195"/>
                </a:cubicBezTo>
                <a:cubicBezTo>
                  <a:pt x="2014" y="1211"/>
                  <a:pt x="2028" y="1226"/>
                  <a:pt x="2040" y="1243"/>
                </a:cubicBezTo>
                <a:cubicBezTo>
                  <a:pt x="2054" y="1262"/>
                  <a:pt x="2067" y="1281"/>
                  <a:pt x="2082" y="1299"/>
                </a:cubicBezTo>
                <a:cubicBezTo>
                  <a:pt x="2089" y="1307"/>
                  <a:pt x="2096" y="1316"/>
                  <a:pt x="2103" y="1325"/>
                </a:cubicBezTo>
                <a:cubicBezTo>
                  <a:pt x="2111" y="1333"/>
                  <a:pt x="2116" y="1343"/>
                  <a:pt x="2123" y="1352"/>
                </a:cubicBezTo>
                <a:cubicBezTo>
                  <a:pt x="2130" y="1361"/>
                  <a:pt x="2135" y="1371"/>
                  <a:pt x="2142" y="1380"/>
                </a:cubicBezTo>
                <a:cubicBezTo>
                  <a:pt x="2145" y="1384"/>
                  <a:pt x="2147" y="1388"/>
                  <a:pt x="2150" y="1392"/>
                </a:cubicBezTo>
                <a:cubicBezTo>
                  <a:pt x="2152" y="1394"/>
                  <a:pt x="2159" y="1401"/>
                  <a:pt x="2159" y="1402"/>
                </a:cubicBezTo>
                <a:cubicBezTo>
                  <a:pt x="2159" y="1403"/>
                  <a:pt x="2159" y="1404"/>
                  <a:pt x="2160" y="1404"/>
                </a:cubicBezTo>
                <a:cubicBezTo>
                  <a:pt x="2163" y="1408"/>
                  <a:pt x="2166" y="1411"/>
                  <a:pt x="2169" y="1414"/>
                </a:cubicBezTo>
                <a:cubicBezTo>
                  <a:pt x="2172" y="1417"/>
                  <a:pt x="2175" y="1420"/>
                  <a:pt x="2178" y="1424"/>
                </a:cubicBezTo>
                <a:cubicBezTo>
                  <a:pt x="2179" y="1425"/>
                  <a:pt x="2185" y="1429"/>
                  <a:pt x="2186" y="1432"/>
                </a:cubicBezTo>
                <a:cubicBezTo>
                  <a:pt x="2186" y="1432"/>
                  <a:pt x="2186" y="1432"/>
                  <a:pt x="2186" y="1433"/>
                </a:cubicBezTo>
                <a:cubicBezTo>
                  <a:pt x="2186" y="1433"/>
                  <a:pt x="2186" y="1433"/>
                  <a:pt x="2186" y="1434"/>
                </a:cubicBezTo>
                <a:cubicBezTo>
                  <a:pt x="2186" y="1434"/>
                  <a:pt x="2186" y="1434"/>
                  <a:pt x="2185" y="1434"/>
                </a:cubicBezTo>
                <a:cubicBezTo>
                  <a:pt x="2181" y="1436"/>
                  <a:pt x="2163" y="1435"/>
                  <a:pt x="2161" y="1435"/>
                </a:cubicBezTo>
                <a:cubicBezTo>
                  <a:pt x="2151" y="1435"/>
                  <a:pt x="2141" y="1436"/>
                  <a:pt x="2131" y="1435"/>
                </a:cubicBezTo>
                <a:cubicBezTo>
                  <a:pt x="2113" y="1435"/>
                  <a:pt x="2094" y="1435"/>
                  <a:pt x="2076" y="1434"/>
                </a:cubicBezTo>
                <a:cubicBezTo>
                  <a:pt x="2058" y="1433"/>
                  <a:pt x="2039" y="1435"/>
                  <a:pt x="2021" y="1435"/>
                </a:cubicBezTo>
                <a:cubicBezTo>
                  <a:pt x="2018" y="1434"/>
                  <a:pt x="2011" y="1434"/>
                  <a:pt x="2006" y="1434"/>
                </a:cubicBezTo>
                <a:cubicBezTo>
                  <a:pt x="2006" y="1434"/>
                  <a:pt x="2006" y="1434"/>
                  <a:pt x="2006" y="1434"/>
                </a:cubicBezTo>
                <a:cubicBezTo>
                  <a:pt x="2003" y="1434"/>
                  <a:pt x="2001" y="1434"/>
                  <a:pt x="1998" y="1434"/>
                </a:cubicBezTo>
                <a:cubicBezTo>
                  <a:pt x="1997" y="1434"/>
                  <a:pt x="1996" y="1434"/>
                  <a:pt x="1996" y="1434"/>
                </a:cubicBezTo>
                <a:cubicBezTo>
                  <a:pt x="1990" y="1434"/>
                  <a:pt x="1984" y="1433"/>
                  <a:pt x="1979" y="1434"/>
                </a:cubicBezTo>
                <a:cubicBezTo>
                  <a:pt x="1955" y="1434"/>
                  <a:pt x="1929" y="1433"/>
                  <a:pt x="1906" y="1434"/>
                </a:cubicBezTo>
                <a:cubicBezTo>
                  <a:pt x="1886" y="1435"/>
                  <a:pt x="1865" y="1435"/>
                  <a:pt x="1845" y="1435"/>
                </a:cubicBezTo>
                <a:cubicBezTo>
                  <a:pt x="1825" y="1435"/>
                  <a:pt x="1804" y="1433"/>
                  <a:pt x="1784" y="1435"/>
                </a:cubicBezTo>
                <a:cubicBezTo>
                  <a:pt x="1784" y="1435"/>
                  <a:pt x="1784" y="1435"/>
                  <a:pt x="1784" y="1436"/>
                </a:cubicBezTo>
                <a:cubicBezTo>
                  <a:pt x="1741" y="1434"/>
                  <a:pt x="1699" y="1437"/>
                  <a:pt x="1657" y="1435"/>
                </a:cubicBezTo>
                <a:cubicBezTo>
                  <a:pt x="1613" y="1432"/>
                  <a:pt x="1570" y="1435"/>
                  <a:pt x="1526" y="1435"/>
                </a:cubicBezTo>
                <a:cubicBezTo>
                  <a:pt x="1526" y="1435"/>
                  <a:pt x="1525" y="1436"/>
                  <a:pt x="1525" y="1436"/>
                </a:cubicBezTo>
                <a:cubicBezTo>
                  <a:pt x="1516" y="1436"/>
                  <a:pt x="1507" y="1435"/>
                  <a:pt x="1498" y="1436"/>
                </a:cubicBezTo>
                <a:cubicBezTo>
                  <a:pt x="1486" y="1436"/>
                  <a:pt x="1474" y="1434"/>
                  <a:pt x="1461" y="1435"/>
                </a:cubicBezTo>
                <a:cubicBezTo>
                  <a:pt x="1437" y="1437"/>
                  <a:pt x="1412" y="1432"/>
                  <a:pt x="1388" y="1435"/>
                </a:cubicBezTo>
                <a:cubicBezTo>
                  <a:pt x="1378" y="1436"/>
                  <a:pt x="1367" y="1434"/>
                  <a:pt x="1357" y="1434"/>
                </a:cubicBezTo>
                <a:cubicBezTo>
                  <a:pt x="1344" y="1433"/>
                  <a:pt x="1332" y="1435"/>
                  <a:pt x="1320" y="1435"/>
                </a:cubicBezTo>
                <a:cubicBezTo>
                  <a:pt x="1307" y="1435"/>
                  <a:pt x="1294" y="1436"/>
                  <a:pt x="1282" y="1435"/>
                </a:cubicBezTo>
                <a:cubicBezTo>
                  <a:pt x="1273" y="1434"/>
                  <a:pt x="1261" y="1433"/>
                  <a:pt x="1252" y="1435"/>
                </a:cubicBezTo>
                <a:cubicBezTo>
                  <a:pt x="1236" y="1435"/>
                  <a:pt x="1220" y="1433"/>
                  <a:pt x="1204" y="1433"/>
                </a:cubicBezTo>
                <a:cubicBezTo>
                  <a:pt x="1185" y="1433"/>
                  <a:pt x="1166" y="1433"/>
                  <a:pt x="1146" y="1433"/>
                </a:cubicBezTo>
                <a:cubicBezTo>
                  <a:pt x="1127" y="1433"/>
                  <a:pt x="1107" y="1431"/>
                  <a:pt x="1088" y="1432"/>
                </a:cubicBezTo>
                <a:cubicBezTo>
                  <a:pt x="1079" y="1433"/>
                  <a:pt x="1071" y="1432"/>
                  <a:pt x="1063" y="1432"/>
                </a:cubicBezTo>
                <a:cubicBezTo>
                  <a:pt x="1055" y="1432"/>
                  <a:pt x="1046" y="1434"/>
                  <a:pt x="1039" y="1433"/>
                </a:cubicBezTo>
                <a:cubicBezTo>
                  <a:pt x="1038" y="1432"/>
                  <a:pt x="1037" y="1433"/>
                  <a:pt x="1037" y="1433"/>
                </a:cubicBezTo>
                <a:cubicBezTo>
                  <a:pt x="1033" y="1433"/>
                  <a:pt x="1028" y="1432"/>
                  <a:pt x="1024" y="1432"/>
                </a:cubicBezTo>
                <a:cubicBezTo>
                  <a:pt x="1013" y="1432"/>
                  <a:pt x="1002" y="1433"/>
                  <a:pt x="991" y="1432"/>
                </a:cubicBezTo>
                <a:cubicBezTo>
                  <a:pt x="968" y="1432"/>
                  <a:pt x="945" y="1431"/>
                  <a:pt x="921" y="1431"/>
                </a:cubicBezTo>
                <a:cubicBezTo>
                  <a:pt x="900" y="1431"/>
                  <a:pt x="879" y="1434"/>
                  <a:pt x="858" y="1433"/>
                </a:cubicBezTo>
                <a:cubicBezTo>
                  <a:pt x="837" y="1432"/>
                  <a:pt x="815" y="1432"/>
                  <a:pt x="794" y="1432"/>
                </a:cubicBezTo>
                <a:cubicBezTo>
                  <a:pt x="793" y="1432"/>
                  <a:pt x="793" y="1432"/>
                  <a:pt x="792" y="1433"/>
                </a:cubicBezTo>
                <a:cubicBezTo>
                  <a:pt x="754" y="1433"/>
                  <a:pt x="715" y="1432"/>
                  <a:pt x="677" y="1432"/>
                </a:cubicBezTo>
                <a:cubicBezTo>
                  <a:pt x="656" y="1432"/>
                  <a:pt x="635" y="1433"/>
                  <a:pt x="614" y="1432"/>
                </a:cubicBezTo>
                <a:cubicBezTo>
                  <a:pt x="595" y="1432"/>
                  <a:pt x="574" y="1433"/>
                  <a:pt x="555" y="1431"/>
                </a:cubicBezTo>
                <a:cubicBezTo>
                  <a:pt x="555" y="1431"/>
                  <a:pt x="555" y="1431"/>
                  <a:pt x="554" y="1431"/>
                </a:cubicBezTo>
                <a:cubicBezTo>
                  <a:pt x="554" y="1431"/>
                  <a:pt x="554" y="1431"/>
                  <a:pt x="554" y="1431"/>
                </a:cubicBezTo>
                <a:cubicBezTo>
                  <a:pt x="554" y="1431"/>
                  <a:pt x="554" y="1431"/>
                  <a:pt x="554" y="1431"/>
                </a:cubicBezTo>
                <a:cubicBezTo>
                  <a:pt x="554" y="1431"/>
                  <a:pt x="554" y="1431"/>
                  <a:pt x="554" y="1431"/>
                </a:cubicBezTo>
                <a:cubicBezTo>
                  <a:pt x="512" y="1431"/>
                  <a:pt x="470" y="1432"/>
                  <a:pt x="428" y="1432"/>
                </a:cubicBezTo>
                <a:cubicBezTo>
                  <a:pt x="381" y="1432"/>
                  <a:pt x="335" y="1435"/>
                  <a:pt x="289" y="1435"/>
                </a:cubicBezTo>
                <a:cubicBezTo>
                  <a:pt x="288" y="1435"/>
                  <a:pt x="288" y="1435"/>
                  <a:pt x="288" y="1435"/>
                </a:cubicBezTo>
                <a:cubicBezTo>
                  <a:pt x="261" y="1434"/>
                  <a:pt x="234" y="1430"/>
                  <a:pt x="207" y="1430"/>
                </a:cubicBezTo>
                <a:cubicBezTo>
                  <a:pt x="189" y="1430"/>
                  <a:pt x="171" y="1428"/>
                  <a:pt x="153" y="1429"/>
                </a:cubicBezTo>
                <a:cubicBezTo>
                  <a:pt x="145" y="1429"/>
                  <a:pt x="137" y="1430"/>
                  <a:pt x="128" y="1430"/>
                </a:cubicBezTo>
                <a:cubicBezTo>
                  <a:pt x="125" y="1431"/>
                  <a:pt x="123" y="1431"/>
                  <a:pt x="120" y="1431"/>
                </a:cubicBezTo>
                <a:cubicBezTo>
                  <a:pt x="120" y="1431"/>
                  <a:pt x="120" y="1431"/>
                  <a:pt x="120" y="1431"/>
                </a:cubicBezTo>
                <a:cubicBezTo>
                  <a:pt x="115" y="1431"/>
                  <a:pt x="110" y="1431"/>
                  <a:pt x="106" y="1431"/>
                </a:cubicBezTo>
                <a:cubicBezTo>
                  <a:pt x="105" y="1431"/>
                  <a:pt x="104" y="1431"/>
                  <a:pt x="103" y="1431"/>
                </a:cubicBezTo>
                <a:cubicBezTo>
                  <a:pt x="102" y="1431"/>
                  <a:pt x="102" y="1431"/>
                  <a:pt x="102" y="1431"/>
                </a:cubicBezTo>
                <a:cubicBezTo>
                  <a:pt x="88" y="1432"/>
                  <a:pt x="74" y="1432"/>
                  <a:pt x="60" y="1433"/>
                </a:cubicBezTo>
                <a:cubicBezTo>
                  <a:pt x="51" y="1433"/>
                  <a:pt x="42" y="1433"/>
                  <a:pt x="32" y="1434"/>
                </a:cubicBezTo>
                <a:cubicBezTo>
                  <a:pt x="28" y="1435"/>
                  <a:pt x="24" y="1434"/>
                  <a:pt x="21" y="1435"/>
                </a:cubicBezTo>
                <a:cubicBezTo>
                  <a:pt x="18" y="1435"/>
                  <a:pt x="4" y="1437"/>
                  <a:pt x="10" y="1430"/>
                </a:cubicBezTo>
                <a:cubicBezTo>
                  <a:pt x="10" y="1430"/>
                  <a:pt x="10" y="1430"/>
                  <a:pt x="10" y="1430"/>
                </a:cubicBezTo>
                <a:cubicBezTo>
                  <a:pt x="12" y="1428"/>
                  <a:pt x="13" y="1425"/>
                  <a:pt x="15" y="1423"/>
                </a:cubicBezTo>
                <a:close/>
                <a:moveTo>
                  <a:pt x="2175" y="1474"/>
                </a:moveTo>
                <a:cubicBezTo>
                  <a:pt x="2165" y="1481"/>
                  <a:pt x="2149" y="1482"/>
                  <a:pt x="2136" y="1482"/>
                </a:cubicBezTo>
                <a:cubicBezTo>
                  <a:pt x="2136" y="1482"/>
                  <a:pt x="2136" y="1483"/>
                  <a:pt x="2135" y="1483"/>
                </a:cubicBezTo>
                <a:cubicBezTo>
                  <a:pt x="2104" y="1483"/>
                  <a:pt x="2072" y="1486"/>
                  <a:pt x="2040" y="1486"/>
                </a:cubicBezTo>
                <a:cubicBezTo>
                  <a:pt x="2000" y="1485"/>
                  <a:pt x="1960" y="1481"/>
                  <a:pt x="1919" y="1483"/>
                </a:cubicBezTo>
                <a:cubicBezTo>
                  <a:pt x="1884" y="1485"/>
                  <a:pt x="1849" y="1484"/>
                  <a:pt x="1814" y="1484"/>
                </a:cubicBezTo>
                <a:cubicBezTo>
                  <a:pt x="1781" y="1484"/>
                  <a:pt x="1749" y="1482"/>
                  <a:pt x="1716" y="1486"/>
                </a:cubicBezTo>
                <a:cubicBezTo>
                  <a:pt x="1716" y="1486"/>
                  <a:pt x="1716" y="1486"/>
                  <a:pt x="1715" y="1486"/>
                </a:cubicBezTo>
                <a:cubicBezTo>
                  <a:pt x="1703" y="1488"/>
                  <a:pt x="1688" y="1488"/>
                  <a:pt x="1675" y="1487"/>
                </a:cubicBezTo>
                <a:cubicBezTo>
                  <a:pt x="1661" y="1487"/>
                  <a:pt x="1647" y="1487"/>
                  <a:pt x="1634" y="1487"/>
                </a:cubicBezTo>
                <a:cubicBezTo>
                  <a:pt x="1620" y="1488"/>
                  <a:pt x="1606" y="1485"/>
                  <a:pt x="1592" y="1485"/>
                </a:cubicBezTo>
                <a:cubicBezTo>
                  <a:pt x="1575" y="1485"/>
                  <a:pt x="1559" y="1485"/>
                  <a:pt x="1542" y="1485"/>
                </a:cubicBezTo>
                <a:cubicBezTo>
                  <a:pt x="1506" y="1485"/>
                  <a:pt x="1469" y="1486"/>
                  <a:pt x="1433" y="1486"/>
                </a:cubicBezTo>
                <a:cubicBezTo>
                  <a:pt x="1419" y="1486"/>
                  <a:pt x="1404" y="1484"/>
                  <a:pt x="1389" y="1486"/>
                </a:cubicBezTo>
                <a:cubicBezTo>
                  <a:pt x="1382" y="1487"/>
                  <a:pt x="1374" y="1486"/>
                  <a:pt x="1367" y="1486"/>
                </a:cubicBezTo>
                <a:cubicBezTo>
                  <a:pt x="1362" y="1486"/>
                  <a:pt x="1355" y="1487"/>
                  <a:pt x="1349" y="1486"/>
                </a:cubicBezTo>
                <a:cubicBezTo>
                  <a:pt x="1349" y="1486"/>
                  <a:pt x="1348" y="1485"/>
                  <a:pt x="1348" y="1486"/>
                </a:cubicBezTo>
                <a:cubicBezTo>
                  <a:pt x="1321" y="1489"/>
                  <a:pt x="1294" y="1487"/>
                  <a:pt x="1267" y="1487"/>
                </a:cubicBezTo>
                <a:cubicBezTo>
                  <a:pt x="1253" y="1487"/>
                  <a:pt x="1238" y="1489"/>
                  <a:pt x="1224" y="1487"/>
                </a:cubicBezTo>
                <a:cubicBezTo>
                  <a:pt x="1211" y="1486"/>
                  <a:pt x="1197" y="1488"/>
                  <a:pt x="1183" y="1487"/>
                </a:cubicBezTo>
                <a:cubicBezTo>
                  <a:pt x="1170" y="1486"/>
                  <a:pt x="1156" y="1486"/>
                  <a:pt x="1143" y="1486"/>
                </a:cubicBezTo>
                <a:cubicBezTo>
                  <a:pt x="1128" y="1486"/>
                  <a:pt x="1113" y="1485"/>
                  <a:pt x="1098" y="1485"/>
                </a:cubicBezTo>
                <a:cubicBezTo>
                  <a:pt x="1084" y="1485"/>
                  <a:pt x="1070" y="1485"/>
                  <a:pt x="1055" y="1485"/>
                </a:cubicBezTo>
                <a:cubicBezTo>
                  <a:pt x="1049" y="1485"/>
                  <a:pt x="1042" y="1485"/>
                  <a:pt x="1035" y="1486"/>
                </a:cubicBezTo>
                <a:cubicBezTo>
                  <a:pt x="1032" y="1486"/>
                  <a:pt x="1025" y="1487"/>
                  <a:pt x="1020" y="1486"/>
                </a:cubicBezTo>
                <a:cubicBezTo>
                  <a:pt x="1020" y="1486"/>
                  <a:pt x="1020" y="1485"/>
                  <a:pt x="1019" y="1485"/>
                </a:cubicBezTo>
                <a:cubicBezTo>
                  <a:pt x="1018" y="1485"/>
                  <a:pt x="1018" y="1485"/>
                  <a:pt x="1018" y="1485"/>
                </a:cubicBezTo>
                <a:cubicBezTo>
                  <a:pt x="1017" y="1485"/>
                  <a:pt x="1017" y="1485"/>
                  <a:pt x="1016" y="1485"/>
                </a:cubicBezTo>
                <a:cubicBezTo>
                  <a:pt x="953" y="1485"/>
                  <a:pt x="889" y="1484"/>
                  <a:pt x="826" y="1486"/>
                </a:cubicBezTo>
                <a:cubicBezTo>
                  <a:pt x="794" y="1486"/>
                  <a:pt x="762" y="1486"/>
                  <a:pt x="730" y="1485"/>
                </a:cubicBezTo>
                <a:cubicBezTo>
                  <a:pt x="723" y="1485"/>
                  <a:pt x="715" y="1486"/>
                  <a:pt x="708" y="1486"/>
                </a:cubicBezTo>
                <a:cubicBezTo>
                  <a:pt x="702" y="1487"/>
                  <a:pt x="695" y="1486"/>
                  <a:pt x="689" y="1487"/>
                </a:cubicBezTo>
                <a:cubicBezTo>
                  <a:pt x="676" y="1488"/>
                  <a:pt x="664" y="1487"/>
                  <a:pt x="651" y="1487"/>
                </a:cubicBezTo>
                <a:cubicBezTo>
                  <a:pt x="651" y="1487"/>
                  <a:pt x="651" y="1487"/>
                  <a:pt x="651" y="1487"/>
                </a:cubicBezTo>
                <a:cubicBezTo>
                  <a:pt x="639" y="1487"/>
                  <a:pt x="626" y="1486"/>
                  <a:pt x="613" y="1486"/>
                </a:cubicBezTo>
                <a:cubicBezTo>
                  <a:pt x="597" y="1487"/>
                  <a:pt x="581" y="1486"/>
                  <a:pt x="564" y="1486"/>
                </a:cubicBezTo>
                <a:cubicBezTo>
                  <a:pt x="534" y="1484"/>
                  <a:pt x="504" y="1487"/>
                  <a:pt x="474" y="1487"/>
                </a:cubicBezTo>
                <a:cubicBezTo>
                  <a:pt x="442" y="1487"/>
                  <a:pt x="410" y="1484"/>
                  <a:pt x="378" y="1484"/>
                </a:cubicBezTo>
                <a:cubicBezTo>
                  <a:pt x="350" y="1484"/>
                  <a:pt x="323" y="1484"/>
                  <a:pt x="295" y="1485"/>
                </a:cubicBezTo>
                <a:cubicBezTo>
                  <a:pt x="295" y="1485"/>
                  <a:pt x="294" y="1485"/>
                  <a:pt x="294" y="1486"/>
                </a:cubicBezTo>
                <a:cubicBezTo>
                  <a:pt x="283" y="1485"/>
                  <a:pt x="273" y="1485"/>
                  <a:pt x="262" y="1485"/>
                </a:cubicBezTo>
                <a:cubicBezTo>
                  <a:pt x="250" y="1485"/>
                  <a:pt x="237" y="1483"/>
                  <a:pt x="224" y="1484"/>
                </a:cubicBezTo>
                <a:cubicBezTo>
                  <a:pt x="211" y="1485"/>
                  <a:pt x="198" y="1484"/>
                  <a:pt x="186" y="1485"/>
                </a:cubicBezTo>
                <a:cubicBezTo>
                  <a:pt x="171" y="1485"/>
                  <a:pt x="155" y="1485"/>
                  <a:pt x="140" y="1485"/>
                </a:cubicBezTo>
                <a:cubicBezTo>
                  <a:pt x="114" y="1485"/>
                  <a:pt x="87" y="1489"/>
                  <a:pt x="61" y="1486"/>
                </a:cubicBezTo>
                <a:cubicBezTo>
                  <a:pt x="49" y="1484"/>
                  <a:pt x="36" y="1484"/>
                  <a:pt x="23" y="1481"/>
                </a:cubicBezTo>
                <a:cubicBezTo>
                  <a:pt x="11" y="1477"/>
                  <a:pt x="8" y="1465"/>
                  <a:pt x="7" y="1454"/>
                </a:cubicBezTo>
                <a:cubicBezTo>
                  <a:pt x="6" y="1450"/>
                  <a:pt x="5" y="1444"/>
                  <a:pt x="6" y="1439"/>
                </a:cubicBezTo>
                <a:cubicBezTo>
                  <a:pt x="16" y="1441"/>
                  <a:pt x="28" y="1439"/>
                  <a:pt x="38" y="1438"/>
                </a:cubicBezTo>
                <a:cubicBezTo>
                  <a:pt x="60" y="1436"/>
                  <a:pt x="83" y="1436"/>
                  <a:pt x="105" y="1436"/>
                </a:cubicBezTo>
                <a:cubicBezTo>
                  <a:pt x="119" y="1437"/>
                  <a:pt x="134" y="1433"/>
                  <a:pt x="148" y="1433"/>
                </a:cubicBezTo>
                <a:cubicBezTo>
                  <a:pt x="166" y="1433"/>
                  <a:pt x="185" y="1434"/>
                  <a:pt x="203" y="1434"/>
                </a:cubicBezTo>
                <a:cubicBezTo>
                  <a:pt x="234" y="1434"/>
                  <a:pt x="264" y="1439"/>
                  <a:pt x="294" y="1439"/>
                </a:cubicBezTo>
                <a:cubicBezTo>
                  <a:pt x="294" y="1439"/>
                  <a:pt x="295" y="1439"/>
                  <a:pt x="295" y="1439"/>
                </a:cubicBezTo>
                <a:cubicBezTo>
                  <a:pt x="338" y="1438"/>
                  <a:pt x="381" y="1436"/>
                  <a:pt x="424" y="1436"/>
                </a:cubicBezTo>
                <a:cubicBezTo>
                  <a:pt x="467" y="1436"/>
                  <a:pt x="511" y="1436"/>
                  <a:pt x="554" y="1436"/>
                </a:cubicBezTo>
                <a:cubicBezTo>
                  <a:pt x="572" y="1437"/>
                  <a:pt x="591" y="1436"/>
                  <a:pt x="610" y="1436"/>
                </a:cubicBezTo>
                <a:cubicBezTo>
                  <a:pt x="632" y="1437"/>
                  <a:pt x="653" y="1435"/>
                  <a:pt x="674" y="1436"/>
                </a:cubicBezTo>
                <a:cubicBezTo>
                  <a:pt x="714" y="1437"/>
                  <a:pt x="755" y="1437"/>
                  <a:pt x="795" y="1437"/>
                </a:cubicBezTo>
                <a:cubicBezTo>
                  <a:pt x="796" y="1437"/>
                  <a:pt x="796" y="1437"/>
                  <a:pt x="796" y="1436"/>
                </a:cubicBezTo>
                <a:cubicBezTo>
                  <a:pt x="838" y="1437"/>
                  <a:pt x="880" y="1438"/>
                  <a:pt x="921" y="1436"/>
                </a:cubicBezTo>
                <a:cubicBezTo>
                  <a:pt x="944" y="1434"/>
                  <a:pt x="968" y="1435"/>
                  <a:pt x="991" y="1437"/>
                </a:cubicBezTo>
                <a:cubicBezTo>
                  <a:pt x="1002" y="1438"/>
                  <a:pt x="1013" y="1436"/>
                  <a:pt x="1024" y="1436"/>
                </a:cubicBezTo>
                <a:cubicBezTo>
                  <a:pt x="1030" y="1436"/>
                  <a:pt x="1037" y="1438"/>
                  <a:pt x="1042" y="1437"/>
                </a:cubicBezTo>
                <a:cubicBezTo>
                  <a:pt x="1055" y="1439"/>
                  <a:pt x="1070" y="1437"/>
                  <a:pt x="1082" y="1436"/>
                </a:cubicBezTo>
                <a:cubicBezTo>
                  <a:pt x="1102" y="1436"/>
                  <a:pt x="1122" y="1436"/>
                  <a:pt x="1142" y="1437"/>
                </a:cubicBezTo>
                <a:cubicBezTo>
                  <a:pt x="1162" y="1438"/>
                  <a:pt x="1181" y="1437"/>
                  <a:pt x="1200" y="1437"/>
                </a:cubicBezTo>
                <a:cubicBezTo>
                  <a:pt x="1218" y="1437"/>
                  <a:pt x="1235" y="1439"/>
                  <a:pt x="1252" y="1439"/>
                </a:cubicBezTo>
                <a:cubicBezTo>
                  <a:pt x="1252" y="1439"/>
                  <a:pt x="1252" y="1439"/>
                  <a:pt x="1252" y="1439"/>
                </a:cubicBezTo>
                <a:cubicBezTo>
                  <a:pt x="1253" y="1439"/>
                  <a:pt x="1253" y="1439"/>
                  <a:pt x="1253" y="1439"/>
                </a:cubicBezTo>
                <a:cubicBezTo>
                  <a:pt x="1253" y="1439"/>
                  <a:pt x="1253" y="1439"/>
                  <a:pt x="1254" y="1439"/>
                </a:cubicBezTo>
                <a:cubicBezTo>
                  <a:pt x="1263" y="1437"/>
                  <a:pt x="1275" y="1438"/>
                  <a:pt x="1284" y="1439"/>
                </a:cubicBezTo>
                <a:cubicBezTo>
                  <a:pt x="1297" y="1440"/>
                  <a:pt x="1310" y="1439"/>
                  <a:pt x="1322" y="1439"/>
                </a:cubicBezTo>
                <a:cubicBezTo>
                  <a:pt x="1334" y="1439"/>
                  <a:pt x="1345" y="1437"/>
                  <a:pt x="1357" y="1438"/>
                </a:cubicBezTo>
                <a:cubicBezTo>
                  <a:pt x="1368" y="1439"/>
                  <a:pt x="1379" y="1440"/>
                  <a:pt x="1390" y="1439"/>
                </a:cubicBezTo>
                <a:cubicBezTo>
                  <a:pt x="1414" y="1436"/>
                  <a:pt x="1438" y="1441"/>
                  <a:pt x="1461" y="1439"/>
                </a:cubicBezTo>
                <a:cubicBezTo>
                  <a:pt x="1473" y="1438"/>
                  <a:pt x="1485" y="1440"/>
                  <a:pt x="1496" y="1440"/>
                </a:cubicBezTo>
                <a:cubicBezTo>
                  <a:pt x="1506" y="1440"/>
                  <a:pt x="1517" y="1440"/>
                  <a:pt x="1527" y="1440"/>
                </a:cubicBezTo>
                <a:cubicBezTo>
                  <a:pt x="1528" y="1440"/>
                  <a:pt x="1528" y="1440"/>
                  <a:pt x="1528" y="1440"/>
                </a:cubicBezTo>
                <a:cubicBezTo>
                  <a:pt x="1548" y="1439"/>
                  <a:pt x="1569" y="1439"/>
                  <a:pt x="1588" y="1438"/>
                </a:cubicBezTo>
                <a:cubicBezTo>
                  <a:pt x="1610" y="1437"/>
                  <a:pt x="1632" y="1438"/>
                  <a:pt x="1654" y="1439"/>
                </a:cubicBezTo>
                <a:cubicBezTo>
                  <a:pt x="1698" y="1441"/>
                  <a:pt x="1742" y="1438"/>
                  <a:pt x="1786" y="1440"/>
                </a:cubicBezTo>
                <a:cubicBezTo>
                  <a:pt x="1787" y="1440"/>
                  <a:pt x="1787" y="1440"/>
                  <a:pt x="1788" y="1439"/>
                </a:cubicBezTo>
                <a:cubicBezTo>
                  <a:pt x="1805" y="1437"/>
                  <a:pt x="1823" y="1439"/>
                  <a:pt x="1841" y="1439"/>
                </a:cubicBezTo>
                <a:cubicBezTo>
                  <a:pt x="1863" y="1439"/>
                  <a:pt x="1884" y="1438"/>
                  <a:pt x="1906" y="1438"/>
                </a:cubicBezTo>
                <a:cubicBezTo>
                  <a:pt x="1938" y="1439"/>
                  <a:pt x="1971" y="1439"/>
                  <a:pt x="2001" y="1439"/>
                </a:cubicBezTo>
                <a:cubicBezTo>
                  <a:pt x="2010" y="1439"/>
                  <a:pt x="2019" y="1439"/>
                  <a:pt x="2028" y="1439"/>
                </a:cubicBezTo>
                <a:cubicBezTo>
                  <a:pt x="2051" y="1440"/>
                  <a:pt x="2074" y="1438"/>
                  <a:pt x="2097" y="1438"/>
                </a:cubicBezTo>
                <a:cubicBezTo>
                  <a:pt x="2117" y="1439"/>
                  <a:pt x="2138" y="1440"/>
                  <a:pt x="2158" y="1440"/>
                </a:cubicBezTo>
                <a:cubicBezTo>
                  <a:pt x="2162" y="1440"/>
                  <a:pt x="2184" y="1442"/>
                  <a:pt x="2189" y="1437"/>
                </a:cubicBezTo>
                <a:cubicBezTo>
                  <a:pt x="2188" y="1441"/>
                  <a:pt x="2188" y="1447"/>
                  <a:pt x="2188" y="1450"/>
                </a:cubicBezTo>
                <a:cubicBezTo>
                  <a:pt x="2186" y="1459"/>
                  <a:pt x="2184" y="1468"/>
                  <a:pt x="2175" y="147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Freeform 108"/>
          <p:cNvSpPr>
            <a:spLocks noEditPoints="1"/>
          </p:cNvSpPr>
          <p:nvPr/>
        </p:nvSpPr>
        <p:spPr bwMode="auto">
          <a:xfrm>
            <a:off x="9058588" y="5352102"/>
            <a:ext cx="1903856" cy="316111"/>
          </a:xfrm>
          <a:custGeom>
            <a:avLst/>
            <a:gdLst>
              <a:gd name="T0" fmla="*/ 514 w 560"/>
              <a:gd name="T1" fmla="*/ 7 h 93"/>
              <a:gd name="T2" fmla="*/ 422 w 560"/>
              <a:gd name="T3" fmla="*/ 5 h 93"/>
              <a:gd name="T4" fmla="*/ 345 w 560"/>
              <a:gd name="T5" fmla="*/ 5 h 93"/>
              <a:gd name="T6" fmla="*/ 219 w 560"/>
              <a:gd name="T7" fmla="*/ 2 h 93"/>
              <a:gd name="T8" fmla="*/ 128 w 560"/>
              <a:gd name="T9" fmla="*/ 2 h 93"/>
              <a:gd name="T10" fmla="*/ 51 w 560"/>
              <a:gd name="T11" fmla="*/ 5 h 93"/>
              <a:gd name="T12" fmla="*/ 33 w 560"/>
              <a:gd name="T13" fmla="*/ 30 h 93"/>
              <a:gd name="T14" fmla="*/ 8 w 560"/>
              <a:gd name="T15" fmla="*/ 89 h 93"/>
              <a:gd name="T16" fmla="*/ 162 w 560"/>
              <a:gd name="T17" fmla="*/ 89 h 93"/>
              <a:gd name="T18" fmla="*/ 240 w 560"/>
              <a:gd name="T19" fmla="*/ 88 h 93"/>
              <a:gd name="T20" fmla="*/ 312 w 560"/>
              <a:gd name="T21" fmla="*/ 88 h 93"/>
              <a:gd name="T22" fmla="*/ 453 w 560"/>
              <a:gd name="T23" fmla="*/ 90 h 93"/>
              <a:gd name="T24" fmla="*/ 547 w 560"/>
              <a:gd name="T25" fmla="*/ 89 h 93"/>
              <a:gd name="T26" fmla="*/ 557 w 560"/>
              <a:gd name="T27" fmla="*/ 86 h 93"/>
              <a:gd name="T28" fmla="*/ 531 w 560"/>
              <a:gd name="T29" fmla="*/ 26 h 93"/>
              <a:gd name="T30" fmla="*/ 553 w 560"/>
              <a:gd name="T31" fmla="*/ 83 h 93"/>
              <a:gd name="T32" fmla="*/ 531 w 560"/>
              <a:gd name="T33" fmla="*/ 84 h 93"/>
              <a:gd name="T34" fmla="*/ 528 w 560"/>
              <a:gd name="T35" fmla="*/ 84 h 93"/>
              <a:gd name="T36" fmla="*/ 526 w 560"/>
              <a:gd name="T37" fmla="*/ 85 h 93"/>
              <a:gd name="T38" fmla="*/ 450 w 560"/>
              <a:gd name="T39" fmla="*/ 86 h 93"/>
              <a:gd name="T40" fmla="*/ 312 w 560"/>
              <a:gd name="T41" fmla="*/ 83 h 93"/>
              <a:gd name="T42" fmla="*/ 239 w 560"/>
              <a:gd name="T43" fmla="*/ 83 h 93"/>
              <a:gd name="T44" fmla="*/ 99 w 560"/>
              <a:gd name="T45" fmla="*/ 84 h 93"/>
              <a:gd name="T46" fmla="*/ 35 w 560"/>
              <a:gd name="T47" fmla="*/ 87 h 93"/>
              <a:gd name="T48" fmla="*/ 12 w 560"/>
              <a:gd name="T49" fmla="*/ 85 h 93"/>
              <a:gd name="T50" fmla="*/ 33 w 560"/>
              <a:gd name="T51" fmla="*/ 37 h 93"/>
              <a:gd name="T52" fmla="*/ 61 w 560"/>
              <a:gd name="T53" fmla="*/ 7 h 93"/>
              <a:gd name="T54" fmla="*/ 184 w 560"/>
              <a:gd name="T55" fmla="*/ 6 h 93"/>
              <a:gd name="T56" fmla="*/ 347 w 560"/>
              <a:gd name="T57" fmla="*/ 9 h 93"/>
              <a:gd name="T58" fmla="*/ 494 w 560"/>
              <a:gd name="T59" fmla="*/ 9 h 93"/>
              <a:gd name="T60" fmla="*/ 536 w 560"/>
              <a:gd name="T61" fmla="*/ 44 h 93"/>
              <a:gd name="T62" fmla="*/ 553 w 560"/>
              <a:gd name="T63" fmla="*/ 8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0" h="93">
                <a:moveTo>
                  <a:pt x="531" y="26"/>
                </a:moveTo>
                <a:cubicBezTo>
                  <a:pt x="527" y="18"/>
                  <a:pt x="523" y="10"/>
                  <a:pt x="514" y="7"/>
                </a:cubicBezTo>
                <a:cubicBezTo>
                  <a:pt x="507" y="4"/>
                  <a:pt x="497" y="5"/>
                  <a:pt x="489" y="5"/>
                </a:cubicBezTo>
                <a:cubicBezTo>
                  <a:pt x="467" y="4"/>
                  <a:pt x="444" y="5"/>
                  <a:pt x="422" y="5"/>
                </a:cubicBezTo>
                <a:cubicBezTo>
                  <a:pt x="397" y="5"/>
                  <a:pt x="371" y="4"/>
                  <a:pt x="346" y="4"/>
                </a:cubicBezTo>
                <a:cubicBezTo>
                  <a:pt x="346" y="4"/>
                  <a:pt x="346" y="5"/>
                  <a:pt x="345" y="5"/>
                </a:cubicBezTo>
                <a:cubicBezTo>
                  <a:pt x="318" y="5"/>
                  <a:pt x="290" y="3"/>
                  <a:pt x="262" y="3"/>
                </a:cubicBezTo>
                <a:cubicBezTo>
                  <a:pt x="248" y="3"/>
                  <a:pt x="234" y="2"/>
                  <a:pt x="219" y="2"/>
                </a:cubicBezTo>
                <a:cubicBezTo>
                  <a:pt x="205" y="2"/>
                  <a:pt x="190" y="3"/>
                  <a:pt x="176" y="2"/>
                </a:cubicBezTo>
                <a:cubicBezTo>
                  <a:pt x="160" y="0"/>
                  <a:pt x="144" y="1"/>
                  <a:pt x="128" y="2"/>
                </a:cubicBezTo>
                <a:cubicBezTo>
                  <a:pt x="113" y="2"/>
                  <a:pt x="98" y="2"/>
                  <a:pt x="83" y="3"/>
                </a:cubicBezTo>
                <a:cubicBezTo>
                  <a:pt x="73" y="3"/>
                  <a:pt x="60" y="1"/>
                  <a:pt x="51" y="5"/>
                </a:cubicBezTo>
                <a:cubicBezTo>
                  <a:pt x="43" y="9"/>
                  <a:pt x="37" y="21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24" y="44"/>
                  <a:pt x="14" y="57"/>
                  <a:pt x="6" y="71"/>
                </a:cubicBezTo>
                <a:cubicBezTo>
                  <a:pt x="4" y="75"/>
                  <a:pt x="0" y="88"/>
                  <a:pt x="8" y="89"/>
                </a:cubicBezTo>
                <a:cubicBezTo>
                  <a:pt x="32" y="93"/>
                  <a:pt x="56" y="91"/>
                  <a:pt x="80" y="90"/>
                </a:cubicBezTo>
                <a:cubicBezTo>
                  <a:pt x="107" y="89"/>
                  <a:pt x="134" y="89"/>
                  <a:pt x="162" y="89"/>
                </a:cubicBezTo>
                <a:cubicBezTo>
                  <a:pt x="188" y="89"/>
                  <a:pt x="213" y="88"/>
                  <a:pt x="239" y="88"/>
                </a:cubicBezTo>
                <a:cubicBezTo>
                  <a:pt x="240" y="88"/>
                  <a:pt x="240" y="88"/>
                  <a:pt x="240" y="88"/>
                </a:cubicBezTo>
                <a:cubicBezTo>
                  <a:pt x="250" y="88"/>
                  <a:pt x="261" y="87"/>
                  <a:pt x="271" y="88"/>
                </a:cubicBezTo>
                <a:cubicBezTo>
                  <a:pt x="285" y="88"/>
                  <a:pt x="299" y="88"/>
                  <a:pt x="312" y="88"/>
                </a:cubicBezTo>
                <a:cubicBezTo>
                  <a:pt x="336" y="88"/>
                  <a:pt x="359" y="90"/>
                  <a:pt x="382" y="90"/>
                </a:cubicBezTo>
                <a:cubicBezTo>
                  <a:pt x="406" y="90"/>
                  <a:pt x="429" y="90"/>
                  <a:pt x="453" y="90"/>
                </a:cubicBezTo>
                <a:cubicBezTo>
                  <a:pt x="477" y="90"/>
                  <a:pt x="503" y="92"/>
                  <a:pt x="528" y="89"/>
                </a:cubicBezTo>
                <a:cubicBezTo>
                  <a:pt x="534" y="89"/>
                  <a:pt x="541" y="89"/>
                  <a:pt x="547" y="89"/>
                </a:cubicBezTo>
                <a:cubicBezTo>
                  <a:pt x="550" y="88"/>
                  <a:pt x="553" y="88"/>
                  <a:pt x="555" y="87"/>
                </a:cubicBezTo>
                <a:cubicBezTo>
                  <a:pt x="556" y="87"/>
                  <a:pt x="556" y="87"/>
                  <a:pt x="557" y="86"/>
                </a:cubicBezTo>
                <a:cubicBezTo>
                  <a:pt x="560" y="78"/>
                  <a:pt x="553" y="68"/>
                  <a:pt x="549" y="62"/>
                </a:cubicBezTo>
                <a:cubicBezTo>
                  <a:pt x="543" y="50"/>
                  <a:pt x="537" y="38"/>
                  <a:pt x="531" y="26"/>
                </a:cubicBezTo>
                <a:close/>
                <a:moveTo>
                  <a:pt x="553" y="83"/>
                </a:moveTo>
                <a:cubicBezTo>
                  <a:pt x="553" y="83"/>
                  <a:pt x="553" y="83"/>
                  <a:pt x="553" y="83"/>
                </a:cubicBezTo>
                <a:cubicBezTo>
                  <a:pt x="552" y="85"/>
                  <a:pt x="543" y="85"/>
                  <a:pt x="542" y="85"/>
                </a:cubicBezTo>
                <a:cubicBezTo>
                  <a:pt x="538" y="85"/>
                  <a:pt x="535" y="85"/>
                  <a:pt x="531" y="84"/>
                </a:cubicBezTo>
                <a:cubicBezTo>
                  <a:pt x="530" y="84"/>
                  <a:pt x="530" y="84"/>
                  <a:pt x="529" y="84"/>
                </a:cubicBezTo>
                <a:cubicBezTo>
                  <a:pt x="529" y="84"/>
                  <a:pt x="528" y="84"/>
                  <a:pt x="528" y="84"/>
                </a:cubicBezTo>
                <a:cubicBezTo>
                  <a:pt x="527" y="84"/>
                  <a:pt x="527" y="84"/>
                  <a:pt x="527" y="84"/>
                </a:cubicBezTo>
                <a:cubicBezTo>
                  <a:pt x="526" y="84"/>
                  <a:pt x="526" y="85"/>
                  <a:pt x="526" y="85"/>
                </a:cubicBezTo>
                <a:cubicBezTo>
                  <a:pt x="515" y="86"/>
                  <a:pt x="503" y="85"/>
                  <a:pt x="492" y="85"/>
                </a:cubicBezTo>
                <a:cubicBezTo>
                  <a:pt x="478" y="85"/>
                  <a:pt x="464" y="86"/>
                  <a:pt x="450" y="86"/>
                </a:cubicBezTo>
                <a:cubicBezTo>
                  <a:pt x="426" y="86"/>
                  <a:pt x="403" y="85"/>
                  <a:pt x="380" y="85"/>
                </a:cubicBezTo>
                <a:cubicBezTo>
                  <a:pt x="357" y="85"/>
                  <a:pt x="335" y="83"/>
                  <a:pt x="312" y="83"/>
                </a:cubicBezTo>
                <a:cubicBezTo>
                  <a:pt x="299" y="83"/>
                  <a:pt x="285" y="84"/>
                  <a:pt x="271" y="83"/>
                </a:cubicBezTo>
                <a:cubicBezTo>
                  <a:pt x="260" y="83"/>
                  <a:pt x="249" y="84"/>
                  <a:pt x="239" y="83"/>
                </a:cubicBezTo>
                <a:cubicBezTo>
                  <a:pt x="238" y="83"/>
                  <a:pt x="238" y="83"/>
                  <a:pt x="238" y="84"/>
                </a:cubicBezTo>
                <a:cubicBezTo>
                  <a:pt x="191" y="84"/>
                  <a:pt x="145" y="84"/>
                  <a:pt x="99" y="84"/>
                </a:cubicBezTo>
                <a:cubicBezTo>
                  <a:pt x="89" y="84"/>
                  <a:pt x="80" y="85"/>
                  <a:pt x="71" y="86"/>
                </a:cubicBezTo>
                <a:cubicBezTo>
                  <a:pt x="59" y="87"/>
                  <a:pt x="47" y="85"/>
                  <a:pt x="35" y="87"/>
                </a:cubicBezTo>
                <a:cubicBezTo>
                  <a:pt x="31" y="87"/>
                  <a:pt x="25" y="87"/>
                  <a:pt x="21" y="86"/>
                </a:cubicBezTo>
                <a:cubicBezTo>
                  <a:pt x="18" y="86"/>
                  <a:pt x="15" y="86"/>
                  <a:pt x="12" y="85"/>
                </a:cubicBezTo>
                <a:cubicBezTo>
                  <a:pt x="4" y="84"/>
                  <a:pt x="9" y="74"/>
                  <a:pt x="11" y="71"/>
                </a:cubicBezTo>
                <a:cubicBezTo>
                  <a:pt x="18" y="59"/>
                  <a:pt x="26" y="48"/>
                  <a:pt x="33" y="37"/>
                </a:cubicBezTo>
                <a:cubicBezTo>
                  <a:pt x="34" y="37"/>
                  <a:pt x="34" y="36"/>
                  <a:pt x="35" y="36"/>
                </a:cubicBezTo>
                <a:cubicBezTo>
                  <a:pt x="40" y="25"/>
                  <a:pt x="48" y="7"/>
                  <a:pt x="61" y="7"/>
                </a:cubicBezTo>
                <a:cubicBezTo>
                  <a:pt x="73" y="8"/>
                  <a:pt x="86" y="7"/>
                  <a:pt x="98" y="6"/>
                </a:cubicBezTo>
                <a:cubicBezTo>
                  <a:pt x="127" y="6"/>
                  <a:pt x="155" y="6"/>
                  <a:pt x="184" y="6"/>
                </a:cubicBezTo>
                <a:cubicBezTo>
                  <a:pt x="238" y="6"/>
                  <a:pt x="292" y="9"/>
                  <a:pt x="346" y="9"/>
                </a:cubicBezTo>
                <a:cubicBezTo>
                  <a:pt x="347" y="9"/>
                  <a:pt x="347" y="9"/>
                  <a:pt x="347" y="9"/>
                </a:cubicBezTo>
                <a:cubicBezTo>
                  <a:pt x="386" y="9"/>
                  <a:pt x="426" y="11"/>
                  <a:pt x="465" y="9"/>
                </a:cubicBezTo>
                <a:cubicBezTo>
                  <a:pt x="475" y="9"/>
                  <a:pt x="485" y="9"/>
                  <a:pt x="494" y="9"/>
                </a:cubicBezTo>
                <a:cubicBezTo>
                  <a:pt x="505" y="10"/>
                  <a:pt x="516" y="8"/>
                  <a:pt x="522" y="19"/>
                </a:cubicBezTo>
                <a:cubicBezTo>
                  <a:pt x="527" y="27"/>
                  <a:pt x="531" y="36"/>
                  <a:pt x="536" y="44"/>
                </a:cubicBezTo>
                <a:cubicBezTo>
                  <a:pt x="539" y="50"/>
                  <a:pt x="541" y="55"/>
                  <a:pt x="544" y="60"/>
                </a:cubicBezTo>
                <a:cubicBezTo>
                  <a:pt x="546" y="65"/>
                  <a:pt x="555" y="77"/>
                  <a:pt x="553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Freeform 109"/>
          <p:cNvSpPr>
            <a:spLocks noEditPoints="1"/>
          </p:cNvSpPr>
          <p:nvPr/>
        </p:nvSpPr>
        <p:spPr bwMode="auto">
          <a:xfrm>
            <a:off x="7128868" y="4791721"/>
            <a:ext cx="5781973" cy="176735"/>
          </a:xfrm>
          <a:custGeom>
            <a:avLst/>
            <a:gdLst>
              <a:gd name="T0" fmla="*/ 148 w 1701"/>
              <a:gd name="T1" fmla="*/ 43 h 52"/>
              <a:gd name="T2" fmla="*/ 318 w 1701"/>
              <a:gd name="T3" fmla="*/ 31 h 52"/>
              <a:gd name="T4" fmla="*/ 483 w 1701"/>
              <a:gd name="T5" fmla="*/ 40 h 52"/>
              <a:gd name="T6" fmla="*/ 639 w 1701"/>
              <a:gd name="T7" fmla="*/ 43 h 52"/>
              <a:gd name="T8" fmla="*/ 800 w 1701"/>
              <a:gd name="T9" fmla="*/ 45 h 52"/>
              <a:gd name="T10" fmla="*/ 953 w 1701"/>
              <a:gd name="T11" fmla="*/ 43 h 52"/>
              <a:gd name="T12" fmla="*/ 1062 w 1701"/>
              <a:gd name="T13" fmla="*/ 43 h 52"/>
              <a:gd name="T14" fmla="*/ 1217 w 1701"/>
              <a:gd name="T15" fmla="*/ 43 h 52"/>
              <a:gd name="T16" fmla="*/ 1360 w 1701"/>
              <a:gd name="T17" fmla="*/ 49 h 52"/>
              <a:gd name="T18" fmla="*/ 1491 w 1701"/>
              <a:gd name="T19" fmla="*/ 46 h 52"/>
              <a:gd name="T20" fmla="*/ 1644 w 1701"/>
              <a:gd name="T21" fmla="*/ 41 h 52"/>
              <a:gd name="T22" fmla="*/ 1619 w 1701"/>
              <a:gd name="T23" fmla="*/ 8 h 52"/>
              <a:gd name="T24" fmla="*/ 1501 w 1701"/>
              <a:gd name="T25" fmla="*/ 4 h 52"/>
              <a:gd name="T26" fmla="*/ 1404 w 1701"/>
              <a:gd name="T27" fmla="*/ 5 h 52"/>
              <a:gd name="T28" fmla="*/ 1266 w 1701"/>
              <a:gd name="T29" fmla="*/ 7 h 52"/>
              <a:gd name="T30" fmla="*/ 1194 w 1701"/>
              <a:gd name="T31" fmla="*/ 5 h 52"/>
              <a:gd name="T32" fmla="*/ 1066 w 1701"/>
              <a:gd name="T33" fmla="*/ 7 h 52"/>
              <a:gd name="T34" fmla="*/ 961 w 1701"/>
              <a:gd name="T35" fmla="*/ 6 h 52"/>
              <a:gd name="T36" fmla="*/ 848 w 1701"/>
              <a:gd name="T37" fmla="*/ 11 h 52"/>
              <a:gd name="T38" fmla="*/ 718 w 1701"/>
              <a:gd name="T39" fmla="*/ 5 h 52"/>
              <a:gd name="T40" fmla="*/ 573 w 1701"/>
              <a:gd name="T41" fmla="*/ 6 h 52"/>
              <a:gd name="T42" fmla="*/ 466 w 1701"/>
              <a:gd name="T43" fmla="*/ 6 h 52"/>
              <a:gd name="T44" fmla="*/ 307 w 1701"/>
              <a:gd name="T45" fmla="*/ 6 h 52"/>
              <a:gd name="T46" fmla="*/ 199 w 1701"/>
              <a:gd name="T47" fmla="*/ 6 h 52"/>
              <a:gd name="T48" fmla="*/ 79 w 1701"/>
              <a:gd name="T49" fmla="*/ 12 h 52"/>
              <a:gd name="T50" fmla="*/ 1677 w 1701"/>
              <a:gd name="T51" fmla="*/ 21 h 52"/>
              <a:gd name="T52" fmla="*/ 1602 w 1701"/>
              <a:gd name="T53" fmla="*/ 9 h 52"/>
              <a:gd name="T54" fmla="*/ 1553 w 1701"/>
              <a:gd name="T55" fmla="*/ 9 h 52"/>
              <a:gd name="T56" fmla="*/ 1483 w 1701"/>
              <a:gd name="T57" fmla="*/ 8 h 52"/>
              <a:gd name="T58" fmla="*/ 1483 w 1701"/>
              <a:gd name="T59" fmla="*/ 8 h 52"/>
              <a:gd name="T60" fmla="*/ 1464 w 1701"/>
              <a:gd name="T61" fmla="*/ 45 h 52"/>
              <a:gd name="T62" fmla="*/ 1393 w 1701"/>
              <a:gd name="T63" fmla="*/ 43 h 52"/>
              <a:gd name="T64" fmla="*/ 1360 w 1701"/>
              <a:gd name="T65" fmla="*/ 44 h 52"/>
              <a:gd name="T66" fmla="*/ 1314 w 1701"/>
              <a:gd name="T67" fmla="*/ 43 h 52"/>
              <a:gd name="T68" fmla="*/ 1263 w 1701"/>
              <a:gd name="T69" fmla="*/ 42 h 52"/>
              <a:gd name="T70" fmla="*/ 1212 w 1701"/>
              <a:gd name="T71" fmla="*/ 15 h 52"/>
              <a:gd name="T72" fmla="*/ 1161 w 1701"/>
              <a:gd name="T73" fmla="*/ 25 h 52"/>
              <a:gd name="T74" fmla="*/ 1099 w 1701"/>
              <a:gd name="T75" fmla="*/ 11 h 52"/>
              <a:gd name="T76" fmla="*/ 1038 w 1701"/>
              <a:gd name="T77" fmla="*/ 11 h 52"/>
              <a:gd name="T78" fmla="*/ 966 w 1701"/>
              <a:gd name="T79" fmla="*/ 10 h 52"/>
              <a:gd name="T80" fmla="*/ 903 w 1701"/>
              <a:gd name="T81" fmla="*/ 20 h 52"/>
              <a:gd name="T82" fmla="*/ 878 w 1701"/>
              <a:gd name="T83" fmla="*/ 10 h 52"/>
              <a:gd name="T84" fmla="*/ 812 w 1701"/>
              <a:gd name="T85" fmla="*/ 9 h 52"/>
              <a:gd name="T86" fmla="*/ 751 w 1701"/>
              <a:gd name="T87" fmla="*/ 10 h 52"/>
              <a:gd name="T88" fmla="*/ 747 w 1701"/>
              <a:gd name="T89" fmla="*/ 20 h 52"/>
              <a:gd name="T90" fmla="*/ 702 w 1701"/>
              <a:gd name="T91" fmla="*/ 10 h 52"/>
              <a:gd name="T92" fmla="*/ 648 w 1701"/>
              <a:gd name="T93" fmla="*/ 43 h 52"/>
              <a:gd name="T94" fmla="*/ 623 w 1701"/>
              <a:gd name="T95" fmla="*/ 11 h 52"/>
              <a:gd name="T96" fmla="*/ 575 w 1701"/>
              <a:gd name="T97" fmla="*/ 10 h 52"/>
              <a:gd name="T98" fmla="*/ 518 w 1701"/>
              <a:gd name="T99" fmla="*/ 10 h 52"/>
              <a:gd name="T100" fmla="*/ 461 w 1701"/>
              <a:gd name="T101" fmla="*/ 10 h 52"/>
              <a:gd name="T102" fmla="*/ 397 w 1701"/>
              <a:gd name="T103" fmla="*/ 10 h 52"/>
              <a:gd name="T104" fmla="*/ 341 w 1701"/>
              <a:gd name="T105" fmla="*/ 11 h 52"/>
              <a:gd name="T106" fmla="*/ 326 w 1701"/>
              <a:gd name="T107" fmla="*/ 24 h 52"/>
              <a:gd name="T108" fmla="*/ 237 w 1701"/>
              <a:gd name="T109" fmla="*/ 11 h 52"/>
              <a:gd name="T110" fmla="*/ 216 w 1701"/>
              <a:gd name="T111" fmla="*/ 41 h 52"/>
              <a:gd name="T112" fmla="*/ 201 w 1701"/>
              <a:gd name="T113" fmla="*/ 41 h 52"/>
              <a:gd name="T114" fmla="*/ 151 w 1701"/>
              <a:gd name="T115" fmla="*/ 38 h 52"/>
              <a:gd name="T116" fmla="*/ 62 w 1701"/>
              <a:gd name="T117" fmla="*/ 41 h 52"/>
              <a:gd name="T118" fmla="*/ 50 w 1701"/>
              <a:gd name="T119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01" h="52">
                <a:moveTo>
                  <a:pt x="20" y="45"/>
                </a:moveTo>
                <a:cubicBezTo>
                  <a:pt x="30" y="45"/>
                  <a:pt x="40" y="46"/>
                  <a:pt x="50" y="45"/>
                </a:cubicBezTo>
                <a:cubicBezTo>
                  <a:pt x="52" y="44"/>
                  <a:pt x="55" y="42"/>
                  <a:pt x="58" y="40"/>
                </a:cubicBezTo>
                <a:cubicBezTo>
                  <a:pt x="57" y="41"/>
                  <a:pt x="57" y="43"/>
                  <a:pt x="58" y="44"/>
                </a:cubicBezTo>
                <a:cubicBezTo>
                  <a:pt x="63" y="47"/>
                  <a:pt x="73" y="46"/>
                  <a:pt x="78" y="46"/>
                </a:cubicBezTo>
                <a:cubicBezTo>
                  <a:pt x="78" y="46"/>
                  <a:pt x="79" y="46"/>
                  <a:pt x="79" y="46"/>
                </a:cubicBezTo>
                <a:cubicBezTo>
                  <a:pt x="89" y="46"/>
                  <a:pt x="98" y="44"/>
                  <a:pt x="105" y="37"/>
                </a:cubicBezTo>
                <a:cubicBezTo>
                  <a:pt x="105" y="39"/>
                  <a:pt x="104" y="40"/>
                  <a:pt x="104" y="41"/>
                </a:cubicBezTo>
                <a:cubicBezTo>
                  <a:pt x="105" y="42"/>
                  <a:pt x="105" y="43"/>
                  <a:pt x="106" y="43"/>
                </a:cubicBezTo>
                <a:cubicBezTo>
                  <a:pt x="111" y="46"/>
                  <a:pt x="120" y="45"/>
                  <a:pt x="127" y="45"/>
                </a:cubicBezTo>
                <a:cubicBezTo>
                  <a:pt x="134" y="45"/>
                  <a:pt x="141" y="44"/>
                  <a:pt x="148" y="43"/>
                </a:cubicBezTo>
                <a:cubicBezTo>
                  <a:pt x="153" y="42"/>
                  <a:pt x="157" y="39"/>
                  <a:pt x="160" y="36"/>
                </a:cubicBezTo>
                <a:cubicBezTo>
                  <a:pt x="159" y="38"/>
                  <a:pt x="159" y="41"/>
                  <a:pt x="162" y="43"/>
                </a:cubicBezTo>
                <a:cubicBezTo>
                  <a:pt x="165" y="45"/>
                  <a:pt x="170" y="45"/>
                  <a:pt x="175" y="45"/>
                </a:cubicBezTo>
                <a:cubicBezTo>
                  <a:pt x="182" y="45"/>
                  <a:pt x="190" y="46"/>
                  <a:pt x="198" y="45"/>
                </a:cubicBezTo>
                <a:cubicBezTo>
                  <a:pt x="204" y="45"/>
                  <a:pt x="208" y="45"/>
                  <a:pt x="212" y="41"/>
                </a:cubicBezTo>
                <a:cubicBezTo>
                  <a:pt x="212" y="42"/>
                  <a:pt x="213" y="44"/>
                  <a:pt x="215" y="45"/>
                </a:cubicBezTo>
                <a:cubicBezTo>
                  <a:pt x="220" y="48"/>
                  <a:pt x="231" y="46"/>
                  <a:pt x="237" y="46"/>
                </a:cubicBezTo>
                <a:cubicBezTo>
                  <a:pt x="244" y="46"/>
                  <a:pt x="254" y="47"/>
                  <a:pt x="261" y="43"/>
                </a:cubicBezTo>
                <a:cubicBezTo>
                  <a:pt x="261" y="42"/>
                  <a:pt x="261" y="42"/>
                  <a:pt x="262" y="41"/>
                </a:cubicBezTo>
                <a:cubicBezTo>
                  <a:pt x="264" y="51"/>
                  <a:pt x="295" y="46"/>
                  <a:pt x="301" y="46"/>
                </a:cubicBezTo>
                <a:cubicBezTo>
                  <a:pt x="311" y="46"/>
                  <a:pt x="314" y="39"/>
                  <a:pt x="318" y="31"/>
                </a:cubicBezTo>
                <a:cubicBezTo>
                  <a:pt x="316" y="36"/>
                  <a:pt x="314" y="42"/>
                  <a:pt x="319" y="45"/>
                </a:cubicBezTo>
                <a:cubicBezTo>
                  <a:pt x="323" y="47"/>
                  <a:pt x="331" y="46"/>
                  <a:pt x="336" y="46"/>
                </a:cubicBezTo>
                <a:cubicBezTo>
                  <a:pt x="343" y="46"/>
                  <a:pt x="350" y="46"/>
                  <a:pt x="356" y="46"/>
                </a:cubicBezTo>
                <a:cubicBezTo>
                  <a:pt x="363" y="46"/>
                  <a:pt x="371" y="46"/>
                  <a:pt x="375" y="40"/>
                </a:cubicBezTo>
                <a:cubicBezTo>
                  <a:pt x="374" y="43"/>
                  <a:pt x="375" y="45"/>
                  <a:pt x="378" y="46"/>
                </a:cubicBezTo>
                <a:cubicBezTo>
                  <a:pt x="389" y="48"/>
                  <a:pt x="399" y="47"/>
                  <a:pt x="410" y="47"/>
                </a:cubicBezTo>
                <a:cubicBezTo>
                  <a:pt x="417" y="47"/>
                  <a:pt x="425" y="47"/>
                  <a:pt x="429" y="41"/>
                </a:cubicBezTo>
                <a:cubicBezTo>
                  <a:pt x="429" y="42"/>
                  <a:pt x="430" y="44"/>
                  <a:pt x="431" y="45"/>
                </a:cubicBezTo>
                <a:cubicBezTo>
                  <a:pt x="438" y="50"/>
                  <a:pt x="453" y="46"/>
                  <a:pt x="461" y="46"/>
                </a:cubicBezTo>
                <a:cubicBezTo>
                  <a:pt x="465" y="46"/>
                  <a:pt x="478" y="48"/>
                  <a:pt x="481" y="43"/>
                </a:cubicBezTo>
                <a:cubicBezTo>
                  <a:pt x="482" y="42"/>
                  <a:pt x="483" y="41"/>
                  <a:pt x="483" y="40"/>
                </a:cubicBezTo>
                <a:cubicBezTo>
                  <a:pt x="483" y="43"/>
                  <a:pt x="485" y="45"/>
                  <a:pt x="488" y="46"/>
                </a:cubicBezTo>
                <a:cubicBezTo>
                  <a:pt x="498" y="48"/>
                  <a:pt x="510" y="46"/>
                  <a:pt x="520" y="46"/>
                </a:cubicBezTo>
                <a:cubicBezTo>
                  <a:pt x="524" y="46"/>
                  <a:pt x="532" y="47"/>
                  <a:pt x="534" y="42"/>
                </a:cubicBezTo>
                <a:cubicBezTo>
                  <a:pt x="535" y="43"/>
                  <a:pt x="536" y="44"/>
                  <a:pt x="537" y="45"/>
                </a:cubicBezTo>
                <a:cubicBezTo>
                  <a:pt x="544" y="49"/>
                  <a:pt x="557" y="46"/>
                  <a:pt x="565" y="46"/>
                </a:cubicBezTo>
                <a:cubicBezTo>
                  <a:pt x="571" y="46"/>
                  <a:pt x="584" y="48"/>
                  <a:pt x="589" y="43"/>
                </a:cubicBezTo>
                <a:cubicBezTo>
                  <a:pt x="589" y="43"/>
                  <a:pt x="589" y="42"/>
                  <a:pt x="590" y="42"/>
                </a:cubicBezTo>
                <a:cubicBezTo>
                  <a:pt x="590" y="43"/>
                  <a:pt x="592" y="44"/>
                  <a:pt x="593" y="45"/>
                </a:cubicBezTo>
                <a:cubicBezTo>
                  <a:pt x="602" y="50"/>
                  <a:pt x="615" y="47"/>
                  <a:pt x="624" y="47"/>
                </a:cubicBezTo>
                <a:cubicBezTo>
                  <a:pt x="629" y="47"/>
                  <a:pt x="636" y="47"/>
                  <a:pt x="639" y="43"/>
                </a:cubicBezTo>
                <a:cubicBezTo>
                  <a:pt x="639" y="43"/>
                  <a:pt x="639" y="43"/>
                  <a:pt x="639" y="43"/>
                </a:cubicBezTo>
                <a:cubicBezTo>
                  <a:pt x="644" y="49"/>
                  <a:pt x="653" y="48"/>
                  <a:pt x="659" y="48"/>
                </a:cubicBezTo>
                <a:cubicBezTo>
                  <a:pt x="668" y="47"/>
                  <a:pt x="677" y="49"/>
                  <a:pt x="686" y="46"/>
                </a:cubicBezTo>
                <a:cubicBezTo>
                  <a:pt x="688" y="46"/>
                  <a:pt x="689" y="44"/>
                  <a:pt x="690" y="42"/>
                </a:cubicBezTo>
                <a:cubicBezTo>
                  <a:pt x="691" y="45"/>
                  <a:pt x="693" y="47"/>
                  <a:pt x="696" y="47"/>
                </a:cubicBezTo>
                <a:cubicBezTo>
                  <a:pt x="706" y="48"/>
                  <a:pt x="716" y="48"/>
                  <a:pt x="726" y="48"/>
                </a:cubicBezTo>
                <a:cubicBezTo>
                  <a:pt x="732" y="48"/>
                  <a:pt x="741" y="48"/>
                  <a:pt x="744" y="41"/>
                </a:cubicBezTo>
                <a:cubicBezTo>
                  <a:pt x="744" y="42"/>
                  <a:pt x="745" y="43"/>
                  <a:pt x="745" y="44"/>
                </a:cubicBezTo>
                <a:cubicBezTo>
                  <a:pt x="748" y="47"/>
                  <a:pt x="752" y="47"/>
                  <a:pt x="756" y="47"/>
                </a:cubicBezTo>
                <a:cubicBezTo>
                  <a:pt x="762" y="46"/>
                  <a:pt x="769" y="47"/>
                  <a:pt x="775" y="47"/>
                </a:cubicBezTo>
                <a:cubicBezTo>
                  <a:pt x="781" y="47"/>
                  <a:pt x="794" y="49"/>
                  <a:pt x="798" y="43"/>
                </a:cubicBezTo>
                <a:cubicBezTo>
                  <a:pt x="799" y="44"/>
                  <a:pt x="799" y="45"/>
                  <a:pt x="800" y="45"/>
                </a:cubicBezTo>
                <a:cubicBezTo>
                  <a:pt x="805" y="50"/>
                  <a:pt x="815" y="47"/>
                  <a:pt x="821" y="48"/>
                </a:cubicBezTo>
                <a:cubicBezTo>
                  <a:pt x="827" y="48"/>
                  <a:pt x="833" y="47"/>
                  <a:pt x="838" y="47"/>
                </a:cubicBezTo>
                <a:cubicBezTo>
                  <a:pt x="840" y="47"/>
                  <a:pt x="846" y="46"/>
                  <a:pt x="847" y="45"/>
                </a:cubicBezTo>
                <a:cubicBezTo>
                  <a:pt x="848" y="44"/>
                  <a:pt x="849" y="43"/>
                  <a:pt x="849" y="42"/>
                </a:cubicBezTo>
                <a:cubicBezTo>
                  <a:pt x="850" y="44"/>
                  <a:pt x="851" y="45"/>
                  <a:pt x="852" y="46"/>
                </a:cubicBezTo>
                <a:cubicBezTo>
                  <a:pt x="859" y="49"/>
                  <a:pt x="869" y="47"/>
                  <a:pt x="876" y="46"/>
                </a:cubicBezTo>
                <a:cubicBezTo>
                  <a:pt x="883" y="46"/>
                  <a:pt x="890" y="46"/>
                  <a:pt x="897" y="45"/>
                </a:cubicBezTo>
                <a:cubicBezTo>
                  <a:pt x="898" y="45"/>
                  <a:pt x="899" y="44"/>
                  <a:pt x="900" y="43"/>
                </a:cubicBezTo>
                <a:cubicBezTo>
                  <a:pt x="900" y="43"/>
                  <a:pt x="900" y="44"/>
                  <a:pt x="900" y="44"/>
                </a:cubicBezTo>
                <a:cubicBezTo>
                  <a:pt x="906" y="49"/>
                  <a:pt x="921" y="47"/>
                  <a:pt x="927" y="47"/>
                </a:cubicBezTo>
                <a:cubicBezTo>
                  <a:pt x="932" y="47"/>
                  <a:pt x="949" y="48"/>
                  <a:pt x="953" y="43"/>
                </a:cubicBezTo>
                <a:cubicBezTo>
                  <a:pt x="954" y="43"/>
                  <a:pt x="955" y="41"/>
                  <a:pt x="955" y="40"/>
                </a:cubicBezTo>
                <a:cubicBezTo>
                  <a:pt x="955" y="41"/>
                  <a:pt x="956" y="42"/>
                  <a:pt x="956" y="42"/>
                </a:cubicBezTo>
                <a:cubicBezTo>
                  <a:pt x="961" y="49"/>
                  <a:pt x="976" y="46"/>
                  <a:pt x="983" y="47"/>
                </a:cubicBezTo>
                <a:cubicBezTo>
                  <a:pt x="990" y="47"/>
                  <a:pt x="997" y="46"/>
                  <a:pt x="1004" y="45"/>
                </a:cubicBezTo>
                <a:cubicBezTo>
                  <a:pt x="1006" y="45"/>
                  <a:pt x="1007" y="44"/>
                  <a:pt x="1008" y="43"/>
                </a:cubicBezTo>
                <a:cubicBezTo>
                  <a:pt x="1008" y="43"/>
                  <a:pt x="1009" y="44"/>
                  <a:pt x="1009" y="44"/>
                </a:cubicBezTo>
                <a:cubicBezTo>
                  <a:pt x="1016" y="50"/>
                  <a:pt x="1026" y="48"/>
                  <a:pt x="1034" y="48"/>
                </a:cubicBezTo>
                <a:cubicBezTo>
                  <a:pt x="1039" y="48"/>
                  <a:pt x="1045" y="48"/>
                  <a:pt x="1050" y="48"/>
                </a:cubicBezTo>
                <a:cubicBezTo>
                  <a:pt x="1052" y="47"/>
                  <a:pt x="1058" y="48"/>
                  <a:pt x="1060" y="46"/>
                </a:cubicBezTo>
                <a:cubicBezTo>
                  <a:pt x="1061" y="45"/>
                  <a:pt x="1062" y="44"/>
                  <a:pt x="1062" y="42"/>
                </a:cubicBezTo>
                <a:cubicBezTo>
                  <a:pt x="1062" y="43"/>
                  <a:pt x="1062" y="43"/>
                  <a:pt x="1062" y="43"/>
                </a:cubicBezTo>
                <a:cubicBezTo>
                  <a:pt x="1067" y="50"/>
                  <a:pt x="1078" y="47"/>
                  <a:pt x="1085" y="47"/>
                </a:cubicBezTo>
                <a:cubicBezTo>
                  <a:pt x="1091" y="47"/>
                  <a:pt x="1104" y="49"/>
                  <a:pt x="1109" y="46"/>
                </a:cubicBezTo>
                <a:cubicBezTo>
                  <a:pt x="1113" y="43"/>
                  <a:pt x="1113" y="38"/>
                  <a:pt x="1113" y="33"/>
                </a:cubicBezTo>
                <a:cubicBezTo>
                  <a:pt x="1113" y="35"/>
                  <a:pt x="1113" y="37"/>
                  <a:pt x="1114" y="38"/>
                </a:cubicBezTo>
                <a:cubicBezTo>
                  <a:pt x="1115" y="48"/>
                  <a:pt x="1120" y="48"/>
                  <a:pt x="1129" y="48"/>
                </a:cubicBezTo>
                <a:cubicBezTo>
                  <a:pt x="1139" y="47"/>
                  <a:pt x="1153" y="49"/>
                  <a:pt x="1162" y="45"/>
                </a:cubicBezTo>
                <a:cubicBezTo>
                  <a:pt x="1164" y="45"/>
                  <a:pt x="1165" y="43"/>
                  <a:pt x="1166" y="42"/>
                </a:cubicBezTo>
                <a:cubicBezTo>
                  <a:pt x="1166" y="43"/>
                  <a:pt x="1167" y="44"/>
                  <a:pt x="1168" y="45"/>
                </a:cubicBezTo>
                <a:cubicBezTo>
                  <a:pt x="1172" y="50"/>
                  <a:pt x="1181" y="48"/>
                  <a:pt x="1186" y="48"/>
                </a:cubicBezTo>
                <a:cubicBezTo>
                  <a:pt x="1195" y="48"/>
                  <a:pt x="1204" y="48"/>
                  <a:pt x="1213" y="47"/>
                </a:cubicBezTo>
                <a:cubicBezTo>
                  <a:pt x="1215" y="46"/>
                  <a:pt x="1217" y="45"/>
                  <a:pt x="1217" y="43"/>
                </a:cubicBezTo>
                <a:cubicBezTo>
                  <a:pt x="1218" y="45"/>
                  <a:pt x="1220" y="47"/>
                  <a:pt x="1223" y="47"/>
                </a:cubicBezTo>
                <a:cubicBezTo>
                  <a:pt x="1233" y="47"/>
                  <a:pt x="1243" y="46"/>
                  <a:pt x="1252" y="46"/>
                </a:cubicBezTo>
                <a:cubicBezTo>
                  <a:pt x="1256" y="46"/>
                  <a:pt x="1265" y="48"/>
                  <a:pt x="1268" y="44"/>
                </a:cubicBezTo>
                <a:cubicBezTo>
                  <a:pt x="1268" y="43"/>
                  <a:pt x="1269" y="41"/>
                  <a:pt x="1269" y="39"/>
                </a:cubicBezTo>
                <a:cubicBezTo>
                  <a:pt x="1269" y="41"/>
                  <a:pt x="1270" y="43"/>
                  <a:pt x="1272" y="44"/>
                </a:cubicBezTo>
                <a:cubicBezTo>
                  <a:pt x="1278" y="50"/>
                  <a:pt x="1295" y="48"/>
                  <a:pt x="1302" y="48"/>
                </a:cubicBezTo>
                <a:cubicBezTo>
                  <a:pt x="1306" y="48"/>
                  <a:pt x="1321" y="50"/>
                  <a:pt x="1324" y="45"/>
                </a:cubicBezTo>
                <a:cubicBezTo>
                  <a:pt x="1324" y="43"/>
                  <a:pt x="1324" y="42"/>
                  <a:pt x="1324" y="41"/>
                </a:cubicBezTo>
                <a:cubicBezTo>
                  <a:pt x="1326" y="43"/>
                  <a:pt x="1327" y="45"/>
                  <a:pt x="1329" y="46"/>
                </a:cubicBezTo>
                <a:cubicBezTo>
                  <a:pt x="1331" y="49"/>
                  <a:pt x="1337" y="48"/>
                  <a:pt x="1340" y="48"/>
                </a:cubicBezTo>
                <a:cubicBezTo>
                  <a:pt x="1347" y="48"/>
                  <a:pt x="1353" y="48"/>
                  <a:pt x="1360" y="49"/>
                </a:cubicBezTo>
                <a:cubicBezTo>
                  <a:pt x="1366" y="49"/>
                  <a:pt x="1377" y="51"/>
                  <a:pt x="1382" y="47"/>
                </a:cubicBezTo>
                <a:cubicBezTo>
                  <a:pt x="1384" y="45"/>
                  <a:pt x="1385" y="42"/>
                  <a:pt x="1385" y="40"/>
                </a:cubicBezTo>
                <a:cubicBezTo>
                  <a:pt x="1386" y="42"/>
                  <a:pt x="1387" y="43"/>
                  <a:pt x="1388" y="45"/>
                </a:cubicBezTo>
                <a:cubicBezTo>
                  <a:pt x="1392" y="50"/>
                  <a:pt x="1406" y="49"/>
                  <a:pt x="1412" y="49"/>
                </a:cubicBezTo>
                <a:cubicBezTo>
                  <a:pt x="1417" y="49"/>
                  <a:pt x="1432" y="52"/>
                  <a:pt x="1437" y="47"/>
                </a:cubicBezTo>
                <a:cubicBezTo>
                  <a:pt x="1438" y="47"/>
                  <a:pt x="1438" y="45"/>
                  <a:pt x="1438" y="44"/>
                </a:cubicBezTo>
                <a:cubicBezTo>
                  <a:pt x="1439" y="45"/>
                  <a:pt x="1439" y="45"/>
                  <a:pt x="1440" y="46"/>
                </a:cubicBezTo>
                <a:cubicBezTo>
                  <a:pt x="1444" y="50"/>
                  <a:pt x="1456" y="50"/>
                  <a:pt x="1461" y="50"/>
                </a:cubicBezTo>
                <a:cubicBezTo>
                  <a:pt x="1467" y="50"/>
                  <a:pt x="1481" y="51"/>
                  <a:pt x="1485" y="47"/>
                </a:cubicBezTo>
                <a:cubicBezTo>
                  <a:pt x="1486" y="46"/>
                  <a:pt x="1487" y="45"/>
                  <a:pt x="1487" y="43"/>
                </a:cubicBezTo>
                <a:cubicBezTo>
                  <a:pt x="1488" y="45"/>
                  <a:pt x="1490" y="46"/>
                  <a:pt x="1491" y="46"/>
                </a:cubicBezTo>
                <a:cubicBezTo>
                  <a:pt x="1500" y="51"/>
                  <a:pt x="1512" y="48"/>
                  <a:pt x="1521" y="48"/>
                </a:cubicBezTo>
                <a:cubicBezTo>
                  <a:pt x="1526" y="48"/>
                  <a:pt x="1535" y="49"/>
                  <a:pt x="1539" y="45"/>
                </a:cubicBezTo>
                <a:cubicBezTo>
                  <a:pt x="1540" y="44"/>
                  <a:pt x="1540" y="42"/>
                  <a:pt x="1539" y="39"/>
                </a:cubicBezTo>
                <a:cubicBezTo>
                  <a:pt x="1540" y="40"/>
                  <a:pt x="1540" y="41"/>
                  <a:pt x="1541" y="41"/>
                </a:cubicBezTo>
                <a:cubicBezTo>
                  <a:pt x="1547" y="49"/>
                  <a:pt x="1557" y="47"/>
                  <a:pt x="1566" y="47"/>
                </a:cubicBezTo>
                <a:cubicBezTo>
                  <a:pt x="1574" y="46"/>
                  <a:pt x="1582" y="47"/>
                  <a:pt x="1589" y="46"/>
                </a:cubicBezTo>
                <a:cubicBezTo>
                  <a:pt x="1592" y="45"/>
                  <a:pt x="1593" y="43"/>
                  <a:pt x="1592" y="40"/>
                </a:cubicBezTo>
                <a:cubicBezTo>
                  <a:pt x="1593" y="42"/>
                  <a:pt x="1595" y="43"/>
                  <a:pt x="1596" y="44"/>
                </a:cubicBezTo>
                <a:cubicBezTo>
                  <a:pt x="1601" y="50"/>
                  <a:pt x="1616" y="47"/>
                  <a:pt x="1623" y="47"/>
                </a:cubicBezTo>
                <a:cubicBezTo>
                  <a:pt x="1627" y="47"/>
                  <a:pt x="1641" y="49"/>
                  <a:pt x="1644" y="45"/>
                </a:cubicBezTo>
                <a:cubicBezTo>
                  <a:pt x="1644" y="44"/>
                  <a:pt x="1644" y="42"/>
                  <a:pt x="1644" y="41"/>
                </a:cubicBezTo>
                <a:cubicBezTo>
                  <a:pt x="1646" y="42"/>
                  <a:pt x="1647" y="43"/>
                  <a:pt x="1649" y="44"/>
                </a:cubicBezTo>
                <a:cubicBezTo>
                  <a:pt x="1656" y="47"/>
                  <a:pt x="1666" y="46"/>
                  <a:pt x="1673" y="46"/>
                </a:cubicBezTo>
                <a:cubicBezTo>
                  <a:pt x="1680" y="46"/>
                  <a:pt x="1689" y="47"/>
                  <a:pt x="1695" y="43"/>
                </a:cubicBezTo>
                <a:cubicBezTo>
                  <a:pt x="1701" y="40"/>
                  <a:pt x="1693" y="30"/>
                  <a:pt x="1690" y="27"/>
                </a:cubicBezTo>
                <a:cubicBezTo>
                  <a:pt x="1682" y="20"/>
                  <a:pt x="1674" y="13"/>
                  <a:pt x="1665" y="7"/>
                </a:cubicBezTo>
                <a:cubicBezTo>
                  <a:pt x="1661" y="4"/>
                  <a:pt x="1653" y="4"/>
                  <a:pt x="1648" y="4"/>
                </a:cubicBezTo>
                <a:cubicBezTo>
                  <a:pt x="1648" y="4"/>
                  <a:pt x="1648" y="4"/>
                  <a:pt x="1648" y="4"/>
                </a:cubicBezTo>
                <a:cubicBezTo>
                  <a:pt x="1648" y="4"/>
                  <a:pt x="1647" y="4"/>
                  <a:pt x="1647" y="4"/>
                </a:cubicBezTo>
                <a:cubicBezTo>
                  <a:pt x="1639" y="4"/>
                  <a:pt x="1629" y="3"/>
                  <a:pt x="1622" y="6"/>
                </a:cubicBezTo>
                <a:cubicBezTo>
                  <a:pt x="1621" y="7"/>
                  <a:pt x="1620" y="8"/>
                  <a:pt x="1620" y="9"/>
                </a:cubicBezTo>
                <a:cubicBezTo>
                  <a:pt x="1620" y="8"/>
                  <a:pt x="1619" y="8"/>
                  <a:pt x="1619" y="8"/>
                </a:cubicBezTo>
                <a:cubicBezTo>
                  <a:pt x="1615" y="4"/>
                  <a:pt x="1607" y="5"/>
                  <a:pt x="1602" y="5"/>
                </a:cubicBezTo>
                <a:cubicBezTo>
                  <a:pt x="1602" y="5"/>
                  <a:pt x="1602" y="5"/>
                  <a:pt x="1602" y="5"/>
                </a:cubicBezTo>
                <a:cubicBezTo>
                  <a:pt x="1602" y="5"/>
                  <a:pt x="1601" y="5"/>
                  <a:pt x="1601" y="4"/>
                </a:cubicBezTo>
                <a:cubicBezTo>
                  <a:pt x="1594" y="4"/>
                  <a:pt x="1585" y="5"/>
                  <a:pt x="1577" y="7"/>
                </a:cubicBezTo>
                <a:cubicBezTo>
                  <a:pt x="1575" y="8"/>
                  <a:pt x="1575" y="11"/>
                  <a:pt x="1576" y="13"/>
                </a:cubicBezTo>
                <a:cubicBezTo>
                  <a:pt x="1570" y="7"/>
                  <a:pt x="1563" y="2"/>
                  <a:pt x="1553" y="5"/>
                </a:cubicBezTo>
                <a:cubicBezTo>
                  <a:pt x="1553" y="5"/>
                  <a:pt x="1553" y="5"/>
                  <a:pt x="1553" y="5"/>
                </a:cubicBezTo>
                <a:cubicBezTo>
                  <a:pt x="1546" y="5"/>
                  <a:pt x="1519" y="1"/>
                  <a:pt x="1522" y="13"/>
                </a:cubicBezTo>
                <a:cubicBezTo>
                  <a:pt x="1520" y="11"/>
                  <a:pt x="1519" y="9"/>
                  <a:pt x="1517" y="7"/>
                </a:cubicBezTo>
                <a:cubicBezTo>
                  <a:pt x="1514" y="3"/>
                  <a:pt x="1506" y="4"/>
                  <a:pt x="1501" y="4"/>
                </a:cubicBezTo>
                <a:cubicBezTo>
                  <a:pt x="1501" y="4"/>
                  <a:pt x="1501" y="4"/>
                  <a:pt x="1501" y="4"/>
                </a:cubicBezTo>
                <a:cubicBezTo>
                  <a:pt x="1501" y="4"/>
                  <a:pt x="1501" y="4"/>
                  <a:pt x="1501" y="4"/>
                </a:cubicBezTo>
                <a:cubicBezTo>
                  <a:pt x="1491" y="4"/>
                  <a:pt x="1482" y="4"/>
                  <a:pt x="1473" y="5"/>
                </a:cubicBezTo>
                <a:cubicBezTo>
                  <a:pt x="1471" y="5"/>
                  <a:pt x="1470" y="7"/>
                  <a:pt x="1470" y="10"/>
                </a:cubicBezTo>
                <a:cubicBezTo>
                  <a:pt x="1469" y="9"/>
                  <a:pt x="1468" y="7"/>
                  <a:pt x="1466" y="6"/>
                </a:cubicBezTo>
                <a:cubicBezTo>
                  <a:pt x="1462" y="4"/>
                  <a:pt x="1456" y="4"/>
                  <a:pt x="1451" y="4"/>
                </a:cubicBezTo>
                <a:cubicBezTo>
                  <a:pt x="1444" y="4"/>
                  <a:pt x="1434" y="2"/>
                  <a:pt x="1428" y="6"/>
                </a:cubicBezTo>
                <a:cubicBezTo>
                  <a:pt x="1426" y="7"/>
                  <a:pt x="1425" y="9"/>
                  <a:pt x="1426" y="12"/>
                </a:cubicBezTo>
                <a:cubicBezTo>
                  <a:pt x="1424" y="10"/>
                  <a:pt x="1422" y="8"/>
                  <a:pt x="1420" y="7"/>
                </a:cubicBezTo>
                <a:cubicBezTo>
                  <a:pt x="1416" y="5"/>
                  <a:pt x="1410" y="5"/>
                  <a:pt x="1405" y="5"/>
                </a:cubicBezTo>
                <a:cubicBezTo>
                  <a:pt x="1405" y="5"/>
                  <a:pt x="1405" y="5"/>
                  <a:pt x="1405" y="5"/>
                </a:cubicBezTo>
                <a:cubicBezTo>
                  <a:pt x="1404" y="5"/>
                  <a:pt x="1404" y="5"/>
                  <a:pt x="1404" y="5"/>
                </a:cubicBezTo>
                <a:cubicBezTo>
                  <a:pt x="1396" y="5"/>
                  <a:pt x="1387" y="4"/>
                  <a:pt x="1379" y="6"/>
                </a:cubicBezTo>
                <a:cubicBezTo>
                  <a:pt x="1373" y="7"/>
                  <a:pt x="1372" y="11"/>
                  <a:pt x="1374" y="15"/>
                </a:cubicBezTo>
                <a:cubicBezTo>
                  <a:pt x="1372" y="12"/>
                  <a:pt x="1369" y="9"/>
                  <a:pt x="1365" y="8"/>
                </a:cubicBezTo>
                <a:cubicBezTo>
                  <a:pt x="1359" y="6"/>
                  <a:pt x="1353" y="5"/>
                  <a:pt x="1347" y="5"/>
                </a:cubicBezTo>
                <a:cubicBezTo>
                  <a:pt x="1347" y="5"/>
                  <a:pt x="1347" y="5"/>
                  <a:pt x="1347" y="5"/>
                </a:cubicBezTo>
                <a:cubicBezTo>
                  <a:pt x="1346" y="5"/>
                  <a:pt x="1346" y="5"/>
                  <a:pt x="1346" y="5"/>
                </a:cubicBezTo>
                <a:cubicBezTo>
                  <a:pt x="1338" y="4"/>
                  <a:pt x="1308" y="0"/>
                  <a:pt x="1312" y="13"/>
                </a:cubicBezTo>
                <a:cubicBezTo>
                  <a:pt x="1310" y="11"/>
                  <a:pt x="1308" y="8"/>
                  <a:pt x="1305" y="8"/>
                </a:cubicBezTo>
                <a:cubicBezTo>
                  <a:pt x="1300" y="6"/>
                  <a:pt x="1295" y="5"/>
                  <a:pt x="1290" y="5"/>
                </a:cubicBezTo>
                <a:cubicBezTo>
                  <a:pt x="1290" y="5"/>
                  <a:pt x="1290" y="5"/>
                  <a:pt x="1289" y="5"/>
                </a:cubicBezTo>
                <a:cubicBezTo>
                  <a:pt x="1282" y="5"/>
                  <a:pt x="1273" y="5"/>
                  <a:pt x="1266" y="7"/>
                </a:cubicBezTo>
                <a:cubicBezTo>
                  <a:pt x="1264" y="7"/>
                  <a:pt x="1263" y="10"/>
                  <a:pt x="1263" y="12"/>
                </a:cubicBezTo>
                <a:cubicBezTo>
                  <a:pt x="1262" y="9"/>
                  <a:pt x="1260" y="7"/>
                  <a:pt x="1256" y="6"/>
                </a:cubicBezTo>
                <a:cubicBezTo>
                  <a:pt x="1251" y="5"/>
                  <a:pt x="1246" y="5"/>
                  <a:pt x="1241" y="5"/>
                </a:cubicBezTo>
                <a:cubicBezTo>
                  <a:pt x="1241" y="5"/>
                  <a:pt x="1241" y="5"/>
                  <a:pt x="1241" y="5"/>
                </a:cubicBezTo>
                <a:cubicBezTo>
                  <a:pt x="1237" y="5"/>
                  <a:pt x="1234" y="5"/>
                  <a:pt x="1230" y="6"/>
                </a:cubicBezTo>
                <a:cubicBezTo>
                  <a:pt x="1228" y="6"/>
                  <a:pt x="1221" y="5"/>
                  <a:pt x="1218" y="7"/>
                </a:cubicBezTo>
                <a:cubicBezTo>
                  <a:pt x="1217" y="8"/>
                  <a:pt x="1216" y="9"/>
                  <a:pt x="1216" y="11"/>
                </a:cubicBezTo>
                <a:cubicBezTo>
                  <a:pt x="1216" y="10"/>
                  <a:pt x="1215" y="10"/>
                  <a:pt x="1215" y="9"/>
                </a:cubicBezTo>
                <a:cubicBezTo>
                  <a:pt x="1212" y="4"/>
                  <a:pt x="1199" y="5"/>
                  <a:pt x="1194" y="5"/>
                </a:cubicBezTo>
                <a:cubicBezTo>
                  <a:pt x="1194" y="5"/>
                  <a:pt x="1194" y="5"/>
                  <a:pt x="1194" y="5"/>
                </a:cubicBezTo>
                <a:cubicBezTo>
                  <a:pt x="1194" y="5"/>
                  <a:pt x="1194" y="5"/>
                  <a:pt x="1194" y="5"/>
                </a:cubicBezTo>
                <a:cubicBezTo>
                  <a:pt x="1186" y="5"/>
                  <a:pt x="1178" y="5"/>
                  <a:pt x="1171" y="6"/>
                </a:cubicBezTo>
                <a:cubicBezTo>
                  <a:pt x="1167" y="7"/>
                  <a:pt x="1165" y="9"/>
                  <a:pt x="1164" y="12"/>
                </a:cubicBezTo>
                <a:cubicBezTo>
                  <a:pt x="1164" y="11"/>
                  <a:pt x="1163" y="10"/>
                  <a:pt x="1162" y="9"/>
                </a:cubicBezTo>
                <a:cubicBezTo>
                  <a:pt x="1158" y="5"/>
                  <a:pt x="1147" y="5"/>
                  <a:pt x="1143" y="5"/>
                </a:cubicBezTo>
                <a:cubicBezTo>
                  <a:pt x="1143" y="5"/>
                  <a:pt x="1142" y="5"/>
                  <a:pt x="1142" y="5"/>
                </a:cubicBezTo>
                <a:cubicBezTo>
                  <a:pt x="1135" y="5"/>
                  <a:pt x="1112" y="3"/>
                  <a:pt x="1111" y="11"/>
                </a:cubicBezTo>
                <a:cubicBezTo>
                  <a:pt x="1111" y="11"/>
                  <a:pt x="1111" y="12"/>
                  <a:pt x="1111" y="12"/>
                </a:cubicBezTo>
                <a:cubicBezTo>
                  <a:pt x="1111" y="10"/>
                  <a:pt x="1110" y="9"/>
                  <a:pt x="1109" y="8"/>
                </a:cubicBezTo>
                <a:cubicBezTo>
                  <a:pt x="1104" y="6"/>
                  <a:pt x="1094" y="6"/>
                  <a:pt x="1089" y="6"/>
                </a:cubicBezTo>
                <a:cubicBezTo>
                  <a:pt x="1089" y="6"/>
                  <a:pt x="1089" y="6"/>
                  <a:pt x="1089" y="7"/>
                </a:cubicBezTo>
                <a:cubicBezTo>
                  <a:pt x="1082" y="6"/>
                  <a:pt x="1073" y="5"/>
                  <a:pt x="1066" y="7"/>
                </a:cubicBezTo>
                <a:cubicBezTo>
                  <a:pt x="1063" y="8"/>
                  <a:pt x="1062" y="9"/>
                  <a:pt x="1061" y="11"/>
                </a:cubicBezTo>
                <a:cubicBezTo>
                  <a:pt x="1060" y="10"/>
                  <a:pt x="1059" y="9"/>
                  <a:pt x="1058" y="8"/>
                </a:cubicBezTo>
                <a:cubicBezTo>
                  <a:pt x="1052" y="6"/>
                  <a:pt x="1045" y="7"/>
                  <a:pt x="1038" y="7"/>
                </a:cubicBezTo>
                <a:cubicBezTo>
                  <a:pt x="1038" y="7"/>
                  <a:pt x="1038" y="7"/>
                  <a:pt x="1038" y="7"/>
                </a:cubicBezTo>
                <a:cubicBezTo>
                  <a:pt x="1038" y="7"/>
                  <a:pt x="1038" y="7"/>
                  <a:pt x="1037" y="7"/>
                </a:cubicBezTo>
                <a:cubicBezTo>
                  <a:pt x="1031" y="6"/>
                  <a:pt x="1021" y="4"/>
                  <a:pt x="1015" y="6"/>
                </a:cubicBezTo>
                <a:cubicBezTo>
                  <a:pt x="1011" y="7"/>
                  <a:pt x="1009" y="9"/>
                  <a:pt x="1008" y="11"/>
                </a:cubicBezTo>
                <a:cubicBezTo>
                  <a:pt x="1008" y="9"/>
                  <a:pt x="1007" y="8"/>
                  <a:pt x="1005" y="8"/>
                </a:cubicBezTo>
                <a:cubicBezTo>
                  <a:pt x="999" y="7"/>
                  <a:pt x="994" y="6"/>
                  <a:pt x="988" y="6"/>
                </a:cubicBezTo>
                <a:cubicBezTo>
                  <a:pt x="988" y="6"/>
                  <a:pt x="988" y="6"/>
                  <a:pt x="988" y="6"/>
                </a:cubicBezTo>
                <a:cubicBezTo>
                  <a:pt x="979" y="6"/>
                  <a:pt x="970" y="5"/>
                  <a:pt x="961" y="6"/>
                </a:cubicBezTo>
                <a:cubicBezTo>
                  <a:pt x="957" y="7"/>
                  <a:pt x="955" y="9"/>
                  <a:pt x="954" y="12"/>
                </a:cubicBezTo>
                <a:cubicBezTo>
                  <a:pt x="953" y="9"/>
                  <a:pt x="951" y="7"/>
                  <a:pt x="947" y="6"/>
                </a:cubicBezTo>
                <a:cubicBezTo>
                  <a:pt x="942" y="5"/>
                  <a:pt x="936" y="5"/>
                  <a:pt x="931" y="5"/>
                </a:cubicBezTo>
                <a:cubicBezTo>
                  <a:pt x="931" y="5"/>
                  <a:pt x="931" y="5"/>
                  <a:pt x="931" y="5"/>
                </a:cubicBezTo>
                <a:cubicBezTo>
                  <a:pt x="924" y="5"/>
                  <a:pt x="917" y="5"/>
                  <a:pt x="910" y="6"/>
                </a:cubicBezTo>
                <a:cubicBezTo>
                  <a:pt x="905" y="6"/>
                  <a:pt x="902" y="7"/>
                  <a:pt x="901" y="10"/>
                </a:cubicBezTo>
                <a:cubicBezTo>
                  <a:pt x="900" y="9"/>
                  <a:pt x="899" y="8"/>
                  <a:pt x="898" y="7"/>
                </a:cubicBezTo>
                <a:cubicBezTo>
                  <a:pt x="892" y="6"/>
                  <a:pt x="885" y="5"/>
                  <a:pt x="879" y="6"/>
                </a:cubicBezTo>
                <a:cubicBezTo>
                  <a:pt x="879" y="6"/>
                  <a:pt x="878" y="6"/>
                  <a:pt x="878" y="6"/>
                </a:cubicBezTo>
                <a:cubicBezTo>
                  <a:pt x="870" y="6"/>
                  <a:pt x="860" y="4"/>
                  <a:pt x="853" y="7"/>
                </a:cubicBezTo>
                <a:cubicBezTo>
                  <a:pt x="850" y="7"/>
                  <a:pt x="849" y="9"/>
                  <a:pt x="848" y="11"/>
                </a:cubicBezTo>
                <a:cubicBezTo>
                  <a:pt x="848" y="9"/>
                  <a:pt x="847" y="8"/>
                  <a:pt x="846" y="7"/>
                </a:cubicBezTo>
                <a:cubicBezTo>
                  <a:pt x="842" y="5"/>
                  <a:pt x="835" y="5"/>
                  <a:pt x="830" y="5"/>
                </a:cubicBezTo>
                <a:cubicBezTo>
                  <a:pt x="830" y="5"/>
                  <a:pt x="830" y="5"/>
                  <a:pt x="830" y="5"/>
                </a:cubicBezTo>
                <a:cubicBezTo>
                  <a:pt x="830" y="5"/>
                  <a:pt x="830" y="5"/>
                  <a:pt x="830" y="5"/>
                </a:cubicBezTo>
                <a:cubicBezTo>
                  <a:pt x="822" y="5"/>
                  <a:pt x="813" y="4"/>
                  <a:pt x="804" y="6"/>
                </a:cubicBezTo>
                <a:cubicBezTo>
                  <a:pt x="801" y="7"/>
                  <a:pt x="799" y="8"/>
                  <a:pt x="798" y="10"/>
                </a:cubicBezTo>
                <a:cubicBezTo>
                  <a:pt x="795" y="4"/>
                  <a:pt x="782" y="4"/>
                  <a:pt x="774" y="5"/>
                </a:cubicBezTo>
                <a:cubicBezTo>
                  <a:pt x="767" y="5"/>
                  <a:pt x="760" y="5"/>
                  <a:pt x="754" y="5"/>
                </a:cubicBezTo>
                <a:cubicBezTo>
                  <a:pt x="747" y="6"/>
                  <a:pt x="745" y="7"/>
                  <a:pt x="744" y="11"/>
                </a:cubicBezTo>
                <a:cubicBezTo>
                  <a:pt x="743" y="7"/>
                  <a:pt x="739" y="6"/>
                  <a:pt x="733" y="6"/>
                </a:cubicBezTo>
                <a:cubicBezTo>
                  <a:pt x="728" y="6"/>
                  <a:pt x="723" y="5"/>
                  <a:pt x="718" y="5"/>
                </a:cubicBezTo>
                <a:cubicBezTo>
                  <a:pt x="710" y="5"/>
                  <a:pt x="702" y="5"/>
                  <a:pt x="695" y="6"/>
                </a:cubicBezTo>
                <a:cubicBezTo>
                  <a:pt x="693" y="7"/>
                  <a:pt x="692" y="8"/>
                  <a:pt x="691" y="10"/>
                </a:cubicBezTo>
                <a:cubicBezTo>
                  <a:pt x="691" y="10"/>
                  <a:pt x="691" y="9"/>
                  <a:pt x="690" y="8"/>
                </a:cubicBezTo>
                <a:cubicBezTo>
                  <a:pt x="686" y="4"/>
                  <a:pt x="674" y="5"/>
                  <a:pt x="668" y="6"/>
                </a:cubicBezTo>
                <a:cubicBezTo>
                  <a:pt x="661" y="6"/>
                  <a:pt x="654" y="6"/>
                  <a:pt x="648" y="7"/>
                </a:cubicBezTo>
                <a:cubicBezTo>
                  <a:pt x="644" y="7"/>
                  <a:pt x="642" y="8"/>
                  <a:pt x="641" y="10"/>
                </a:cubicBezTo>
                <a:cubicBezTo>
                  <a:pt x="638" y="5"/>
                  <a:pt x="627" y="6"/>
                  <a:pt x="620" y="6"/>
                </a:cubicBezTo>
                <a:cubicBezTo>
                  <a:pt x="611" y="6"/>
                  <a:pt x="602" y="5"/>
                  <a:pt x="593" y="7"/>
                </a:cubicBezTo>
                <a:cubicBezTo>
                  <a:pt x="591" y="7"/>
                  <a:pt x="590" y="9"/>
                  <a:pt x="590" y="10"/>
                </a:cubicBezTo>
                <a:cubicBezTo>
                  <a:pt x="588" y="7"/>
                  <a:pt x="585" y="6"/>
                  <a:pt x="579" y="6"/>
                </a:cubicBezTo>
                <a:cubicBezTo>
                  <a:pt x="576" y="6"/>
                  <a:pt x="574" y="6"/>
                  <a:pt x="573" y="6"/>
                </a:cubicBezTo>
                <a:cubicBezTo>
                  <a:pt x="572" y="6"/>
                  <a:pt x="572" y="5"/>
                  <a:pt x="571" y="5"/>
                </a:cubicBezTo>
                <a:cubicBezTo>
                  <a:pt x="571" y="5"/>
                  <a:pt x="570" y="5"/>
                  <a:pt x="569" y="5"/>
                </a:cubicBezTo>
                <a:cubicBezTo>
                  <a:pt x="569" y="5"/>
                  <a:pt x="569" y="5"/>
                  <a:pt x="569" y="5"/>
                </a:cubicBezTo>
                <a:cubicBezTo>
                  <a:pt x="568" y="5"/>
                  <a:pt x="568" y="5"/>
                  <a:pt x="568" y="5"/>
                </a:cubicBezTo>
                <a:cubicBezTo>
                  <a:pt x="559" y="6"/>
                  <a:pt x="550" y="6"/>
                  <a:pt x="541" y="6"/>
                </a:cubicBezTo>
                <a:cubicBezTo>
                  <a:pt x="539" y="6"/>
                  <a:pt x="537" y="8"/>
                  <a:pt x="537" y="11"/>
                </a:cubicBezTo>
                <a:cubicBezTo>
                  <a:pt x="536" y="9"/>
                  <a:pt x="535" y="7"/>
                  <a:pt x="533" y="7"/>
                </a:cubicBezTo>
                <a:cubicBezTo>
                  <a:pt x="528" y="6"/>
                  <a:pt x="522" y="6"/>
                  <a:pt x="516" y="6"/>
                </a:cubicBezTo>
                <a:cubicBezTo>
                  <a:pt x="508" y="6"/>
                  <a:pt x="500" y="5"/>
                  <a:pt x="492" y="7"/>
                </a:cubicBezTo>
                <a:cubicBezTo>
                  <a:pt x="490" y="8"/>
                  <a:pt x="488" y="9"/>
                  <a:pt x="487" y="11"/>
                </a:cubicBezTo>
                <a:cubicBezTo>
                  <a:pt x="485" y="5"/>
                  <a:pt x="473" y="5"/>
                  <a:pt x="466" y="6"/>
                </a:cubicBezTo>
                <a:cubicBezTo>
                  <a:pt x="459" y="5"/>
                  <a:pt x="450" y="4"/>
                  <a:pt x="443" y="6"/>
                </a:cubicBezTo>
                <a:cubicBezTo>
                  <a:pt x="440" y="7"/>
                  <a:pt x="438" y="10"/>
                  <a:pt x="437" y="12"/>
                </a:cubicBezTo>
                <a:cubicBezTo>
                  <a:pt x="437" y="3"/>
                  <a:pt x="417" y="5"/>
                  <a:pt x="407" y="5"/>
                </a:cubicBezTo>
                <a:cubicBezTo>
                  <a:pt x="401" y="5"/>
                  <a:pt x="395" y="5"/>
                  <a:pt x="391" y="8"/>
                </a:cubicBezTo>
                <a:cubicBezTo>
                  <a:pt x="388" y="10"/>
                  <a:pt x="386" y="12"/>
                  <a:pt x="385" y="16"/>
                </a:cubicBezTo>
                <a:cubicBezTo>
                  <a:pt x="385" y="14"/>
                  <a:pt x="385" y="13"/>
                  <a:pt x="385" y="11"/>
                </a:cubicBezTo>
                <a:cubicBezTo>
                  <a:pt x="385" y="3"/>
                  <a:pt x="350" y="6"/>
                  <a:pt x="342" y="7"/>
                </a:cubicBezTo>
                <a:cubicBezTo>
                  <a:pt x="339" y="7"/>
                  <a:pt x="336" y="7"/>
                  <a:pt x="332" y="7"/>
                </a:cubicBezTo>
                <a:cubicBezTo>
                  <a:pt x="330" y="7"/>
                  <a:pt x="328" y="9"/>
                  <a:pt x="326" y="12"/>
                </a:cubicBezTo>
                <a:cubicBezTo>
                  <a:pt x="326" y="11"/>
                  <a:pt x="326" y="10"/>
                  <a:pt x="326" y="9"/>
                </a:cubicBezTo>
                <a:cubicBezTo>
                  <a:pt x="323" y="4"/>
                  <a:pt x="311" y="6"/>
                  <a:pt x="307" y="6"/>
                </a:cubicBezTo>
                <a:cubicBezTo>
                  <a:pt x="307" y="6"/>
                  <a:pt x="306" y="6"/>
                  <a:pt x="306" y="6"/>
                </a:cubicBezTo>
                <a:cubicBezTo>
                  <a:pt x="306" y="6"/>
                  <a:pt x="306" y="6"/>
                  <a:pt x="306" y="6"/>
                </a:cubicBezTo>
                <a:cubicBezTo>
                  <a:pt x="306" y="6"/>
                  <a:pt x="306" y="6"/>
                  <a:pt x="306" y="6"/>
                </a:cubicBezTo>
                <a:cubicBezTo>
                  <a:pt x="304" y="6"/>
                  <a:pt x="301" y="6"/>
                  <a:pt x="299" y="6"/>
                </a:cubicBezTo>
                <a:cubicBezTo>
                  <a:pt x="292" y="5"/>
                  <a:pt x="285" y="4"/>
                  <a:pt x="281" y="8"/>
                </a:cubicBezTo>
                <a:cubicBezTo>
                  <a:pt x="280" y="9"/>
                  <a:pt x="279" y="10"/>
                  <a:pt x="278" y="11"/>
                </a:cubicBezTo>
                <a:cubicBezTo>
                  <a:pt x="277" y="8"/>
                  <a:pt x="274" y="8"/>
                  <a:pt x="269" y="7"/>
                </a:cubicBezTo>
                <a:cubicBezTo>
                  <a:pt x="265" y="7"/>
                  <a:pt x="262" y="7"/>
                  <a:pt x="259" y="7"/>
                </a:cubicBezTo>
                <a:cubicBezTo>
                  <a:pt x="252" y="6"/>
                  <a:pt x="243" y="6"/>
                  <a:pt x="235" y="7"/>
                </a:cubicBezTo>
                <a:cubicBezTo>
                  <a:pt x="233" y="8"/>
                  <a:pt x="231" y="9"/>
                  <a:pt x="230" y="10"/>
                </a:cubicBezTo>
                <a:cubicBezTo>
                  <a:pt x="228" y="6"/>
                  <a:pt x="210" y="6"/>
                  <a:pt x="199" y="6"/>
                </a:cubicBezTo>
                <a:cubicBezTo>
                  <a:pt x="194" y="6"/>
                  <a:pt x="189" y="5"/>
                  <a:pt x="184" y="7"/>
                </a:cubicBezTo>
                <a:cubicBezTo>
                  <a:pt x="181" y="7"/>
                  <a:pt x="179" y="9"/>
                  <a:pt x="177" y="11"/>
                </a:cubicBezTo>
                <a:cubicBezTo>
                  <a:pt x="177" y="11"/>
                  <a:pt x="177" y="11"/>
                  <a:pt x="177" y="11"/>
                </a:cubicBezTo>
                <a:cubicBezTo>
                  <a:pt x="177" y="10"/>
                  <a:pt x="176" y="9"/>
                  <a:pt x="175" y="9"/>
                </a:cubicBezTo>
                <a:cubicBezTo>
                  <a:pt x="168" y="7"/>
                  <a:pt x="160" y="8"/>
                  <a:pt x="152" y="8"/>
                </a:cubicBezTo>
                <a:cubicBezTo>
                  <a:pt x="152" y="8"/>
                  <a:pt x="152" y="7"/>
                  <a:pt x="151" y="7"/>
                </a:cubicBezTo>
                <a:cubicBezTo>
                  <a:pt x="141" y="7"/>
                  <a:pt x="129" y="5"/>
                  <a:pt x="122" y="13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23" y="7"/>
                  <a:pt x="119" y="7"/>
                  <a:pt x="114" y="7"/>
                </a:cubicBezTo>
                <a:cubicBezTo>
                  <a:pt x="105" y="7"/>
                  <a:pt x="93" y="6"/>
                  <a:pt x="84" y="8"/>
                </a:cubicBezTo>
                <a:cubicBezTo>
                  <a:pt x="82" y="9"/>
                  <a:pt x="81" y="10"/>
                  <a:pt x="79" y="12"/>
                </a:cubicBezTo>
                <a:cubicBezTo>
                  <a:pt x="77" y="5"/>
                  <a:pt x="66" y="7"/>
                  <a:pt x="61" y="7"/>
                </a:cubicBezTo>
                <a:cubicBezTo>
                  <a:pt x="55" y="7"/>
                  <a:pt x="47" y="8"/>
                  <a:pt x="40" y="8"/>
                </a:cubicBezTo>
                <a:cubicBezTo>
                  <a:pt x="33" y="9"/>
                  <a:pt x="26" y="18"/>
                  <a:pt x="2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13" y="31"/>
                  <a:pt x="0" y="45"/>
                  <a:pt x="20" y="45"/>
                </a:cubicBezTo>
                <a:close/>
                <a:moveTo>
                  <a:pt x="1627" y="9"/>
                </a:moveTo>
                <a:cubicBezTo>
                  <a:pt x="1633" y="8"/>
                  <a:pt x="1641" y="8"/>
                  <a:pt x="1647" y="8"/>
                </a:cubicBezTo>
                <a:cubicBezTo>
                  <a:pt x="1647" y="8"/>
                  <a:pt x="1647" y="8"/>
                  <a:pt x="1647" y="8"/>
                </a:cubicBezTo>
                <a:cubicBezTo>
                  <a:pt x="1648" y="8"/>
                  <a:pt x="1648" y="8"/>
                  <a:pt x="1648" y="8"/>
                </a:cubicBezTo>
                <a:cubicBezTo>
                  <a:pt x="1650" y="8"/>
                  <a:pt x="1652" y="8"/>
                  <a:pt x="1654" y="9"/>
                </a:cubicBezTo>
                <a:cubicBezTo>
                  <a:pt x="1664" y="9"/>
                  <a:pt x="1670" y="16"/>
                  <a:pt x="1677" y="21"/>
                </a:cubicBezTo>
                <a:cubicBezTo>
                  <a:pt x="1678" y="23"/>
                  <a:pt x="1697" y="40"/>
                  <a:pt x="1690" y="41"/>
                </a:cubicBezTo>
                <a:cubicBezTo>
                  <a:pt x="1685" y="41"/>
                  <a:pt x="1679" y="42"/>
                  <a:pt x="1673" y="42"/>
                </a:cubicBezTo>
                <a:cubicBezTo>
                  <a:pt x="1668" y="42"/>
                  <a:pt x="1663" y="42"/>
                  <a:pt x="1659" y="42"/>
                </a:cubicBezTo>
                <a:cubicBezTo>
                  <a:pt x="1649" y="42"/>
                  <a:pt x="1646" y="36"/>
                  <a:pt x="1640" y="30"/>
                </a:cubicBezTo>
                <a:cubicBezTo>
                  <a:pt x="1638" y="26"/>
                  <a:pt x="1635" y="23"/>
                  <a:pt x="1633" y="20"/>
                </a:cubicBezTo>
                <a:cubicBezTo>
                  <a:pt x="1632" y="19"/>
                  <a:pt x="1631" y="17"/>
                  <a:pt x="1630" y="16"/>
                </a:cubicBezTo>
                <a:cubicBezTo>
                  <a:pt x="1628" y="14"/>
                  <a:pt x="1621" y="10"/>
                  <a:pt x="1627" y="9"/>
                </a:cubicBezTo>
                <a:close/>
                <a:moveTo>
                  <a:pt x="1584" y="10"/>
                </a:moveTo>
                <a:cubicBezTo>
                  <a:pt x="1590" y="10"/>
                  <a:pt x="1595" y="8"/>
                  <a:pt x="1601" y="9"/>
                </a:cubicBezTo>
                <a:cubicBezTo>
                  <a:pt x="1601" y="9"/>
                  <a:pt x="1601" y="9"/>
                  <a:pt x="1601" y="9"/>
                </a:cubicBezTo>
                <a:cubicBezTo>
                  <a:pt x="1602" y="9"/>
                  <a:pt x="1602" y="9"/>
                  <a:pt x="1602" y="9"/>
                </a:cubicBezTo>
                <a:cubicBezTo>
                  <a:pt x="1605" y="9"/>
                  <a:pt x="1609" y="9"/>
                  <a:pt x="1612" y="10"/>
                </a:cubicBezTo>
                <a:cubicBezTo>
                  <a:pt x="1619" y="11"/>
                  <a:pt x="1623" y="18"/>
                  <a:pt x="1627" y="22"/>
                </a:cubicBezTo>
                <a:cubicBezTo>
                  <a:pt x="1631" y="26"/>
                  <a:pt x="1635" y="30"/>
                  <a:pt x="1637" y="35"/>
                </a:cubicBezTo>
                <a:cubicBezTo>
                  <a:pt x="1640" y="41"/>
                  <a:pt x="1642" y="42"/>
                  <a:pt x="1634" y="42"/>
                </a:cubicBezTo>
                <a:cubicBezTo>
                  <a:pt x="1631" y="43"/>
                  <a:pt x="1628" y="42"/>
                  <a:pt x="1625" y="42"/>
                </a:cubicBezTo>
                <a:cubicBezTo>
                  <a:pt x="1619" y="42"/>
                  <a:pt x="1612" y="43"/>
                  <a:pt x="1606" y="42"/>
                </a:cubicBezTo>
                <a:cubicBezTo>
                  <a:pt x="1596" y="42"/>
                  <a:pt x="1590" y="30"/>
                  <a:pt x="1585" y="23"/>
                </a:cubicBezTo>
                <a:cubicBezTo>
                  <a:pt x="1582" y="18"/>
                  <a:pt x="1575" y="11"/>
                  <a:pt x="1584" y="10"/>
                </a:cubicBezTo>
                <a:close/>
                <a:moveTo>
                  <a:pt x="1536" y="10"/>
                </a:moveTo>
                <a:cubicBezTo>
                  <a:pt x="1542" y="10"/>
                  <a:pt x="1547" y="10"/>
                  <a:pt x="1552" y="9"/>
                </a:cubicBezTo>
                <a:cubicBezTo>
                  <a:pt x="1552" y="9"/>
                  <a:pt x="1553" y="9"/>
                  <a:pt x="1553" y="9"/>
                </a:cubicBezTo>
                <a:cubicBezTo>
                  <a:pt x="1553" y="9"/>
                  <a:pt x="1553" y="9"/>
                  <a:pt x="1553" y="9"/>
                </a:cubicBezTo>
                <a:cubicBezTo>
                  <a:pt x="1553" y="9"/>
                  <a:pt x="1553" y="9"/>
                  <a:pt x="1554" y="9"/>
                </a:cubicBezTo>
                <a:cubicBezTo>
                  <a:pt x="1554" y="9"/>
                  <a:pt x="1554" y="9"/>
                  <a:pt x="1554" y="9"/>
                </a:cubicBezTo>
                <a:cubicBezTo>
                  <a:pt x="1567" y="5"/>
                  <a:pt x="1576" y="19"/>
                  <a:pt x="1582" y="29"/>
                </a:cubicBezTo>
                <a:cubicBezTo>
                  <a:pt x="1584" y="32"/>
                  <a:pt x="1585" y="34"/>
                  <a:pt x="1586" y="37"/>
                </a:cubicBezTo>
                <a:cubicBezTo>
                  <a:pt x="1589" y="42"/>
                  <a:pt x="1586" y="42"/>
                  <a:pt x="1582" y="42"/>
                </a:cubicBezTo>
                <a:cubicBezTo>
                  <a:pt x="1576" y="43"/>
                  <a:pt x="1571" y="42"/>
                  <a:pt x="1565" y="43"/>
                </a:cubicBezTo>
                <a:cubicBezTo>
                  <a:pt x="1554" y="43"/>
                  <a:pt x="1547" y="44"/>
                  <a:pt x="1541" y="34"/>
                </a:cubicBezTo>
                <a:cubicBezTo>
                  <a:pt x="1536" y="28"/>
                  <a:pt x="1532" y="22"/>
                  <a:pt x="1528" y="15"/>
                </a:cubicBezTo>
                <a:cubicBezTo>
                  <a:pt x="1523" y="9"/>
                  <a:pt x="1532" y="10"/>
                  <a:pt x="1536" y="10"/>
                </a:cubicBezTo>
                <a:close/>
                <a:moveTo>
                  <a:pt x="1483" y="8"/>
                </a:moveTo>
                <a:cubicBezTo>
                  <a:pt x="1488" y="8"/>
                  <a:pt x="1495" y="8"/>
                  <a:pt x="1501" y="8"/>
                </a:cubicBezTo>
                <a:cubicBezTo>
                  <a:pt x="1501" y="8"/>
                  <a:pt x="1501" y="8"/>
                  <a:pt x="1501" y="8"/>
                </a:cubicBezTo>
                <a:cubicBezTo>
                  <a:pt x="1501" y="8"/>
                  <a:pt x="1501" y="8"/>
                  <a:pt x="1501" y="8"/>
                </a:cubicBezTo>
                <a:cubicBezTo>
                  <a:pt x="1505" y="8"/>
                  <a:pt x="1508" y="8"/>
                  <a:pt x="1511" y="9"/>
                </a:cubicBezTo>
                <a:cubicBezTo>
                  <a:pt x="1516" y="9"/>
                  <a:pt x="1521" y="20"/>
                  <a:pt x="1524" y="23"/>
                </a:cubicBezTo>
                <a:cubicBezTo>
                  <a:pt x="1529" y="28"/>
                  <a:pt x="1532" y="34"/>
                  <a:pt x="1534" y="40"/>
                </a:cubicBezTo>
                <a:cubicBezTo>
                  <a:pt x="1537" y="45"/>
                  <a:pt x="1524" y="44"/>
                  <a:pt x="1521" y="44"/>
                </a:cubicBezTo>
                <a:cubicBezTo>
                  <a:pt x="1514" y="43"/>
                  <a:pt x="1506" y="44"/>
                  <a:pt x="1499" y="44"/>
                </a:cubicBezTo>
                <a:cubicBezTo>
                  <a:pt x="1489" y="44"/>
                  <a:pt x="1484" y="31"/>
                  <a:pt x="1480" y="24"/>
                </a:cubicBezTo>
                <a:cubicBezTo>
                  <a:pt x="1478" y="20"/>
                  <a:pt x="1476" y="15"/>
                  <a:pt x="1475" y="10"/>
                </a:cubicBezTo>
                <a:cubicBezTo>
                  <a:pt x="1474" y="8"/>
                  <a:pt x="1480" y="8"/>
                  <a:pt x="1483" y="8"/>
                </a:cubicBezTo>
                <a:close/>
                <a:moveTo>
                  <a:pt x="1431" y="9"/>
                </a:moveTo>
                <a:cubicBezTo>
                  <a:pt x="1436" y="7"/>
                  <a:pt x="1445" y="8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4" y="8"/>
                  <a:pt x="1457" y="8"/>
                  <a:pt x="1459" y="9"/>
                </a:cubicBezTo>
                <a:cubicBezTo>
                  <a:pt x="1466" y="10"/>
                  <a:pt x="1469" y="16"/>
                  <a:pt x="1471" y="21"/>
                </a:cubicBezTo>
                <a:cubicBezTo>
                  <a:pt x="1474" y="26"/>
                  <a:pt x="1477" y="31"/>
                  <a:pt x="1479" y="36"/>
                </a:cubicBezTo>
                <a:cubicBezTo>
                  <a:pt x="1483" y="43"/>
                  <a:pt x="1482" y="44"/>
                  <a:pt x="1475" y="45"/>
                </a:cubicBezTo>
                <a:cubicBezTo>
                  <a:pt x="1471" y="45"/>
                  <a:pt x="1467" y="45"/>
                  <a:pt x="1464" y="45"/>
                </a:cubicBezTo>
                <a:cubicBezTo>
                  <a:pt x="1458" y="46"/>
                  <a:pt x="1453" y="45"/>
                  <a:pt x="1448" y="44"/>
                </a:cubicBezTo>
                <a:cubicBezTo>
                  <a:pt x="1439" y="43"/>
                  <a:pt x="1437" y="33"/>
                  <a:pt x="1435" y="25"/>
                </a:cubicBezTo>
                <a:cubicBezTo>
                  <a:pt x="1434" y="22"/>
                  <a:pt x="1429" y="10"/>
                  <a:pt x="1431" y="9"/>
                </a:cubicBezTo>
                <a:close/>
                <a:moveTo>
                  <a:pt x="1385" y="10"/>
                </a:moveTo>
                <a:cubicBezTo>
                  <a:pt x="1391" y="9"/>
                  <a:pt x="1397" y="9"/>
                  <a:pt x="1404" y="9"/>
                </a:cubicBezTo>
                <a:cubicBezTo>
                  <a:pt x="1404" y="9"/>
                  <a:pt x="1404" y="9"/>
                  <a:pt x="1405" y="9"/>
                </a:cubicBezTo>
                <a:cubicBezTo>
                  <a:pt x="1407" y="9"/>
                  <a:pt x="1409" y="9"/>
                  <a:pt x="1410" y="10"/>
                </a:cubicBezTo>
                <a:cubicBezTo>
                  <a:pt x="1418" y="10"/>
                  <a:pt x="1420" y="12"/>
                  <a:pt x="1424" y="18"/>
                </a:cubicBezTo>
                <a:cubicBezTo>
                  <a:pt x="1429" y="25"/>
                  <a:pt x="1431" y="33"/>
                  <a:pt x="1434" y="40"/>
                </a:cubicBezTo>
                <a:cubicBezTo>
                  <a:pt x="1437" y="46"/>
                  <a:pt x="1414" y="45"/>
                  <a:pt x="1412" y="45"/>
                </a:cubicBezTo>
                <a:cubicBezTo>
                  <a:pt x="1405" y="44"/>
                  <a:pt x="1399" y="44"/>
                  <a:pt x="1393" y="43"/>
                </a:cubicBezTo>
                <a:cubicBezTo>
                  <a:pt x="1389" y="43"/>
                  <a:pt x="1386" y="31"/>
                  <a:pt x="1384" y="28"/>
                </a:cubicBezTo>
                <a:cubicBezTo>
                  <a:pt x="1380" y="21"/>
                  <a:pt x="1373" y="11"/>
                  <a:pt x="1385" y="10"/>
                </a:cubicBezTo>
                <a:close/>
                <a:moveTo>
                  <a:pt x="1319" y="9"/>
                </a:moveTo>
                <a:cubicBezTo>
                  <a:pt x="1322" y="9"/>
                  <a:pt x="1325" y="9"/>
                  <a:pt x="1328" y="9"/>
                </a:cubicBezTo>
                <a:cubicBezTo>
                  <a:pt x="1333" y="8"/>
                  <a:pt x="1339" y="8"/>
                  <a:pt x="1345" y="9"/>
                </a:cubicBezTo>
                <a:cubicBezTo>
                  <a:pt x="1345" y="9"/>
                  <a:pt x="1345" y="9"/>
                  <a:pt x="1345" y="9"/>
                </a:cubicBezTo>
                <a:cubicBezTo>
                  <a:pt x="1346" y="9"/>
                  <a:pt x="1346" y="9"/>
                  <a:pt x="1347" y="9"/>
                </a:cubicBezTo>
                <a:cubicBezTo>
                  <a:pt x="1350" y="9"/>
                  <a:pt x="1354" y="10"/>
                  <a:pt x="1358" y="10"/>
                </a:cubicBezTo>
                <a:cubicBezTo>
                  <a:pt x="1366" y="12"/>
                  <a:pt x="1370" y="16"/>
                  <a:pt x="1374" y="24"/>
                </a:cubicBezTo>
                <a:cubicBezTo>
                  <a:pt x="1376" y="28"/>
                  <a:pt x="1386" y="44"/>
                  <a:pt x="1376" y="44"/>
                </a:cubicBezTo>
                <a:cubicBezTo>
                  <a:pt x="1371" y="45"/>
                  <a:pt x="1366" y="44"/>
                  <a:pt x="1360" y="44"/>
                </a:cubicBezTo>
                <a:cubicBezTo>
                  <a:pt x="1353" y="44"/>
                  <a:pt x="1347" y="44"/>
                  <a:pt x="1340" y="44"/>
                </a:cubicBezTo>
                <a:cubicBezTo>
                  <a:pt x="1328" y="43"/>
                  <a:pt x="1326" y="36"/>
                  <a:pt x="1322" y="27"/>
                </a:cubicBezTo>
                <a:cubicBezTo>
                  <a:pt x="1320" y="23"/>
                  <a:pt x="1319" y="19"/>
                  <a:pt x="1317" y="16"/>
                </a:cubicBezTo>
                <a:cubicBezTo>
                  <a:pt x="1314" y="12"/>
                  <a:pt x="1314" y="10"/>
                  <a:pt x="1319" y="9"/>
                </a:cubicBezTo>
                <a:close/>
                <a:moveTo>
                  <a:pt x="1270" y="10"/>
                </a:moveTo>
                <a:cubicBezTo>
                  <a:pt x="1276" y="9"/>
                  <a:pt x="1283" y="9"/>
                  <a:pt x="1289" y="9"/>
                </a:cubicBezTo>
                <a:cubicBezTo>
                  <a:pt x="1289" y="9"/>
                  <a:pt x="1290" y="9"/>
                  <a:pt x="1290" y="9"/>
                </a:cubicBezTo>
                <a:cubicBezTo>
                  <a:pt x="1293" y="9"/>
                  <a:pt x="1296" y="10"/>
                  <a:pt x="1298" y="10"/>
                </a:cubicBezTo>
                <a:cubicBezTo>
                  <a:pt x="1305" y="11"/>
                  <a:pt x="1307" y="14"/>
                  <a:pt x="1309" y="20"/>
                </a:cubicBezTo>
                <a:cubicBezTo>
                  <a:pt x="1312" y="25"/>
                  <a:pt x="1315" y="31"/>
                  <a:pt x="1318" y="37"/>
                </a:cubicBezTo>
                <a:cubicBezTo>
                  <a:pt x="1321" y="43"/>
                  <a:pt x="1320" y="43"/>
                  <a:pt x="1314" y="43"/>
                </a:cubicBezTo>
                <a:cubicBezTo>
                  <a:pt x="1310" y="43"/>
                  <a:pt x="1306" y="44"/>
                  <a:pt x="1302" y="44"/>
                </a:cubicBezTo>
                <a:cubicBezTo>
                  <a:pt x="1294" y="44"/>
                  <a:pt x="1286" y="44"/>
                  <a:pt x="1278" y="42"/>
                </a:cubicBezTo>
                <a:cubicBezTo>
                  <a:pt x="1272" y="41"/>
                  <a:pt x="1271" y="30"/>
                  <a:pt x="1270" y="25"/>
                </a:cubicBezTo>
                <a:cubicBezTo>
                  <a:pt x="1269" y="23"/>
                  <a:pt x="1269" y="20"/>
                  <a:pt x="1268" y="17"/>
                </a:cubicBezTo>
                <a:cubicBezTo>
                  <a:pt x="1267" y="12"/>
                  <a:pt x="1266" y="11"/>
                  <a:pt x="1270" y="10"/>
                </a:cubicBezTo>
                <a:close/>
                <a:moveTo>
                  <a:pt x="1225" y="10"/>
                </a:moveTo>
                <a:cubicBezTo>
                  <a:pt x="1231" y="10"/>
                  <a:pt x="1237" y="9"/>
                  <a:pt x="1243" y="9"/>
                </a:cubicBezTo>
                <a:cubicBezTo>
                  <a:pt x="1243" y="9"/>
                  <a:pt x="1243" y="9"/>
                  <a:pt x="1244" y="9"/>
                </a:cubicBezTo>
                <a:cubicBezTo>
                  <a:pt x="1250" y="9"/>
                  <a:pt x="1258" y="8"/>
                  <a:pt x="1260" y="16"/>
                </a:cubicBezTo>
                <a:cubicBezTo>
                  <a:pt x="1262" y="23"/>
                  <a:pt x="1263" y="30"/>
                  <a:pt x="1264" y="37"/>
                </a:cubicBezTo>
                <a:cubicBezTo>
                  <a:pt x="1264" y="38"/>
                  <a:pt x="1265" y="42"/>
                  <a:pt x="1263" y="42"/>
                </a:cubicBezTo>
                <a:cubicBezTo>
                  <a:pt x="1260" y="42"/>
                  <a:pt x="1258" y="42"/>
                  <a:pt x="1255" y="42"/>
                </a:cubicBezTo>
                <a:cubicBezTo>
                  <a:pt x="1248" y="42"/>
                  <a:pt x="1241" y="42"/>
                  <a:pt x="1234" y="42"/>
                </a:cubicBezTo>
                <a:cubicBezTo>
                  <a:pt x="1231" y="42"/>
                  <a:pt x="1228" y="42"/>
                  <a:pt x="1224" y="42"/>
                </a:cubicBezTo>
                <a:cubicBezTo>
                  <a:pt x="1219" y="43"/>
                  <a:pt x="1220" y="36"/>
                  <a:pt x="1220" y="32"/>
                </a:cubicBezTo>
                <a:cubicBezTo>
                  <a:pt x="1220" y="27"/>
                  <a:pt x="1216" y="11"/>
                  <a:pt x="1225" y="10"/>
                </a:cubicBezTo>
                <a:close/>
                <a:moveTo>
                  <a:pt x="1169" y="11"/>
                </a:moveTo>
                <a:cubicBezTo>
                  <a:pt x="1169" y="10"/>
                  <a:pt x="1176" y="10"/>
                  <a:pt x="1177" y="10"/>
                </a:cubicBezTo>
                <a:cubicBezTo>
                  <a:pt x="1183" y="9"/>
                  <a:pt x="1188" y="9"/>
                  <a:pt x="1194" y="10"/>
                </a:cubicBezTo>
                <a:cubicBezTo>
                  <a:pt x="1194" y="10"/>
                  <a:pt x="1194" y="10"/>
                  <a:pt x="1194" y="10"/>
                </a:cubicBezTo>
                <a:cubicBezTo>
                  <a:pt x="1194" y="10"/>
                  <a:pt x="1194" y="10"/>
                  <a:pt x="1194" y="10"/>
                </a:cubicBezTo>
                <a:cubicBezTo>
                  <a:pt x="1200" y="10"/>
                  <a:pt x="1211" y="8"/>
                  <a:pt x="1212" y="15"/>
                </a:cubicBezTo>
                <a:cubicBezTo>
                  <a:pt x="1213" y="20"/>
                  <a:pt x="1213" y="25"/>
                  <a:pt x="1214" y="30"/>
                </a:cubicBezTo>
                <a:cubicBezTo>
                  <a:pt x="1215" y="38"/>
                  <a:pt x="1214" y="43"/>
                  <a:pt x="1205" y="43"/>
                </a:cubicBezTo>
                <a:cubicBezTo>
                  <a:pt x="1199" y="44"/>
                  <a:pt x="1193" y="44"/>
                  <a:pt x="1186" y="44"/>
                </a:cubicBezTo>
                <a:cubicBezTo>
                  <a:pt x="1182" y="44"/>
                  <a:pt x="1175" y="45"/>
                  <a:pt x="1171" y="42"/>
                </a:cubicBezTo>
                <a:cubicBezTo>
                  <a:pt x="1167" y="40"/>
                  <a:pt x="1169" y="28"/>
                  <a:pt x="1168" y="24"/>
                </a:cubicBezTo>
                <a:cubicBezTo>
                  <a:pt x="1168" y="20"/>
                  <a:pt x="1168" y="15"/>
                  <a:pt x="1169" y="11"/>
                </a:cubicBezTo>
                <a:close/>
                <a:moveTo>
                  <a:pt x="1142" y="10"/>
                </a:moveTo>
                <a:cubicBezTo>
                  <a:pt x="1142" y="10"/>
                  <a:pt x="1142" y="10"/>
                  <a:pt x="1143" y="10"/>
                </a:cubicBezTo>
                <a:cubicBezTo>
                  <a:pt x="1143" y="10"/>
                  <a:pt x="1143" y="10"/>
                  <a:pt x="1143" y="10"/>
                </a:cubicBezTo>
                <a:cubicBezTo>
                  <a:pt x="1147" y="10"/>
                  <a:pt x="1151" y="10"/>
                  <a:pt x="1155" y="11"/>
                </a:cubicBezTo>
                <a:cubicBezTo>
                  <a:pt x="1162" y="12"/>
                  <a:pt x="1161" y="18"/>
                  <a:pt x="1161" y="25"/>
                </a:cubicBezTo>
                <a:cubicBezTo>
                  <a:pt x="1162" y="31"/>
                  <a:pt x="1165" y="41"/>
                  <a:pt x="1156" y="42"/>
                </a:cubicBezTo>
                <a:cubicBezTo>
                  <a:pt x="1149" y="42"/>
                  <a:pt x="1143" y="43"/>
                  <a:pt x="1137" y="43"/>
                </a:cubicBezTo>
                <a:cubicBezTo>
                  <a:pt x="1133" y="44"/>
                  <a:pt x="1130" y="43"/>
                  <a:pt x="1126" y="44"/>
                </a:cubicBezTo>
                <a:cubicBezTo>
                  <a:pt x="1120" y="44"/>
                  <a:pt x="1118" y="40"/>
                  <a:pt x="1117" y="35"/>
                </a:cubicBezTo>
                <a:cubicBezTo>
                  <a:pt x="1116" y="29"/>
                  <a:pt x="1116" y="22"/>
                  <a:pt x="1115" y="15"/>
                </a:cubicBezTo>
                <a:cubicBezTo>
                  <a:pt x="1115" y="8"/>
                  <a:pt x="1137" y="9"/>
                  <a:pt x="1142" y="10"/>
                </a:cubicBezTo>
                <a:close/>
                <a:moveTo>
                  <a:pt x="1064" y="17"/>
                </a:moveTo>
                <a:cubicBezTo>
                  <a:pt x="1064" y="11"/>
                  <a:pt x="1068" y="11"/>
                  <a:pt x="1073" y="11"/>
                </a:cubicBezTo>
                <a:cubicBezTo>
                  <a:pt x="1078" y="11"/>
                  <a:pt x="1084" y="11"/>
                  <a:pt x="1090" y="11"/>
                </a:cubicBezTo>
                <a:cubicBezTo>
                  <a:pt x="1090" y="11"/>
                  <a:pt x="1090" y="11"/>
                  <a:pt x="1090" y="11"/>
                </a:cubicBezTo>
                <a:cubicBezTo>
                  <a:pt x="1093" y="10"/>
                  <a:pt x="1096" y="11"/>
                  <a:pt x="1099" y="11"/>
                </a:cubicBezTo>
                <a:cubicBezTo>
                  <a:pt x="1104" y="11"/>
                  <a:pt x="1107" y="11"/>
                  <a:pt x="1108" y="16"/>
                </a:cubicBezTo>
                <a:cubicBezTo>
                  <a:pt x="1108" y="19"/>
                  <a:pt x="1108" y="22"/>
                  <a:pt x="1108" y="25"/>
                </a:cubicBezTo>
                <a:cubicBezTo>
                  <a:pt x="1108" y="30"/>
                  <a:pt x="1111" y="42"/>
                  <a:pt x="1102" y="43"/>
                </a:cubicBezTo>
                <a:cubicBezTo>
                  <a:pt x="1097" y="43"/>
                  <a:pt x="1091" y="43"/>
                  <a:pt x="1085" y="43"/>
                </a:cubicBezTo>
                <a:cubicBezTo>
                  <a:pt x="1079" y="43"/>
                  <a:pt x="1067" y="46"/>
                  <a:pt x="1065" y="38"/>
                </a:cubicBezTo>
                <a:cubicBezTo>
                  <a:pt x="1064" y="33"/>
                  <a:pt x="1064" y="28"/>
                  <a:pt x="1064" y="23"/>
                </a:cubicBezTo>
                <a:cubicBezTo>
                  <a:pt x="1064" y="21"/>
                  <a:pt x="1064" y="19"/>
                  <a:pt x="1064" y="17"/>
                </a:cubicBezTo>
                <a:close/>
                <a:moveTo>
                  <a:pt x="1011" y="23"/>
                </a:moveTo>
                <a:cubicBezTo>
                  <a:pt x="1011" y="14"/>
                  <a:pt x="1015" y="10"/>
                  <a:pt x="1024" y="10"/>
                </a:cubicBezTo>
                <a:cubicBezTo>
                  <a:pt x="1029" y="10"/>
                  <a:pt x="1033" y="10"/>
                  <a:pt x="1037" y="11"/>
                </a:cubicBezTo>
                <a:cubicBezTo>
                  <a:pt x="1038" y="11"/>
                  <a:pt x="1038" y="11"/>
                  <a:pt x="1038" y="11"/>
                </a:cubicBezTo>
                <a:cubicBezTo>
                  <a:pt x="1038" y="11"/>
                  <a:pt x="1038" y="11"/>
                  <a:pt x="1038" y="11"/>
                </a:cubicBezTo>
                <a:cubicBezTo>
                  <a:pt x="1038" y="11"/>
                  <a:pt x="1038" y="11"/>
                  <a:pt x="1038" y="11"/>
                </a:cubicBezTo>
                <a:cubicBezTo>
                  <a:pt x="1040" y="11"/>
                  <a:pt x="1042" y="11"/>
                  <a:pt x="1044" y="11"/>
                </a:cubicBezTo>
                <a:cubicBezTo>
                  <a:pt x="1047" y="11"/>
                  <a:pt x="1055" y="10"/>
                  <a:pt x="1056" y="14"/>
                </a:cubicBezTo>
                <a:cubicBezTo>
                  <a:pt x="1057" y="18"/>
                  <a:pt x="1058" y="22"/>
                  <a:pt x="1058" y="26"/>
                </a:cubicBezTo>
                <a:cubicBezTo>
                  <a:pt x="1058" y="30"/>
                  <a:pt x="1058" y="35"/>
                  <a:pt x="1058" y="40"/>
                </a:cubicBezTo>
                <a:cubicBezTo>
                  <a:pt x="1058" y="45"/>
                  <a:pt x="1040" y="44"/>
                  <a:pt x="1037" y="44"/>
                </a:cubicBezTo>
                <a:cubicBezTo>
                  <a:pt x="1030" y="44"/>
                  <a:pt x="1023" y="44"/>
                  <a:pt x="1016" y="43"/>
                </a:cubicBezTo>
                <a:cubicBezTo>
                  <a:pt x="1009" y="42"/>
                  <a:pt x="1011" y="28"/>
                  <a:pt x="1011" y="23"/>
                </a:cubicBezTo>
                <a:close/>
                <a:moveTo>
                  <a:pt x="959" y="12"/>
                </a:moveTo>
                <a:cubicBezTo>
                  <a:pt x="959" y="10"/>
                  <a:pt x="965" y="10"/>
                  <a:pt x="966" y="10"/>
                </a:cubicBezTo>
                <a:cubicBezTo>
                  <a:pt x="973" y="10"/>
                  <a:pt x="980" y="10"/>
                  <a:pt x="987" y="10"/>
                </a:cubicBezTo>
                <a:cubicBezTo>
                  <a:pt x="987" y="10"/>
                  <a:pt x="987" y="10"/>
                  <a:pt x="988" y="10"/>
                </a:cubicBezTo>
                <a:cubicBezTo>
                  <a:pt x="990" y="10"/>
                  <a:pt x="992" y="11"/>
                  <a:pt x="995" y="11"/>
                </a:cubicBezTo>
                <a:cubicBezTo>
                  <a:pt x="997" y="11"/>
                  <a:pt x="1003" y="11"/>
                  <a:pt x="1004" y="13"/>
                </a:cubicBezTo>
                <a:cubicBezTo>
                  <a:pt x="1005" y="15"/>
                  <a:pt x="1005" y="19"/>
                  <a:pt x="1005" y="21"/>
                </a:cubicBezTo>
                <a:cubicBezTo>
                  <a:pt x="1005" y="26"/>
                  <a:pt x="1007" y="41"/>
                  <a:pt x="1001" y="41"/>
                </a:cubicBezTo>
                <a:cubicBezTo>
                  <a:pt x="997" y="42"/>
                  <a:pt x="992" y="42"/>
                  <a:pt x="987" y="42"/>
                </a:cubicBezTo>
                <a:cubicBezTo>
                  <a:pt x="980" y="43"/>
                  <a:pt x="973" y="42"/>
                  <a:pt x="967" y="42"/>
                </a:cubicBezTo>
                <a:cubicBezTo>
                  <a:pt x="957" y="42"/>
                  <a:pt x="959" y="32"/>
                  <a:pt x="958" y="26"/>
                </a:cubicBezTo>
                <a:cubicBezTo>
                  <a:pt x="958" y="21"/>
                  <a:pt x="958" y="16"/>
                  <a:pt x="959" y="12"/>
                </a:cubicBezTo>
                <a:close/>
                <a:moveTo>
                  <a:pt x="903" y="20"/>
                </a:moveTo>
                <a:cubicBezTo>
                  <a:pt x="903" y="7"/>
                  <a:pt x="920" y="9"/>
                  <a:pt x="929" y="9"/>
                </a:cubicBezTo>
                <a:cubicBezTo>
                  <a:pt x="929" y="9"/>
                  <a:pt x="929" y="10"/>
                  <a:pt x="930" y="10"/>
                </a:cubicBezTo>
                <a:cubicBezTo>
                  <a:pt x="932" y="9"/>
                  <a:pt x="935" y="10"/>
                  <a:pt x="937" y="10"/>
                </a:cubicBezTo>
                <a:cubicBezTo>
                  <a:pt x="945" y="10"/>
                  <a:pt x="951" y="10"/>
                  <a:pt x="951" y="19"/>
                </a:cubicBezTo>
                <a:cubicBezTo>
                  <a:pt x="951" y="24"/>
                  <a:pt x="952" y="30"/>
                  <a:pt x="951" y="35"/>
                </a:cubicBezTo>
                <a:cubicBezTo>
                  <a:pt x="950" y="45"/>
                  <a:pt x="934" y="42"/>
                  <a:pt x="927" y="43"/>
                </a:cubicBezTo>
                <a:cubicBezTo>
                  <a:pt x="921" y="43"/>
                  <a:pt x="909" y="44"/>
                  <a:pt x="904" y="41"/>
                </a:cubicBezTo>
                <a:cubicBezTo>
                  <a:pt x="901" y="39"/>
                  <a:pt x="902" y="23"/>
                  <a:pt x="903" y="20"/>
                </a:cubicBezTo>
                <a:close/>
                <a:moveTo>
                  <a:pt x="852" y="21"/>
                </a:moveTo>
                <a:cubicBezTo>
                  <a:pt x="852" y="14"/>
                  <a:pt x="852" y="10"/>
                  <a:pt x="860" y="10"/>
                </a:cubicBezTo>
                <a:cubicBezTo>
                  <a:pt x="866" y="10"/>
                  <a:pt x="872" y="11"/>
                  <a:pt x="878" y="10"/>
                </a:cubicBezTo>
                <a:cubicBezTo>
                  <a:pt x="878" y="11"/>
                  <a:pt x="878" y="11"/>
                  <a:pt x="879" y="10"/>
                </a:cubicBezTo>
                <a:cubicBezTo>
                  <a:pt x="882" y="10"/>
                  <a:pt x="886" y="10"/>
                  <a:pt x="890" y="11"/>
                </a:cubicBezTo>
                <a:cubicBezTo>
                  <a:pt x="895" y="11"/>
                  <a:pt x="897" y="11"/>
                  <a:pt x="897" y="18"/>
                </a:cubicBezTo>
                <a:cubicBezTo>
                  <a:pt x="898" y="22"/>
                  <a:pt x="897" y="25"/>
                  <a:pt x="897" y="29"/>
                </a:cubicBezTo>
                <a:cubicBezTo>
                  <a:pt x="898" y="34"/>
                  <a:pt x="899" y="41"/>
                  <a:pt x="893" y="41"/>
                </a:cubicBezTo>
                <a:cubicBezTo>
                  <a:pt x="887" y="42"/>
                  <a:pt x="882" y="42"/>
                  <a:pt x="876" y="42"/>
                </a:cubicBezTo>
                <a:cubicBezTo>
                  <a:pt x="871" y="42"/>
                  <a:pt x="866" y="43"/>
                  <a:pt x="860" y="43"/>
                </a:cubicBezTo>
                <a:cubicBezTo>
                  <a:pt x="850" y="44"/>
                  <a:pt x="852" y="28"/>
                  <a:pt x="852" y="21"/>
                </a:cubicBezTo>
                <a:close/>
                <a:moveTo>
                  <a:pt x="802" y="20"/>
                </a:moveTo>
                <a:cubicBezTo>
                  <a:pt x="802" y="17"/>
                  <a:pt x="802" y="14"/>
                  <a:pt x="802" y="12"/>
                </a:cubicBezTo>
                <a:cubicBezTo>
                  <a:pt x="802" y="9"/>
                  <a:pt x="809" y="10"/>
                  <a:pt x="812" y="9"/>
                </a:cubicBezTo>
                <a:cubicBezTo>
                  <a:pt x="818" y="9"/>
                  <a:pt x="824" y="9"/>
                  <a:pt x="830" y="9"/>
                </a:cubicBezTo>
                <a:cubicBezTo>
                  <a:pt x="830" y="9"/>
                  <a:pt x="831" y="9"/>
                  <a:pt x="831" y="9"/>
                </a:cubicBezTo>
                <a:cubicBezTo>
                  <a:pt x="831" y="9"/>
                  <a:pt x="831" y="9"/>
                  <a:pt x="831" y="9"/>
                </a:cubicBezTo>
                <a:cubicBezTo>
                  <a:pt x="834" y="9"/>
                  <a:pt x="839" y="9"/>
                  <a:pt x="842" y="10"/>
                </a:cubicBezTo>
                <a:cubicBezTo>
                  <a:pt x="846" y="11"/>
                  <a:pt x="845" y="21"/>
                  <a:pt x="845" y="24"/>
                </a:cubicBezTo>
                <a:cubicBezTo>
                  <a:pt x="845" y="27"/>
                  <a:pt x="847" y="41"/>
                  <a:pt x="844" y="42"/>
                </a:cubicBezTo>
                <a:cubicBezTo>
                  <a:pt x="836" y="43"/>
                  <a:pt x="829" y="43"/>
                  <a:pt x="821" y="43"/>
                </a:cubicBezTo>
                <a:cubicBezTo>
                  <a:pt x="816" y="44"/>
                  <a:pt x="810" y="44"/>
                  <a:pt x="805" y="43"/>
                </a:cubicBezTo>
                <a:cubicBezTo>
                  <a:pt x="799" y="43"/>
                  <a:pt x="802" y="23"/>
                  <a:pt x="802" y="20"/>
                </a:cubicBezTo>
                <a:close/>
                <a:moveTo>
                  <a:pt x="747" y="20"/>
                </a:moveTo>
                <a:cubicBezTo>
                  <a:pt x="747" y="16"/>
                  <a:pt x="747" y="10"/>
                  <a:pt x="751" y="10"/>
                </a:cubicBezTo>
                <a:cubicBezTo>
                  <a:pt x="753" y="10"/>
                  <a:pt x="755" y="9"/>
                  <a:pt x="758" y="9"/>
                </a:cubicBezTo>
                <a:cubicBezTo>
                  <a:pt x="760" y="9"/>
                  <a:pt x="764" y="9"/>
                  <a:pt x="767" y="9"/>
                </a:cubicBezTo>
                <a:cubicBezTo>
                  <a:pt x="767" y="9"/>
                  <a:pt x="768" y="10"/>
                  <a:pt x="768" y="10"/>
                </a:cubicBezTo>
                <a:cubicBezTo>
                  <a:pt x="770" y="10"/>
                  <a:pt x="772" y="9"/>
                  <a:pt x="774" y="9"/>
                </a:cubicBezTo>
                <a:cubicBezTo>
                  <a:pt x="775" y="9"/>
                  <a:pt x="776" y="9"/>
                  <a:pt x="777" y="9"/>
                </a:cubicBezTo>
                <a:cubicBezTo>
                  <a:pt x="778" y="10"/>
                  <a:pt x="779" y="9"/>
                  <a:pt x="779" y="9"/>
                </a:cubicBezTo>
                <a:cubicBezTo>
                  <a:pt x="786" y="9"/>
                  <a:pt x="794" y="9"/>
                  <a:pt x="795" y="13"/>
                </a:cubicBezTo>
                <a:cubicBezTo>
                  <a:pt x="797" y="19"/>
                  <a:pt x="796" y="28"/>
                  <a:pt x="796" y="35"/>
                </a:cubicBezTo>
                <a:cubicBezTo>
                  <a:pt x="796" y="45"/>
                  <a:pt x="786" y="42"/>
                  <a:pt x="779" y="42"/>
                </a:cubicBezTo>
                <a:cubicBezTo>
                  <a:pt x="771" y="43"/>
                  <a:pt x="764" y="42"/>
                  <a:pt x="756" y="42"/>
                </a:cubicBezTo>
                <a:cubicBezTo>
                  <a:pt x="745" y="43"/>
                  <a:pt x="746" y="28"/>
                  <a:pt x="747" y="20"/>
                </a:cubicBezTo>
                <a:close/>
                <a:moveTo>
                  <a:pt x="702" y="10"/>
                </a:moveTo>
                <a:cubicBezTo>
                  <a:pt x="708" y="10"/>
                  <a:pt x="714" y="10"/>
                  <a:pt x="721" y="10"/>
                </a:cubicBezTo>
                <a:cubicBezTo>
                  <a:pt x="721" y="10"/>
                  <a:pt x="722" y="10"/>
                  <a:pt x="722" y="9"/>
                </a:cubicBezTo>
                <a:cubicBezTo>
                  <a:pt x="729" y="9"/>
                  <a:pt x="740" y="10"/>
                  <a:pt x="741" y="16"/>
                </a:cubicBezTo>
                <a:cubicBezTo>
                  <a:pt x="741" y="20"/>
                  <a:pt x="740" y="24"/>
                  <a:pt x="741" y="29"/>
                </a:cubicBezTo>
                <a:cubicBezTo>
                  <a:pt x="741" y="31"/>
                  <a:pt x="741" y="33"/>
                  <a:pt x="740" y="35"/>
                </a:cubicBezTo>
                <a:cubicBezTo>
                  <a:pt x="740" y="42"/>
                  <a:pt x="731" y="43"/>
                  <a:pt x="726" y="44"/>
                </a:cubicBezTo>
                <a:cubicBezTo>
                  <a:pt x="719" y="44"/>
                  <a:pt x="712" y="44"/>
                  <a:pt x="705" y="44"/>
                </a:cubicBezTo>
                <a:cubicBezTo>
                  <a:pt x="703" y="44"/>
                  <a:pt x="700" y="43"/>
                  <a:pt x="698" y="43"/>
                </a:cubicBezTo>
                <a:cubicBezTo>
                  <a:pt x="692" y="43"/>
                  <a:pt x="694" y="31"/>
                  <a:pt x="694" y="28"/>
                </a:cubicBezTo>
                <a:cubicBezTo>
                  <a:pt x="695" y="21"/>
                  <a:pt x="693" y="10"/>
                  <a:pt x="702" y="10"/>
                </a:cubicBezTo>
                <a:close/>
                <a:moveTo>
                  <a:pt x="656" y="10"/>
                </a:moveTo>
                <a:cubicBezTo>
                  <a:pt x="660" y="10"/>
                  <a:pt x="663" y="10"/>
                  <a:pt x="666" y="10"/>
                </a:cubicBezTo>
                <a:cubicBezTo>
                  <a:pt x="667" y="10"/>
                  <a:pt x="667" y="10"/>
                  <a:pt x="667" y="10"/>
                </a:cubicBezTo>
                <a:cubicBezTo>
                  <a:pt x="668" y="10"/>
                  <a:pt x="668" y="10"/>
                  <a:pt x="669" y="10"/>
                </a:cubicBezTo>
                <a:cubicBezTo>
                  <a:pt x="670" y="10"/>
                  <a:pt x="671" y="10"/>
                  <a:pt x="672" y="10"/>
                </a:cubicBezTo>
                <a:cubicBezTo>
                  <a:pt x="672" y="10"/>
                  <a:pt x="673" y="10"/>
                  <a:pt x="673" y="10"/>
                </a:cubicBezTo>
                <a:cubicBezTo>
                  <a:pt x="676" y="10"/>
                  <a:pt x="679" y="10"/>
                  <a:pt x="681" y="11"/>
                </a:cubicBezTo>
                <a:cubicBezTo>
                  <a:pt x="690" y="11"/>
                  <a:pt x="688" y="17"/>
                  <a:pt x="688" y="24"/>
                </a:cubicBezTo>
                <a:cubicBezTo>
                  <a:pt x="688" y="31"/>
                  <a:pt x="689" y="42"/>
                  <a:pt x="681" y="43"/>
                </a:cubicBezTo>
                <a:cubicBezTo>
                  <a:pt x="674" y="44"/>
                  <a:pt x="668" y="44"/>
                  <a:pt x="661" y="44"/>
                </a:cubicBezTo>
                <a:cubicBezTo>
                  <a:pt x="657" y="44"/>
                  <a:pt x="652" y="44"/>
                  <a:pt x="648" y="43"/>
                </a:cubicBezTo>
                <a:cubicBezTo>
                  <a:pt x="643" y="43"/>
                  <a:pt x="642" y="38"/>
                  <a:pt x="642" y="33"/>
                </a:cubicBezTo>
                <a:cubicBezTo>
                  <a:pt x="643" y="31"/>
                  <a:pt x="643" y="29"/>
                  <a:pt x="643" y="26"/>
                </a:cubicBezTo>
                <a:cubicBezTo>
                  <a:pt x="643" y="24"/>
                  <a:pt x="643" y="23"/>
                  <a:pt x="643" y="22"/>
                </a:cubicBezTo>
                <a:cubicBezTo>
                  <a:pt x="644" y="11"/>
                  <a:pt x="647" y="10"/>
                  <a:pt x="656" y="10"/>
                </a:cubicBezTo>
                <a:close/>
                <a:moveTo>
                  <a:pt x="592" y="26"/>
                </a:moveTo>
                <a:cubicBezTo>
                  <a:pt x="592" y="22"/>
                  <a:pt x="592" y="18"/>
                  <a:pt x="593" y="15"/>
                </a:cubicBezTo>
                <a:cubicBezTo>
                  <a:pt x="594" y="10"/>
                  <a:pt x="598" y="10"/>
                  <a:pt x="602" y="10"/>
                </a:cubicBezTo>
                <a:cubicBezTo>
                  <a:pt x="607" y="10"/>
                  <a:pt x="612" y="10"/>
                  <a:pt x="617" y="10"/>
                </a:cubicBezTo>
                <a:cubicBezTo>
                  <a:pt x="617" y="10"/>
                  <a:pt x="618" y="11"/>
                  <a:pt x="618" y="11"/>
                </a:cubicBezTo>
                <a:cubicBezTo>
                  <a:pt x="619" y="10"/>
                  <a:pt x="621" y="11"/>
                  <a:pt x="622" y="11"/>
                </a:cubicBezTo>
                <a:cubicBezTo>
                  <a:pt x="622" y="11"/>
                  <a:pt x="623" y="11"/>
                  <a:pt x="623" y="11"/>
                </a:cubicBezTo>
                <a:cubicBezTo>
                  <a:pt x="623" y="11"/>
                  <a:pt x="623" y="11"/>
                  <a:pt x="623" y="10"/>
                </a:cubicBezTo>
                <a:cubicBezTo>
                  <a:pt x="626" y="10"/>
                  <a:pt x="629" y="11"/>
                  <a:pt x="632" y="11"/>
                </a:cubicBezTo>
                <a:cubicBezTo>
                  <a:pt x="640" y="11"/>
                  <a:pt x="638" y="18"/>
                  <a:pt x="638" y="24"/>
                </a:cubicBezTo>
                <a:cubicBezTo>
                  <a:pt x="638" y="32"/>
                  <a:pt x="637" y="42"/>
                  <a:pt x="627" y="42"/>
                </a:cubicBezTo>
                <a:cubicBezTo>
                  <a:pt x="620" y="43"/>
                  <a:pt x="613" y="43"/>
                  <a:pt x="607" y="43"/>
                </a:cubicBezTo>
                <a:cubicBezTo>
                  <a:pt x="603" y="43"/>
                  <a:pt x="600" y="43"/>
                  <a:pt x="597" y="42"/>
                </a:cubicBezTo>
                <a:cubicBezTo>
                  <a:pt x="590" y="41"/>
                  <a:pt x="592" y="30"/>
                  <a:pt x="592" y="26"/>
                </a:cubicBezTo>
                <a:close/>
                <a:moveTo>
                  <a:pt x="540" y="22"/>
                </a:moveTo>
                <a:cubicBezTo>
                  <a:pt x="540" y="17"/>
                  <a:pt x="539" y="11"/>
                  <a:pt x="545" y="10"/>
                </a:cubicBezTo>
                <a:cubicBezTo>
                  <a:pt x="553" y="9"/>
                  <a:pt x="561" y="10"/>
                  <a:pt x="569" y="10"/>
                </a:cubicBezTo>
                <a:cubicBezTo>
                  <a:pt x="571" y="10"/>
                  <a:pt x="573" y="9"/>
                  <a:pt x="575" y="10"/>
                </a:cubicBezTo>
                <a:cubicBezTo>
                  <a:pt x="576" y="10"/>
                  <a:pt x="577" y="10"/>
                  <a:pt x="578" y="10"/>
                </a:cubicBezTo>
                <a:cubicBezTo>
                  <a:pt x="585" y="10"/>
                  <a:pt x="586" y="12"/>
                  <a:pt x="586" y="19"/>
                </a:cubicBezTo>
                <a:cubicBezTo>
                  <a:pt x="586" y="24"/>
                  <a:pt x="587" y="30"/>
                  <a:pt x="586" y="36"/>
                </a:cubicBezTo>
                <a:cubicBezTo>
                  <a:pt x="586" y="44"/>
                  <a:pt x="570" y="41"/>
                  <a:pt x="565" y="42"/>
                </a:cubicBezTo>
                <a:cubicBezTo>
                  <a:pt x="558" y="42"/>
                  <a:pt x="551" y="41"/>
                  <a:pt x="544" y="42"/>
                </a:cubicBezTo>
                <a:cubicBezTo>
                  <a:pt x="535" y="43"/>
                  <a:pt x="539" y="27"/>
                  <a:pt x="540" y="22"/>
                </a:cubicBezTo>
                <a:close/>
                <a:moveTo>
                  <a:pt x="499" y="10"/>
                </a:moveTo>
                <a:cubicBezTo>
                  <a:pt x="504" y="10"/>
                  <a:pt x="509" y="10"/>
                  <a:pt x="514" y="10"/>
                </a:cubicBezTo>
                <a:cubicBezTo>
                  <a:pt x="514" y="10"/>
                  <a:pt x="514" y="10"/>
                  <a:pt x="514" y="10"/>
                </a:cubicBezTo>
                <a:cubicBezTo>
                  <a:pt x="515" y="10"/>
                  <a:pt x="515" y="10"/>
                  <a:pt x="515" y="10"/>
                </a:cubicBezTo>
                <a:cubicBezTo>
                  <a:pt x="516" y="10"/>
                  <a:pt x="517" y="10"/>
                  <a:pt x="518" y="10"/>
                </a:cubicBezTo>
                <a:cubicBezTo>
                  <a:pt x="518" y="10"/>
                  <a:pt x="518" y="10"/>
                  <a:pt x="519" y="10"/>
                </a:cubicBezTo>
                <a:cubicBezTo>
                  <a:pt x="521" y="10"/>
                  <a:pt x="524" y="10"/>
                  <a:pt x="527" y="10"/>
                </a:cubicBezTo>
                <a:cubicBezTo>
                  <a:pt x="533" y="11"/>
                  <a:pt x="533" y="14"/>
                  <a:pt x="533" y="20"/>
                </a:cubicBezTo>
                <a:cubicBezTo>
                  <a:pt x="533" y="24"/>
                  <a:pt x="533" y="28"/>
                  <a:pt x="532" y="32"/>
                </a:cubicBezTo>
                <a:cubicBezTo>
                  <a:pt x="531" y="41"/>
                  <a:pt x="529" y="42"/>
                  <a:pt x="520" y="42"/>
                </a:cubicBezTo>
                <a:cubicBezTo>
                  <a:pt x="514" y="42"/>
                  <a:pt x="508" y="42"/>
                  <a:pt x="502" y="42"/>
                </a:cubicBezTo>
                <a:cubicBezTo>
                  <a:pt x="499" y="42"/>
                  <a:pt x="488" y="44"/>
                  <a:pt x="487" y="39"/>
                </a:cubicBezTo>
                <a:cubicBezTo>
                  <a:pt x="487" y="36"/>
                  <a:pt x="488" y="33"/>
                  <a:pt x="488" y="30"/>
                </a:cubicBezTo>
                <a:cubicBezTo>
                  <a:pt x="489" y="21"/>
                  <a:pt x="488" y="11"/>
                  <a:pt x="499" y="10"/>
                </a:cubicBezTo>
                <a:close/>
                <a:moveTo>
                  <a:pt x="452" y="10"/>
                </a:moveTo>
                <a:cubicBezTo>
                  <a:pt x="455" y="10"/>
                  <a:pt x="458" y="10"/>
                  <a:pt x="461" y="10"/>
                </a:cubicBezTo>
                <a:cubicBezTo>
                  <a:pt x="461" y="10"/>
                  <a:pt x="461" y="10"/>
                  <a:pt x="462" y="10"/>
                </a:cubicBezTo>
                <a:cubicBezTo>
                  <a:pt x="462" y="10"/>
                  <a:pt x="464" y="10"/>
                  <a:pt x="465" y="10"/>
                </a:cubicBezTo>
                <a:cubicBezTo>
                  <a:pt x="466" y="10"/>
                  <a:pt x="467" y="10"/>
                  <a:pt x="467" y="10"/>
                </a:cubicBezTo>
                <a:cubicBezTo>
                  <a:pt x="468" y="10"/>
                  <a:pt x="468" y="10"/>
                  <a:pt x="468" y="10"/>
                </a:cubicBezTo>
                <a:cubicBezTo>
                  <a:pt x="475" y="10"/>
                  <a:pt x="484" y="10"/>
                  <a:pt x="483" y="14"/>
                </a:cubicBezTo>
                <a:cubicBezTo>
                  <a:pt x="482" y="21"/>
                  <a:pt x="481" y="28"/>
                  <a:pt x="480" y="34"/>
                </a:cubicBezTo>
                <a:cubicBezTo>
                  <a:pt x="479" y="44"/>
                  <a:pt x="467" y="41"/>
                  <a:pt x="461" y="42"/>
                </a:cubicBezTo>
                <a:cubicBezTo>
                  <a:pt x="453" y="42"/>
                  <a:pt x="446" y="42"/>
                  <a:pt x="438" y="42"/>
                </a:cubicBezTo>
                <a:cubicBezTo>
                  <a:pt x="429" y="42"/>
                  <a:pt x="435" y="29"/>
                  <a:pt x="437" y="24"/>
                </a:cubicBezTo>
                <a:cubicBezTo>
                  <a:pt x="440" y="15"/>
                  <a:pt x="442" y="10"/>
                  <a:pt x="452" y="10"/>
                </a:cubicBezTo>
                <a:close/>
                <a:moveTo>
                  <a:pt x="397" y="10"/>
                </a:moveTo>
                <a:cubicBezTo>
                  <a:pt x="399" y="10"/>
                  <a:pt x="401" y="10"/>
                  <a:pt x="404" y="10"/>
                </a:cubicBezTo>
                <a:cubicBezTo>
                  <a:pt x="412" y="10"/>
                  <a:pt x="421" y="9"/>
                  <a:pt x="429" y="10"/>
                </a:cubicBezTo>
                <a:cubicBezTo>
                  <a:pt x="435" y="11"/>
                  <a:pt x="429" y="26"/>
                  <a:pt x="429" y="29"/>
                </a:cubicBezTo>
                <a:cubicBezTo>
                  <a:pt x="428" y="32"/>
                  <a:pt x="426" y="41"/>
                  <a:pt x="422" y="41"/>
                </a:cubicBezTo>
                <a:cubicBezTo>
                  <a:pt x="419" y="42"/>
                  <a:pt x="416" y="42"/>
                  <a:pt x="413" y="42"/>
                </a:cubicBezTo>
                <a:cubicBezTo>
                  <a:pt x="407" y="43"/>
                  <a:pt x="401" y="43"/>
                  <a:pt x="396" y="43"/>
                </a:cubicBezTo>
                <a:cubicBezTo>
                  <a:pt x="392" y="43"/>
                  <a:pt x="388" y="43"/>
                  <a:pt x="384" y="43"/>
                </a:cubicBezTo>
                <a:cubicBezTo>
                  <a:pt x="375" y="42"/>
                  <a:pt x="380" y="36"/>
                  <a:pt x="383" y="30"/>
                </a:cubicBezTo>
                <a:cubicBezTo>
                  <a:pt x="385" y="25"/>
                  <a:pt x="390" y="10"/>
                  <a:pt x="397" y="10"/>
                </a:cubicBezTo>
                <a:close/>
                <a:moveTo>
                  <a:pt x="332" y="12"/>
                </a:moveTo>
                <a:cubicBezTo>
                  <a:pt x="333" y="10"/>
                  <a:pt x="337" y="11"/>
                  <a:pt x="341" y="11"/>
                </a:cubicBezTo>
                <a:cubicBezTo>
                  <a:pt x="341" y="11"/>
                  <a:pt x="341" y="11"/>
                  <a:pt x="341" y="11"/>
                </a:cubicBezTo>
                <a:cubicBezTo>
                  <a:pt x="342" y="11"/>
                  <a:pt x="344" y="11"/>
                  <a:pt x="345" y="11"/>
                </a:cubicBezTo>
                <a:cubicBezTo>
                  <a:pt x="350" y="11"/>
                  <a:pt x="355" y="11"/>
                  <a:pt x="360" y="11"/>
                </a:cubicBezTo>
                <a:cubicBezTo>
                  <a:pt x="360" y="11"/>
                  <a:pt x="360" y="11"/>
                  <a:pt x="361" y="11"/>
                </a:cubicBezTo>
                <a:cubicBezTo>
                  <a:pt x="366" y="11"/>
                  <a:pt x="371" y="11"/>
                  <a:pt x="376" y="11"/>
                </a:cubicBezTo>
                <a:cubicBezTo>
                  <a:pt x="382" y="12"/>
                  <a:pt x="381" y="13"/>
                  <a:pt x="379" y="18"/>
                </a:cubicBezTo>
                <a:cubicBezTo>
                  <a:pt x="378" y="23"/>
                  <a:pt x="376" y="27"/>
                  <a:pt x="374" y="31"/>
                </a:cubicBezTo>
                <a:cubicBezTo>
                  <a:pt x="370" y="41"/>
                  <a:pt x="363" y="42"/>
                  <a:pt x="354" y="42"/>
                </a:cubicBezTo>
                <a:cubicBezTo>
                  <a:pt x="345" y="42"/>
                  <a:pt x="337" y="42"/>
                  <a:pt x="329" y="42"/>
                </a:cubicBezTo>
                <a:cubicBezTo>
                  <a:pt x="322" y="42"/>
                  <a:pt x="319" y="41"/>
                  <a:pt x="322" y="35"/>
                </a:cubicBezTo>
                <a:cubicBezTo>
                  <a:pt x="323" y="31"/>
                  <a:pt x="324" y="27"/>
                  <a:pt x="326" y="24"/>
                </a:cubicBezTo>
                <a:cubicBezTo>
                  <a:pt x="327" y="20"/>
                  <a:pt x="330" y="16"/>
                  <a:pt x="332" y="12"/>
                </a:cubicBezTo>
                <a:close/>
                <a:moveTo>
                  <a:pt x="286" y="10"/>
                </a:moveTo>
                <a:cubicBezTo>
                  <a:pt x="286" y="10"/>
                  <a:pt x="287" y="10"/>
                  <a:pt x="287" y="10"/>
                </a:cubicBezTo>
                <a:cubicBezTo>
                  <a:pt x="295" y="10"/>
                  <a:pt x="303" y="10"/>
                  <a:pt x="311" y="10"/>
                </a:cubicBezTo>
                <a:cubicBezTo>
                  <a:pt x="313" y="10"/>
                  <a:pt x="316" y="10"/>
                  <a:pt x="319" y="11"/>
                </a:cubicBezTo>
                <a:cubicBezTo>
                  <a:pt x="325" y="11"/>
                  <a:pt x="318" y="20"/>
                  <a:pt x="317" y="23"/>
                </a:cubicBezTo>
                <a:cubicBezTo>
                  <a:pt x="313" y="30"/>
                  <a:pt x="312" y="42"/>
                  <a:pt x="300" y="42"/>
                </a:cubicBezTo>
                <a:cubicBezTo>
                  <a:pt x="294" y="42"/>
                  <a:pt x="288" y="42"/>
                  <a:pt x="282" y="42"/>
                </a:cubicBezTo>
                <a:cubicBezTo>
                  <a:pt x="275" y="43"/>
                  <a:pt x="264" y="43"/>
                  <a:pt x="270" y="33"/>
                </a:cubicBezTo>
                <a:cubicBezTo>
                  <a:pt x="273" y="26"/>
                  <a:pt x="279" y="13"/>
                  <a:pt x="286" y="10"/>
                </a:cubicBezTo>
                <a:close/>
                <a:moveTo>
                  <a:pt x="237" y="11"/>
                </a:moveTo>
                <a:cubicBezTo>
                  <a:pt x="241" y="10"/>
                  <a:pt x="247" y="10"/>
                  <a:pt x="252" y="10"/>
                </a:cubicBezTo>
                <a:cubicBezTo>
                  <a:pt x="253" y="11"/>
                  <a:pt x="257" y="11"/>
                  <a:pt x="258" y="11"/>
                </a:cubicBezTo>
                <a:cubicBezTo>
                  <a:pt x="259" y="11"/>
                  <a:pt x="259" y="11"/>
                  <a:pt x="259" y="11"/>
                </a:cubicBezTo>
                <a:cubicBezTo>
                  <a:pt x="259" y="11"/>
                  <a:pt x="260" y="11"/>
                  <a:pt x="260" y="11"/>
                </a:cubicBezTo>
                <a:cubicBezTo>
                  <a:pt x="260" y="11"/>
                  <a:pt x="261" y="11"/>
                  <a:pt x="262" y="11"/>
                </a:cubicBezTo>
                <a:cubicBezTo>
                  <a:pt x="263" y="11"/>
                  <a:pt x="265" y="11"/>
                  <a:pt x="267" y="11"/>
                </a:cubicBezTo>
                <a:cubicBezTo>
                  <a:pt x="271" y="12"/>
                  <a:pt x="275" y="10"/>
                  <a:pt x="272" y="16"/>
                </a:cubicBezTo>
                <a:cubicBezTo>
                  <a:pt x="269" y="23"/>
                  <a:pt x="264" y="32"/>
                  <a:pt x="259" y="38"/>
                </a:cubicBezTo>
                <a:cubicBezTo>
                  <a:pt x="255" y="43"/>
                  <a:pt x="244" y="41"/>
                  <a:pt x="239" y="42"/>
                </a:cubicBezTo>
                <a:cubicBezTo>
                  <a:pt x="233" y="42"/>
                  <a:pt x="228" y="42"/>
                  <a:pt x="222" y="42"/>
                </a:cubicBezTo>
                <a:cubicBezTo>
                  <a:pt x="222" y="42"/>
                  <a:pt x="216" y="42"/>
                  <a:pt x="216" y="41"/>
                </a:cubicBezTo>
                <a:cubicBezTo>
                  <a:pt x="217" y="37"/>
                  <a:pt x="220" y="34"/>
                  <a:pt x="222" y="31"/>
                </a:cubicBezTo>
                <a:cubicBezTo>
                  <a:pt x="226" y="25"/>
                  <a:pt x="229" y="13"/>
                  <a:pt x="237" y="11"/>
                </a:cubicBezTo>
                <a:close/>
                <a:moveTo>
                  <a:pt x="190" y="10"/>
                </a:moveTo>
                <a:cubicBezTo>
                  <a:pt x="190" y="10"/>
                  <a:pt x="190" y="10"/>
                  <a:pt x="191" y="10"/>
                </a:cubicBezTo>
                <a:cubicBezTo>
                  <a:pt x="191" y="11"/>
                  <a:pt x="191" y="11"/>
                  <a:pt x="192" y="11"/>
                </a:cubicBezTo>
                <a:cubicBezTo>
                  <a:pt x="194" y="11"/>
                  <a:pt x="196" y="10"/>
                  <a:pt x="199" y="10"/>
                </a:cubicBezTo>
                <a:cubicBezTo>
                  <a:pt x="202" y="11"/>
                  <a:pt x="205" y="11"/>
                  <a:pt x="208" y="11"/>
                </a:cubicBezTo>
                <a:cubicBezTo>
                  <a:pt x="213" y="11"/>
                  <a:pt x="218" y="11"/>
                  <a:pt x="223" y="11"/>
                </a:cubicBezTo>
                <a:cubicBezTo>
                  <a:pt x="227" y="11"/>
                  <a:pt x="225" y="13"/>
                  <a:pt x="224" y="16"/>
                </a:cubicBezTo>
                <a:cubicBezTo>
                  <a:pt x="222" y="20"/>
                  <a:pt x="220" y="23"/>
                  <a:pt x="217" y="27"/>
                </a:cubicBezTo>
                <a:cubicBezTo>
                  <a:pt x="213" y="33"/>
                  <a:pt x="210" y="41"/>
                  <a:pt x="201" y="41"/>
                </a:cubicBezTo>
                <a:cubicBezTo>
                  <a:pt x="192" y="41"/>
                  <a:pt x="184" y="41"/>
                  <a:pt x="175" y="41"/>
                </a:cubicBezTo>
                <a:cubicBezTo>
                  <a:pt x="170" y="41"/>
                  <a:pt x="161" y="41"/>
                  <a:pt x="165" y="34"/>
                </a:cubicBezTo>
                <a:cubicBezTo>
                  <a:pt x="168" y="31"/>
                  <a:pt x="170" y="28"/>
                  <a:pt x="173" y="24"/>
                </a:cubicBezTo>
                <a:cubicBezTo>
                  <a:pt x="177" y="18"/>
                  <a:pt x="181" y="11"/>
                  <a:pt x="190" y="10"/>
                </a:cubicBezTo>
                <a:close/>
                <a:moveTo>
                  <a:pt x="131" y="12"/>
                </a:moveTo>
                <a:cubicBezTo>
                  <a:pt x="135" y="10"/>
                  <a:pt x="141" y="11"/>
                  <a:pt x="146" y="11"/>
                </a:cubicBezTo>
                <a:cubicBezTo>
                  <a:pt x="146" y="11"/>
                  <a:pt x="146" y="11"/>
                  <a:pt x="146" y="11"/>
                </a:cubicBezTo>
                <a:cubicBezTo>
                  <a:pt x="154" y="13"/>
                  <a:pt x="162" y="13"/>
                  <a:pt x="170" y="13"/>
                </a:cubicBezTo>
                <a:cubicBezTo>
                  <a:pt x="173" y="13"/>
                  <a:pt x="172" y="13"/>
                  <a:pt x="171" y="15"/>
                </a:cubicBezTo>
                <a:cubicBezTo>
                  <a:pt x="168" y="18"/>
                  <a:pt x="165" y="21"/>
                  <a:pt x="163" y="25"/>
                </a:cubicBezTo>
                <a:cubicBezTo>
                  <a:pt x="159" y="30"/>
                  <a:pt x="156" y="34"/>
                  <a:pt x="151" y="38"/>
                </a:cubicBezTo>
                <a:cubicBezTo>
                  <a:pt x="149" y="40"/>
                  <a:pt x="142" y="40"/>
                  <a:pt x="139" y="40"/>
                </a:cubicBezTo>
                <a:cubicBezTo>
                  <a:pt x="132" y="40"/>
                  <a:pt x="125" y="40"/>
                  <a:pt x="119" y="40"/>
                </a:cubicBezTo>
                <a:cubicBezTo>
                  <a:pt x="118" y="40"/>
                  <a:pt x="109" y="40"/>
                  <a:pt x="109" y="39"/>
                </a:cubicBezTo>
                <a:cubicBezTo>
                  <a:pt x="110" y="36"/>
                  <a:pt x="113" y="33"/>
                  <a:pt x="115" y="31"/>
                </a:cubicBezTo>
                <a:cubicBezTo>
                  <a:pt x="119" y="25"/>
                  <a:pt x="124" y="14"/>
                  <a:pt x="131" y="12"/>
                </a:cubicBezTo>
                <a:close/>
                <a:moveTo>
                  <a:pt x="92" y="12"/>
                </a:moveTo>
                <a:cubicBezTo>
                  <a:pt x="99" y="12"/>
                  <a:pt x="107" y="11"/>
                  <a:pt x="114" y="11"/>
                </a:cubicBezTo>
                <a:cubicBezTo>
                  <a:pt x="123" y="11"/>
                  <a:pt x="113" y="20"/>
                  <a:pt x="110" y="24"/>
                </a:cubicBezTo>
                <a:cubicBezTo>
                  <a:pt x="106" y="31"/>
                  <a:pt x="101" y="38"/>
                  <a:pt x="93" y="40"/>
                </a:cubicBezTo>
                <a:cubicBezTo>
                  <a:pt x="88" y="41"/>
                  <a:pt x="83" y="42"/>
                  <a:pt x="78" y="42"/>
                </a:cubicBezTo>
                <a:cubicBezTo>
                  <a:pt x="73" y="42"/>
                  <a:pt x="67" y="42"/>
                  <a:pt x="62" y="41"/>
                </a:cubicBezTo>
                <a:cubicBezTo>
                  <a:pt x="62" y="41"/>
                  <a:pt x="73" y="25"/>
                  <a:pt x="74" y="24"/>
                </a:cubicBezTo>
                <a:cubicBezTo>
                  <a:pt x="80" y="18"/>
                  <a:pt x="84" y="12"/>
                  <a:pt x="92" y="12"/>
                </a:cubicBezTo>
                <a:close/>
                <a:moveTo>
                  <a:pt x="13" y="39"/>
                </a:moveTo>
                <a:cubicBezTo>
                  <a:pt x="17" y="33"/>
                  <a:pt x="22" y="28"/>
                  <a:pt x="27" y="24"/>
                </a:cubicBezTo>
                <a:cubicBezTo>
                  <a:pt x="28" y="23"/>
                  <a:pt x="28" y="23"/>
                  <a:pt x="28" y="22"/>
                </a:cubicBezTo>
                <a:cubicBezTo>
                  <a:pt x="31" y="19"/>
                  <a:pt x="34" y="16"/>
                  <a:pt x="37" y="14"/>
                </a:cubicBezTo>
                <a:cubicBezTo>
                  <a:pt x="41" y="11"/>
                  <a:pt x="49" y="12"/>
                  <a:pt x="53" y="12"/>
                </a:cubicBezTo>
                <a:cubicBezTo>
                  <a:pt x="57" y="11"/>
                  <a:pt x="62" y="11"/>
                  <a:pt x="66" y="11"/>
                </a:cubicBezTo>
                <a:cubicBezTo>
                  <a:pt x="72" y="11"/>
                  <a:pt x="75" y="12"/>
                  <a:pt x="72" y="17"/>
                </a:cubicBezTo>
                <a:cubicBezTo>
                  <a:pt x="70" y="19"/>
                  <a:pt x="67" y="21"/>
                  <a:pt x="65" y="24"/>
                </a:cubicBezTo>
                <a:cubicBezTo>
                  <a:pt x="60" y="29"/>
                  <a:pt x="56" y="36"/>
                  <a:pt x="50" y="40"/>
                </a:cubicBezTo>
                <a:cubicBezTo>
                  <a:pt x="47" y="42"/>
                  <a:pt x="37" y="41"/>
                  <a:pt x="33" y="41"/>
                </a:cubicBezTo>
                <a:cubicBezTo>
                  <a:pt x="31" y="41"/>
                  <a:pt x="12" y="41"/>
                  <a:pt x="1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2" name="Freeform 110"/>
          <p:cNvSpPr>
            <a:spLocks noEditPoints="1"/>
          </p:cNvSpPr>
          <p:nvPr/>
        </p:nvSpPr>
        <p:spPr bwMode="auto">
          <a:xfrm>
            <a:off x="6942076" y="4981389"/>
            <a:ext cx="6175677" cy="313238"/>
          </a:xfrm>
          <a:custGeom>
            <a:avLst/>
            <a:gdLst>
              <a:gd name="T0" fmla="*/ 243 w 1817"/>
              <a:gd name="T1" fmla="*/ 88 h 92"/>
              <a:gd name="T2" fmla="*/ 502 w 1817"/>
              <a:gd name="T3" fmla="*/ 86 h 92"/>
              <a:gd name="T4" fmla="*/ 721 w 1817"/>
              <a:gd name="T5" fmla="*/ 87 h 92"/>
              <a:gd name="T6" fmla="*/ 964 w 1817"/>
              <a:gd name="T7" fmla="*/ 88 h 92"/>
              <a:gd name="T8" fmla="*/ 1172 w 1817"/>
              <a:gd name="T9" fmla="*/ 78 h 92"/>
              <a:gd name="T10" fmla="*/ 1358 w 1817"/>
              <a:gd name="T11" fmla="*/ 88 h 92"/>
              <a:gd name="T12" fmla="*/ 1594 w 1817"/>
              <a:gd name="T13" fmla="*/ 82 h 92"/>
              <a:gd name="T14" fmla="*/ 1763 w 1817"/>
              <a:gd name="T15" fmla="*/ 84 h 92"/>
              <a:gd name="T16" fmla="*/ 1593 w 1817"/>
              <a:gd name="T17" fmla="*/ 3 h 92"/>
              <a:gd name="T18" fmla="*/ 1419 w 1817"/>
              <a:gd name="T19" fmla="*/ 2 h 92"/>
              <a:gd name="T20" fmla="*/ 1168 w 1817"/>
              <a:gd name="T21" fmla="*/ 8 h 92"/>
              <a:gd name="T22" fmla="*/ 1003 w 1817"/>
              <a:gd name="T23" fmla="*/ 5 h 92"/>
              <a:gd name="T24" fmla="*/ 747 w 1817"/>
              <a:gd name="T25" fmla="*/ 5 h 92"/>
              <a:gd name="T26" fmla="*/ 488 w 1817"/>
              <a:gd name="T27" fmla="*/ 5 h 92"/>
              <a:gd name="T28" fmla="*/ 207 w 1817"/>
              <a:gd name="T29" fmla="*/ 10 h 92"/>
              <a:gd name="T30" fmla="*/ 77 w 1817"/>
              <a:gd name="T31" fmla="*/ 44 h 92"/>
              <a:gd name="T32" fmla="*/ 185 w 1817"/>
              <a:gd name="T33" fmla="*/ 41 h 92"/>
              <a:gd name="T34" fmla="*/ 356 w 1817"/>
              <a:gd name="T35" fmla="*/ 39 h 92"/>
              <a:gd name="T36" fmla="*/ 468 w 1817"/>
              <a:gd name="T37" fmla="*/ 41 h 92"/>
              <a:gd name="T38" fmla="*/ 102 w 1817"/>
              <a:gd name="T39" fmla="*/ 76 h 92"/>
              <a:gd name="T40" fmla="*/ 278 w 1817"/>
              <a:gd name="T41" fmla="*/ 75 h 92"/>
              <a:gd name="T42" fmla="*/ 324 w 1817"/>
              <a:gd name="T43" fmla="*/ 79 h 92"/>
              <a:gd name="T44" fmla="*/ 463 w 1817"/>
              <a:gd name="T45" fmla="*/ 57 h 92"/>
              <a:gd name="T46" fmla="*/ 564 w 1817"/>
              <a:gd name="T47" fmla="*/ 43 h 92"/>
              <a:gd name="T48" fmla="*/ 667 w 1817"/>
              <a:gd name="T49" fmla="*/ 83 h 92"/>
              <a:gd name="T50" fmla="*/ 744 w 1817"/>
              <a:gd name="T51" fmla="*/ 46 h 92"/>
              <a:gd name="T52" fmla="*/ 829 w 1817"/>
              <a:gd name="T53" fmla="*/ 82 h 92"/>
              <a:gd name="T54" fmla="*/ 900 w 1817"/>
              <a:gd name="T55" fmla="*/ 44 h 92"/>
              <a:gd name="T56" fmla="*/ 970 w 1817"/>
              <a:gd name="T57" fmla="*/ 45 h 92"/>
              <a:gd name="T58" fmla="*/ 1086 w 1817"/>
              <a:gd name="T59" fmla="*/ 46 h 92"/>
              <a:gd name="T60" fmla="*/ 1174 w 1817"/>
              <a:gd name="T61" fmla="*/ 55 h 92"/>
              <a:gd name="T62" fmla="*/ 1257 w 1817"/>
              <a:gd name="T63" fmla="*/ 45 h 92"/>
              <a:gd name="T64" fmla="*/ 1341 w 1817"/>
              <a:gd name="T65" fmla="*/ 44 h 92"/>
              <a:gd name="T66" fmla="*/ 1352 w 1817"/>
              <a:gd name="T67" fmla="*/ 77 h 92"/>
              <a:gd name="T68" fmla="*/ 1509 w 1817"/>
              <a:gd name="T69" fmla="*/ 83 h 92"/>
              <a:gd name="T70" fmla="*/ 1579 w 1817"/>
              <a:gd name="T71" fmla="*/ 41 h 92"/>
              <a:gd name="T72" fmla="*/ 1539 w 1817"/>
              <a:gd name="T73" fmla="*/ 44 h 92"/>
              <a:gd name="T74" fmla="*/ 1673 w 1817"/>
              <a:gd name="T75" fmla="*/ 43 h 92"/>
              <a:gd name="T76" fmla="*/ 1741 w 1817"/>
              <a:gd name="T77" fmla="*/ 83 h 92"/>
              <a:gd name="T78" fmla="*/ 1739 w 1817"/>
              <a:gd name="T79" fmla="*/ 7 h 92"/>
              <a:gd name="T80" fmla="*/ 1666 w 1817"/>
              <a:gd name="T81" fmla="*/ 8 h 92"/>
              <a:gd name="T82" fmla="*/ 1622 w 1817"/>
              <a:gd name="T83" fmla="*/ 39 h 92"/>
              <a:gd name="T84" fmla="*/ 1513 w 1817"/>
              <a:gd name="T85" fmla="*/ 7 h 92"/>
              <a:gd name="T86" fmla="*/ 1452 w 1817"/>
              <a:gd name="T87" fmla="*/ 28 h 92"/>
              <a:gd name="T88" fmla="*/ 1306 w 1817"/>
              <a:gd name="T89" fmla="*/ 8 h 92"/>
              <a:gd name="T90" fmla="*/ 1250 w 1817"/>
              <a:gd name="T91" fmla="*/ 7 h 92"/>
              <a:gd name="T92" fmla="*/ 1169 w 1817"/>
              <a:gd name="T93" fmla="*/ 39 h 92"/>
              <a:gd name="T94" fmla="*/ 1119 w 1817"/>
              <a:gd name="T95" fmla="*/ 38 h 92"/>
              <a:gd name="T96" fmla="*/ 1064 w 1817"/>
              <a:gd name="T97" fmla="*/ 41 h 92"/>
              <a:gd name="T98" fmla="*/ 1011 w 1817"/>
              <a:gd name="T99" fmla="*/ 36 h 92"/>
              <a:gd name="T100" fmla="*/ 951 w 1817"/>
              <a:gd name="T101" fmla="*/ 41 h 92"/>
              <a:gd name="T102" fmla="*/ 904 w 1817"/>
              <a:gd name="T103" fmla="*/ 42 h 92"/>
              <a:gd name="T104" fmla="*/ 826 w 1817"/>
              <a:gd name="T105" fmla="*/ 9 h 92"/>
              <a:gd name="T106" fmla="*/ 773 w 1817"/>
              <a:gd name="T107" fmla="*/ 8 h 92"/>
              <a:gd name="T108" fmla="*/ 696 w 1817"/>
              <a:gd name="T109" fmla="*/ 41 h 92"/>
              <a:gd name="T110" fmla="*/ 633 w 1817"/>
              <a:gd name="T111" fmla="*/ 41 h 92"/>
              <a:gd name="T112" fmla="*/ 585 w 1817"/>
              <a:gd name="T113" fmla="*/ 38 h 92"/>
              <a:gd name="T114" fmla="*/ 492 w 1817"/>
              <a:gd name="T115" fmla="*/ 38 h 92"/>
              <a:gd name="T116" fmla="*/ 390 w 1817"/>
              <a:gd name="T117" fmla="*/ 36 h 92"/>
              <a:gd name="T118" fmla="*/ 297 w 1817"/>
              <a:gd name="T119" fmla="*/ 31 h 92"/>
              <a:gd name="T120" fmla="*/ 193 w 1817"/>
              <a:gd name="T121" fmla="*/ 30 h 92"/>
              <a:gd name="T122" fmla="*/ 84 w 1817"/>
              <a:gd name="T123" fmla="*/ 1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7" h="92">
                <a:moveTo>
                  <a:pt x="23" y="85"/>
                </a:moveTo>
                <a:cubicBezTo>
                  <a:pt x="30" y="86"/>
                  <a:pt x="44" y="88"/>
                  <a:pt x="52" y="83"/>
                </a:cubicBezTo>
                <a:cubicBezTo>
                  <a:pt x="53" y="82"/>
                  <a:pt x="55" y="81"/>
                  <a:pt x="56" y="80"/>
                </a:cubicBezTo>
                <a:cubicBezTo>
                  <a:pt x="56" y="82"/>
                  <a:pt x="56" y="84"/>
                  <a:pt x="58" y="85"/>
                </a:cubicBezTo>
                <a:cubicBezTo>
                  <a:pt x="64" y="88"/>
                  <a:pt x="74" y="87"/>
                  <a:pt x="80" y="87"/>
                </a:cubicBezTo>
                <a:cubicBezTo>
                  <a:pt x="81" y="87"/>
                  <a:pt x="81" y="87"/>
                  <a:pt x="81" y="87"/>
                </a:cubicBezTo>
                <a:cubicBezTo>
                  <a:pt x="89" y="87"/>
                  <a:pt x="98" y="86"/>
                  <a:pt x="103" y="81"/>
                </a:cubicBezTo>
                <a:cubicBezTo>
                  <a:pt x="105" y="79"/>
                  <a:pt x="106" y="78"/>
                  <a:pt x="108" y="76"/>
                </a:cubicBezTo>
                <a:cubicBezTo>
                  <a:pt x="107" y="79"/>
                  <a:pt x="107" y="81"/>
                  <a:pt x="108" y="84"/>
                </a:cubicBezTo>
                <a:cubicBezTo>
                  <a:pt x="111" y="89"/>
                  <a:pt x="128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43" y="87"/>
                  <a:pt x="153" y="87"/>
                  <a:pt x="160" y="82"/>
                </a:cubicBezTo>
                <a:cubicBezTo>
                  <a:pt x="163" y="81"/>
                  <a:pt x="165" y="78"/>
                  <a:pt x="167" y="76"/>
                </a:cubicBezTo>
                <a:cubicBezTo>
                  <a:pt x="165" y="89"/>
                  <a:pt x="186" y="87"/>
                  <a:pt x="195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206" y="87"/>
                  <a:pt x="214" y="79"/>
                  <a:pt x="220" y="71"/>
                </a:cubicBezTo>
                <a:cubicBezTo>
                  <a:pt x="219" y="75"/>
                  <a:pt x="218" y="80"/>
                  <a:pt x="219" y="83"/>
                </a:cubicBezTo>
                <a:cubicBezTo>
                  <a:pt x="222" y="90"/>
                  <a:pt x="238" y="88"/>
                  <a:pt x="243" y="88"/>
                </a:cubicBezTo>
                <a:cubicBezTo>
                  <a:pt x="243" y="88"/>
                  <a:pt x="243" y="88"/>
                  <a:pt x="243" y="88"/>
                </a:cubicBezTo>
                <a:cubicBezTo>
                  <a:pt x="244" y="88"/>
                  <a:pt x="244" y="88"/>
                  <a:pt x="244" y="88"/>
                </a:cubicBezTo>
                <a:cubicBezTo>
                  <a:pt x="244" y="88"/>
                  <a:pt x="244" y="88"/>
                  <a:pt x="244" y="88"/>
                </a:cubicBezTo>
                <a:cubicBezTo>
                  <a:pt x="252" y="88"/>
                  <a:pt x="259" y="88"/>
                  <a:pt x="266" y="87"/>
                </a:cubicBezTo>
                <a:cubicBezTo>
                  <a:pt x="275" y="85"/>
                  <a:pt x="278" y="82"/>
                  <a:pt x="282" y="76"/>
                </a:cubicBezTo>
                <a:cubicBezTo>
                  <a:pt x="281" y="79"/>
                  <a:pt x="281" y="83"/>
                  <a:pt x="286" y="84"/>
                </a:cubicBezTo>
                <a:cubicBezTo>
                  <a:pt x="293" y="86"/>
                  <a:pt x="301" y="85"/>
                  <a:pt x="309" y="85"/>
                </a:cubicBezTo>
                <a:cubicBezTo>
                  <a:pt x="309" y="85"/>
                  <a:pt x="309" y="85"/>
                  <a:pt x="310" y="85"/>
                </a:cubicBezTo>
                <a:cubicBezTo>
                  <a:pt x="315" y="85"/>
                  <a:pt x="325" y="85"/>
                  <a:pt x="330" y="82"/>
                </a:cubicBezTo>
                <a:cubicBezTo>
                  <a:pt x="331" y="81"/>
                  <a:pt x="332" y="80"/>
                  <a:pt x="334" y="79"/>
                </a:cubicBezTo>
                <a:cubicBezTo>
                  <a:pt x="334" y="81"/>
                  <a:pt x="335" y="84"/>
                  <a:pt x="338" y="85"/>
                </a:cubicBezTo>
                <a:cubicBezTo>
                  <a:pt x="343" y="87"/>
                  <a:pt x="350" y="86"/>
                  <a:pt x="355" y="86"/>
                </a:cubicBezTo>
                <a:cubicBezTo>
                  <a:pt x="359" y="86"/>
                  <a:pt x="364" y="87"/>
                  <a:pt x="369" y="86"/>
                </a:cubicBezTo>
                <a:cubicBezTo>
                  <a:pt x="375" y="87"/>
                  <a:pt x="383" y="86"/>
                  <a:pt x="389" y="85"/>
                </a:cubicBezTo>
                <a:cubicBezTo>
                  <a:pt x="394" y="83"/>
                  <a:pt x="397" y="79"/>
                  <a:pt x="399" y="74"/>
                </a:cubicBezTo>
                <a:cubicBezTo>
                  <a:pt x="398" y="80"/>
                  <a:pt x="399" y="85"/>
                  <a:pt x="406" y="86"/>
                </a:cubicBezTo>
                <a:cubicBezTo>
                  <a:pt x="415" y="86"/>
                  <a:pt x="425" y="87"/>
                  <a:pt x="435" y="87"/>
                </a:cubicBezTo>
                <a:cubicBezTo>
                  <a:pt x="435" y="87"/>
                  <a:pt x="435" y="87"/>
                  <a:pt x="436" y="87"/>
                </a:cubicBezTo>
                <a:cubicBezTo>
                  <a:pt x="441" y="87"/>
                  <a:pt x="448" y="86"/>
                  <a:pt x="454" y="85"/>
                </a:cubicBezTo>
                <a:cubicBezTo>
                  <a:pt x="458" y="84"/>
                  <a:pt x="460" y="81"/>
                  <a:pt x="462" y="77"/>
                </a:cubicBezTo>
                <a:cubicBezTo>
                  <a:pt x="462" y="82"/>
                  <a:pt x="465" y="84"/>
                  <a:pt x="471" y="85"/>
                </a:cubicBezTo>
                <a:cubicBezTo>
                  <a:pt x="481" y="87"/>
                  <a:pt x="492" y="87"/>
                  <a:pt x="502" y="86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9" y="86"/>
                  <a:pt x="518" y="87"/>
                  <a:pt x="524" y="83"/>
                </a:cubicBezTo>
                <a:cubicBezTo>
                  <a:pt x="525" y="82"/>
                  <a:pt x="526" y="80"/>
                  <a:pt x="527" y="77"/>
                </a:cubicBezTo>
                <a:cubicBezTo>
                  <a:pt x="527" y="81"/>
                  <a:pt x="529" y="84"/>
                  <a:pt x="532" y="85"/>
                </a:cubicBezTo>
                <a:cubicBezTo>
                  <a:pt x="538" y="87"/>
                  <a:pt x="551" y="88"/>
                  <a:pt x="557" y="86"/>
                </a:cubicBezTo>
                <a:cubicBezTo>
                  <a:pt x="558" y="86"/>
                  <a:pt x="558" y="86"/>
                  <a:pt x="558" y="86"/>
                </a:cubicBezTo>
                <a:cubicBezTo>
                  <a:pt x="565" y="87"/>
                  <a:pt x="575" y="85"/>
                  <a:pt x="581" y="83"/>
                </a:cubicBezTo>
                <a:cubicBezTo>
                  <a:pt x="582" y="82"/>
                  <a:pt x="582" y="81"/>
                  <a:pt x="583" y="80"/>
                </a:cubicBezTo>
                <a:cubicBezTo>
                  <a:pt x="584" y="83"/>
                  <a:pt x="585" y="85"/>
                  <a:pt x="588" y="85"/>
                </a:cubicBezTo>
                <a:cubicBezTo>
                  <a:pt x="597" y="86"/>
                  <a:pt x="606" y="87"/>
                  <a:pt x="615" y="86"/>
                </a:cubicBezTo>
                <a:cubicBezTo>
                  <a:pt x="616" y="86"/>
                  <a:pt x="616" y="86"/>
                  <a:pt x="616" y="86"/>
                </a:cubicBezTo>
                <a:cubicBezTo>
                  <a:pt x="622" y="85"/>
                  <a:pt x="627" y="87"/>
                  <a:pt x="633" y="84"/>
                </a:cubicBezTo>
                <a:cubicBezTo>
                  <a:pt x="640" y="81"/>
                  <a:pt x="639" y="69"/>
                  <a:pt x="639" y="62"/>
                </a:cubicBezTo>
                <a:cubicBezTo>
                  <a:pt x="639" y="63"/>
                  <a:pt x="639" y="64"/>
                  <a:pt x="639" y="64"/>
                </a:cubicBezTo>
                <a:cubicBezTo>
                  <a:pt x="639" y="70"/>
                  <a:pt x="637" y="82"/>
                  <a:pt x="643" y="86"/>
                </a:cubicBezTo>
                <a:cubicBezTo>
                  <a:pt x="649" y="89"/>
                  <a:pt x="659" y="89"/>
                  <a:pt x="665" y="88"/>
                </a:cubicBezTo>
                <a:cubicBezTo>
                  <a:pt x="673" y="88"/>
                  <a:pt x="681" y="88"/>
                  <a:pt x="688" y="85"/>
                </a:cubicBezTo>
                <a:cubicBezTo>
                  <a:pt x="690" y="84"/>
                  <a:pt x="691" y="82"/>
                  <a:pt x="692" y="80"/>
                </a:cubicBezTo>
                <a:cubicBezTo>
                  <a:pt x="693" y="84"/>
                  <a:pt x="695" y="86"/>
                  <a:pt x="699" y="87"/>
                </a:cubicBezTo>
                <a:cubicBezTo>
                  <a:pt x="706" y="88"/>
                  <a:pt x="714" y="87"/>
                  <a:pt x="721" y="87"/>
                </a:cubicBezTo>
                <a:cubicBezTo>
                  <a:pt x="727" y="88"/>
                  <a:pt x="734" y="88"/>
                  <a:pt x="739" y="86"/>
                </a:cubicBezTo>
                <a:cubicBezTo>
                  <a:pt x="743" y="85"/>
                  <a:pt x="744" y="83"/>
                  <a:pt x="745" y="81"/>
                </a:cubicBezTo>
                <a:cubicBezTo>
                  <a:pt x="746" y="83"/>
                  <a:pt x="747" y="85"/>
                  <a:pt x="749" y="85"/>
                </a:cubicBezTo>
                <a:cubicBezTo>
                  <a:pt x="757" y="90"/>
                  <a:pt x="766" y="88"/>
                  <a:pt x="775" y="88"/>
                </a:cubicBezTo>
                <a:cubicBezTo>
                  <a:pt x="776" y="88"/>
                  <a:pt x="776" y="88"/>
                  <a:pt x="776" y="88"/>
                </a:cubicBezTo>
                <a:cubicBezTo>
                  <a:pt x="782" y="87"/>
                  <a:pt x="787" y="88"/>
                  <a:pt x="792" y="86"/>
                </a:cubicBezTo>
                <a:cubicBezTo>
                  <a:pt x="796" y="85"/>
                  <a:pt x="798" y="83"/>
                  <a:pt x="799" y="80"/>
                </a:cubicBezTo>
                <a:cubicBezTo>
                  <a:pt x="799" y="81"/>
                  <a:pt x="799" y="81"/>
                  <a:pt x="800" y="82"/>
                </a:cubicBezTo>
                <a:cubicBezTo>
                  <a:pt x="804" y="89"/>
                  <a:pt x="818" y="87"/>
                  <a:pt x="826" y="86"/>
                </a:cubicBezTo>
                <a:cubicBezTo>
                  <a:pt x="832" y="87"/>
                  <a:pt x="838" y="86"/>
                  <a:pt x="844" y="86"/>
                </a:cubicBezTo>
                <a:cubicBezTo>
                  <a:pt x="849" y="85"/>
                  <a:pt x="852" y="83"/>
                  <a:pt x="853" y="80"/>
                </a:cubicBezTo>
                <a:cubicBezTo>
                  <a:pt x="854" y="83"/>
                  <a:pt x="855" y="85"/>
                  <a:pt x="857" y="86"/>
                </a:cubicBezTo>
                <a:cubicBezTo>
                  <a:pt x="865" y="88"/>
                  <a:pt x="874" y="87"/>
                  <a:pt x="882" y="86"/>
                </a:cubicBezTo>
                <a:cubicBezTo>
                  <a:pt x="883" y="86"/>
                  <a:pt x="883" y="86"/>
                  <a:pt x="883" y="86"/>
                </a:cubicBezTo>
                <a:cubicBezTo>
                  <a:pt x="890" y="86"/>
                  <a:pt x="896" y="87"/>
                  <a:pt x="902" y="85"/>
                </a:cubicBezTo>
                <a:cubicBezTo>
                  <a:pt x="904" y="84"/>
                  <a:pt x="905" y="83"/>
                  <a:pt x="906" y="81"/>
                </a:cubicBezTo>
                <a:cubicBezTo>
                  <a:pt x="906" y="83"/>
                  <a:pt x="907" y="86"/>
                  <a:pt x="909" y="86"/>
                </a:cubicBezTo>
                <a:cubicBezTo>
                  <a:pt x="916" y="88"/>
                  <a:pt x="925" y="89"/>
                  <a:pt x="933" y="87"/>
                </a:cubicBezTo>
                <a:cubicBezTo>
                  <a:pt x="939" y="88"/>
                  <a:pt x="946" y="88"/>
                  <a:pt x="952" y="86"/>
                </a:cubicBezTo>
                <a:cubicBezTo>
                  <a:pt x="955" y="86"/>
                  <a:pt x="956" y="83"/>
                  <a:pt x="957" y="80"/>
                </a:cubicBezTo>
                <a:cubicBezTo>
                  <a:pt x="958" y="84"/>
                  <a:pt x="960" y="87"/>
                  <a:pt x="964" y="88"/>
                </a:cubicBezTo>
                <a:cubicBezTo>
                  <a:pt x="971" y="88"/>
                  <a:pt x="979" y="88"/>
                  <a:pt x="986" y="87"/>
                </a:cubicBezTo>
                <a:cubicBezTo>
                  <a:pt x="986" y="87"/>
                  <a:pt x="986" y="87"/>
                  <a:pt x="986" y="87"/>
                </a:cubicBezTo>
                <a:cubicBezTo>
                  <a:pt x="993" y="87"/>
                  <a:pt x="1002" y="88"/>
                  <a:pt x="1007" y="84"/>
                </a:cubicBezTo>
                <a:cubicBezTo>
                  <a:pt x="1009" y="83"/>
                  <a:pt x="1010" y="82"/>
                  <a:pt x="1011" y="80"/>
                </a:cubicBezTo>
                <a:cubicBezTo>
                  <a:pt x="1012" y="83"/>
                  <a:pt x="1013" y="85"/>
                  <a:pt x="1016" y="87"/>
                </a:cubicBezTo>
                <a:cubicBezTo>
                  <a:pt x="1022" y="91"/>
                  <a:pt x="1033" y="87"/>
                  <a:pt x="1040" y="87"/>
                </a:cubicBezTo>
                <a:cubicBezTo>
                  <a:pt x="1041" y="87"/>
                  <a:pt x="1041" y="87"/>
                  <a:pt x="1042" y="87"/>
                </a:cubicBezTo>
                <a:cubicBezTo>
                  <a:pt x="1047" y="87"/>
                  <a:pt x="1056" y="88"/>
                  <a:pt x="1061" y="85"/>
                </a:cubicBezTo>
                <a:cubicBezTo>
                  <a:pt x="1063" y="83"/>
                  <a:pt x="1065" y="81"/>
                  <a:pt x="1066" y="78"/>
                </a:cubicBezTo>
                <a:cubicBezTo>
                  <a:pt x="1066" y="82"/>
                  <a:pt x="1068" y="85"/>
                  <a:pt x="1071" y="86"/>
                </a:cubicBezTo>
                <a:cubicBezTo>
                  <a:pt x="1077" y="91"/>
                  <a:pt x="1086" y="88"/>
                  <a:pt x="1093" y="88"/>
                </a:cubicBezTo>
                <a:cubicBezTo>
                  <a:pt x="1093" y="88"/>
                  <a:pt x="1093" y="88"/>
                  <a:pt x="1093" y="88"/>
                </a:cubicBezTo>
                <a:cubicBezTo>
                  <a:pt x="1094" y="88"/>
                  <a:pt x="1094" y="88"/>
                  <a:pt x="1094" y="88"/>
                </a:cubicBezTo>
                <a:cubicBezTo>
                  <a:pt x="1094" y="89"/>
                  <a:pt x="1094" y="88"/>
                  <a:pt x="1094" y="88"/>
                </a:cubicBezTo>
                <a:cubicBezTo>
                  <a:pt x="1099" y="88"/>
                  <a:pt x="1110" y="88"/>
                  <a:pt x="1113" y="86"/>
                </a:cubicBezTo>
                <a:cubicBezTo>
                  <a:pt x="1116" y="83"/>
                  <a:pt x="1117" y="79"/>
                  <a:pt x="1117" y="74"/>
                </a:cubicBezTo>
                <a:cubicBezTo>
                  <a:pt x="1118" y="79"/>
                  <a:pt x="1120" y="84"/>
                  <a:pt x="1124" y="86"/>
                </a:cubicBezTo>
                <a:cubicBezTo>
                  <a:pt x="1129" y="89"/>
                  <a:pt x="1141" y="88"/>
                  <a:pt x="1147" y="87"/>
                </a:cubicBezTo>
                <a:cubicBezTo>
                  <a:pt x="1148" y="87"/>
                  <a:pt x="1148" y="87"/>
                  <a:pt x="1148" y="87"/>
                </a:cubicBezTo>
                <a:cubicBezTo>
                  <a:pt x="1154" y="87"/>
                  <a:pt x="1159" y="87"/>
                  <a:pt x="1165" y="86"/>
                </a:cubicBezTo>
                <a:cubicBezTo>
                  <a:pt x="1170" y="84"/>
                  <a:pt x="1171" y="81"/>
                  <a:pt x="1172" y="78"/>
                </a:cubicBezTo>
                <a:cubicBezTo>
                  <a:pt x="1173" y="81"/>
                  <a:pt x="1174" y="84"/>
                  <a:pt x="1177" y="86"/>
                </a:cubicBezTo>
                <a:cubicBezTo>
                  <a:pt x="1183" y="89"/>
                  <a:pt x="1194" y="88"/>
                  <a:pt x="1201" y="88"/>
                </a:cubicBezTo>
                <a:cubicBezTo>
                  <a:pt x="1201" y="88"/>
                  <a:pt x="1201" y="88"/>
                  <a:pt x="1201" y="88"/>
                </a:cubicBezTo>
                <a:cubicBezTo>
                  <a:pt x="1201" y="88"/>
                  <a:pt x="1201" y="88"/>
                  <a:pt x="1201" y="88"/>
                </a:cubicBezTo>
                <a:cubicBezTo>
                  <a:pt x="1202" y="88"/>
                  <a:pt x="1202" y="88"/>
                  <a:pt x="1202" y="88"/>
                </a:cubicBezTo>
                <a:cubicBezTo>
                  <a:pt x="1202" y="88"/>
                  <a:pt x="1202" y="88"/>
                  <a:pt x="1202" y="88"/>
                </a:cubicBezTo>
                <a:cubicBezTo>
                  <a:pt x="1208" y="87"/>
                  <a:pt x="1215" y="88"/>
                  <a:pt x="1221" y="86"/>
                </a:cubicBezTo>
                <a:cubicBezTo>
                  <a:pt x="1224" y="84"/>
                  <a:pt x="1226" y="82"/>
                  <a:pt x="1227" y="80"/>
                </a:cubicBezTo>
                <a:cubicBezTo>
                  <a:pt x="1228" y="81"/>
                  <a:pt x="1228" y="83"/>
                  <a:pt x="1230" y="84"/>
                </a:cubicBezTo>
                <a:cubicBezTo>
                  <a:pt x="1237" y="89"/>
                  <a:pt x="1249" y="87"/>
                  <a:pt x="1257" y="87"/>
                </a:cubicBezTo>
                <a:cubicBezTo>
                  <a:pt x="1257" y="87"/>
                  <a:pt x="1257" y="87"/>
                  <a:pt x="1257" y="87"/>
                </a:cubicBezTo>
                <a:cubicBezTo>
                  <a:pt x="1257" y="87"/>
                  <a:pt x="1258" y="87"/>
                  <a:pt x="1258" y="87"/>
                </a:cubicBezTo>
                <a:cubicBezTo>
                  <a:pt x="1263" y="87"/>
                  <a:pt x="1269" y="87"/>
                  <a:pt x="1275" y="86"/>
                </a:cubicBezTo>
                <a:cubicBezTo>
                  <a:pt x="1280" y="85"/>
                  <a:pt x="1283" y="83"/>
                  <a:pt x="1284" y="80"/>
                </a:cubicBezTo>
                <a:cubicBezTo>
                  <a:pt x="1285" y="83"/>
                  <a:pt x="1286" y="85"/>
                  <a:pt x="1289" y="86"/>
                </a:cubicBezTo>
                <a:cubicBezTo>
                  <a:pt x="1298" y="90"/>
                  <a:pt x="1308" y="89"/>
                  <a:pt x="1318" y="89"/>
                </a:cubicBezTo>
                <a:cubicBezTo>
                  <a:pt x="1318" y="89"/>
                  <a:pt x="1318" y="89"/>
                  <a:pt x="1318" y="89"/>
                </a:cubicBezTo>
                <a:cubicBezTo>
                  <a:pt x="1318" y="89"/>
                  <a:pt x="1318" y="89"/>
                  <a:pt x="1318" y="89"/>
                </a:cubicBezTo>
                <a:cubicBezTo>
                  <a:pt x="1325" y="89"/>
                  <a:pt x="1333" y="89"/>
                  <a:pt x="1339" y="88"/>
                </a:cubicBezTo>
                <a:cubicBezTo>
                  <a:pt x="1347" y="86"/>
                  <a:pt x="1348" y="83"/>
                  <a:pt x="1348" y="77"/>
                </a:cubicBezTo>
                <a:cubicBezTo>
                  <a:pt x="1350" y="83"/>
                  <a:pt x="1352" y="88"/>
                  <a:pt x="1358" y="88"/>
                </a:cubicBezTo>
                <a:cubicBezTo>
                  <a:pt x="1367" y="88"/>
                  <a:pt x="1376" y="89"/>
                  <a:pt x="1385" y="88"/>
                </a:cubicBezTo>
                <a:cubicBezTo>
                  <a:pt x="1385" y="88"/>
                  <a:pt x="1385" y="88"/>
                  <a:pt x="1385" y="88"/>
                </a:cubicBezTo>
                <a:cubicBezTo>
                  <a:pt x="1385" y="88"/>
                  <a:pt x="1386" y="88"/>
                  <a:pt x="1386" y="88"/>
                </a:cubicBezTo>
                <a:cubicBezTo>
                  <a:pt x="1393" y="87"/>
                  <a:pt x="1405" y="90"/>
                  <a:pt x="1411" y="84"/>
                </a:cubicBezTo>
                <a:cubicBezTo>
                  <a:pt x="1411" y="84"/>
                  <a:pt x="1411" y="83"/>
                  <a:pt x="1411" y="83"/>
                </a:cubicBezTo>
                <a:cubicBezTo>
                  <a:pt x="1413" y="86"/>
                  <a:pt x="1415" y="88"/>
                  <a:pt x="1418" y="88"/>
                </a:cubicBezTo>
                <a:cubicBezTo>
                  <a:pt x="1429" y="88"/>
                  <a:pt x="1440" y="89"/>
                  <a:pt x="1451" y="88"/>
                </a:cubicBezTo>
                <a:cubicBezTo>
                  <a:pt x="1451" y="88"/>
                  <a:pt x="1451" y="88"/>
                  <a:pt x="1451" y="88"/>
                </a:cubicBezTo>
                <a:cubicBezTo>
                  <a:pt x="1458" y="86"/>
                  <a:pt x="1467" y="89"/>
                  <a:pt x="1473" y="86"/>
                </a:cubicBezTo>
                <a:cubicBezTo>
                  <a:pt x="1476" y="85"/>
                  <a:pt x="1477" y="83"/>
                  <a:pt x="1477" y="80"/>
                </a:cubicBezTo>
                <a:cubicBezTo>
                  <a:pt x="1479" y="83"/>
                  <a:pt x="1481" y="86"/>
                  <a:pt x="1484" y="86"/>
                </a:cubicBezTo>
                <a:cubicBezTo>
                  <a:pt x="1492" y="89"/>
                  <a:pt x="1502" y="88"/>
                  <a:pt x="1509" y="88"/>
                </a:cubicBezTo>
                <a:cubicBezTo>
                  <a:pt x="1510" y="87"/>
                  <a:pt x="1510" y="87"/>
                  <a:pt x="1510" y="87"/>
                </a:cubicBezTo>
                <a:cubicBezTo>
                  <a:pt x="1515" y="87"/>
                  <a:pt x="1522" y="89"/>
                  <a:pt x="1526" y="85"/>
                </a:cubicBezTo>
                <a:cubicBezTo>
                  <a:pt x="1529" y="83"/>
                  <a:pt x="1529" y="81"/>
                  <a:pt x="1529" y="78"/>
                </a:cubicBezTo>
                <a:cubicBezTo>
                  <a:pt x="1529" y="79"/>
                  <a:pt x="1529" y="79"/>
                  <a:pt x="1530" y="79"/>
                </a:cubicBezTo>
                <a:cubicBezTo>
                  <a:pt x="1533" y="84"/>
                  <a:pt x="1536" y="87"/>
                  <a:pt x="1542" y="87"/>
                </a:cubicBezTo>
                <a:cubicBezTo>
                  <a:pt x="1549" y="88"/>
                  <a:pt x="1557" y="88"/>
                  <a:pt x="1565" y="88"/>
                </a:cubicBezTo>
                <a:cubicBezTo>
                  <a:pt x="1565" y="88"/>
                  <a:pt x="1565" y="88"/>
                  <a:pt x="1566" y="88"/>
                </a:cubicBezTo>
                <a:cubicBezTo>
                  <a:pt x="1574" y="87"/>
                  <a:pt x="1585" y="91"/>
                  <a:pt x="1592" y="86"/>
                </a:cubicBezTo>
                <a:cubicBezTo>
                  <a:pt x="1593" y="85"/>
                  <a:pt x="1594" y="84"/>
                  <a:pt x="1594" y="82"/>
                </a:cubicBezTo>
                <a:cubicBezTo>
                  <a:pt x="1595" y="84"/>
                  <a:pt x="1597" y="86"/>
                  <a:pt x="1598" y="87"/>
                </a:cubicBezTo>
                <a:cubicBezTo>
                  <a:pt x="1601" y="89"/>
                  <a:pt x="1608" y="88"/>
                  <a:pt x="1611" y="88"/>
                </a:cubicBezTo>
                <a:cubicBezTo>
                  <a:pt x="1615" y="88"/>
                  <a:pt x="1620" y="88"/>
                  <a:pt x="1624" y="88"/>
                </a:cubicBezTo>
                <a:cubicBezTo>
                  <a:pt x="1625" y="88"/>
                  <a:pt x="1625" y="88"/>
                  <a:pt x="1625" y="88"/>
                </a:cubicBezTo>
                <a:cubicBezTo>
                  <a:pt x="1628" y="87"/>
                  <a:pt x="1643" y="90"/>
                  <a:pt x="1645" y="85"/>
                </a:cubicBezTo>
                <a:cubicBezTo>
                  <a:pt x="1645" y="83"/>
                  <a:pt x="1645" y="82"/>
                  <a:pt x="1645" y="80"/>
                </a:cubicBezTo>
                <a:cubicBezTo>
                  <a:pt x="1648" y="83"/>
                  <a:pt x="1651" y="85"/>
                  <a:pt x="1655" y="87"/>
                </a:cubicBezTo>
                <a:cubicBezTo>
                  <a:pt x="1658" y="88"/>
                  <a:pt x="1663" y="87"/>
                  <a:pt x="1666" y="87"/>
                </a:cubicBezTo>
                <a:cubicBezTo>
                  <a:pt x="1672" y="86"/>
                  <a:pt x="1677" y="86"/>
                  <a:pt x="1682" y="86"/>
                </a:cubicBezTo>
                <a:cubicBezTo>
                  <a:pt x="1682" y="86"/>
                  <a:pt x="1682" y="86"/>
                  <a:pt x="1682" y="86"/>
                </a:cubicBezTo>
                <a:cubicBezTo>
                  <a:pt x="1683" y="86"/>
                  <a:pt x="1683" y="86"/>
                  <a:pt x="1683" y="86"/>
                </a:cubicBezTo>
                <a:cubicBezTo>
                  <a:pt x="1683" y="86"/>
                  <a:pt x="1683" y="86"/>
                  <a:pt x="1683" y="86"/>
                </a:cubicBezTo>
                <a:cubicBezTo>
                  <a:pt x="1683" y="86"/>
                  <a:pt x="1683" y="86"/>
                  <a:pt x="1683" y="86"/>
                </a:cubicBezTo>
                <a:cubicBezTo>
                  <a:pt x="1689" y="86"/>
                  <a:pt x="1699" y="89"/>
                  <a:pt x="1703" y="83"/>
                </a:cubicBezTo>
                <a:cubicBezTo>
                  <a:pt x="1704" y="82"/>
                  <a:pt x="1704" y="80"/>
                  <a:pt x="1704" y="78"/>
                </a:cubicBezTo>
                <a:cubicBezTo>
                  <a:pt x="1707" y="81"/>
                  <a:pt x="1710" y="85"/>
                  <a:pt x="1714" y="87"/>
                </a:cubicBezTo>
                <a:cubicBezTo>
                  <a:pt x="1718" y="90"/>
                  <a:pt x="1732" y="88"/>
                  <a:pt x="1738" y="87"/>
                </a:cubicBezTo>
                <a:cubicBezTo>
                  <a:pt x="1739" y="88"/>
                  <a:pt x="1739" y="88"/>
                  <a:pt x="1739" y="88"/>
                </a:cubicBezTo>
                <a:cubicBezTo>
                  <a:pt x="1744" y="88"/>
                  <a:pt x="1754" y="90"/>
                  <a:pt x="1758" y="86"/>
                </a:cubicBezTo>
                <a:cubicBezTo>
                  <a:pt x="1759" y="84"/>
                  <a:pt x="1760" y="82"/>
                  <a:pt x="1759" y="80"/>
                </a:cubicBezTo>
                <a:cubicBezTo>
                  <a:pt x="1761" y="81"/>
                  <a:pt x="1762" y="83"/>
                  <a:pt x="1763" y="84"/>
                </a:cubicBezTo>
                <a:cubicBezTo>
                  <a:pt x="1768" y="90"/>
                  <a:pt x="1778" y="90"/>
                  <a:pt x="1785" y="89"/>
                </a:cubicBezTo>
                <a:cubicBezTo>
                  <a:pt x="1785" y="89"/>
                  <a:pt x="1785" y="89"/>
                  <a:pt x="1786" y="89"/>
                </a:cubicBezTo>
                <a:cubicBezTo>
                  <a:pt x="1793" y="89"/>
                  <a:pt x="1804" y="92"/>
                  <a:pt x="1811" y="87"/>
                </a:cubicBezTo>
                <a:cubicBezTo>
                  <a:pt x="1817" y="83"/>
                  <a:pt x="1812" y="77"/>
                  <a:pt x="1809" y="72"/>
                </a:cubicBezTo>
                <a:cubicBezTo>
                  <a:pt x="1803" y="63"/>
                  <a:pt x="1795" y="52"/>
                  <a:pt x="1787" y="46"/>
                </a:cubicBezTo>
                <a:cubicBezTo>
                  <a:pt x="1783" y="43"/>
                  <a:pt x="1779" y="42"/>
                  <a:pt x="1774" y="42"/>
                </a:cubicBezTo>
                <a:cubicBezTo>
                  <a:pt x="1777" y="41"/>
                  <a:pt x="1779" y="41"/>
                  <a:pt x="1780" y="39"/>
                </a:cubicBezTo>
                <a:cubicBezTo>
                  <a:pt x="1784" y="32"/>
                  <a:pt x="1777" y="23"/>
                  <a:pt x="1773" y="17"/>
                </a:cubicBezTo>
                <a:cubicBezTo>
                  <a:pt x="1764" y="5"/>
                  <a:pt x="1753" y="0"/>
                  <a:pt x="1739" y="3"/>
                </a:cubicBezTo>
                <a:cubicBezTo>
                  <a:pt x="1734" y="2"/>
                  <a:pt x="1709" y="0"/>
                  <a:pt x="1707" y="7"/>
                </a:cubicBezTo>
                <a:cubicBezTo>
                  <a:pt x="1706" y="6"/>
                  <a:pt x="1705" y="6"/>
                  <a:pt x="1704" y="5"/>
                </a:cubicBezTo>
                <a:cubicBezTo>
                  <a:pt x="1697" y="3"/>
                  <a:pt x="1690" y="3"/>
                  <a:pt x="1683" y="4"/>
                </a:cubicBezTo>
                <a:cubicBezTo>
                  <a:pt x="1683" y="4"/>
                  <a:pt x="1683" y="4"/>
                  <a:pt x="1683" y="4"/>
                </a:cubicBezTo>
                <a:cubicBezTo>
                  <a:pt x="1676" y="3"/>
                  <a:pt x="1657" y="0"/>
                  <a:pt x="1658" y="9"/>
                </a:cubicBezTo>
                <a:cubicBezTo>
                  <a:pt x="1655" y="7"/>
                  <a:pt x="1653" y="6"/>
                  <a:pt x="1650" y="5"/>
                </a:cubicBezTo>
                <a:cubicBezTo>
                  <a:pt x="1645" y="4"/>
                  <a:pt x="1640" y="5"/>
                  <a:pt x="1634" y="4"/>
                </a:cubicBezTo>
                <a:cubicBezTo>
                  <a:pt x="1634" y="4"/>
                  <a:pt x="1634" y="4"/>
                  <a:pt x="1633" y="4"/>
                </a:cubicBezTo>
                <a:cubicBezTo>
                  <a:pt x="1627" y="4"/>
                  <a:pt x="1599" y="1"/>
                  <a:pt x="1605" y="13"/>
                </a:cubicBezTo>
                <a:cubicBezTo>
                  <a:pt x="1605" y="13"/>
                  <a:pt x="1605" y="14"/>
                  <a:pt x="1605" y="14"/>
                </a:cubicBezTo>
                <a:cubicBezTo>
                  <a:pt x="1605" y="14"/>
                  <a:pt x="1605" y="14"/>
                  <a:pt x="1605" y="14"/>
                </a:cubicBezTo>
                <a:cubicBezTo>
                  <a:pt x="1601" y="10"/>
                  <a:pt x="1598" y="5"/>
                  <a:pt x="1593" y="3"/>
                </a:cubicBezTo>
                <a:cubicBezTo>
                  <a:pt x="1589" y="3"/>
                  <a:pt x="1585" y="2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75" y="2"/>
                  <a:pt x="1565" y="2"/>
                  <a:pt x="1559" y="4"/>
                </a:cubicBezTo>
                <a:cubicBezTo>
                  <a:pt x="1558" y="4"/>
                  <a:pt x="1557" y="5"/>
                  <a:pt x="1557" y="6"/>
                </a:cubicBezTo>
                <a:cubicBezTo>
                  <a:pt x="1557" y="7"/>
                  <a:pt x="1557" y="7"/>
                  <a:pt x="1557" y="8"/>
                </a:cubicBezTo>
                <a:cubicBezTo>
                  <a:pt x="1555" y="6"/>
                  <a:pt x="1553" y="4"/>
                  <a:pt x="1551" y="4"/>
                </a:cubicBezTo>
                <a:cubicBezTo>
                  <a:pt x="1545" y="2"/>
                  <a:pt x="1538" y="3"/>
                  <a:pt x="1531" y="3"/>
                </a:cubicBezTo>
                <a:cubicBezTo>
                  <a:pt x="1531" y="3"/>
                  <a:pt x="1531" y="3"/>
                  <a:pt x="1530" y="3"/>
                </a:cubicBezTo>
                <a:cubicBezTo>
                  <a:pt x="1522" y="2"/>
                  <a:pt x="1512" y="2"/>
                  <a:pt x="1503" y="4"/>
                </a:cubicBezTo>
                <a:cubicBezTo>
                  <a:pt x="1501" y="5"/>
                  <a:pt x="1500" y="6"/>
                  <a:pt x="1500" y="7"/>
                </a:cubicBezTo>
                <a:cubicBezTo>
                  <a:pt x="1499" y="6"/>
                  <a:pt x="1498" y="5"/>
                  <a:pt x="1497" y="5"/>
                </a:cubicBezTo>
                <a:cubicBezTo>
                  <a:pt x="1490" y="3"/>
                  <a:pt x="1483" y="4"/>
                  <a:pt x="1476" y="4"/>
                </a:cubicBezTo>
                <a:cubicBezTo>
                  <a:pt x="1476" y="4"/>
                  <a:pt x="1476" y="4"/>
                  <a:pt x="1476" y="4"/>
                </a:cubicBezTo>
                <a:cubicBezTo>
                  <a:pt x="1469" y="3"/>
                  <a:pt x="1461" y="2"/>
                  <a:pt x="1454" y="4"/>
                </a:cubicBezTo>
                <a:cubicBezTo>
                  <a:pt x="1449" y="5"/>
                  <a:pt x="1448" y="7"/>
                  <a:pt x="1448" y="10"/>
                </a:cubicBezTo>
                <a:cubicBezTo>
                  <a:pt x="1447" y="8"/>
                  <a:pt x="1445" y="6"/>
                  <a:pt x="1443" y="4"/>
                </a:cubicBezTo>
                <a:cubicBezTo>
                  <a:pt x="1437" y="1"/>
                  <a:pt x="1426" y="2"/>
                  <a:pt x="1420" y="2"/>
                </a:cubicBezTo>
                <a:cubicBezTo>
                  <a:pt x="1419" y="2"/>
                  <a:pt x="1419" y="2"/>
                  <a:pt x="1419" y="2"/>
                </a:cubicBezTo>
                <a:cubicBezTo>
                  <a:pt x="1411" y="2"/>
                  <a:pt x="1404" y="1"/>
                  <a:pt x="1395" y="2"/>
                </a:cubicBezTo>
                <a:cubicBezTo>
                  <a:pt x="1386" y="3"/>
                  <a:pt x="1387" y="7"/>
                  <a:pt x="1389" y="15"/>
                </a:cubicBezTo>
                <a:cubicBezTo>
                  <a:pt x="1387" y="10"/>
                  <a:pt x="1385" y="7"/>
                  <a:pt x="1380" y="5"/>
                </a:cubicBezTo>
                <a:cubicBezTo>
                  <a:pt x="1376" y="3"/>
                  <a:pt x="1370" y="4"/>
                  <a:pt x="1366" y="4"/>
                </a:cubicBezTo>
                <a:cubicBezTo>
                  <a:pt x="1366" y="4"/>
                  <a:pt x="1353" y="3"/>
                  <a:pt x="1347" y="3"/>
                </a:cubicBezTo>
                <a:cubicBezTo>
                  <a:pt x="1342" y="3"/>
                  <a:pt x="1336" y="2"/>
                  <a:pt x="1332" y="5"/>
                </a:cubicBezTo>
                <a:cubicBezTo>
                  <a:pt x="1331" y="5"/>
                  <a:pt x="1330" y="6"/>
                  <a:pt x="1330" y="7"/>
                </a:cubicBezTo>
                <a:cubicBezTo>
                  <a:pt x="1331" y="7"/>
                  <a:pt x="1331" y="8"/>
                  <a:pt x="1331" y="8"/>
                </a:cubicBezTo>
                <a:cubicBezTo>
                  <a:pt x="1330" y="7"/>
                  <a:pt x="1330" y="7"/>
                  <a:pt x="1329" y="6"/>
                </a:cubicBezTo>
                <a:cubicBezTo>
                  <a:pt x="1324" y="2"/>
                  <a:pt x="1313" y="3"/>
                  <a:pt x="1306" y="4"/>
                </a:cubicBezTo>
                <a:cubicBezTo>
                  <a:pt x="1298" y="3"/>
                  <a:pt x="1277" y="2"/>
                  <a:pt x="1277" y="9"/>
                </a:cubicBezTo>
                <a:cubicBezTo>
                  <a:pt x="1277" y="9"/>
                  <a:pt x="1277" y="9"/>
                  <a:pt x="1277" y="9"/>
                </a:cubicBezTo>
                <a:cubicBezTo>
                  <a:pt x="1272" y="1"/>
                  <a:pt x="1259" y="2"/>
                  <a:pt x="1250" y="3"/>
                </a:cubicBezTo>
                <a:cubicBezTo>
                  <a:pt x="1250" y="3"/>
                  <a:pt x="1250" y="3"/>
                  <a:pt x="1250" y="3"/>
                </a:cubicBezTo>
                <a:cubicBezTo>
                  <a:pt x="1242" y="3"/>
                  <a:pt x="1234" y="3"/>
                  <a:pt x="1226" y="4"/>
                </a:cubicBezTo>
                <a:cubicBezTo>
                  <a:pt x="1224" y="4"/>
                  <a:pt x="1223" y="5"/>
                  <a:pt x="1222" y="6"/>
                </a:cubicBezTo>
                <a:cubicBezTo>
                  <a:pt x="1222" y="6"/>
                  <a:pt x="1221" y="6"/>
                  <a:pt x="1221" y="5"/>
                </a:cubicBezTo>
                <a:cubicBezTo>
                  <a:pt x="1217" y="1"/>
                  <a:pt x="1203" y="4"/>
                  <a:pt x="1197" y="4"/>
                </a:cubicBezTo>
                <a:cubicBezTo>
                  <a:pt x="1197" y="4"/>
                  <a:pt x="1197" y="4"/>
                  <a:pt x="1197" y="4"/>
                </a:cubicBezTo>
                <a:cubicBezTo>
                  <a:pt x="1189" y="4"/>
                  <a:pt x="1182" y="4"/>
                  <a:pt x="1174" y="4"/>
                </a:cubicBezTo>
                <a:cubicBezTo>
                  <a:pt x="1171" y="4"/>
                  <a:pt x="1169" y="6"/>
                  <a:pt x="1168" y="8"/>
                </a:cubicBezTo>
                <a:cubicBezTo>
                  <a:pt x="1168" y="7"/>
                  <a:pt x="1167" y="6"/>
                  <a:pt x="1166" y="5"/>
                </a:cubicBezTo>
                <a:cubicBezTo>
                  <a:pt x="1161" y="1"/>
                  <a:pt x="1151" y="2"/>
                  <a:pt x="1146" y="3"/>
                </a:cubicBezTo>
                <a:cubicBezTo>
                  <a:pt x="1146" y="3"/>
                  <a:pt x="1146" y="3"/>
                  <a:pt x="1145" y="3"/>
                </a:cubicBezTo>
                <a:cubicBezTo>
                  <a:pt x="1141" y="2"/>
                  <a:pt x="1136" y="2"/>
                  <a:pt x="1132" y="3"/>
                </a:cubicBezTo>
                <a:cubicBezTo>
                  <a:pt x="1127" y="3"/>
                  <a:pt x="1118" y="1"/>
                  <a:pt x="1117" y="8"/>
                </a:cubicBezTo>
                <a:cubicBezTo>
                  <a:pt x="1116" y="6"/>
                  <a:pt x="1114" y="5"/>
                  <a:pt x="1112" y="5"/>
                </a:cubicBezTo>
                <a:cubicBezTo>
                  <a:pt x="1107" y="5"/>
                  <a:pt x="1101" y="4"/>
                  <a:pt x="1096" y="5"/>
                </a:cubicBezTo>
                <a:cubicBezTo>
                  <a:pt x="1095" y="5"/>
                  <a:pt x="1095" y="5"/>
                  <a:pt x="1095" y="5"/>
                </a:cubicBezTo>
                <a:cubicBezTo>
                  <a:pt x="1095" y="5"/>
                  <a:pt x="1095" y="5"/>
                  <a:pt x="1095" y="5"/>
                </a:cubicBezTo>
                <a:cubicBezTo>
                  <a:pt x="1095" y="5"/>
                  <a:pt x="1095" y="5"/>
                  <a:pt x="1094" y="5"/>
                </a:cubicBezTo>
                <a:cubicBezTo>
                  <a:pt x="1086" y="5"/>
                  <a:pt x="1078" y="4"/>
                  <a:pt x="1070" y="6"/>
                </a:cubicBezTo>
                <a:cubicBezTo>
                  <a:pt x="1068" y="6"/>
                  <a:pt x="1067" y="7"/>
                  <a:pt x="1066" y="9"/>
                </a:cubicBezTo>
                <a:cubicBezTo>
                  <a:pt x="1065" y="8"/>
                  <a:pt x="1064" y="7"/>
                  <a:pt x="1063" y="7"/>
                </a:cubicBezTo>
                <a:cubicBezTo>
                  <a:pt x="1055" y="5"/>
                  <a:pt x="1047" y="6"/>
                  <a:pt x="1040" y="5"/>
                </a:cubicBezTo>
                <a:cubicBezTo>
                  <a:pt x="1040" y="5"/>
                  <a:pt x="1040" y="5"/>
                  <a:pt x="1040" y="5"/>
                </a:cubicBezTo>
                <a:cubicBezTo>
                  <a:pt x="1040" y="5"/>
                  <a:pt x="1039" y="5"/>
                  <a:pt x="1039" y="5"/>
                </a:cubicBezTo>
                <a:cubicBezTo>
                  <a:pt x="1039" y="5"/>
                  <a:pt x="1039" y="5"/>
                  <a:pt x="1039" y="5"/>
                </a:cubicBezTo>
                <a:cubicBezTo>
                  <a:pt x="1039" y="5"/>
                  <a:pt x="1039" y="5"/>
                  <a:pt x="1038" y="5"/>
                </a:cubicBezTo>
                <a:cubicBezTo>
                  <a:pt x="1033" y="7"/>
                  <a:pt x="1020" y="4"/>
                  <a:pt x="1013" y="5"/>
                </a:cubicBezTo>
                <a:cubicBezTo>
                  <a:pt x="1011" y="6"/>
                  <a:pt x="1010" y="7"/>
                  <a:pt x="1009" y="9"/>
                </a:cubicBezTo>
                <a:cubicBezTo>
                  <a:pt x="1008" y="7"/>
                  <a:pt x="1006" y="5"/>
                  <a:pt x="1003" y="5"/>
                </a:cubicBezTo>
                <a:cubicBezTo>
                  <a:pt x="997" y="3"/>
                  <a:pt x="989" y="4"/>
                  <a:pt x="983" y="4"/>
                </a:cubicBezTo>
                <a:cubicBezTo>
                  <a:pt x="982" y="4"/>
                  <a:pt x="982" y="4"/>
                  <a:pt x="982" y="4"/>
                </a:cubicBezTo>
                <a:cubicBezTo>
                  <a:pt x="976" y="4"/>
                  <a:pt x="969" y="5"/>
                  <a:pt x="963" y="5"/>
                </a:cubicBezTo>
                <a:cubicBezTo>
                  <a:pt x="958" y="5"/>
                  <a:pt x="957" y="6"/>
                  <a:pt x="956" y="9"/>
                </a:cubicBezTo>
                <a:cubicBezTo>
                  <a:pt x="955" y="8"/>
                  <a:pt x="954" y="7"/>
                  <a:pt x="953" y="7"/>
                </a:cubicBezTo>
                <a:cubicBezTo>
                  <a:pt x="948" y="4"/>
                  <a:pt x="940" y="5"/>
                  <a:pt x="935" y="5"/>
                </a:cubicBezTo>
                <a:cubicBezTo>
                  <a:pt x="934" y="5"/>
                  <a:pt x="934" y="5"/>
                  <a:pt x="934" y="5"/>
                </a:cubicBezTo>
                <a:cubicBezTo>
                  <a:pt x="926" y="5"/>
                  <a:pt x="918" y="4"/>
                  <a:pt x="910" y="5"/>
                </a:cubicBezTo>
                <a:cubicBezTo>
                  <a:pt x="907" y="5"/>
                  <a:pt x="905" y="7"/>
                  <a:pt x="905" y="9"/>
                </a:cubicBezTo>
                <a:cubicBezTo>
                  <a:pt x="904" y="6"/>
                  <a:pt x="901" y="5"/>
                  <a:pt x="897" y="4"/>
                </a:cubicBezTo>
                <a:cubicBezTo>
                  <a:pt x="893" y="3"/>
                  <a:pt x="887" y="3"/>
                  <a:pt x="882" y="4"/>
                </a:cubicBezTo>
                <a:cubicBezTo>
                  <a:pt x="878" y="5"/>
                  <a:pt x="868" y="5"/>
                  <a:pt x="863" y="5"/>
                </a:cubicBezTo>
                <a:cubicBezTo>
                  <a:pt x="857" y="5"/>
                  <a:pt x="854" y="4"/>
                  <a:pt x="852" y="10"/>
                </a:cubicBezTo>
                <a:cubicBezTo>
                  <a:pt x="851" y="7"/>
                  <a:pt x="850" y="6"/>
                  <a:pt x="847" y="5"/>
                </a:cubicBezTo>
                <a:cubicBezTo>
                  <a:pt x="840" y="5"/>
                  <a:pt x="833" y="4"/>
                  <a:pt x="826" y="4"/>
                </a:cubicBezTo>
                <a:cubicBezTo>
                  <a:pt x="826" y="4"/>
                  <a:pt x="825" y="4"/>
                  <a:pt x="825" y="4"/>
                </a:cubicBezTo>
                <a:cubicBezTo>
                  <a:pt x="818" y="5"/>
                  <a:pt x="811" y="4"/>
                  <a:pt x="804" y="5"/>
                </a:cubicBezTo>
                <a:cubicBezTo>
                  <a:pt x="801" y="6"/>
                  <a:pt x="800" y="8"/>
                  <a:pt x="799" y="11"/>
                </a:cubicBezTo>
                <a:cubicBezTo>
                  <a:pt x="795" y="2"/>
                  <a:pt x="782" y="4"/>
                  <a:pt x="772" y="4"/>
                </a:cubicBezTo>
                <a:cubicBezTo>
                  <a:pt x="772" y="4"/>
                  <a:pt x="772" y="4"/>
                  <a:pt x="771" y="4"/>
                </a:cubicBezTo>
                <a:cubicBezTo>
                  <a:pt x="763" y="4"/>
                  <a:pt x="755" y="4"/>
                  <a:pt x="747" y="5"/>
                </a:cubicBezTo>
                <a:cubicBezTo>
                  <a:pt x="745" y="6"/>
                  <a:pt x="744" y="7"/>
                  <a:pt x="743" y="9"/>
                </a:cubicBezTo>
                <a:cubicBezTo>
                  <a:pt x="741" y="7"/>
                  <a:pt x="739" y="5"/>
                  <a:pt x="735" y="5"/>
                </a:cubicBezTo>
                <a:cubicBezTo>
                  <a:pt x="730" y="5"/>
                  <a:pt x="725" y="5"/>
                  <a:pt x="720" y="5"/>
                </a:cubicBezTo>
                <a:cubicBezTo>
                  <a:pt x="720" y="5"/>
                  <a:pt x="720" y="5"/>
                  <a:pt x="719" y="5"/>
                </a:cubicBezTo>
                <a:cubicBezTo>
                  <a:pt x="713" y="4"/>
                  <a:pt x="706" y="5"/>
                  <a:pt x="700" y="5"/>
                </a:cubicBezTo>
                <a:cubicBezTo>
                  <a:pt x="696" y="6"/>
                  <a:pt x="694" y="8"/>
                  <a:pt x="693" y="11"/>
                </a:cubicBezTo>
                <a:cubicBezTo>
                  <a:pt x="689" y="4"/>
                  <a:pt x="677" y="5"/>
                  <a:pt x="669" y="5"/>
                </a:cubicBezTo>
                <a:cubicBezTo>
                  <a:pt x="668" y="5"/>
                  <a:pt x="668" y="5"/>
                  <a:pt x="668" y="5"/>
                </a:cubicBezTo>
                <a:cubicBezTo>
                  <a:pt x="661" y="6"/>
                  <a:pt x="649" y="3"/>
                  <a:pt x="643" y="7"/>
                </a:cubicBezTo>
                <a:cubicBezTo>
                  <a:pt x="641" y="8"/>
                  <a:pt x="640" y="10"/>
                  <a:pt x="639" y="12"/>
                </a:cubicBezTo>
                <a:cubicBezTo>
                  <a:pt x="638" y="2"/>
                  <a:pt x="621" y="6"/>
                  <a:pt x="614" y="6"/>
                </a:cubicBezTo>
                <a:cubicBezTo>
                  <a:pt x="614" y="6"/>
                  <a:pt x="614" y="6"/>
                  <a:pt x="614" y="6"/>
                </a:cubicBezTo>
                <a:cubicBezTo>
                  <a:pt x="606" y="5"/>
                  <a:pt x="597" y="5"/>
                  <a:pt x="590" y="7"/>
                </a:cubicBezTo>
                <a:cubicBezTo>
                  <a:pt x="588" y="7"/>
                  <a:pt x="587" y="8"/>
                  <a:pt x="586" y="10"/>
                </a:cubicBezTo>
                <a:cubicBezTo>
                  <a:pt x="582" y="3"/>
                  <a:pt x="565" y="7"/>
                  <a:pt x="560" y="7"/>
                </a:cubicBezTo>
                <a:cubicBezTo>
                  <a:pt x="559" y="7"/>
                  <a:pt x="559" y="7"/>
                  <a:pt x="559" y="7"/>
                </a:cubicBezTo>
                <a:cubicBezTo>
                  <a:pt x="553" y="7"/>
                  <a:pt x="546" y="6"/>
                  <a:pt x="540" y="7"/>
                </a:cubicBezTo>
                <a:cubicBezTo>
                  <a:pt x="537" y="7"/>
                  <a:pt x="535" y="8"/>
                  <a:pt x="534" y="10"/>
                </a:cubicBezTo>
                <a:cubicBezTo>
                  <a:pt x="529" y="4"/>
                  <a:pt x="511" y="5"/>
                  <a:pt x="506" y="5"/>
                </a:cubicBezTo>
                <a:cubicBezTo>
                  <a:pt x="505" y="5"/>
                  <a:pt x="505" y="6"/>
                  <a:pt x="505" y="6"/>
                </a:cubicBezTo>
                <a:cubicBezTo>
                  <a:pt x="499" y="5"/>
                  <a:pt x="493" y="5"/>
                  <a:pt x="488" y="5"/>
                </a:cubicBezTo>
                <a:cubicBezTo>
                  <a:pt x="485" y="6"/>
                  <a:pt x="483" y="8"/>
                  <a:pt x="481" y="10"/>
                </a:cubicBezTo>
                <a:cubicBezTo>
                  <a:pt x="478" y="3"/>
                  <a:pt x="459" y="6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44" y="5"/>
                  <a:pt x="434" y="3"/>
                  <a:pt x="427" y="7"/>
                </a:cubicBezTo>
                <a:cubicBezTo>
                  <a:pt x="426" y="7"/>
                  <a:pt x="425" y="9"/>
                  <a:pt x="424" y="10"/>
                </a:cubicBezTo>
                <a:cubicBezTo>
                  <a:pt x="421" y="2"/>
                  <a:pt x="397" y="5"/>
                  <a:pt x="392" y="6"/>
                </a:cubicBezTo>
                <a:cubicBezTo>
                  <a:pt x="392" y="6"/>
                  <a:pt x="392" y="6"/>
                  <a:pt x="392" y="6"/>
                </a:cubicBezTo>
                <a:cubicBezTo>
                  <a:pt x="384" y="5"/>
                  <a:pt x="375" y="3"/>
                  <a:pt x="368" y="6"/>
                </a:cubicBezTo>
                <a:cubicBezTo>
                  <a:pt x="366" y="6"/>
                  <a:pt x="365" y="7"/>
                  <a:pt x="363" y="9"/>
                </a:cubicBezTo>
                <a:cubicBezTo>
                  <a:pt x="363" y="8"/>
                  <a:pt x="362" y="7"/>
                  <a:pt x="360" y="6"/>
                </a:cubicBezTo>
                <a:cubicBezTo>
                  <a:pt x="353" y="6"/>
                  <a:pt x="346" y="6"/>
                  <a:pt x="339" y="6"/>
                </a:cubicBezTo>
                <a:cubicBezTo>
                  <a:pt x="339" y="6"/>
                  <a:pt x="338" y="5"/>
                  <a:pt x="338" y="5"/>
                </a:cubicBezTo>
                <a:cubicBezTo>
                  <a:pt x="331" y="6"/>
                  <a:pt x="324" y="6"/>
                  <a:pt x="318" y="6"/>
                </a:cubicBezTo>
                <a:cubicBezTo>
                  <a:pt x="313" y="6"/>
                  <a:pt x="311" y="8"/>
                  <a:pt x="310" y="10"/>
                </a:cubicBezTo>
                <a:cubicBezTo>
                  <a:pt x="308" y="4"/>
                  <a:pt x="293" y="5"/>
                  <a:pt x="285" y="6"/>
                </a:cubicBezTo>
                <a:cubicBezTo>
                  <a:pt x="285" y="5"/>
                  <a:pt x="284" y="5"/>
                  <a:pt x="284" y="5"/>
                </a:cubicBezTo>
                <a:cubicBezTo>
                  <a:pt x="276" y="6"/>
                  <a:pt x="267" y="4"/>
                  <a:pt x="259" y="6"/>
                </a:cubicBezTo>
                <a:cubicBezTo>
                  <a:pt x="257" y="6"/>
                  <a:pt x="256" y="7"/>
                  <a:pt x="255" y="8"/>
                </a:cubicBezTo>
                <a:cubicBezTo>
                  <a:pt x="253" y="5"/>
                  <a:pt x="245" y="5"/>
                  <a:pt x="243" y="5"/>
                </a:cubicBezTo>
                <a:cubicBezTo>
                  <a:pt x="234" y="5"/>
                  <a:pt x="225" y="6"/>
                  <a:pt x="215" y="6"/>
                </a:cubicBezTo>
                <a:cubicBezTo>
                  <a:pt x="211" y="7"/>
                  <a:pt x="209" y="8"/>
                  <a:pt x="207" y="10"/>
                </a:cubicBezTo>
                <a:cubicBezTo>
                  <a:pt x="205" y="3"/>
                  <a:pt x="186" y="5"/>
                  <a:pt x="181" y="5"/>
                </a:cubicBezTo>
                <a:cubicBezTo>
                  <a:pt x="173" y="5"/>
                  <a:pt x="163" y="4"/>
                  <a:pt x="155" y="7"/>
                </a:cubicBezTo>
                <a:cubicBezTo>
                  <a:pt x="154" y="7"/>
                  <a:pt x="154" y="8"/>
                  <a:pt x="153" y="9"/>
                </a:cubicBezTo>
                <a:cubicBezTo>
                  <a:pt x="153" y="8"/>
                  <a:pt x="153" y="8"/>
                  <a:pt x="152" y="8"/>
                </a:cubicBezTo>
                <a:cubicBezTo>
                  <a:pt x="150" y="6"/>
                  <a:pt x="148" y="6"/>
                  <a:pt x="145" y="6"/>
                </a:cubicBezTo>
                <a:cubicBezTo>
                  <a:pt x="138" y="5"/>
                  <a:pt x="130" y="4"/>
                  <a:pt x="123" y="4"/>
                </a:cubicBezTo>
                <a:cubicBezTo>
                  <a:pt x="113" y="4"/>
                  <a:pt x="108" y="5"/>
                  <a:pt x="103" y="11"/>
                </a:cubicBezTo>
                <a:cubicBezTo>
                  <a:pt x="103" y="10"/>
                  <a:pt x="102" y="9"/>
                  <a:pt x="101" y="9"/>
                </a:cubicBezTo>
                <a:cubicBezTo>
                  <a:pt x="95" y="5"/>
                  <a:pt x="83" y="7"/>
                  <a:pt x="77" y="7"/>
                </a:cubicBezTo>
                <a:cubicBezTo>
                  <a:pt x="71" y="7"/>
                  <a:pt x="58" y="4"/>
                  <a:pt x="53" y="7"/>
                </a:cubicBezTo>
                <a:cubicBezTo>
                  <a:pt x="48" y="10"/>
                  <a:pt x="45" y="15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38" y="25"/>
                  <a:pt x="31" y="32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3" y="38"/>
                  <a:pt x="32" y="38"/>
                  <a:pt x="31" y="39"/>
                </a:cubicBezTo>
                <a:cubicBezTo>
                  <a:pt x="28" y="39"/>
                  <a:pt x="25" y="45"/>
                  <a:pt x="23" y="47"/>
                </a:cubicBezTo>
                <a:cubicBezTo>
                  <a:pt x="19" y="51"/>
                  <a:pt x="16" y="56"/>
                  <a:pt x="13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7" y="66"/>
                  <a:pt x="2" y="71"/>
                  <a:pt x="3" y="79"/>
                </a:cubicBezTo>
                <a:cubicBezTo>
                  <a:pt x="4" y="85"/>
                  <a:pt x="18" y="85"/>
                  <a:pt x="23" y="85"/>
                </a:cubicBezTo>
                <a:close/>
                <a:moveTo>
                  <a:pt x="77" y="44"/>
                </a:moveTo>
                <a:cubicBezTo>
                  <a:pt x="77" y="42"/>
                  <a:pt x="76" y="41"/>
                  <a:pt x="74" y="41"/>
                </a:cubicBezTo>
                <a:cubicBezTo>
                  <a:pt x="77" y="41"/>
                  <a:pt x="80" y="40"/>
                  <a:pt x="82" y="40"/>
                </a:cubicBezTo>
                <a:cubicBezTo>
                  <a:pt x="85" y="39"/>
                  <a:pt x="87" y="37"/>
                  <a:pt x="89" y="35"/>
                </a:cubicBezTo>
                <a:cubicBezTo>
                  <a:pt x="89" y="36"/>
                  <a:pt x="89" y="36"/>
                  <a:pt x="89" y="37"/>
                </a:cubicBezTo>
                <a:cubicBezTo>
                  <a:pt x="89" y="38"/>
                  <a:pt x="90" y="39"/>
                  <a:pt x="92" y="39"/>
                </a:cubicBezTo>
                <a:cubicBezTo>
                  <a:pt x="86" y="39"/>
                  <a:pt x="81" y="40"/>
                  <a:pt x="78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5"/>
                  <a:pt x="78" y="44"/>
                  <a:pt x="77" y="44"/>
                </a:cubicBezTo>
                <a:close/>
                <a:moveTo>
                  <a:pt x="136" y="35"/>
                </a:moveTo>
                <a:cubicBezTo>
                  <a:pt x="137" y="35"/>
                  <a:pt x="137" y="36"/>
                  <a:pt x="137" y="36"/>
                </a:cubicBezTo>
                <a:cubicBezTo>
                  <a:pt x="138" y="38"/>
                  <a:pt x="139" y="39"/>
                  <a:pt x="141" y="39"/>
                </a:cubicBezTo>
                <a:cubicBezTo>
                  <a:pt x="138" y="39"/>
                  <a:pt x="134" y="39"/>
                  <a:pt x="132" y="41"/>
                </a:cubicBezTo>
                <a:cubicBezTo>
                  <a:pt x="130" y="42"/>
                  <a:pt x="128" y="44"/>
                  <a:pt x="126" y="46"/>
                </a:cubicBezTo>
                <a:cubicBezTo>
                  <a:pt x="127" y="44"/>
                  <a:pt x="126" y="43"/>
                  <a:pt x="124" y="42"/>
                </a:cubicBezTo>
                <a:cubicBezTo>
                  <a:pt x="124" y="41"/>
                  <a:pt x="123" y="41"/>
                  <a:pt x="123" y="41"/>
                </a:cubicBezTo>
                <a:cubicBezTo>
                  <a:pt x="127" y="41"/>
                  <a:pt x="132" y="39"/>
                  <a:pt x="135" y="36"/>
                </a:cubicBezTo>
                <a:cubicBezTo>
                  <a:pt x="136" y="36"/>
                  <a:pt x="136" y="35"/>
                  <a:pt x="136" y="35"/>
                </a:cubicBezTo>
                <a:close/>
                <a:moveTo>
                  <a:pt x="193" y="37"/>
                </a:moveTo>
                <a:cubicBezTo>
                  <a:pt x="193" y="38"/>
                  <a:pt x="194" y="39"/>
                  <a:pt x="196" y="40"/>
                </a:cubicBezTo>
                <a:cubicBezTo>
                  <a:pt x="192" y="40"/>
                  <a:pt x="189" y="42"/>
                  <a:pt x="186" y="45"/>
                </a:cubicBezTo>
                <a:cubicBezTo>
                  <a:pt x="186" y="44"/>
                  <a:pt x="186" y="42"/>
                  <a:pt x="185" y="41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87" y="40"/>
                  <a:pt x="189" y="40"/>
                  <a:pt x="191" y="39"/>
                </a:cubicBezTo>
                <a:cubicBezTo>
                  <a:pt x="192" y="38"/>
                  <a:pt x="192" y="38"/>
                  <a:pt x="193" y="37"/>
                </a:cubicBezTo>
                <a:close/>
                <a:moveTo>
                  <a:pt x="243" y="35"/>
                </a:moveTo>
                <a:cubicBezTo>
                  <a:pt x="243" y="36"/>
                  <a:pt x="243" y="37"/>
                  <a:pt x="244" y="37"/>
                </a:cubicBezTo>
                <a:cubicBezTo>
                  <a:pt x="246" y="38"/>
                  <a:pt x="247" y="39"/>
                  <a:pt x="249" y="40"/>
                </a:cubicBezTo>
                <a:cubicBezTo>
                  <a:pt x="247" y="40"/>
                  <a:pt x="245" y="40"/>
                  <a:pt x="242" y="40"/>
                </a:cubicBezTo>
                <a:cubicBezTo>
                  <a:pt x="239" y="41"/>
                  <a:pt x="237" y="43"/>
                  <a:pt x="234" y="45"/>
                </a:cubicBezTo>
                <a:cubicBezTo>
                  <a:pt x="234" y="43"/>
                  <a:pt x="234" y="41"/>
                  <a:pt x="232" y="41"/>
                </a:cubicBezTo>
                <a:cubicBezTo>
                  <a:pt x="232" y="40"/>
                  <a:pt x="232" y="40"/>
                  <a:pt x="232" y="40"/>
                </a:cubicBezTo>
                <a:cubicBezTo>
                  <a:pt x="237" y="40"/>
                  <a:pt x="240" y="38"/>
                  <a:pt x="243" y="35"/>
                </a:cubicBezTo>
                <a:close/>
                <a:moveTo>
                  <a:pt x="300" y="37"/>
                </a:moveTo>
                <a:cubicBezTo>
                  <a:pt x="301" y="39"/>
                  <a:pt x="302" y="39"/>
                  <a:pt x="304" y="40"/>
                </a:cubicBezTo>
                <a:cubicBezTo>
                  <a:pt x="301" y="40"/>
                  <a:pt x="298" y="41"/>
                  <a:pt x="296" y="42"/>
                </a:cubicBezTo>
                <a:cubicBezTo>
                  <a:pt x="296" y="43"/>
                  <a:pt x="295" y="43"/>
                  <a:pt x="295" y="44"/>
                </a:cubicBezTo>
                <a:cubicBezTo>
                  <a:pt x="294" y="42"/>
                  <a:pt x="293" y="40"/>
                  <a:pt x="290" y="39"/>
                </a:cubicBezTo>
                <a:cubicBezTo>
                  <a:pt x="294" y="39"/>
                  <a:pt x="297" y="38"/>
                  <a:pt x="299" y="36"/>
                </a:cubicBezTo>
                <a:cubicBezTo>
                  <a:pt x="299" y="35"/>
                  <a:pt x="299" y="35"/>
                  <a:pt x="300" y="35"/>
                </a:cubicBezTo>
                <a:cubicBezTo>
                  <a:pt x="300" y="36"/>
                  <a:pt x="300" y="37"/>
                  <a:pt x="300" y="37"/>
                </a:cubicBezTo>
                <a:close/>
                <a:moveTo>
                  <a:pt x="353" y="36"/>
                </a:moveTo>
                <a:cubicBezTo>
                  <a:pt x="353" y="37"/>
                  <a:pt x="354" y="38"/>
                  <a:pt x="356" y="39"/>
                </a:cubicBezTo>
                <a:cubicBezTo>
                  <a:pt x="358" y="39"/>
                  <a:pt x="360" y="39"/>
                  <a:pt x="362" y="40"/>
                </a:cubicBezTo>
                <a:cubicBezTo>
                  <a:pt x="358" y="40"/>
                  <a:pt x="353" y="40"/>
                  <a:pt x="350" y="42"/>
                </a:cubicBezTo>
                <a:cubicBezTo>
                  <a:pt x="349" y="43"/>
                  <a:pt x="348" y="44"/>
                  <a:pt x="348" y="45"/>
                </a:cubicBezTo>
                <a:cubicBezTo>
                  <a:pt x="347" y="44"/>
                  <a:pt x="347" y="43"/>
                  <a:pt x="346" y="42"/>
                </a:cubicBezTo>
                <a:cubicBezTo>
                  <a:pt x="344" y="42"/>
                  <a:pt x="343" y="41"/>
                  <a:pt x="341" y="41"/>
                </a:cubicBezTo>
                <a:cubicBezTo>
                  <a:pt x="344" y="40"/>
                  <a:pt x="347" y="40"/>
                  <a:pt x="350" y="39"/>
                </a:cubicBezTo>
                <a:cubicBezTo>
                  <a:pt x="351" y="38"/>
                  <a:pt x="352" y="37"/>
                  <a:pt x="353" y="36"/>
                </a:cubicBezTo>
                <a:close/>
                <a:moveTo>
                  <a:pt x="413" y="36"/>
                </a:moveTo>
                <a:cubicBezTo>
                  <a:pt x="413" y="39"/>
                  <a:pt x="415" y="40"/>
                  <a:pt x="417" y="41"/>
                </a:cubicBezTo>
                <a:cubicBezTo>
                  <a:pt x="415" y="41"/>
                  <a:pt x="414" y="42"/>
                  <a:pt x="412" y="42"/>
                </a:cubicBezTo>
                <a:cubicBezTo>
                  <a:pt x="411" y="43"/>
                  <a:pt x="410" y="45"/>
                  <a:pt x="409" y="46"/>
                </a:cubicBezTo>
                <a:cubicBezTo>
                  <a:pt x="409" y="45"/>
                  <a:pt x="409" y="43"/>
                  <a:pt x="408" y="42"/>
                </a:cubicBezTo>
                <a:cubicBezTo>
                  <a:pt x="408" y="41"/>
                  <a:pt x="407" y="41"/>
                  <a:pt x="406" y="40"/>
                </a:cubicBezTo>
                <a:cubicBezTo>
                  <a:pt x="409" y="40"/>
                  <a:pt x="411" y="38"/>
                  <a:pt x="413" y="36"/>
                </a:cubicBezTo>
                <a:close/>
                <a:moveTo>
                  <a:pt x="474" y="37"/>
                </a:moveTo>
                <a:cubicBezTo>
                  <a:pt x="474" y="37"/>
                  <a:pt x="474" y="37"/>
                  <a:pt x="474" y="37"/>
                </a:cubicBezTo>
                <a:cubicBezTo>
                  <a:pt x="474" y="38"/>
                  <a:pt x="475" y="39"/>
                  <a:pt x="476" y="40"/>
                </a:cubicBezTo>
                <a:cubicBezTo>
                  <a:pt x="474" y="40"/>
                  <a:pt x="471" y="42"/>
                  <a:pt x="470" y="44"/>
                </a:cubicBezTo>
                <a:cubicBezTo>
                  <a:pt x="470" y="44"/>
                  <a:pt x="470" y="44"/>
                  <a:pt x="470" y="44"/>
                </a:cubicBezTo>
                <a:cubicBezTo>
                  <a:pt x="470" y="44"/>
                  <a:pt x="469" y="43"/>
                  <a:pt x="469" y="42"/>
                </a:cubicBezTo>
                <a:cubicBezTo>
                  <a:pt x="468" y="42"/>
                  <a:pt x="468" y="42"/>
                  <a:pt x="468" y="41"/>
                </a:cubicBezTo>
                <a:cubicBezTo>
                  <a:pt x="470" y="41"/>
                  <a:pt x="472" y="40"/>
                  <a:pt x="474" y="37"/>
                </a:cubicBezTo>
                <a:close/>
                <a:moveTo>
                  <a:pt x="530" y="37"/>
                </a:moveTo>
                <a:cubicBezTo>
                  <a:pt x="530" y="36"/>
                  <a:pt x="530" y="36"/>
                  <a:pt x="530" y="36"/>
                </a:cubicBezTo>
                <a:cubicBezTo>
                  <a:pt x="531" y="37"/>
                  <a:pt x="531" y="38"/>
                  <a:pt x="532" y="39"/>
                </a:cubicBezTo>
                <a:cubicBezTo>
                  <a:pt x="533" y="40"/>
                  <a:pt x="534" y="41"/>
                  <a:pt x="536" y="41"/>
                </a:cubicBezTo>
                <a:cubicBezTo>
                  <a:pt x="535" y="41"/>
                  <a:pt x="534" y="41"/>
                  <a:pt x="534" y="42"/>
                </a:cubicBezTo>
                <a:cubicBezTo>
                  <a:pt x="533" y="42"/>
                  <a:pt x="533" y="43"/>
                  <a:pt x="533" y="44"/>
                </a:cubicBezTo>
                <a:cubicBezTo>
                  <a:pt x="532" y="41"/>
                  <a:pt x="531" y="40"/>
                  <a:pt x="528" y="39"/>
                </a:cubicBezTo>
                <a:cubicBezTo>
                  <a:pt x="529" y="39"/>
                  <a:pt x="530" y="38"/>
                  <a:pt x="530" y="37"/>
                </a:cubicBezTo>
                <a:close/>
                <a:moveTo>
                  <a:pt x="102" y="76"/>
                </a:moveTo>
                <a:cubicBezTo>
                  <a:pt x="96" y="81"/>
                  <a:pt x="89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77" y="82"/>
                  <a:pt x="73" y="83"/>
                  <a:pt x="68" y="82"/>
                </a:cubicBezTo>
                <a:cubicBezTo>
                  <a:pt x="63" y="82"/>
                  <a:pt x="59" y="83"/>
                  <a:pt x="62" y="76"/>
                </a:cubicBezTo>
                <a:cubicBezTo>
                  <a:pt x="63" y="74"/>
                  <a:pt x="65" y="71"/>
                  <a:pt x="66" y="69"/>
                </a:cubicBezTo>
                <a:cubicBezTo>
                  <a:pt x="69" y="64"/>
                  <a:pt x="73" y="59"/>
                  <a:pt x="77" y="54"/>
                </a:cubicBezTo>
                <a:cubicBezTo>
                  <a:pt x="79" y="51"/>
                  <a:pt x="81" y="44"/>
                  <a:pt x="86" y="44"/>
                </a:cubicBezTo>
                <a:cubicBezTo>
                  <a:pt x="89" y="44"/>
                  <a:pt x="92" y="44"/>
                  <a:pt x="94" y="44"/>
                </a:cubicBezTo>
                <a:cubicBezTo>
                  <a:pt x="101" y="43"/>
                  <a:pt x="108" y="44"/>
                  <a:pt x="114" y="44"/>
                </a:cubicBezTo>
                <a:cubicBezTo>
                  <a:pt x="127" y="44"/>
                  <a:pt x="118" y="54"/>
                  <a:pt x="115" y="59"/>
                </a:cubicBezTo>
                <a:cubicBezTo>
                  <a:pt x="111" y="65"/>
                  <a:pt x="107" y="71"/>
                  <a:pt x="102" y="76"/>
                </a:cubicBezTo>
                <a:close/>
                <a:moveTo>
                  <a:pt x="149" y="82"/>
                </a:moveTo>
                <a:cubicBezTo>
                  <a:pt x="145" y="82"/>
                  <a:pt x="141" y="83"/>
                  <a:pt x="137" y="83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1" y="83"/>
                  <a:pt x="110" y="85"/>
                  <a:pt x="111" y="78"/>
                </a:cubicBezTo>
                <a:cubicBezTo>
                  <a:pt x="112" y="71"/>
                  <a:pt x="120" y="61"/>
                  <a:pt x="125" y="56"/>
                </a:cubicBezTo>
                <a:cubicBezTo>
                  <a:pt x="128" y="52"/>
                  <a:pt x="132" y="44"/>
                  <a:pt x="137" y="44"/>
                </a:cubicBezTo>
                <a:cubicBezTo>
                  <a:pt x="145" y="43"/>
                  <a:pt x="152" y="44"/>
                  <a:pt x="160" y="44"/>
                </a:cubicBezTo>
                <a:cubicBezTo>
                  <a:pt x="166" y="44"/>
                  <a:pt x="173" y="43"/>
                  <a:pt x="179" y="43"/>
                </a:cubicBezTo>
                <a:cubicBezTo>
                  <a:pt x="184" y="44"/>
                  <a:pt x="172" y="60"/>
                  <a:pt x="171" y="62"/>
                </a:cubicBezTo>
                <a:cubicBezTo>
                  <a:pt x="166" y="70"/>
                  <a:pt x="160" y="80"/>
                  <a:pt x="149" y="82"/>
                </a:cubicBezTo>
                <a:close/>
                <a:moveTo>
                  <a:pt x="197" y="83"/>
                </a:moveTo>
                <a:cubicBezTo>
                  <a:pt x="197" y="82"/>
                  <a:pt x="196" y="82"/>
                  <a:pt x="196" y="82"/>
                </a:cubicBezTo>
                <a:cubicBezTo>
                  <a:pt x="191" y="83"/>
                  <a:pt x="187" y="82"/>
                  <a:pt x="183" y="82"/>
                </a:cubicBezTo>
                <a:cubicBezTo>
                  <a:pt x="177" y="82"/>
                  <a:pt x="170" y="82"/>
                  <a:pt x="171" y="75"/>
                </a:cubicBezTo>
                <a:cubicBezTo>
                  <a:pt x="172" y="69"/>
                  <a:pt x="178" y="61"/>
                  <a:pt x="182" y="56"/>
                </a:cubicBezTo>
                <a:cubicBezTo>
                  <a:pt x="184" y="54"/>
                  <a:pt x="186" y="51"/>
                  <a:pt x="189" y="48"/>
                </a:cubicBezTo>
                <a:cubicBezTo>
                  <a:pt x="193" y="43"/>
                  <a:pt x="199" y="43"/>
                  <a:pt x="205" y="43"/>
                </a:cubicBezTo>
                <a:cubicBezTo>
                  <a:pt x="211" y="43"/>
                  <a:pt x="218" y="43"/>
                  <a:pt x="224" y="43"/>
                </a:cubicBezTo>
                <a:cubicBezTo>
                  <a:pt x="236" y="44"/>
                  <a:pt x="226" y="55"/>
                  <a:pt x="222" y="61"/>
                </a:cubicBezTo>
                <a:cubicBezTo>
                  <a:pt x="216" y="69"/>
                  <a:pt x="209" y="82"/>
                  <a:pt x="197" y="83"/>
                </a:cubicBezTo>
                <a:close/>
                <a:moveTo>
                  <a:pt x="278" y="75"/>
                </a:moveTo>
                <a:cubicBezTo>
                  <a:pt x="271" y="86"/>
                  <a:pt x="255" y="84"/>
                  <a:pt x="243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35" y="84"/>
                  <a:pt x="220" y="87"/>
                  <a:pt x="224" y="76"/>
                </a:cubicBezTo>
                <a:cubicBezTo>
                  <a:pt x="226" y="69"/>
                  <a:pt x="229" y="62"/>
                  <a:pt x="233" y="56"/>
                </a:cubicBezTo>
                <a:cubicBezTo>
                  <a:pt x="236" y="51"/>
                  <a:pt x="239" y="45"/>
                  <a:pt x="245" y="44"/>
                </a:cubicBezTo>
                <a:cubicBezTo>
                  <a:pt x="250" y="44"/>
                  <a:pt x="254" y="43"/>
                  <a:pt x="258" y="43"/>
                </a:cubicBezTo>
                <a:cubicBezTo>
                  <a:pt x="266" y="43"/>
                  <a:pt x="274" y="43"/>
                  <a:pt x="282" y="43"/>
                </a:cubicBezTo>
                <a:cubicBezTo>
                  <a:pt x="285" y="43"/>
                  <a:pt x="291" y="42"/>
                  <a:pt x="291" y="45"/>
                </a:cubicBezTo>
                <a:cubicBezTo>
                  <a:pt x="291" y="49"/>
                  <a:pt x="289" y="54"/>
                  <a:pt x="287" y="57"/>
                </a:cubicBezTo>
                <a:cubicBezTo>
                  <a:pt x="284" y="63"/>
                  <a:pt x="281" y="69"/>
                  <a:pt x="278" y="75"/>
                </a:cubicBezTo>
                <a:close/>
                <a:moveTo>
                  <a:pt x="324" y="79"/>
                </a:moveTo>
                <a:cubicBezTo>
                  <a:pt x="320" y="81"/>
                  <a:pt x="316" y="81"/>
                  <a:pt x="311" y="81"/>
                </a:cubicBezTo>
                <a:cubicBezTo>
                  <a:pt x="311" y="81"/>
                  <a:pt x="310" y="81"/>
                  <a:pt x="310" y="81"/>
                </a:cubicBezTo>
                <a:cubicBezTo>
                  <a:pt x="306" y="81"/>
                  <a:pt x="301" y="81"/>
                  <a:pt x="297" y="81"/>
                </a:cubicBezTo>
                <a:cubicBezTo>
                  <a:pt x="294" y="81"/>
                  <a:pt x="291" y="81"/>
                  <a:pt x="289" y="80"/>
                </a:cubicBezTo>
                <a:cubicBezTo>
                  <a:pt x="283" y="79"/>
                  <a:pt x="290" y="67"/>
                  <a:pt x="290" y="66"/>
                </a:cubicBezTo>
                <a:cubicBezTo>
                  <a:pt x="293" y="59"/>
                  <a:pt x="296" y="53"/>
                  <a:pt x="299" y="46"/>
                </a:cubicBezTo>
                <a:cubicBezTo>
                  <a:pt x="300" y="44"/>
                  <a:pt x="314" y="44"/>
                  <a:pt x="316" y="44"/>
                </a:cubicBezTo>
                <a:cubicBezTo>
                  <a:pt x="323" y="44"/>
                  <a:pt x="329" y="45"/>
                  <a:pt x="336" y="45"/>
                </a:cubicBezTo>
                <a:cubicBezTo>
                  <a:pt x="346" y="45"/>
                  <a:pt x="341" y="54"/>
                  <a:pt x="339" y="60"/>
                </a:cubicBezTo>
                <a:cubicBezTo>
                  <a:pt x="337" y="67"/>
                  <a:pt x="333" y="77"/>
                  <a:pt x="324" y="79"/>
                </a:cubicBezTo>
                <a:close/>
                <a:moveTo>
                  <a:pt x="386" y="81"/>
                </a:moveTo>
                <a:cubicBezTo>
                  <a:pt x="382" y="82"/>
                  <a:pt x="376" y="83"/>
                  <a:pt x="372" y="82"/>
                </a:cubicBezTo>
                <a:cubicBezTo>
                  <a:pt x="371" y="82"/>
                  <a:pt x="371" y="82"/>
                  <a:pt x="370" y="82"/>
                </a:cubicBezTo>
                <a:cubicBezTo>
                  <a:pt x="363" y="83"/>
                  <a:pt x="354" y="82"/>
                  <a:pt x="347" y="82"/>
                </a:cubicBezTo>
                <a:cubicBezTo>
                  <a:pt x="333" y="81"/>
                  <a:pt x="340" y="68"/>
                  <a:pt x="344" y="61"/>
                </a:cubicBezTo>
                <a:cubicBezTo>
                  <a:pt x="347" y="56"/>
                  <a:pt x="350" y="45"/>
                  <a:pt x="357" y="44"/>
                </a:cubicBezTo>
                <a:cubicBezTo>
                  <a:pt x="366" y="44"/>
                  <a:pt x="375" y="43"/>
                  <a:pt x="384" y="44"/>
                </a:cubicBezTo>
                <a:cubicBezTo>
                  <a:pt x="389" y="44"/>
                  <a:pt x="395" y="44"/>
                  <a:pt x="400" y="44"/>
                </a:cubicBezTo>
                <a:cubicBezTo>
                  <a:pt x="410" y="44"/>
                  <a:pt x="401" y="60"/>
                  <a:pt x="399" y="64"/>
                </a:cubicBezTo>
                <a:cubicBezTo>
                  <a:pt x="396" y="71"/>
                  <a:pt x="394" y="79"/>
                  <a:pt x="386" y="81"/>
                </a:cubicBezTo>
                <a:close/>
                <a:moveTo>
                  <a:pt x="449" y="81"/>
                </a:moveTo>
                <a:cubicBezTo>
                  <a:pt x="445" y="82"/>
                  <a:pt x="440" y="83"/>
                  <a:pt x="435" y="82"/>
                </a:cubicBezTo>
                <a:cubicBezTo>
                  <a:pt x="435" y="82"/>
                  <a:pt x="435" y="82"/>
                  <a:pt x="434" y="83"/>
                </a:cubicBezTo>
                <a:cubicBezTo>
                  <a:pt x="429" y="83"/>
                  <a:pt x="423" y="83"/>
                  <a:pt x="418" y="82"/>
                </a:cubicBezTo>
                <a:cubicBezTo>
                  <a:pt x="414" y="82"/>
                  <a:pt x="411" y="82"/>
                  <a:pt x="408" y="82"/>
                </a:cubicBezTo>
                <a:cubicBezTo>
                  <a:pt x="401" y="81"/>
                  <a:pt x="404" y="72"/>
                  <a:pt x="405" y="68"/>
                </a:cubicBezTo>
                <a:cubicBezTo>
                  <a:pt x="408" y="61"/>
                  <a:pt x="411" y="54"/>
                  <a:pt x="414" y="47"/>
                </a:cubicBezTo>
                <a:cubicBezTo>
                  <a:pt x="416" y="43"/>
                  <a:pt x="430" y="44"/>
                  <a:pt x="433" y="44"/>
                </a:cubicBezTo>
                <a:cubicBezTo>
                  <a:pt x="441" y="43"/>
                  <a:pt x="448" y="44"/>
                  <a:pt x="456" y="44"/>
                </a:cubicBezTo>
                <a:cubicBezTo>
                  <a:pt x="459" y="44"/>
                  <a:pt x="466" y="43"/>
                  <a:pt x="466" y="47"/>
                </a:cubicBezTo>
                <a:cubicBezTo>
                  <a:pt x="466" y="51"/>
                  <a:pt x="464" y="54"/>
                  <a:pt x="463" y="57"/>
                </a:cubicBezTo>
                <a:cubicBezTo>
                  <a:pt x="461" y="66"/>
                  <a:pt x="460" y="80"/>
                  <a:pt x="449" y="81"/>
                </a:cubicBezTo>
                <a:close/>
                <a:moveTo>
                  <a:pt x="519" y="81"/>
                </a:moveTo>
                <a:cubicBezTo>
                  <a:pt x="514" y="82"/>
                  <a:pt x="507" y="82"/>
                  <a:pt x="502" y="82"/>
                </a:cubicBezTo>
                <a:cubicBezTo>
                  <a:pt x="502" y="82"/>
                  <a:pt x="502" y="82"/>
                  <a:pt x="502" y="82"/>
                </a:cubicBezTo>
                <a:cubicBezTo>
                  <a:pt x="494" y="82"/>
                  <a:pt x="467" y="85"/>
                  <a:pt x="466" y="76"/>
                </a:cubicBezTo>
                <a:cubicBezTo>
                  <a:pt x="466" y="69"/>
                  <a:pt x="470" y="61"/>
                  <a:pt x="472" y="54"/>
                </a:cubicBezTo>
                <a:cubicBezTo>
                  <a:pt x="475" y="43"/>
                  <a:pt x="484" y="44"/>
                  <a:pt x="494" y="43"/>
                </a:cubicBezTo>
                <a:cubicBezTo>
                  <a:pt x="501" y="43"/>
                  <a:pt x="507" y="43"/>
                  <a:pt x="514" y="43"/>
                </a:cubicBezTo>
                <a:cubicBezTo>
                  <a:pt x="517" y="43"/>
                  <a:pt x="520" y="43"/>
                  <a:pt x="523" y="43"/>
                </a:cubicBezTo>
                <a:cubicBezTo>
                  <a:pt x="530" y="43"/>
                  <a:pt x="529" y="50"/>
                  <a:pt x="528" y="54"/>
                </a:cubicBezTo>
                <a:cubicBezTo>
                  <a:pt x="528" y="59"/>
                  <a:pt x="525" y="79"/>
                  <a:pt x="519" y="81"/>
                </a:cubicBezTo>
                <a:close/>
                <a:moveTo>
                  <a:pt x="577" y="80"/>
                </a:moveTo>
                <a:cubicBezTo>
                  <a:pt x="572" y="81"/>
                  <a:pt x="565" y="82"/>
                  <a:pt x="559" y="82"/>
                </a:cubicBezTo>
                <a:cubicBezTo>
                  <a:pt x="558" y="82"/>
                  <a:pt x="558" y="82"/>
                  <a:pt x="557" y="82"/>
                </a:cubicBezTo>
                <a:cubicBezTo>
                  <a:pt x="557" y="82"/>
                  <a:pt x="557" y="82"/>
                  <a:pt x="557" y="82"/>
                </a:cubicBezTo>
                <a:cubicBezTo>
                  <a:pt x="557" y="82"/>
                  <a:pt x="557" y="82"/>
                  <a:pt x="556" y="82"/>
                </a:cubicBezTo>
                <a:cubicBezTo>
                  <a:pt x="552" y="83"/>
                  <a:pt x="546" y="82"/>
                  <a:pt x="542" y="82"/>
                </a:cubicBezTo>
                <a:cubicBezTo>
                  <a:pt x="540" y="82"/>
                  <a:pt x="532" y="81"/>
                  <a:pt x="531" y="79"/>
                </a:cubicBezTo>
                <a:cubicBezTo>
                  <a:pt x="530" y="74"/>
                  <a:pt x="532" y="67"/>
                  <a:pt x="533" y="62"/>
                </a:cubicBezTo>
                <a:cubicBezTo>
                  <a:pt x="534" y="57"/>
                  <a:pt x="535" y="52"/>
                  <a:pt x="536" y="47"/>
                </a:cubicBezTo>
                <a:cubicBezTo>
                  <a:pt x="538" y="42"/>
                  <a:pt x="559" y="43"/>
                  <a:pt x="564" y="43"/>
                </a:cubicBezTo>
                <a:cubicBezTo>
                  <a:pt x="568" y="43"/>
                  <a:pt x="572" y="43"/>
                  <a:pt x="576" y="43"/>
                </a:cubicBezTo>
                <a:cubicBezTo>
                  <a:pt x="581" y="44"/>
                  <a:pt x="582" y="47"/>
                  <a:pt x="583" y="52"/>
                </a:cubicBezTo>
                <a:cubicBezTo>
                  <a:pt x="582" y="54"/>
                  <a:pt x="582" y="56"/>
                  <a:pt x="582" y="58"/>
                </a:cubicBezTo>
                <a:cubicBezTo>
                  <a:pt x="582" y="60"/>
                  <a:pt x="582" y="63"/>
                  <a:pt x="581" y="64"/>
                </a:cubicBezTo>
                <a:cubicBezTo>
                  <a:pt x="581" y="68"/>
                  <a:pt x="581" y="78"/>
                  <a:pt x="577" y="80"/>
                </a:cubicBezTo>
                <a:close/>
                <a:moveTo>
                  <a:pt x="635" y="62"/>
                </a:moveTo>
                <a:cubicBezTo>
                  <a:pt x="635" y="65"/>
                  <a:pt x="634" y="69"/>
                  <a:pt x="634" y="73"/>
                </a:cubicBezTo>
                <a:cubicBezTo>
                  <a:pt x="633" y="81"/>
                  <a:pt x="629" y="81"/>
                  <a:pt x="623" y="82"/>
                </a:cubicBezTo>
                <a:cubicBezTo>
                  <a:pt x="621" y="82"/>
                  <a:pt x="618" y="81"/>
                  <a:pt x="615" y="82"/>
                </a:cubicBezTo>
                <a:cubicBezTo>
                  <a:pt x="615" y="82"/>
                  <a:pt x="614" y="82"/>
                  <a:pt x="614" y="82"/>
                </a:cubicBezTo>
                <a:cubicBezTo>
                  <a:pt x="609" y="82"/>
                  <a:pt x="604" y="82"/>
                  <a:pt x="599" y="82"/>
                </a:cubicBezTo>
                <a:cubicBezTo>
                  <a:pt x="595" y="82"/>
                  <a:pt x="587" y="82"/>
                  <a:pt x="587" y="76"/>
                </a:cubicBezTo>
                <a:cubicBezTo>
                  <a:pt x="586" y="73"/>
                  <a:pt x="587" y="70"/>
                  <a:pt x="587" y="68"/>
                </a:cubicBezTo>
                <a:cubicBezTo>
                  <a:pt x="587" y="62"/>
                  <a:pt x="585" y="46"/>
                  <a:pt x="592" y="45"/>
                </a:cubicBezTo>
                <a:cubicBezTo>
                  <a:pt x="598" y="44"/>
                  <a:pt x="605" y="45"/>
                  <a:pt x="611" y="45"/>
                </a:cubicBezTo>
                <a:cubicBezTo>
                  <a:pt x="616" y="45"/>
                  <a:pt x="621" y="45"/>
                  <a:pt x="626" y="45"/>
                </a:cubicBezTo>
                <a:cubicBezTo>
                  <a:pt x="637" y="44"/>
                  <a:pt x="636" y="54"/>
                  <a:pt x="635" y="62"/>
                </a:cubicBezTo>
                <a:close/>
                <a:moveTo>
                  <a:pt x="689" y="67"/>
                </a:moveTo>
                <a:cubicBezTo>
                  <a:pt x="688" y="74"/>
                  <a:pt x="690" y="81"/>
                  <a:pt x="680" y="82"/>
                </a:cubicBezTo>
                <a:cubicBezTo>
                  <a:pt x="676" y="83"/>
                  <a:pt x="672" y="83"/>
                  <a:pt x="669" y="83"/>
                </a:cubicBezTo>
                <a:cubicBezTo>
                  <a:pt x="668" y="83"/>
                  <a:pt x="668" y="83"/>
                  <a:pt x="667" y="83"/>
                </a:cubicBezTo>
                <a:cubicBezTo>
                  <a:pt x="666" y="83"/>
                  <a:pt x="666" y="83"/>
                  <a:pt x="665" y="83"/>
                </a:cubicBezTo>
                <a:cubicBezTo>
                  <a:pt x="664" y="83"/>
                  <a:pt x="664" y="83"/>
                  <a:pt x="663" y="83"/>
                </a:cubicBezTo>
                <a:cubicBezTo>
                  <a:pt x="663" y="83"/>
                  <a:pt x="663" y="83"/>
                  <a:pt x="662" y="84"/>
                </a:cubicBezTo>
                <a:cubicBezTo>
                  <a:pt x="659" y="84"/>
                  <a:pt x="655" y="84"/>
                  <a:pt x="651" y="84"/>
                </a:cubicBezTo>
                <a:cubicBezTo>
                  <a:pt x="641" y="83"/>
                  <a:pt x="643" y="69"/>
                  <a:pt x="643" y="62"/>
                </a:cubicBezTo>
                <a:cubicBezTo>
                  <a:pt x="643" y="58"/>
                  <a:pt x="643" y="54"/>
                  <a:pt x="644" y="50"/>
                </a:cubicBezTo>
                <a:cubicBezTo>
                  <a:pt x="644" y="41"/>
                  <a:pt x="662" y="44"/>
                  <a:pt x="667" y="44"/>
                </a:cubicBezTo>
                <a:cubicBezTo>
                  <a:pt x="674" y="44"/>
                  <a:pt x="680" y="44"/>
                  <a:pt x="686" y="45"/>
                </a:cubicBezTo>
                <a:cubicBezTo>
                  <a:pt x="691" y="46"/>
                  <a:pt x="690" y="63"/>
                  <a:pt x="689" y="67"/>
                </a:cubicBezTo>
                <a:close/>
                <a:moveTo>
                  <a:pt x="737" y="82"/>
                </a:moveTo>
                <a:cubicBezTo>
                  <a:pt x="731" y="83"/>
                  <a:pt x="724" y="83"/>
                  <a:pt x="718" y="83"/>
                </a:cubicBezTo>
                <a:cubicBezTo>
                  <a:pt x="718" y="83"/>
                  <a:pt x="718" y="83"/>
                  <a:pt x="717" y="83"/>
                </a:cubicBezTo>
                <a:cubicBezTo>
                  <a:pt x="715" y="83"/>
                  <a:pt x="712" y="83"/>
                  <a:pt x="710" y="83"/>
                </a:cubicBezTo>
                <a:cubicBezTo>
                  <a:pt x="701" y="83"/>
                  <a:pt x="701" y="83"/>
                  <a:pt x="701" y="83"/>
                </a:cubicBezTo>
                <a:cubicBezTo>
                  <a:pt x="696" y="83"/>
                  <a:pt x="696" y="73"/>
                  <a:pt x="696" y="69"/>
                </a:cubicBezTo>
                <a:cubicBezTo>
                  <a:pt x="695" y="63"/>
                  <a:pt x="696" y="57"/>
                  <a:pt x="695" y="50"/>
                </a:cubicBezTo>
                <a:cubicBezTo>
                  <a:pt x="695" y="41"/>
                  <a:pt x="714" y="44"/>
                  <a:pt x="720" y="44"/>
                </a:cubicBezTo>
                <a:cubicBezTo>
                  <a:pt x="725" y="43"/>
                  <a:pt x="730" y="44"/>
                  <a:pt x="734" y="44"/>
                </a:cubicBezTo>
                <a:cubicBezTo>
                  <a:pt x="743" y="44"/>
                  <a:pt x="742" y="58"/>
                  <a:pt x="742" y="64"/>
                </a:cubicBezTo>
                <a:cubicBezTo>
                  <a:pt x="742" y="68"/>
                  <a:pt x="745" y="81"/>
                  <a:pt x="737" y="82"/>
                </a:cubicBezTo>
                <a:close/>
                <a:moveTo>
                  <a:pt x="744" y="46"/>
                </a:moveTo>
                <a:cubicBezTo>
                  <a:pt x="744" y="45"/>
                  <a:pt x="744" y="45"/>
                  <a:pt x="744" y="44"/>
                </a:cubicBezTo>
                <a:cubicBezTo>
                  <a:pt x="743" y="43"/>
                  <a:pt x="741" y="41"/>
                  <a:pt x="739" y="41"/>
                </a:cubicBezTo>
                <a:cubicBezTo>
                  <a:pt x="740" y="40"/>
                  <a:pt x="742" y="40"/>
                  <a:pt x="743" y="39"/>
                </a:cubicBezTo>
                <a:cubicBezTo>
                  <a:pt x="743" y="39"/>
                  <a:pt x="743" y="38"/>
                  <a:pt x="744" y="38"/>
                </a:cubicBezTo>
                <a:cubicBezTo>
                  <a:pt x="744" y="39"/>
                  <a:pt x="745" y="40"/>
                  <a:pt x="746" y="41"/>
                </a:cubicBezTo>
                <a:cubicBezTo>
                  <a:pt x="747" y="41"/>
                  <a:pt x="748" y="41"/>
                  <a:pt x="748" y="41"/>
                </a:cubicBezTo>
                <a:cubicBezTo>
                  <a:pt x="748" y="42"/>
                  <a:pt x="748" y="42"/>
                  <a:pt x="747" y="42"/>
                </a:cubicBezTo>
                <a:cubicBezTo>
                  <a:pt x="746" y="43"/>
                  <a:pt x="745" y="44"/>
                  <a:pt x="744" y="46"/>
                </a:cubicBezTo>
                <a:close/>
                <a:moveTo>
                  <a:pt x="785" y="83"/>
                </a:moveTo>
                <a:cubicBezTo>
                  <a:pt x="781" y="84"/>
                  <a:pt x="777" y="83"/>
                  <a:pt x="773" y="83"/>
                </a:cubicBezTo>
                <a:cubicBezTo>
                  <a:pt x="773" y="83"/>
                  <a:pt x="773" y="84"/>
                  <a:pt x="773" y="84"/>
                </a:cubicBezTo>
                <a:cubicBezTo>
                  <a:pt x="769" y="84"/>
                  <a:pt x="765" y="84"/>
                  <a:pt x="761" y="84"/>
                </a:cubicBezTo>
                <a:cubicBezTo>
                  <a:pt x="746" y="84"/>
                  <a:pt x="747" y="70"/>
                  <a:pt x="747" y="60"/>
                </a:cubicBezTo>
                <a:cubicBezTo>
                  <a:pt x="747" y="54"/>
                  <a:pt x="746" y="45"/>
                  <a:pt x="755" y="45"/>
                </a:cubicBezTo>
                <a:cubicBezTo>
                  <a:pt x="761" y="45"/>
                  <a:pt x="767" y="45"/>
                  <a:pt x="773" y="44"/>
                </a:cubicBezTo>
                <a:cubicBezTo>
                  <a:pt x="778" y="44"/>
                  <a:pt x="791" y="41"/>
                  <a:pt x="793" y="47"/>
                </a:cubicBezTo>
                <a:cubicBezTo>
                  <a:pt x="796" y="54"/>
                  <a:pt x="795" y="64"/>
                  <a:pt x="795" y="71"/>
                </a:cubicBezTo>
                <a:cubicBezTo>
                  <a:pt x="795" y="79"/>
                  <a:pt x="794" y="82"/>
                  <a:pt x="785" y="83"/>
                </a:cubicBezTo>
                <a:close/>
                <a:moveTo>
                  <a:pt x="851" y="70"/>
                </a:moveTo>
                <a:cubicBezTo>
                  <a:pt x="850" y="76"/>
                  <a:pt x="850" y="82"/>
                  <a:pt x="842" y="82"/>
                </a:cubicBezTo>
                <a:cubicBezTo>
                  <a:pt x="837" y="82"/>
                  <a:pt x="833" y="82"/>
                  <a:pt x="829" y="82"/>
                </a:cubicBezTo>
                <a:cubicBezTo>
                  <a:pt x="828" y="82"/>
                  <a:pt x="828" y="82"/>
                  <a:pt x="828" y="82"/>
                </a:cubicBezTo>
                <a:cubicBezTo>
                  <a:pt x="827" y="82"/>
                  <a:pt x="827" y="82"/>
                  <a:pt x="826" y="82"/>
                </a:cubicBezTo>
                <a:cubicBezTo>
                  <a:pt x="825" y="82"/>
                  <a:pt x="824" y="82"/>
                  <a:pt x="823" y="82"/>
                </a:cubicBezTo>
                <a:cubicBezTo>
                  <a:pt x="822" y="82"/>
                  <a:pt x="822" y="82"/>
                  <a:pt x="821" y="83"/>
                </a:cubicBezTo>
                <a:cubicBezTo>
                  <a:pt x="814" y="83"/>
                  <a:pt x="804" y="83"/>
                  <a:pt x="803" y="78"/>
                </a:cubicBezTo>
                <a:cubicBezTo>
                  <a:pt x="801" y="71"/>
                  <a:pt x="802" y="62"/>
                  <a:pt x="803" y="55"/>
                </a:cubicBezTo>
                <a:cubicBezTo>
                  <a:pt x="803" y="50"/>
                  <a:pt x="802" y="44"/>
                  <a:pt x="809" y="44"/>
                </a:cubicBezTo>
                <a:cubicBezTo>
                  <a:pt x="816" y="44"/>
                  <a:pt x="823" y="44"/>
                  <a:pt x="830" y="44"/>
                </a:cubicBezTo>
                <a:cubicBezTo>
                  <a:pt x="835" y="44"/>
                  <a:pt x="841" y="44"/>
                  <a:pt x="847" y="44"/>
                </a:cubicBezTo>
                <a:cubicBezTo>
                  <a:pt x="854" y="44"/>
                  <a:pt x="851" y="65"/>
                  <a:pt x="851" y="70"/>
                </a:cubicBezTo>
                <a:close/>
                <a:moveTo>
                  <a:pt x="903" y="67"/>
                </a:moveTo>
                <a:cubicBezTo>
                  <a:pt x="903" y="71"/>
                  <a:pt x="902" y="75"/>
                  <a:pt x="901" y="78"/>
                </a:cubicBezTo>
                <a:cubicBezTo>
                  <a:pt x="900" y="83"/>
                  <a:pt x="895" y="82"/>
                  <a:pt x="891" y="82"/>
                </a:cubicBezTo>
                <a:cubicBezTo>
                  <a:pt x="887" y="82"/>
                  <a:pt x="883" y="82"/>
                  <a:pt x="880" y="82"/>
                </a:cubicBezTo>
                <a:cubicBezTo>
                  <a:pt x="880" y="82"/>
                  <a:pt x="879" y="82"/>
                  <a:pt x="879" y="82"/>
                </a:cubicBezTo>
                <a:cubicBezTo>
                  <a:pt x="875" y="83"/>
                  <a:pt x="871" y="82"/>
                  <a:pt x="867" y="82"/>
                </a:cubicBezTo>
                <a:cubicBezTo>
                  <a:pt x="866" y="82"/>
                  <a:pt x="859" y="83"/>
                  <a:pt x="858" y="81"/>
                </a:cubicBezTo>
                <a:cubicBezTo>
                  <a:pt x="857" y="78"/>
                  <a:pt x="857" y="74"/>
                  <a:pt x="857" y="70"/>
                </a:cubicBezTo>
                <a:cubicBezTo>
                  <a:pt x="857" y="64"/>
                  <a:pt x="857" y="58"/>
                  <a:pt x="858" y="52"/>
                </a:cubicBezTo>
                <a:cubicBezTo>
                  <a:pt x="858" y="42"/>
                  <a:pt x="874" y="44"/>
                  <a:pt x="882" y="44"/>
                </a:cubicBezTo>
                <a:cubicBezTo>
                  <a:pt x="887" y="44"/>
                  <a:pt x="894" y="43"/>
                  <a:pt x="900" y="44"/>
                </a:cubicBezTo>
                <a:cubicBezTo>
                  <a:pt x="905" y="46"/>
                  <a:pt x="903" y="63"/>
                  <a:pt x="903" y="67"/>
                </a:cubicBezTo>
                <a:close/>
                <a:moveTo>
                  <a:pt x="945" y="83"/>
                </a:moveTo>
                <a:cubicBezTo>
                  <a:pt x="940" y="84"/>
                  <a:pt x="936" y="84"/>
                  <a:pt x="932" y="83"/>
                </a:cubicBezTo>
                <a:cubicBezTo>
                  <a:pt x="932" y="83"/>
                  <a:pt x="932" y="83"/>
                  <a:pt x="932" y="83"/>
                </a:cubicBezTo>
                <a:cubicBezTo>
                  <a:pt x="932" y="83"/>
                  <a:pt x="932" y="83"/>
                  <a:pt x="932" y="83"/>
                </a:cubicBezTo>
                <a:cubicBezTo>
                  <a:pt x="931" y="83"/>
                  <a:pt x="931" y="83"/>
                  <a:pt x="931" y="84"/>
                </a:cubicBezTo>
                <a:cubicBezTo>
                  <a:pt x="926" y="84"/>
                  <a:pt x="920" y="83"/>
                  <a:pt x="915" y="83"/>
                </a:cubicBezTo>
                <a:cubicBezTo>
                  <a:pt x="910" y="83"/>
                  <a:pt x="910" y="82"/>
                  <a:pt x="910" y="77"/>
                </a:cubicBezTo>
                <a:cubicBezTo>
                  <a:pt x="910" y="74"/>
                  <a:pt x="910" y="72"/>
                  <a:pt x="909" y="69"/>
                </a:cubicBezTo>
                <a:cubicBezTo>
                  <a:pt x="909" y="64"/>
                  <a:pt x="909" y="58"/>
                  <a:pt x="909" y="52"/>
                </a:cubicBezTo>
                <a:cubicBezTo>
                  <a:pt x="910" y="43"/>
                  <a:pt x="919" y="44"/>
                  <a:pt x="926" y="44"/>
                </a:cubicBezTo>
                <a:cubicBezTo>
                  <a:pt x="932" y="43"/>
                  <a:pt x="939" y="43"/>
                  <a:pt x="946" y="43"/>
                </a:cubicBezTo>
                <a:cubicBezTo>
                  <a:pt x="955" y="44"/>
                  <a:pt x="953" y="58"/>
                  <a:pt x="953" y="64"/>
                </a:cubicBezTo>
                <a:cubicBezTo>
                  <a:pt x="953" y="71"/>
                  <a:pt x="954" y="82"/>
                  <a:pt x="945" y="83"/>
                </a:cubicBezTo>
                <a:close/>
                <a:moveTo>
                  <a:pt x="1001" y="82"/>
                </a:moveTo>
                <a:cubicBezTo>
                  <a:pt x="996" y="83"/>
                  <a:pt x="992" y="83"/>
                  <a:pt x="987" y="83"/>
                </a:cubicBezTo>
                <a:cubicBezTo>
                  <a:pt x="987" y="83"/>
                  <a:pt x="987" y="83"/>
                  <a:pt x="986" y="83"/>
                </a:cubicBezTo>
                <a:cubicBezTo>
                  <a:pt x="982" y="84"/>
                  <a:pt x="977" y="84"/>
                  <a:pt x="972" y="83"/>
                </a:cubicBezTo>
                <a:cubicBezTo>
                  <a:pt x="966" y="83"/>
                  <a:pt x="963" y="85"/>
                  <a:pt x="960" y="77"/>
                </a:cubicBezTo>
                <a:cubicBezTo>
                  <a:pt x="959" y="72"/>
                  <a:pt x="960" y="67"/>
                  <a:pt x="960" y="62"/>
                </a:cubicBezTo>
                <a:cubicBezTo>
                  <a:pt x="959" y="53"/>
                  <a:pt x="960" y="47"/>
                  <a:pt x="970" y="45"/>
                </a:cubicBezTo>
                <a:cubicBezTo>
                  <a:pt x="978" y="44"/>
                  <a:pt x="986" y="44"/>
                  <a:pt x="994" y="44"/>
                </a:cubicBezTo>
                <a:cubicBezTo>
                  <a:pt x="998" y="44"/>
                  <a:pt x="1005" y="43"/>
                  <a:pt x="1006" y="47"/>
                </a:cubicBezTo>
                <a:cubicBezTo>
                  <a:pt x="1007" y="51"/>
                  <a:pt x="1007" y="55"/>
                  <a:pt x="1007" y="59"/>
                </a:cubicBezTo>
                <a:cubicBezTo>
                  <a:pt x="1007" y="66"/>
                  <a:pt x="1010" y="80"/>
                  <a:pt x="1001" y="82"/>
                </a:cubicBezTo>
                <a:close/>
                <a:moveTo>
                  <a:pt x="1063" y="64"/>
                </a:moveTo>
                <a:cubicBezTo>
                  <a:pt x="1063" y="72"/>
                  <a:pt x="1063" y="82"/>
                  <a:pt x="1053" y="83"/>
                </a:cubicBezTo>
                <a:cubicBezTo>
                  <a:pt x="1049" y="83"/>
                  <a:pt x="1045" y="83"/>
                  <a:pt x="1041" y="83"/>
                </a:cubicBezTo>
                <a:cubicBezTo>
                  <a:pt x="1041" y="83"/>
                  <a:pt x="1041" y="83"/>
                  <a:pt x="1041" y="83"/>
                </a:cubicBezTo>
                <a:cubicBezTo>
                  <a:pt x="1035" y="83"/>
                  <a:pt x="1030" y="84"/>
                  <a:pt x="1025" y="83"/>
                </a:cubicBezTo>
                <a:cubicBezTo>
                  <a:pt x="1015" y="83"/>
                  <a:pt x="1014" y="76"/>
                  <a:pt x="1014" y="67"/>
                </a:cubicBezTo>
                <a:cubicBezTo>
                  <a:pt x="1013" y="62"/>
                  <a:pt x="1011" y="45"/>
                  <a:pt x="1019" y="45"/>
                </a:cubicBezTo>
                <a:cubicBezTo>
                  <a:pt x="1027" y="44"/>
                  <a:pt x="1035" y="44"/>
                  <a:pt x="1043" y="43"/>
                </a:cubicBezTo>
                <a:cubicBezTo>
                  <a:pt x="1048" y="43"/>
                  <a:pt x="1061" y="40"/>
                  <a:pt x="1063" y="47"/>
                </a:cubicBezTo>
                <a:cubicBezTo>
                  <a:pt x="1064" y="52"/>
                  <a:pt x="1063" y="59"/>
                  <a:pt x="1063" y="64"/>
                </a:cubicBezTo>
                <a:close/>
                <a:moveTo>
                  <a:pt x="1112" y="76"/>
                </a:moveTo>
                <a:cubicBezTo>
                  <a:pt x="1111" y="84"/>
                  <a:pt x="1100" y="84"/>
                  <a:pt x="1093" y="84"/>
                </a:cubicBezTo>
                <a:cubicBezTo>
                  <a:pt x="1093" y="84"/>
                  <a:pt x="1093" y="84"/>
                  <a:pt x="1093" y="84"/>
                </a:cubicBezTo>
                <a:cubicBezTo>
                  <a:pt x="1089" y="84"/>
                  <a:pt x="1084" y="84"/>
                  <a:pt x="1080" y="84"/>
                </a:cubicBezTo>
                <a:cubicBezTo>
                  <a:pt x="1070" y="84"/>
                  <a:pt x="1070" y="78"/>
                  <a:pt x="1069" y="71"/>
                </a:cubicBezTo>
                <a:cubicBezTo>
                  <a:pt x="1068" y="64"/>
                  <a:pt x="1069" y="56"/>
                  <a:pt x="1069" y="49"/>
                </a:cubicBezTo>
                <a:cubicBezTo>
                  <a:pt x="1069" y="45"/>
                  <a:pt x="1082" y="46"/>
                  <a:pt x="1086" y="46"/>
                </a:cubicBezTo>
                <a:cubicBezTo>
                  <a:pt x="1091" y="45"/>
                  <a:pt x="1096" y="45"/>
                  <a:pt x="1101" y="46"/>
                </a:cubicBezTo>
                <a:cubicBezTo>
                  <a:pt x="1110" y="46"/>
                  <a:pt x="1114" y="47"/>
                  <a:pt x="1114" y="56"/>
                </a:cubicBezTo>
                <a:cubicBezTo>
                  <a:pt x="1115" y="63"/>
                  <a:pt x="1113" y="69"/>
                  <a:pt x="1112" y="76"/>
                </a:cubicBezTo>
                <a:close/>
                <a:moveTo>
                  <a:pt x="1168" y="68"/>
                </a:moveTo>
                <a:cubicBezTo>
                  <a:pt x="1168" y="76"/>
                  <a:pt x="1167" y="82"/>
                  <a:pt x="1158" y="82"/>
                </a:cubicBezTo>
                <a:cubicBezTo>
                  <a:pt x="1155" y="83"/>
                  <a:pt x="1152" y="83"/>
                  <a:pt x="1149" y="83"/>
                </a:cubicBezTo>
                <a:cubicBezTo>
                  <a:pt x="1149" y="83"/>
                  <a:pt x="1149" y="83"/>
                  <a:pt x="1149" y="83"/>
                </a:cubicBezTo>
                <a:cubicBezTo>
                  <a:pt x="1143" y="83"/>
                  <a:pt x="1138" y="83"/>
                  <a:pt x="1132" y="83"/>
                </a:cubicBezTo>
                <a:cubicBezTo>
                  <a:pt x="1121" y="82"/>
                  <a:pt x="1122" y="73"/>
                  <a:pt x="1121" y="65"/>
                </a:cubicBezTo>
                <a:cubicBezTo>
                  <a:pt x="1120" y="59"/>
                  <a:pt x="1120" y="54"/>
                  <a:pt x="1121" y="48"/>
                </a:cubicBezTo>
                <a:cubicBezTo>
                  <a:pt x="1121" y="44"/>
                  <a:pt x="1139" y="45"/>
                  <a:pt x="1142" y="45"/>
                </a:cubicBezTo>
                <a:cubicBezTo>
                  <a:pt x="1150" y="45"/>
                  <a:pt x="1158" y="44"/>
                  <a:pt x="1165" y="45"/>
                </a:cubicBezTo>
                <a:cubicBezTo>
                  <a:pt x="1171" y="46"/>
                  <a:pt x="1168" y="65"/>
                  <a:pt x="1168" y="68"/>
                </a:cubicBezTo>
                <a:close/>
                <a:moveTo>
                  <a:pt x="1224" y="67"/>
                </a:moveTo>
                <a:cubicBezTo>
                  <a:pt x="1224" y="69"/>
                  <a:pt x="1224" y="71"/>
                  <a:pt x="1224" y="74"/>
                </a:cubicBezTo>
                <a:cubicBezTo>
                  <a:pt x="1223" y="83"/>
                  <a:pt x="1216" y="83"/>
                  <a:pt x="1210" y="83"/>
                </a:cubicBezTo>
                <a:cubicBezTo>
                  <a:pt x="1207" y="83"/>
                  <a:pt x="1205" y="83"/>
                  <a:pt x="1203" y="84"/>
                </a:cubicBezTo>
                <a:cubicBezTo>
                  <a:pt x="1202" y="84"/>
                  <a:pt x="1202" y="83"/>
                  <a:pt x="1202" y="83"/>
                </a:cubicBezTo>
                <a:cubicBezTo>
                  <a:pt x="1198" y="83"/>
                  <a:pt x="1193" y="83"/>
                  <a:pt x="1189" y="83"/>
                </a:cubicBezTo>
                <a:cubicBezTo>
                  <a:pt x="1177" y="83"/>
                  <a:pt x="1175" y="74"/>
                  <a:pt x="1174" y="63"/>
                </a:cubicBezTo>
                <a:cubicBezTo>
                  <a:pt x="1174" y="60"/>
                  <a:pt x="1174" y="58"/>
                  <a:pt x="1174" y="55"/>
                </a:cubicBezTo>
                <a:cubicBezTo>
                  <a:pt x="1174" y="49"/>
                  <a:pt x="1175" y="47"/>
                  <a:pt x="1182" y="47"/>
                </a:cubicBezTo>
                <a:cubicBezTo>
                  <a:pt x="1188" y="46"/>
                  <a:pt x="1195" y="46"/>
                  <a:pt x="1202" y="46"/>
                </a:cubicBezTo>
                <a:cubicBezTo>
                  <a:pt x="1207" y="46"/>
                  <a:pt x="1212" y="46"/>
                  <a:pt x="1217" y="45"/>
                </a:cubicBezTo>
                <a:cubicBezTo>
                  <a:pt x="1226" y="45"/>
                  <a:pt x="1224" y="61"/>
                  <a:pt x="1224" y="67"/>
                </a:cubicBezTo>
                <a:close/>
                <a:moveTo>
                  <a:pt x="1225" y="37"/>
                </a:moveTo>
                <a:cubicBezTo>
                  <a:pt x="1226" y="39"/>
                  <a:pt x="1227" y="41"/>
                  <a:pt x="1228" y="42"/>
                </a:cubicBezTo>
                <a:cubicBezTo>
                  <a:pt x="1229" y="42"/>
                  <a:pt x="1229" y="42"/>
                  <a:pt x="1229" y="42"/>
                </a:cubicBezTo>
                <a:cubicBezTo>
                  <a:pt x="1228" y="42"/>
                  <a:pt x="1228" y="42"/>
                  <a:pt x="1228" y="43"/>
                </a:cubicBezTo>
                <a:cubicBezTo>
                  <a:pt x="1227" y="44"/>
                  <a:pt x="1226" y="45"/>
                  <a:pt x="1226" y="46"/>
                </a:cubicBezTo>
                <a:cubicBezTo>
                  <a:pt x="1225" y="45"/>
                  <a:pt x="1225" y="44"/>
                  <a:pt x="1224" y="44"/>
                </a:cubicBezTo>
                <a:cubicBezTo>
                  <a:pt x="1223" y="43"/>
                  <a:pt x="1222" y="42"/>
                  <a:pt x="1221" y="42"/>
                </a:cubicBezTo>
                <a:cubicBezTo>
                  <a:pt x="1223" y="41"/>
                  <a:pt x="1224" y="39"/>
                  <a:pt x="1225" y="37"/>
                </a:cubicBezTo>
                <a:close/>
                <a:moveTo>
                  <a:pt x="1281" y="69"/>
                </a:moveTo>
                <a:cubicBezTo>
                  <a:pt x="1281" y="72"/>
                  <a:pt x="1282" y="81"/>
                  <a:pt x="1277" y="82"/>
                </a:cubicBezTo>
                <a:cubicBezTo>
                  <a:pt x="1274" y="82"/>
                  <a:pt x="1270" y="83"/>
                  <a:pt x="1267" y="83"/>
                </a:cubicBezTo>
                <a:cubicBezTo>
                  <a:pt x="1264" y="83"/>
                  <a:pt x="1261" y="83"/>
                  <a:pt x="1257" y="83"/>
                </a:cubicBezTo>
                <a:cubicBezTo>
                  <a:pt x="1257" y="83"/>
                  <a:pt x="1257" y="83"/>
                  <a:pt x="1257" y="83"/>
                </a:cubicBezTo>
                <a:cubicBezTo>
                  <a:pt x="1249" y="83"/>
                  <a:pt x="1242" y="83"/>
                  <a:pt x="1235" y="81"/>
                </a:cubicBezTo>
                <a:cubicBezTo>
                  <a:pt x="1228" y="80"/>
                  <a:pt x="1229" y="66"/>
                  <a:pt x="1229" y="60"/>
                </a:cubicBezTo>
                <a:cubicBezTo>
                  <a:pt x="1229" y="56"/>
                  <a:pt x="1229" y="51"/>
                  <a:pt x="1230" y="47"/>
                </a:cubicBezTo>
                <a:cubicBezTo>
                  <a:pt x="1230" y="44"/>
                  <a:pt x="1254" y="45"/>
                  <a:pt x="1257" y="45"/>
                </a:cubicBezTo>
                <a:cubicBezTo>
                  <a:pt x="1263" y="44"/>
                  <a:pt x="1269" y="45"/>
                  <a:pt x="1275" y="45"/>
                </a:cubicBezTo>
                <a:cubicBezTo>
                  <a:pt x="1283" y="46"/>
                  <a:pt x="1281" y="64"/>
                  <a:pt x="1281" y="69"/>
                </a:cubicBezTo>
                <a:close/>
                <a:moveTo>
                  <a:pt x="1334" y="84"/>
                </a:moveTo>
                <a:cubicBezTo>
                  <a:pt x="1329" y="84"/>
                  <a:pt x="1323" y="85"/>
                  <a:pt x="1318" y="85"/>
                </a:cubicBezTo>
                <a:cubicBezTo>
                  <a:pt x="1318" y="85"/>
                  <a:pt x="1318" y="85"/>
                  <a:pt x="1318" y="85"/>
                </a:cubicBezTo>
                <a:cubicBezTo>
                  <a:pt x="1318" y="85"/>
                  <a:pt x="1318" y="85"/>
                  <a:pt x="1318" y="85"/>
                </a:cubicBezTo>
                <a:cubicBezTo>
                  <a:pt x="1318" y="85"/>
                  <a:pt x="1318" y="85"/>
                  <a:pt x="1318" y="85"/>
                </a:cubicBezTo>
                <a:cubicBezTo>
                  <a:pt x="1313" y="85"/>
                  <a:pt x="1308" y="85"/>
                  <a:pt x="1303" y="84"/>
                </a:cubicBezTo>
                <a:cubicBezTo>
                  <a:pt x="1301" y="84"/>
                  <a:pt x="1299" y="84"/>
                  <a:pt x="1297" y="84"/>
                </a:cubicBezTo>
                <a:cubicBezTo>
                  <a:pt x="1286" y="83"/>
                  <a:pt x="1287" y="74"/>
                  <a:pt x="1287" y="66"/>
                </a:cubicBezTo>
                <a:cubicBezTo>
                  <a:pt x="1287" y="62"/>
                  <a:pt x="1284" y="48"/>
                  <a:pt x="1290" y="46"/>
                </a:cubicBezTo>
                <a:cubicBezTo>
                  <a:pt x="1298" y="44"/>
                  <a:pt x="1309" y="45"/>
                  <a:pt x="1318" y="44"/>
                </a:cubicBezTo>
                <a:cubicBezTo>
                  <a:pt x="1324" y="44"/>
                  <a:pt x="1334" y="42"/>
                  <a:pt x="1339" y="48"/>
                </a:cubicBezTo>
                <a:cubicBezTo>
                  <a:pt x="1340" y="49"/>
                  <a:pt x="1341" y="52"/>
                  <a:pt x="1341" y="54"/>
                </a:cubicBezTo>
                <a:cubicBezTo>
                  <a:pt x="1342" y="56"/>
                  <a:pt x="1342" y="58"/>
                  <a:pt x="1343" y="60"/>
                </a:cubicBezTo>
                <a:cubicBezTo>
                  <a:pt x="1343" y="64"/>
                  <a:pt x="1344" y="69"/>
                  <a:pt x="1344" y="72"/>
                </a:cubicBezTo>
                <a:cubicBezTo>
                  <a:pt x="1344" y="80"/>
                  <a:pt x="1343" y="84"/>
                  <a:pt x="1334" y="84"/>
                </a:cubicBezTo>
                <a:close/>
                <a:moveTo>
                  <a:pt x="1339" y="37"/>
                </a:moveTo>
                <a:cubicBezTo>
                  <a:pt x="1340" y="39"/>
                  <a:pt x="1342" y="41"/>
                  <a:pt x="1345" y="42"/>
                </a:cubicBezTo>
                <a:cubicBezTo>
                  <a:pt x="1343" y="43"/>
                  <a:pt x="1342" y="44"/>
                  <a:pt x="1342" y="45"/>
                </a:cubicBezTo>
                <a:cubicBezTo>
                  <a:pt x="1341" y="45"/>
                  <a:pt x="1341" y="44"/>
                  <a:pt x="1341" y="44"/>
                </a:cubicBezTo>
                <a:cubicBezTo>
                  <a:pt x="1340" y="42"/>
                  <a:pt x="1338" y="41"/>
                  <a:pt x="1336" y="41"/>
                </a:cubicBezTo>
                <a:cubicBezTo>
                  <a:pt x="1338" y="40"/>
                  <a:pt x="1339" y="39"/>
                  <a:pt x="1339" y="37"/>
                </a:cubicBezTo>
                <a:close/>
                <a:moveTo>
                  <a:pt x="1397" y="38"/>
                </a:moveTo>
                <a:cubicBezTo>
                  <a:pt x="1398" y="40"/>
                  <a:pt x="1399" y="41"/>
                  <a:pt x="1400" y="41"/>
                </a:cubicBezTo>
                <a:cubicBezTo>
                  <a:pt x="1401" y="42"/>
                  <a:pt x="1402" y="42"/>
                  <a:pt x="1403" y="42"/>
                </a:cubicBezTo>
                <a:cubicBezTo>
                  <a:pt x="1403" y="43"/>
                  <a:pt x="1402" y="43"/>
                  <a:pt x="1401" y="44"/>
                </a:cubicBezTo>
                <a:cubicBezTo>
                  <a:pt x="1401" y="44"/>
                  <a:pt x="1401" y="45"/>
                  <a:pt x="1400" y="45"/>
                </a:cubicBezTo>
                <a:cubicBezTo>
                  <a:pt x="1399" y="43"/>
                  <a:pt x="1397" y="42"/>
                  <a:pt x="1395" y="41"/>
                </a:cubicBezTo>
                <a:cubicBezTo>
                  <a:pt x="1396" y="41"/>
                  <a:pt x="1397" y="40"/>
                  <a:pt x="1397" y="38"/>
                </a:cubicBezTo>
                <a:close/>
                <a:moveTo>
                  <a:pt x="1464" y="44"/>
                </a:moveTo>
                <a:cubicBezTo>
                  <a:pt x="1463" y="43"/>
                  <a:pt x="1462" y="42"/>
                  <a:pt x="1460" y="41"/>
                </a:cubicBezTo>
                <a:cubicBezTo>
                  <a:pt x="1459" y="40"/>
                  <a:pt x="1458" y="40"/>
                  <a:pt x="1457" y="40"/>
                </a:cubicBezTo>
                <a:cubicBezTo>
                  <a:pt x="1458" y="39"/>
                  <a:pt x="1458" y="37"/>
                  <a:pt x="1458" y="35"/>
                </a:cubicBezTo>
                <a:cubicBezTo>
                  <a:pt x="1459" y="37"/>
                  <a:pt x="1461" y="39"/>
                  <a:pt x="1463" y="40"/>
                </a:cubicBezTo>
                <a:cubicBezTo>
                  <a:pt x="1464" y="41"/>
                  <a:pt x="1465" y="41"/>
                  <a:pt x="1467" y="42"/>
                </a:cubicBezTo>
                <a:cubicBezTo>
                  <a:pt x="1466" y="42"/>
                  <a:pt x="1466" y="43"/>
                  <a:pt x="1465" y="43"/>
                </a:cubicBezTo>
                <a:cubicBezTo>
                  <a:pt x="1465" y="43"/>
                  <a:pt x="1465" y="44"/>
                  <a:pt x="1464" y="44"/>
                </a:cubicBezTo>
                <a:close/>
                <a:moveTo>
                  <a:pt x="1386" y="84"/>
                </a:moveTo>
                <a:cubicBezTo>
                  <a:pt x="1385" y="84"/>
                  <a:pt x="1385" y="84"/>
                  <a:pt x="1385" y="84"/>
                </a:cubicBezTo>
                <a:cubicBezTo>
                  <a:pt x="1385" y="84"/>
                  <a:pt x="1385" y="84"/>
                  <a:pt x="1385" y="84"/>
                </a:cubicBezTo>
                <a:cubicBezTo>
                  <a:pt x="1376" y="85"/>
                  <a:pt x="1356" y="88"/>
                  <a:pt x="1352" y="77"/>
                </a:cubicBezTo>
                <a:cubicBezTo>
                  <a:pt x="1350" y="70"/>
                  <a:pt x="1348" y="63"/>
                  <a:pt x="1347" y="56"/>
                </a:cubicBezTo>
                <a:cubicBezTo>
                  <a:pt x="1346" y="53"/>
                  <a:pt x="1346" y="50"/>
                  <a:pt x="1345" y="47"/>
                </a:cubicBezTo>
                <a:cubicBezTo>
                  <a:pt x="1345" y="45"/>
                  <a:pt x="1357" y="45"/>
                  <a:pt x="1359" y="45"/>
                </a:cubicBezTo>
                <a:cubicBezTo>
                  <a:pt x="1366" y="45"/>
                  <a:pt x="1373" y="45"/>
                  <a:pt x="1380" y="45"/>
                </a:cubicBezTo>
                <a:cubicBezTo>
                  <a:pt x="1389" y="45"/>
                  <a:pt x="1395" y="43"/>
                  <a:pt x="1399" y="52"/>
                </a:cubicBezTo>
                <a:cubicBezTo>
                  <a:pt x="1402" y="60"/>
                  <a:pt x="1404" y="67"/>
                  <a:pt x="1406" y="74"/>
                </a:cubicBezTo>
                <a:cubicBezTo>
                  <a:pt x="1409" y="87"/>
                  <a:pt x="1393" y="83"/>
                  <a:pt x="1386" y="84"/>
                </a:cubicBezTo>
                <a:close/>
                <a:moveTo>
                  <a:pt x="1464" y="83"/>
                </a:moveTo>
                <a:cubicBezTo>
                  <a:pt x="1459" y="83"/>
                  <a:pt x="1455" y="83"/>
                  <a:pt x="1450" y="84"/>
                </a:cubicBezTo>
                <a:cubicBezTo>
                  <a:pt x="1444" y="85"/>
                  <a:pt x="1438" y="85"/>
                  <a:pt x="1431" y="84"/>
                </a:cubicBezTo>
                <a:cubicBezTo>
                  <a:pt x="1428" y="84"/>
                  <a:pt x="1425" y="84"/>
                  <a:pt x="1422" y="84"/>
                </a:cubicBezTo>
                <a:cubicBezTo>
                  <a:pt x="1416" y="83"/>
                  <a:pt x="1414" y="80"/>
                  <a:pt x="1412" y="74"/>
                </a:cubicBezTo>
                <a:cubicBezTo>
                  <a:pt x="1410" y="66"/>
                  <a:pt x="1404" y="56"/>
                  <a:pt x="1404" y="48"/>
                </a:cubicBezTo>
                <a:cubicBezTo>
                  <a:pt x="1405" y="43"/>
                  <a:pt x="1431" y="44"/>
                  <a:pt x="1435" y="45"/>
                </a:cubicBezTo>
                <a:cubicBezTo>
                  <a:pt x="1442" y="45"/>
                  <a:pt x="1448" y="45"/>
                  <a:pt x="1455" y="45"/>
                </a:cubicBezTo>
                <a:cubicBezTo>
                  <a:pt x="1462" y="45"/>
                  <a:pt x="1465" y="55"/>
                  <a:pt x="1468" y="61"/>
                </a:cubicBezTo>
                <a:cubicBezTo>
                  <a:pt x="1470" y="65"/>
                  <a:pt x="1471" y="69"/>
                  <a:pt x="1472" y="73"/>
                </a:cubicBezTo>
                <a:cubicBezTo>
                  <a:pt x="1474" y="81"/>
                  <a:pt x="1472" y="83"/>
                  <a:pt x="1464" y="83"/>
                </a:cubicBezTo>
                <a:close/>
                <a:moveTo>
                  <a:pt x="1510" y="83"/>
                </a:moveTo>
                <a:cubicBezTo>
                  <a:pt x="1510" y="83"/>
                  <a:pt x="1510" y="83"/>
                  <a:pt x="1510" y="83"/>
                </a:cubicBezTo>
                <a:cubicBezTo>
                  <a:pt x="1509" y="83"/>
                  <a:pt x="1509" y="83"/>
                  <a:pt x="1509" y="83"/>
                </a:cubicBezTo>
                <a:cubicBezTo>
                  <a:pt x="1509" y="83"/>
                  <a:pt x="1509" y="83"/>
                  <a:pt x="1509" y="83"/>
                </a:cubicBezTo>
                <a:cubicBezTo>
                  <a:pt x="1503" y="84"/>
                  <a:pt x="1498" y="83"/>
                  <a:pt x="1492" y="83"/>
                </a:cubicBezTo>
                <a:cubicBezTo>
                  <a:pt x="1484" y="83"/>
                  <a:pt x="1482" y="79"/>
                  <a:pt x="1478" y="72"/>
                </a:cubicBezTo>
                <a:cubicBezTo>
                  <a:pt x="1476" y="68"/>
                  <a:pt x="1474" y="65"/>
                  <a:pt x="1473" y="61"/>
                </a:cubicBezTo>
                <a:cubicBezTo>
                  <a:pt x="1472" y="59"/>
                  <a:pt x="1471" y="57"/>
                  <a:pt x="1471" y="56"/>
                </a:cubicBezTo>
                <a:cubicBezTo>
                  <a:pt x="1470" y="53"/>
                  <a:pt x="1469" y="51"/>
                  <a:pt x="1469" y="49"/>
                </a:cubicBezTo>
                <a:cubicBezTo>
                  <a:pt x="1467" y="42"/>
                  <a:pt x="1482" y="43"/>
                  <a:pt x="1486" y="43"/>
                </a:cubicBezTo>
                <a:cubicBezTo>
                  <a:pt x="1490" y="42"/>
                  <a:pt x="1493" y="42"/>
                  <a:pt x="1497" y="42"/>
                </a:cubicBezTo>
                <a:cubicBezTo>
                  <a:pt x="1499" y="42"/>
                  <a:pt x="1501" y="42"/>
                  <a:pt x="1503" y="42"/>
                </a:cubicBezTo>
                <a:cubicBezTo>
                  <a:pt x="1505" y="42"/>
                  <a:pt x="1507" y="42"/>
                  <a:pt x="1509" y="42"/>
                </a:cubicBezTo>
                <a:cubicBezTo>
                  <a:pt x="1513" y="43"/>
                  <a:pt x="1519" y="59"/>
                  <a:pt x="1520" y="62"/>
                </a:cubicBezTo>
                <a:cubicBezTo>
                  <a:pt x="1523" y="67"/>
                  <a:pt x="1525" y="74"/>
                  <a:pt x="1525" y="80"/>
                </a:cubicBezTo>
                <a:cubicBezTo>
                  <a:pt x="1525" y="84"/>
                  <a:pt x="1512" y="83"/>
                  <a:pt x="1510" y="83"/>
                </a:cubicBezTo>
                <a:close/>
                <a:moveTo>
                  <a:pt x="1511" y="38"/>
                </a:moveTo>
                <a:cubicBezTo>
                  <a:pt x="1511" y="38"/>
                  <a:pt x="1512" y="38"/>
                  <a:pt x="1512" y="39"/>
                </a:cubicBezTo>
                <a:cubicBezTo>
                  <a:pt x="1512" y="38"/>
                  <a:pt x="1511" y="38"/>
                  <a:pt x="1511" y="38"/>
                </a:cubicBezTo>
                <a:cubicBezTo>
                  <a:pt x="1511" y="38"/>
                  <a:pt x="1511" y="38"/>
                  <a:pt x="1511" y="38"/>
                </a:cubicBezTo>
                <a:cubicBezTo>
                  <a:pt x="1511" y="38"/>
                  <a:pt x="1511" y="38"/>
                  <a:pt x="1511" y="38"/>
                </a:cubicBezTo>
                <a:close/>
                <a:moveTo>
                  <a:pt x="1570" y="35"/>
                </a:moveTo>
                <a:cubicBezTo>
                  <a:pt x="1572" y="38"/>
                  <a:pt x="1575" y="41"/>
                  <a:pt x="1577" y="41"/>
                </a:cubicBezTo>
                <a:cubicBezTo>
                  <a:pt x="1578" y="41"/>
                  <a:pt x="1578" y="41"/>
                  <a:pt x="1579" y="41"/>
                </a:cubicBezTo>
                <a:cubicBezTo>
                  <a:pt x="1577" y="42"/>
                  <a:pt x="1576" y="43"/>
                  <a:pt x="1576" y="45"/>
                </a:cubicBezTo>
                <a:cubicBezTo>
                  <a:pt x="1576" y="45"/>
                  <a:pt x="1576" y="45"/>
                  <a:pt x="1576" y="46"/>
                </a:cubicBezTo>
                <a:cubicBezTo>
                  <a:pt x="1574" y="44"/>
                  <a:pt x="1573" y="42"/>
                  <a:pt x="1571" y="40"/>
                </a:cubicBezTo>
                <a:cubicBezTo>
                  <a:pt x="1570" y="40"/>
                  <a:pt x="1569" y="39"/>
                  <a:pt x="1568" y="39"/>
                </a:cubicBezTo>
                <a:cubicBezTo>
                  <a:pt x="1569" y="39"/>
                  <a:pt x="1569" y="38"/>
                  <a:pt x="1570" y="38"/>
                </a:cubicBezTo>
                <a:cubicBezTo>
                  <a:pt x="1570" y="37"/>
                  <a:pt x="1570" y="36"/>
                  <a:pt x="1570" y="35"/>
                </a:cubicBezTo>
                <a:close/>
                <a:moveTo>
                  <a:pt x="1516" y="43"/>
                </a:moveTo>
                <a:cubicBezTo>
                  <a:pt x="1515" y="42"/>
                  <a:pt x="1515" y="42"/>
                  <a:pt x="1514" y="41"/>
                </a:cubicBezTo>
                <a:cubicBezTo>
                  <a:pt x="1514" y="40"/>
                  <a:pt x="1514" y="40"/>
                  <a:pt x="1513" y="40"/>
                </a:cubicBezTo>
                <a:cubicBezTo>
                  <a:pt x="1514" y="40"/>
                  <a:pt x="1515" y="41"/>
                  <a:pt x="1516" y="41"/>
                </a:cubicBezTo>
                <a:cubicBezTo>
                  <a:pt x="1516" y="41"/>
                  <a:pt x="1517" y="41"/>
                  <a:pt x="1518" y="42"/>
                </a:cubicBezTo>
                <a:cubicBezTo>
                  <a:pt x="1517" y="42"/>
                  <a:pt x="1517" y="42"/>
                  <a:pt x="1516" y="42"/>
                </a:cubicBezTo>
                <a:cubicBezTo>
                  <a:pt x="1516" y="42"/>
                  <a:pt x="1516" y="43"/>
                  <a:pt x="1516" y="43"/>
                </a:cubicBezTo>
                <a:close/>
                <a:moveTo>
                  <a:pt x="1579" y="84"/>
                </a:moveTo>
                <a:cubicBezTo>
                  <a:pt x="1575" y="84"/>
                  <a:pt x="1571" y="84"/>
                  <a:pt x="1566" y="84"/>
                </a:cubicBezTo>
                <a:cubicBezTo>
                  <a:pt x="1566" y="84"/>
                  <a:pt x="1566" y="84"/>
                  <a:pt x="1566" y="84"/>
                </a:cubicBezTo>
                <a:cubicBezTo>
                  <a:pt x="1559" y="84"/>
                  <a:pt x="1552" y="83"/>
                  <a:pt x="1545" y="83"/>
                </a:cubicBezTo>
                <a:cubicBezTo>
                  <a:pt x="1537" y="83"/>
                  <a:pt x="1533" y="78"/>
                  <a:pt x="1530" y="71"/>
                </a:cubicBezTo>
                <a:cubicBezTo>
                  <a:pt x="1527" y="64"/>
                  <a:pt x="1523" y="57"/>
                  <a:pt x="1521" y="50"/>
                </a:cubicBezTo>
                <a:cubicBezTo>
                  <a:pt x="1519" y="45"/>
                  <a:pt x="1522" y="45"/>
                  <a:pt x="1528" y="44"/>
                </a:cubicBezTo>
                <a:cubicBezTo>
                  <a:pt x="1531" y="44"/>
                  <a:pt x="1535" y="44"/>
                  <a:pt x="1539" y="44"/>
                </a:cubicBezTo>
                <a:cubicBezTo>
                  <a:pt x="1547" y="44"/>
                  <a:pt x="1555" y="43"/>
                  <a:pt x="1564" y="43"/>
                </a:cubicBezTo>
                <a:cubicBezTo>
                  <a:pt x="1572" y="43"/>
                  <a:pt x="1577" y="56"/>
                  <a:pt x="1581" y="62"/>
                </a:cubicBezTo>
                <a:cubicBezTo>
                  <a:pt x="1583" y="66"/>
                  <a:pt x="1585" y="70"/>
                  <a:pt x="1586" y="74"/>
                </a:cubicBezTo>
                <a:cubicBezTo>
                  <a:pt x="1589" y="82"/>
                  <a:pt x="1588" y="84"/>
                  <a:pt x="1579" y="84"/>
                </a:cubicBezTo>
                <a:close/>
                <a:moveTo>
                  <a:pt x="1628" y="83"/>
                </a:moveTo>
                <a:cubicBezTo>
                  <a:pt x="1628" y="83"/>
                  <a:pt x="1613" y="84"/>
                  <a:pt x="1606" y="83"/>
                </a:cubicBezTo>
                <a:cubicBezTo>
                  <a:pt x="1597" y="83"/>
                  <a:pt x="1593" y="73"/>
                  <a:pt x="1590" y="67"/>
                </a:cubicBezTo>
                <a:cubicBezTo>
                  <a:pt x="1587" y="62"/>
                  <a:pt x="1585" y="57"/>
                  <a:pt x="1583" y="53"/>
                </a:cubicBezTo>
                <a:cubicBezTo>
                  <a:pt x="1577" y="42"/>
                  <a:pt x="1593" y="44"/>
                  <a:pt x="1599" y="44"/>
                </a:cubicBezTo>
                <a:cubicBezTo>
                  <a:pt x="1603" y="44"/>
                  <a:pt x="1614" y="43"/>
                  <a:pt x="1617" y="45"/>
                </a:cubicBezTo>
                <a:cubicBezTo>
                  <a:pt x="1621" y="49"/>
                  <a:pt x="1625" y="56"/>
                  <a:pt x="1629" y="62"/>
                </a:cubicBezTo>
                <a:cubicBezTo>
                  <a:pt x="1632" y="67"/>
                  <a:pt x="1636" y="73"/>
                  <a:pt x="1640" y="79"/>
                </a:cubicBezTo>
                <a:cubicBezTo>
                  <a:pt x="1643" y="84"/>
                  <a:pt x="1634" y="84"/>
                  <a:pt x="1628" y="83"/>
                </a:cubicBezTo>
                <a:close/>
                <a:moveTo>
                  <a:pt x="1683" y="82"/>
                </a:moveTo>
                <a:cubicBezTo>
                  <a:pt x="1682" y="82"/>
                  <a:pt x="1682" y="82"/>
                  <a:pt x="1682" y="82"/>
                </a:cubicBezTo>
                <a:cubicBezTo>
                  <a:pt x="1667" y="82"/>
                  <a:pt x="1653" y="87"/>
                  <a:pt x="1643" y="72"/>
                </a:cubicBezTo>
                <a:cubicBezTo>
                  <a:pt x="1638" y="65"/>
                  <a:pt x="1634" y="58"/>
                  <a:pt x="1629" y="52"/>
                </a:cubicBezTo>
                <a:cubicBezTo>
                  <a:pt x="1627" y="49"/>
                  <a:pt x="1622" y="43"/>
                  <a:pt x="1630" y="43"/>
                </a:cubicBezTo>
                <a:cubicBezTo>
                  <a:pt x="1636" y="43"/>
                  <a:pt x="1641" y="42"/>
                  <a:pt x="1647" y="43"/>
                </a:cubicBezTo>
                <a:cubicBezTo>
                  <a:pt x="1653" y="43"/>
                  <a:pt x="1658" y="43"/>
                  <a:pt x="1664" y="43"/>
                </a:cubicBezTo>
                <a:cubicBezTo>
                  <a:pt x="1667" y="43"/>
                  <a:pt x="1670" y="43"/>
                  <a:pt x="1673" y="43"/>
                </a:cubicBezTo>
                <a:cubicBezTo>
                  <a:pt x="1679" y="44"/>
                  <a:pt x="1683" y="51"/>
                  <a:pt x="1687" y="56"/>
                </a:cubicBezTo>
                <a:cubicBezTo>
                  <a:pt x="1691" y="62"/>
                  <a:pt x="1695" y="68"/>
                  <a:pt x="1698" y="75"/>
                </a:cubicBezTo>
                <a:cubicBezTo>
                  <a:pt x="1703" y="85"/>
                  <a:pt x="1689" y="82"/>
                  <a:pt x="1683" y="82"/>
                </a:cubicBezTo>
                <a:close/>
                <a:moveTo>
                  <a:pt x="1725" y="37"/>
                </a:moveTo>
                <a:cubicBezTo>
                  <a:pt x="1725" y="37"/>
                  <a:pt x="1726" y="38"/>
                  <a:pt x="1727" y="39"/>
                </a:cubicBezTo>
                <a:cubicBezTo>
                  <a:pt x="1730" y="41"/>
                  <a:pt x="1733" y="42"/>
                  <a:pt x="1736" y="42"/>
                </a:cubicBezTo>
                <a:cubicBezTo>
                  <a:pt x="1736" y="42"/>
                  <a:pt x="1735" y="43"/>
                  <a:pt x="1735" y="43"/>
                </a:cubicBezTo>
                <a:cubicBezTo>
                  <a:pt x="1733" y="44"/>
                  <a:pt x="1733" y="45"/>
                  <a:pt x="1733" y="47"/>
                </a:cubicBezTo>
                <a:cubicBezTo>
                  <a:pt x="1733" y="46"/>
                  <a:pt x="1733" y="46"/>
                  <a:pt x="1732" y="45"/>
                </a:cubicBezTo>
                <a:cubicBezTo>
                  <a:pt x="1729" y="43"/>
                  <a:pt x="1726" y="41"/>
                  <a:pt x="1723" y="40"/>
                </a:cubicBezTo>
                <a:cubicBezTo>
                  <a:pt x="1724" y="39"/>
                  <a:pt x="1724" y="38"/>
                  <a:pt x="1725" y="37"/>
                </a:cubicBezTo>
                <a:close/>
                <a:moveTo>
                  <a:pt x="1685" y="43"/>
                </a:moveTo>
                <a:cubicBezTo>
                  <a:pt x="1685" y="43"/>
                  <a:pt x="1684" y="44"/>
                  <a:pt x="1684" y="45"/>
                </a:cubicBezTo>
                <a:cubicBezTo>
                  <a:pt x="1682" y="42"/>
                  <a:pt x="1679" y="40"/>
                  <a:pt x="1676" y="39"/>
                </a:cubicBezTo>
                <a:cubicBezTo>
                  <a:pt x="1675" y="39"/>
                  <a:pt x="1674" y="39"/>
                  <a:pt x="1673" y="39"/>
                </a:cubicBezTo>
                <a:cubicBezTo>
                  <a:pt x="1674" y="38"/>
                  <a:pt x="1674" y="37"/>
                  <a:pt x="1674" y="36"/>
                </a:cubicBezTo>
                <a:cubicBezTo>
                  <a:pt x="1675" y="36"/>
                  <a:pt x="1676" y="37"/>
                  <a:pt x="1676" y="38"/>
                </a:cubicBezTo>
                <a:cubicBezTo>
                  <a:pt x="1679" y="40"/>
                  <a:pt x="1682" y="41"/>
                  <a:pt x="1686" y="42"/>
                </a:cubicBezTo>
                <a:cubicBezTo>
                  <a:pt x="1686" y="42"/>
                  <a:pt x="1685" y="42"/>
                  <a:pt x="1685" y="43"/>
                </a:cubicBezTo>
                <a:close/>
                <a:moveTo>
                  <a:pt x="1751" y="84"/>
                </a:moveTo>
                <a:cubicBezTo>
                  <a:pt x="1747" y="84"/>
                  <a:pt x="1744" y="84"/>
                  <a:pt x="1741" y="83"/>
                </a:cubicBezTo>
                <a:cubicBezTo>
                  <a:pt x="1740" y="83"/>
                  <a:pt x="1740" y="83"/>
                  <a:pt x="1739" y="83"/>
                </a:cubicBezTo>
                <a:cubicBezTo>
                  <a:pt x="1734" y="83"/>
                  <a:pt x="1729" y="83"/>
                  <a:pt x="1724" y="83"/>
                </a:cubicBezTo>
                <a:cubicBezTo>
                  <a:pt x="1715" y="83"/>
                  <a:pt x="1710" y="79"/>
                  <a:pt x="1705" y="72"/>
                </a:cubicBezTo>
                <a:cubicBezTo>
                  <a:pt x="1700" y="66"/>
                  <a:pt x="1696" y="59"/>
                  <a:pt x="1691" y="52"/>
                </a:cubicBezTo>
                <a:cubicBezTo>
                  <a:pt x="1684" y="42"/>
                  <a:pt x="1704" y="44"/>
                  <a:pt x="1710" y="44"/>
                </a:cubicBezTo>
                <a:cubicBezTo>
                  <a:pt x="1717" y="44"/>
                  <a:pt x="1724" y="43"/>
                  <a:pt x="1729" y="48"/>
                </a:cubicBezTo>
                <a:cubicBezTo>
                  <a:pt x="1734" y="53"/>
                  <a:pt x="1738" y="58"/>
                  <a:pt x="1743" y="63"/>
                </a:cubicBezTo>
                <a:cubicBezTo>
                  <a:pt x="1746" y="66"/>
                  <a:pt x="1761" y="83"/>
                  <a:pt x="1751" y="84"/>
                </a:cubicBezTo>
                <a:close/>
                <a:moveTo>
                  <a:pt x="1796" y="62"/>
                </a:moveTo>
                <a:cubicBezTo>
                  <a:pt x="1797" y="63"/>
                  <a:pt x="1813" y="82"/>
                  <a:pt x="1807" y="84"/>
                </a:cubicBezTo>
                <a:cubicBezTo>
                  <a:pt x="1800" y="87"/>
                  <a:pt x="1792" y="84"/>
                  <a:pt x="1784" y="85"/>
                </a:cubicBezTo>
                <a:cubicBezTo>
                  <a:pt x="1784" y="85"/>
                  <a:pt x="1784" y="85"/>
                  <a:pt x="1783" y="85"/>
                </a:cubicBezTo>
                <a:cubicBezTo>
                  <a:pt x="1778" y="86"/>
                  <a:pt x="1770" y="86"/>
                  <a:pt x="1766" y="81"/>
                </a:cubicBezTo>
                <a:cubicBezTo>
                  <a:pt x="1761" y="76"/>
                  <a:pt x="1756" y="69"/>
                  <a:pt x="1751" y="63"/>
                </a:cubicBezTo>
                <a:cubicBezTo>
                  <a:pt x="1750" y="61"/>
                  <a:pt x="1736" y="46"/>
                  <a:pt x="1741" y="46"/>
                </a:cubicBezTo>
                <a:cubicBezTo>
                  <a:pt x="1747" y="45"/>
                  <a:pt x="1753" y="46"/>
                  <a:pt x="1759" y="46"/>
                </a:cubicBezTo>
                <a:cubicBezTo>
                  <a:pt x="1766" y="45"/>
                  <a:pt x="1773" y="46"/>
                  <a:pt x="1780" y="47"/>
                </a:cubicBezTo>
                <a:cubicBezTo>
                  <a:pt x="1786" y="48"/>
                  <a:pt x="1792" y="58"/>
                  <a:pt x="1796" y="62"/>
                </a:cubicBezTo>
                <a:close/>
                <a:moveTo>
                  <a:pt x="1713" y="7"/>
                </a:moveTo>
                <a:cubicBezTo>
                  <a:pt x="1716" y="7"/>
                  <a:pt x="1720" y="7"/>
                  <a:pt x="1723" y="7"/>
                </a:cubicBezTo>
                <a:cubicBezTo>
                  <a:pt x="1728" y="7"/>
                  <a:pt x="1733" y="7"/>
                  <a:pt x="1739" y="7"/>
                </a:cubicBezTo>
                <a:cubicBezTo>
                  <a:pt x="1739" y="7"/>
                  <a:pt x="1739" y="7"/>
                  <a:pt x="1739" y="7"/>
                </a:cubicBezTo>
                <a:cubicBezTo>
                  <a:pt x="1748" y="5"/>
                  <a:pt x="1758" y="7"/>
                  <a:pt x="1764" y="13"/>
                </a:cubicBezTo>
                <a:cubicBezTo>
                  <a:pt x="1769" y="19"/>
                  <a:pt x="1774" y="25"/>
                  <a:pt x="1777" y="33"/>
                </a:cubicBezTo>
                <a:cubicBezTo>
                  <a:pt x="1779" y="39"/>
                  <a:pt x="1760" y="38"/>
                  <a:pt x="1758" y="38"/>
                </a:cubicBezTo>
                <a:cubicBezTo>
                  <a:pt x="1751" y="38"/>
                  <a:pt x="1744" y="38"/>
                  <a:pt x="1737" y="38"/>
                </a:cubicBezTo>
                <a:cubicBezTo>
                  <a:pt x="1727" y="37"/>
                  <a:pt x="1720" y="25"/>
                  <a:pt x="1716" y="17"/>
                </a:cubicBezTo>
                <a:cubicBezTo>
                  <a:pt x="1715" y="15"/>
                  <a:pt x="1710" y="8"/>
                  <a:pt x="1713" y="7"/>
                </a:cubicBezTo>
                <a:close/>
                <a:moveTo>
                  <a:pt x="1666" y="8"/>
                </a:moveTo>
                <a:cubicBezTo>
                  <a:pt x="1671" y="7"/>
                  <a:pt x="1677" y="7"/>
                  <a:pt x="1682" y="8"/>
                </a:cubicBezTo>
                <a:cubicBezTo>
                  <a:pt x="1682" y="8"/>
                  <a:pt x="1683" y="8"/>
                  <a:pt x="1683" y="8"/>
                </a:cubicBezTo>
                <a:cubicBezTo>
                  <a:pt x="1683" y="8"/>
                  <a:pt x="1683" y="8"/>
                  <a:pt x="1683" y="8"/>
                </a:cubicBezTo>
                <a:cubicBezTo>
                  <a:pt x="1683" y="8"/>
                  <a:pt x="1683" y="8"/>
                  <a:pt x="1683" y="8"/>
                </a:cubicBezTo>
                <a:cubicBezTo>
                  <a:pt x="1683" y="8"/>
                  <a:pt x="1683" y="8"/>
                  <a:pt x="1683" y="8"/>
                </a:cubicBezTo>
                <a:cubicBezTo>
                  <a:pt x="1687" y="8"/>
                  <a:pt x="1690" y="8"/>
                  <a:pt x="1694" y="8"/>
                </a:cubicBezTo>
                <a:cubicBezTo>
                  <a:pt x="1702" y="8"/>
                  <a:pt x="1706" y="12"/>
                  <a:pt x="1710" y="19"/>
                </a:cubicBezTo>
                <a:cubicBezTo>
                  <a:pt x="1713" y="24"/>
                  <a:pt x="1717" y="28"/>
                  <a:pt x="1720" y="34"/>
                </a:cubicBezTo>
                <a:cubicBezTo>
                  <a:pt x="1722" y="39"/>
                  <a:pt x="1703" y="38"/>
                  <a:pt x="1700" y="38"/>
                </a:cubicBezTo>
                <a:cubicBezTo>
                  <a:pt x="1694" y="38"/>
                  <a:pt x="1689" y="37"/>
                  <a:pt x="1683" y="37"/>
                </a:cubicBezTo>
                <a:cubicBezTo>
                  <a:pt x="1677" y="36"/>
                  <a:pt x="1672" y="24"/>
                  <a:pt x="1669" y="19"/>
                </a:cubicBezTo>
                <a:cubicBezTo>
                  <a:pt x="1668" y="18"/>
                  <a:pt x="1667" y="16"/>
                  <a:pt x="1666" y="15"/>
                </a:cubicBezTo>
                <a:cubicBezTo>
                  <a:pt x="1662" y="11"/>
                  <a:pt x="1659" y="8"/>
                  <a:pt x="1666" y="8"/>
                </a:cubicBezTo>
                <a:close/>
                <a:moveTo>
                  <a:pt x="1612" y="9"/>
                </a:moveTo>
                <a:cubicBezTo>
                  <a:pt x="1614" y="9"/>
                  <a:pt x="1617" y="9"/>
                  <a:pt x="1619" y="9"/>
                </a:cubicBezTo>
                <a:cubicBezTo>
                  <a:pt x="1624" y="8"/>
                  <a:pt x="1629" y="8"/>
                  <a:pt x="1634" y="9"/>
                </a:cubicBezTo>
                <a:cubicBezTo>
                  <a:pt x="1634" y="9"/>
                  <a:pt x="1634" y="9"/>
                  <a:pt x="1635" y="8"/>
                </a:cubicBezTo>
                <a:cubicBezTo>
                  <a:pt x="1637" y="9"/>
                  <a:pt x="1640" y="9"/>
                  <a:pt x="1642" y="9"/>
                </a:cubicBezTo>
                <a:cubicBezTo>
                  <a:pt x="1650" y="9"/>
                  <a:pt x="1656" y="12"/>
                  <a:pt x="1661" y="18"/>
                </a:cubicBezTo>
                <a:cubicBezTo>
                  <a:pt x="1665" y="23"/>
                  <a:pt x="1675" y="36"/>
                  <a:pt x="1663" y="37"/>
                </a:cubicBezTo>
                <a:cubicBezTo>
                  <a:pt x="1657" y="37"/>
                  <a:pt x="1650" y="36"/>
                  <a:pt x="1644" y="36"/>
                </a:cubicBezTo>
                <a:cubicBezTo>
                  <a:pt x="1639" y="36"/>
                  <a:pt x="1633" y="36"/>
                  <a:pt x="1628" y="36"/>
                </a:cubicBezTo>
                <a:cubicBezTo>
                  <a:pt x="1620" y="36"/>
                  <a:pt x="1614" y="22"/>
                  <a:pt x="1611" y="16"/>
                </a:cubicBezTo>
                <a:cubicBezTo>
                  <a:pt x="1610" y="14"/>
                  <a:pt x="1609" y="12"/>
                  <a:pt x="1608" y="10"/>
                </a:cubicBezTo>
                <a:cubicBezTo>
                  <a:pt x="1609" y="11"/>
                  <a:pt x="1610" y="10"/>
                  <a:pt x="1612" y="9"/>
                </a:cubicBezTo>
                <a:close/>
                <a:moveTo>
                  <a:pt x="1622" y="39"/>
                </a:moveTo>
                <a:cubicBezTo>
                  <a:pt x="1623" y="39"/>
                  <a:pt x="1623" y="39"/>
                  <a:pt x="1624" y="40"/>
                </a:cubicBezTo>
                <a:cubicBezTo>
                  <a:pt x="1623" y="40"/>
                  <a:pt x="1621" y="41"/>
                  <a:pt x="1621" y="43"/>
                </a:cubicBezTo>
                <a:cubicBezTo>
                  <a:pt x="1621" y="43"/>
                  <a:pt x="1621" y="43"/>
                  <a:pt x="1621" y="43"/>
                </a:cubicBezTo>
                <a:cubicBezTo>
                  <a:pt x="1620" y="43"/>
                  <a:pt x="1620" y="42"/>
                  <a:pt x="1619" y="42"/>
                </a:cubicBezTo>
                <a:cubicBezTo>
                  <a:pt x="1618" y="41"/>
                  <a:pt x="1617" y="41"/>
                  <a:pt x="1616" y="40"/>
                </a:cubicBezTo>
                <a:cubicBezTo>
                  <a:pt x="1617" y="40"/>
                  <a:pt x="1617" y="40"/>
                  <a:pt x="1617" y="40"/>
                </a:cubicBezTo>
                <a:cubicBezTo>
                  <a:pt x="1618" y="39"/>
                  <a:pt x="1619" y="37"/>
                  <a:pt x="1619" y="36"/>
                </a:cubicBezTo>
                <a:cubicBezTo>
                  <a:pt x="1620" y="37"/>
                  <a:pt x="1621" y="38"/>
                  <a:pt x="1622" y="39"/>
                </a:cubicBezTo>
                <a:close/>
                <a:moveTo>
                  <a:pt x="1565" y="7"/>
                </a:moveTo>
                <a:cubicBezTo>
                  <a:pt x="1570" y="7"/>
                  <a:pt x="1577" y="6"/>
                  <a:pt x="1582" y="7"/>
                </a:cubicBezTo>
                <a:cubicBezTo>
                  <a:pt x="1583" y="7"/>
                  <a:pt x="1583" y="7"/>
                  <a:pt x="1583" y="7"/>
                </a:cubicBezTo>
                <a:cubicBezTo>
                  <a:pt x="1593" y="6"/>
                  <a:pt x="1597" y="12"/>
                  <a:pt x="1603" y="18"/>
                </a:cubicBezTo>
                <a:cubicBezTo>
                  <a:pt x="1607" y="22"/>
                  <a:pt x="1610" y="28"/>
                  <a:pt x="1612" y="33"/>
                </a:cubicBezTo>
                <a:cubicBezTo>
                  <a:pt x="1613" y="35"/>
                  <a:pt x="1615" y="36"/>
                  <a:pt x="1612" y="37"/>
                </a:cubicBezTo>
                <a:cubicBezTo>
                  <a:pt x="1609" y="38"/>
                  <a:pt x="1605" y="38"/>
                  <a:pt x="1602" y="38"/>
                </a:cubicBezTo>
                <a:cubicBezTo>
                  <a:pt x="1596" y="39"/>
                  <a:pt x="1590" y="38"/>
                  <a:pt x="1585" y="38"/>
                </a:cubicBezTo>
                <a:cubicBezTo>
                  <a:pt x="1574" y="37"/>
                  <a:pt x="1571" y="28"/>
                  <a:pt x="1566" y="20"/>
                </a:cubicBezTo>
                <a:cubicBezTo>
                  <a:pt x="1564" y="15"/>
                  <a:pt x="1558" y="8"/>
                  <a:pt x="1565" y="7"/>
                </a:cubicBezTo>
                <a:close/>
                <a:moveTo>
                  <a:pt x="1513" y="7"/>
                </a:moveTo>
                <a:cubicBezTo>
                  <a:pt x="1519" y="7"/>
                  <a:pt x="1526" y="7"/>
                  <a:pt x="1533" y="7"/>
                </a:cubicBezTo>
                <a:cubicBezTo>
                  <a:pt x="1534" y="8"/>
                  <a:pt x="1534" y="7"/>
                  <a:pt x="1534" y="7"/>
                </a:cubicBezTo>
                <a:cubicBezTo>
                  <a:pt x="1544" y="7"/>
                  <a:pt x="1551" y="6"/>
                  <a:pt x="1557" y="16"/>
                </a:cubicBezTo>
                <a:cubicBezTo>
                  <a:pt x="1560" y="21"/>
                  <a:pt x="1563" y="27"/>
                  <a:pt x="1565" y="33"/>
                </a:cubicBezTo>
                <a:cubicBezTo>
                  <a:pt x="1567" y="39"/>
                  <a:pt x="1553" y="37"/>
                  <a:pt x="1550" y="38"/>
                </a:cubicBezTo>
                <a:cubicBezTo>
                  <a:pt x="1542" y="38"/>
                  <a:pt x="1534" y="38"/>
                  <a:pt x="1527" y="38"/>
                </a:cubicBezTo>
                <a:cubicBezTo>
                  <a:pt x="1521" y="38"/>
                  <a:pt x="1517" y="38"/>
                  <a:pt x="1513" y="33"/>
                </a:cubicBezTo>
                <a:cubicBezTo>
                  <a:pt x="1511" y="29"/>
                  <a:pt x="1510" y="24"/>
                  <a:pt x="1508" y="19"/>
                </a:cubicBezTo>
                <a:cubicBezTo>
                  <a:pt x="1507" y="16"/>
                  <a:pt x="1506" y="13"/>
                  <a:pt x="1505" y="9"/>
                </a:cubicBezTo>
                <a:cubicBezTo>
                  <a:pt x="1504" y="7"/>
                  <a:pt x="1511" y="7"/>
                  <a:pt x="1513" y="7"/>
                </a:cubicBezTo>
                <a:close/>
                <a:moveTo>
                  <a:pt x="1460" y="7"/>
                </a:moveTo>
                <a:cubicBezTo>
                  <a:pt x="1466" y="7"/>
                  <a:pt x="1472" y="8"/>
                  <a:pt x="1478" y="8"/>
                </a:cubicBezTo>
                <a:cubicBezTo>
                  <a:pt x="1478" y="8"/>
                  <a:pt x="1478" y="8"/>
                  <a:pt x="1479" y="8"/>
                </a:cubicBezTo>
                <a:cubicBezTo>
                  <a:pt x="1481" y="8"/>
                  <a:pt x="1484" y="7"/>
                  <a:pt x="1486" y="7"/>
                </a:cubicBezTo>
                <a:cubicBezTo>
                  <a:pt x="1493" y="8"/>
                  <a:pt x="1496" y="9"/>
                  <a:pt x="1499" y="15"/>
                </a:cubicBezTo>
                <a:cubicBezTo>
                  <a:pt x="1501" y="20"/>
                  <a:pt x="1504" y="24"/>
                  <a:pt x="1506" y="29"/>
                </a:cubicBezTo>
                <a:cubicBezTo>
                  <a:pt x="1508" y="34"/>
                  <a:pt x="1506" y="36"/>
                  <a:pt x="1502" y="37"/>
                </a:cubicBezTo>
                <a:cubicBezTo>
                  <a:pt x="1500" y="37"/>
                  <a:pt x="1498" y="37"/>
                  <a:pt x="1496" y="37"/>
                </a:cubicBezTo>
                <a:cubicBezTo>
                  <a:pt x="1495" y="37"/>
                  <a:pt x="1494" y="37"/>
                  <a:pt x="1492" y="37"/>
                </a:cubicBezTo>
                <a:cubicBezTo>
                  <a:pt x="1486" y="38"/>
                  <a:pt x="1480" y="37"/>
                  <a:pt x="1473" y="37"/>
                </a:cubicBezTo>
                <a:cubicBezTo>
                  <a:pt x="1465" y="37"/>
                  <a:pt x="1462" y="33"/>
                  <a:pt x="1459" y="26"/>
                </a:cubicBezTo>
                <a:cubicBezTo>
                  <a:pt x="1456" y="20"/>
                  <a:pt x="1448" y="8"/>
                  <a:pt x="1460" y="7"/>
                </a:cubicBezTo>
                <a:close/>
                <a:moveTo>
                  <a:pt x="1393" y="7"/>
                </a:moveTo>
                <a:cubicBezTo>
                  <a:pt x="1396" y="6"/>
                  <a:pt x="1399" y="6"/>
                  <a:pt x="1403" y="6"/>
                </a:cubicBezTo>
                <a:cubicBezTo>
                  <a:pt x="1408" y="6"/>
                  <a:pt x="1414" y="6"/>
                  <a:pt x="1420" y="7"/>
                </a:cubicBezTo>
                <a:cubicBezTo>
                  <a:pt x="1420" y="7"/>
                  <a:pt x="1420" y="7"/>
                  <a:pt x="1420" y="7"/>
                </a:cubicBezTo>
                <a:cubicBezTo>
                  <a:pt x="1420" y="7"/>
                  <a:pt x="1420" y="7"/>
                  <a:pt x="1421" y="7"/>
                </a:cubicBezTo>
                <a:cubicBezTo>
                  <a:pt x="1421" y="7"/>
                  <a:pt x="1422" y="7"/>
                  <a:pt x="1422" y="7"/>
                </a:cubicBezTo>
                <a:cubicBezTo>
                  <a:pt x="1424" y="7"/>
                  <a:pt x="1426" y="7"/>
                  <a:pt x="1429" y="7"/>
                </a:cubicBezTo>
                <a:cubicBezTo>
                  <a:pt x="1435" y="7"/>
                  <a:pt x="1441" y="7"/>
                  <a:pt x="1445" y="13"/>
                </a:cubicBezTo>
                <a:cubicBezTo>
                  <a:pt x="1448" y="18"/>
                  <a:pt x="1450" y="23"/>
                  <a:pt x="1452" y="28"/>
                </a:cubicBezTo>
                <a:cubicBezTo>
                  <a:pt x="1453" y="33"/>
                  <a:pt x="1456" y="38"/>
                  <a:pt x="1450" y="39"/>
                </a:cubicBezTo>
                <a:cubicBezTo>
                  <a:pt x="1444" y="39"/>
                  <a:pt x="1438" y="39"/>
                  <a:pt x="1432" y="39"/>
                </a:cubicBezTo>
                <a:cubicBezTo>
                  <a:pt x="1425" y="39"/>
                  <a:pt x="1418" y="39"/>
                  <a:pt x="1411" y="39"/>
                </a:cubicBezTo>
                <a:cubicBezTo>
                  <a:pt x="1399" y="38"/>
                  <a:pt x="1397" y="29"/>
                  <a:pt x="1394" y="18"/>
                </a:cubicBezTo>
                <a:cubicBezTo>
                  <a:pt x="1394" y="17"/>
                  <a:pt x="1390" y="7"/>
                  <a:pt x="1393" y="7"/>
                </a:cubicBezTo>
                <a:close/>
                <a:moveTo>
                  <a:pt x="1347" y="7"/>
                </a:moveTo>
                <a:cubicBezTo>
                  <a:pt x="1353" y="8"/>
                  <a:pt x="1359" y="8"/>
                  <a:pt x="1366" y="8"/>
                </a:cubicBezTo>
                <a:cubicBezTo>
                  <a:pt x="1366" y="8"/>
                  <a:pt x="1373" y="8"/>
                  <a:pt x="1376" y="8"/>
                </a:cubicBezTo>
                <a:cubicBezTo>
                  <a:pt x="1383" y="8"/>
                  <a:pt x="1387" y="20"/>
                  <a:pt x="1389" y="26"/>
                </a:cubicBezTo>
                <a:cubicBezTo>
                  <a:pt x="1391" y="28"/>
                  <a:pt x="1391" y="31"/>
                  <a:pt x="1392" y="34"/>
                </a:cubicBezTo>
                <a:cubicBezTo>
                  <a:pt x="1393" y="38"/>
                  <a:pt x="1393" y="38"/>
                  <a:pt x="1389" y="39"/>
                </a:cubicBezTo>
                <a:cubicBezTo>
                  <a:pt x="1384" y="40"/>
                  <a:pt x="1378" y="39"/>
                  <a:pt x="1373" y="40"/>
                </a:cubicBezTo>
                <a:cubicBezTo>
                  <a:pt x="1366" y="40"/>
                  <a:pt x="1359" y="39"/>
                  <a:pt x="1353" y="39"/>
                </a:cubicBezTo>
                <a:cubicBezTo>
                  <a:pt x="1341" y="38"/>
                  <a:pt x="1340" y="27"/>
                  <a:pt x="1337" y="18"/>
                </a:cubicBezTo>
                <a:cubicBezTo>
                  <a:pt x="1336" y="15"/>
                  <a:pt x="1336" y="12"/>
                  <a:pt x="1335" y="10"/>
                </a:cubicBezTo>
                <a:cubicBezTo>
                  <a:pt x="1334" y="6"/>
                  <a:pt x="1345" y="7"/>
                  <a:pt x="1347" y="7"/>
                </a:cubicBezTo>
                <a:close/>
                <a:moveTo>
                  <a:pt x="1294" y="8"/>
                </a:moveTo>
                <a:cubicBezTo>
                  <a:pt x="1297" y="8"/>
                  <a:pt x="1300" y="8"/>
                  <a:pt x="1303" y="8"/>
                </a:cubicBezTo>
                <a:cubicBezTo>
                  <a:pt x="1303" y="8"/>
                  <a:pt x="1303" y="8"/>
                  <a:pt x="1304" y="8"/>
                </a:cubicBezTo>
                <a:cubicBezTo>
                  <a:pt x="1304" y="8"/>
                  <a:pt x="1305" y="8"/>
                  <a:pt x="1306" y="8"/>
                </a:cubicBezTo>
                <a:cubicBezTo>
                  <a:pt x="1306" y="8"/>
                  <a:pt x="1306" y="8"/>
                  <a:pt x="1306" y="8"/>
                </a:cubicBezTo>
                <a:cubicBezTo>
                  <a:pt x="1307" y="8"/>
                  <a:pt x="1307" y="8"/>
                  <a:pt x="1307" y="8"/>
                </a:cubicBezTo>
                <a:cubicBezTo>
                  <a:pt x="1311" y="8"/>
                  <a:pt x="1316" y="8"/>
                  <a:pt x="1320" y="8"/>
                </a:cubicBezTo>
                <a:cubicBezTo>
                  <a:pt x="1331" y="9"/>
                  <a:pt x="1331" y="18"/>
                  <a:pt x="1333" y="27"/>
                </a:cubicBezTo>
                <a:cubicBezTo>
                  <a:pt x="1334" y="29"/>
                  <a:pt x="1337" y="37"/>
                  <a:pt x="1333" y="37"/>
                </a:cubicBezTo>
                <a:cubicBezTo>
                  <a:pt x="1330" y="38"/>
                  <a:pt x="1326" y="38"/>
                  <a:pt x="1323" y="38"/>
                </a:cubicBezTo>
                <a:cubicBezTo>
                  <a:pt x="1317" y="38"/>
                  <a:pt x="1310" y="38"/>
                  <a:pt x="1303" y="38"/>
                </a:cubicBezTo>
                <a:cubicBezTo>
                  <a:pt x="1298" y="38"/>
                  <a:pt x="1293" y="38"/>
                  <a:pt x="1288" y="39"/>
                </a:cubicBezTo>
                <a:cubicBezTo>
                  <a:pt x="1283" y="39"/>
                  <a:pt x="1282" y="16"/>
                  <a:pt x="1281" y="14"/>
                </a:cubicBezTo>
                <a:cubicBezTo>
                  <a:pt x="1281" y="6"/>
                  <a:pt x="1289" y="8"/>
                  <a:pt x="1294" y="8"/>
                </a:cubicBezTo>
                <a:close/>
                <a:moveTo>
                  <a:pt x="1282" y="40"/>
                </a:moveTo>
                <a:cubicBezTo>
                  <a:pt x="1283" y="41"/>
                  <a:pt x="1284" y="42"/>
                  <a:pt x="1286" y="43"/>
                </a:cubicBezTo>
                <a:cubicBezTo>
                  <a:pt x="1286" y="43"/>
                  <a:pt x="1286" y="43"/>
                  <a:pt x="1286" y="43"/>
                </a:cubicBezTo>
                <a:cubicBezTo>
                  <a:pt x="1285" y="44"/>
                  <a:pt x="1284" y="45"/>
                  <a:pt x="1283" y="46"/>
                </a:cubicBezTo>
                <a:cubicBezTo>
                  <a:pt x="1283" y="45"/>
                  <a:pt x="1283" y="45"/>
                  <a:pt x="1283" y="44"/>
                </a:cubicBezTo>
                <a:cubicBezTo>
                  <a:pt x="1281" y="42"/>
                  <a:pt x="1279" y="41"/>
                  <a:pt x="1276" y="41"/>
                </a:cubicBezTo>
                <a:cubicBezTo>
                  <a:pt x="1277" y="41"/>
                  <a:pt x="1277" y="40"/>
                  <a:pt x="1278" y="40"/>
                </a:cubicBezTo>
                <a:cubicBezTo>
                  <a:pt x="1279" y="39"/>
                  <a:pt x="1280" y="38"/>
                  <a:pt x="1281" y="36"/>
                </a:cubicBezTo>
                <a:cubicBezTo>
                  <a:pt x="1281" y="37"/>
                  <a:pt x="1281" y="38"/>
                  <a:pt x="1282" y="40"/>
                </a:cubicBezTo>
                <a:close/>
                <a:moveTo>
                  <a:pt x="1232" y="8"/>
                </a:moveTo>
                <a:cubicBezTo>
                  <a:pt x="1238" y="8"/>
                  <a:pt x="1244" y="8"/>
                  <a:pt x="1249" y="7"/>
                </a:cubicBezTo>
                <a:cubicBezTo>
                  <a:pt x="1250" y="7"/>
                  <a:pt x="1250" y="7"/>
                  <a:pt x="1250" y="7"/>
                </a:cubicBezTo>
                <a:cubicBezTo>
                  <a:pt x="1258" y="6"/>
                  <a:pt x="1273" y="6"/>
                  <a:pt x="1275" y="14"/>
                </a:cubicBezTo>
                <a:cubicBezTo>
                  <a:pt x="1276" y="17"/>
                  <a:pt x="1279" y="36"/>
                  <a:pt x="1274" y="37"/>
                </a:cubicBezTo>
                <a:cubicBezTo>
                  <a:pt x="1269" y="39"/>
                  <a:pt x="1262" y="39"/>
                  <a:pt x="1256" y="38"/>
                </a:cubicBezTo>
                <a:cubicBezTo>
                  <a:pt x="1251" y="38"/>
                  <a:pt x="1245" y="39"/>
                  <a:pt x="1240" y="38"/>
                </a:cubicBezTo>
                <a:cubicBezTo>
                  <a:pt x="1236" y="38"/>
                  <a:pt x="1230" y="39"/>
                  <a:pt x="1229" y="35"/>
                </a:cubicBezTo>
                <a:cubicBezTo>
                  <a:pt x="1228" y="32"/>
                  <a:pt x="1228" y="29"/>
                  <a:pt x="1227" y="25"/>
                </a:cubicBezTo>
                <a:cubicBezTo>
                  <a:pt x="1226" y="18"/>
                  <a:pt x="1221" y="8"/>
                  <a:pt x="1232" y="8"/>
                </a:cubicBezTo>
                <a:close/>
                <a:moveTo>
                  <a:pt x="1180" y="8"/>
                </a:moveTo>
                <a:cubicBezTo>
                  <a:pt x="1185" y="8"/>
                  <a:pt x="1191" y="8"/>
                  <a:pt x="1197" y="8"/>
                </a:cubicBezTo>
                <a:cubicBezTo>
                  <a:pt x="1197" y="8"/>
                  <a:pt x="1197" y="8"/>
                  <a:pt x="1197" y="8"/>
                </a:cubicBezTo>
                <a:cubicBezTo>
                  <a:pt x="1197" y="8"/>
                  <a:pt x="1197" y="8"/>
                  <a:pt x="1197" y="8"/>
                </a:cubicBezTo>
                <a:cubicBezTo>
                  <a:pt x="1202" y="8"/>
                  <a:pt x="1207" y="8"/>
                  <a:pt x="1212" y="8"/>
                </a:cubicBezTo>
                <a:cubicBezTo>
                  <a:pt x="1219" y="8"/>
                  <a:pt x="1218" y="10"/>
                  <a:pt x="1219" y="15"/>
                </a:cubicBezTo>
                <a:cubicBezTo>
                  <a:pt x="1219" y="19"/>
                  <a:pt x="1220" y="22"/>
                  <a:pt x="1220" y="26"/>
                </a:cubicBezTo>
                <a:cubicBezTo>
                  <a:pt x="1221" y="35"/>
                  <a:pt x="1222" y="38"/>
                  <a:pt x="1212" y="39"/>
                </a:cubicBezTo>
                <a:cubicBezTo>
                  <a:pt x="1205" y="40"/>
                  <a:pt x="1198" y="40"/>
                  <a:pt x="1192" y="40"/>
                </a:cubicBezTo>
                <a:cubicBezTo>
                  <a:pt x="1188" y="40"/>
                  <a:pt x="1174" y="42"/>
                  <a:pt x="1173" y="36"/>
                </a:cubicBezTo>
                <a:cubicBezTo>
                  <a:pt x="1172" y="32"/>
                  <a:pt x="1172" y="27"/>
                  <a:pt x="1172" y="23"/>
                </a:cubicBezTo>
                <a:cubicBezTo>
                  <a:pt x="1171" y="15"/>
                  <a:pt x="1171" y="9"/>
                  <a:pt x="1180" y="8"/>
                </a:cubicBezTo>
                <a:close/>
                <a:moveTo>
                  <a:pt x="1169" y="38"/>
                </a:moveTo>
                <a:cubicBezTo>
                  <a:pt x="1169" y="38"/>
                  <a:pt x="1169" y="39"/>
                  <a:pt x="1169" y="39"/>
                </a:cubicBezTo>
                <a:cubicBezTo>
                  <a:pt x="1170" y="41"/>
                  <a:pt x="1172" y="42"/>
                  <a:pt x="1174" y="43"/>
                </a:cubicBezTo>
                <a:cubicBezTo>
                  <a:pt x="1174" y="43"/>
                  <a:pt x="1173" y="43"/>
                  <a:pt x="1172" y="44"/>
                </a:cubicBezTo>
                <a:cubicBezTo>
                  <a:pt x="1172" y="44"/>
                  <a:pt x="1171" y="45"/>
                  <a:pt x="1171" y="45"/>
                </a:cubicBezTo>
                <a:cubicBezTo>
                  <a:pt x="1171" y="45"/>
                  <a:pt x="1171" y="45"/>
                  <a:pt x="1170" y="44"/>
                </a:cubicBezTo>
                <a:cubicBezTo>
                  <a:pt x="1169" y="43"/>
                  <a:pt x="1168" y="42"/>
                  <a:pt x="1166" y="41"/>
                </a:cubicBezTo>
                <a:cubicBezTo>
                  <a:pt x="1167" y="40"/>
                  <a:pt x="1168" y="39"/>
                  <a:pt x="1169" y="38"/>
                </a:cubicBezTo>
                <a:close/>
                <a:moveTo>
                  <a:pt x="1120" y="15"/>
                </a:moveTo>
                <a:cubicBezTo>
                  <a:pt x="1121" y="12"/>
                  <a:pt x="1120" y="7"/>
                  <a:pt x="1125" y="7"/>
                </a:cubicBezTo>
                <a:cubicBezTo>
                  <a:pt x="1129" y="7"/>
                  <a:pt x="1132" y="7"/>
                  <a:pt x="1135" y="7"/>
                </a:cubicBezTo>
                <a:cubicBezTo>
                  <a:pt x="1138" y="7"/>
                  <a:pt x="1142" y="6"/>
                  <a:pt x="1145" y="7"/>
                </a:cubicBezTo>
                <a:cubicBezTo>
                  <a:pt x="1145" y="7"/>
                  <a:pt x="1145" y="7"/>
                  <a:pt x="1146" y="7"/>
                </a:cubicBezTo>
                <a:cubicBezTo>
                  <a:pt x="1146" y="7"/>
                  <a:pt x="1146" y="7"/>
                  <a:pt x="1146" y="7"/>
                </a:cubicBezTo>
                <a:cubicBezTo>
                  <a:pt x="1151" y="7"/>
                  <a:pt x="1155" y="7"/>
                  <a:pt x="1160" y="7"/>
                </a:cubicBezTo>
                <a:cubicBezTo>
                  <a:pt x="1167" y="8"/>
                  <a:pt x="1165" y="19"/>
                  <a:pt x="1165" y="24"/>
                </a:cubicBezTo>
                <a:cubicBezTo>
                  <a:pt x="1165" y="27"/>
                  <a:pt x="1165" y="30"/>
                  <a:pt x="1165" y="33"/>
                </a:cubicBezTo>
                <a:cubicBezTo>
                  <a:pt x="1165" y="40"/>
                  <a:pt x="1158" y="39"/>
                  <a:pt x="1153" y="39"/>
                </a:cubicBezTo>
                <a:cubicBezTo>
                  <a:pt x="1147" y="39"/>
                  <a:pt x="1141" y="39"/>
                  <a:pt x="1136" y="39"/>
                </a:cubicBezTo>
                <a:cubicBezTo>
                  <a:pt x="1127" y="39"/>
                  <a:pt x="1121" y="38"/>
                  <a:pt x="1121" y="28"/>
                </a:cubicBezTo>
                <a:cubicBezTo>
                  <a:pt x="1120" y="23"/>
                  <a:pt x="1120" y="19"/>
                  <a:pt x="1120" y="15"/>
                </a:cubicBezTo>
                <a:close/>
                <a:moveTo>
                  <a:pt x="1115" y="40"/>
                </a:moveTo>
                <a:cubicBezTo>
                  <a:pt x="1117" y="40"/>
                  <a:pt x="1118" y="39"/>
                  <a:pt x="1119" y="38"/>
                </a:cubicBezTo>
                <a:cubicBezTo>
                  <a:pt x="1119" y="39"/>
                  <a:pt x="1120" y="41"/>
                  <a:pt x="1122" y="41"/>
                </a:cubicBezTo>
                <a:cubicBezTo>
                  <a:pt x="1121" y="42"/>
                  <a:pt x="1119" y="42"/>
                  <a:pt x="1119" y="43"/>
                </a:cubicBezTo>
                <a:cubicBezTo>
                  <a:pt x="1118" y="44"/>
                  <a:pt x="1117" y="44"/>
                  <a:pt x="1117" y="45"/>
                </a:cubicBezTo>
                <a:cubicBezTo>
                  <a:pt x="1116" y="44"/>
                  <a:pt x="1115" y="43"/>
                  <a:pt x="1114" y="43"/>
                </a:cubicBezTo>
                <a:cubicBezTo>
                  <a:pt x="1108" y="42"/>
                  <a:pt x="1103" y="41"/>
                  <a:pt x="1098" y="41"/>
                </a:cubicBezTo>
                <a:cubicBezTo>
                  <a:pt x="1104" y="41"/>
                  <a:pt x="1110" y="41"/>
                  <a:pt x="1115" y="40"/>
                </a:cubicBezTo>
                <a:close/>
                <a:moveTo>
                  <a:pt x="1073" y="10"/>
                </a:moveTo>
                <a:cubicBezTo>
                  <a:pt x="1080" y="10"/>
                  <a:pt x="1087" y="9"/>
                  <a:pt x="1095" y="9"/>
                </a:cubicBezTo>
                <a:cubicBezTo>
                  <a:pt x="1095" y="9"/>
                  <a:pt x="1095" y="9"/>
                  <a:pt x="1095" y="9"/>
                </a:cubicBezTo>
                <a:cubicBezTo>
                  <a:pt x="1095" y="9"/>
                  <a:pt x="1095" y="9"/>
                  <a:pt x="1096" y="9"/>
                </a:cubicBezTo>
                <a:cubicBezTo>
                  <a:pt x="1099" y="8"/>
                  <a:pt x="1104" y="8"/>
                  <a:pt x="1108" y="9"/>
                </a:cubicBezTo>
                <a:cubicBezTo>
                  <a:pt x="1115" y="10"/>
                  <a:pt x="1115" y="16"/>
                  <a:pt x="1115" y="22"/>
                </a:cubicBezTo>
                <a:cubicBezTo>
                  <a:pt x="1115" y="29"/>
                  <a:pt x="1118" y="36"/>
                  <a:pt x="1108" y="37"/>
                </a:cubicBezTo>
                <a:cubicBezTo>
                  <a:pt x="1103" y="37"/>
                  <a:pt x="1098" y="37"/>
                  <a:pt x="1093" y="37"/>
                </a:cubicBezTo>
                <a:cubicBezTo>
                  <a:pt x="1088" y="37"/>
                  <a:pt x="1082" y="38"/>
                  <a:pt x="1077" y="38"/>
                </a:cubicBezTo>
                <a:cubicBezTo>
                  <a:pt x="1069" y="39"/>
                  <a:pt x="1069" y="30"/>
                  <a:pt x="1069" y="25"/>
                </a:cubicBezTo>
                <a:cubicBezTo>
                  <a:pt x="1069" y="20"/>
                  <a:pt x="1067" y="10"/>
                  <a:pt x="1073" y="10"/>
                </a:cubicBezTo>
                <a:close/>
                <a:moveTo>
                  <a:pt x="1070" y="41"/>
                </a:moveTo>
                <a:cubicBezTo>
                  <a:pt x="1071" y="41"/>
                  <a:pt x="1071" y="41"/>
                  <a:pt x="1071" y="42"/>
                </a:cubicBezTo>
                <a:cubicBezTo>
                  <a:pt x="1069" y="42"/>
                  <a:pt x="1067" y="43"/>
                  <a:pt x="1066" y="44"/>
                </a:cubicBezTo>
                <a:cubicBezTo>
                  <a:pt x="1066" y="43"/>
                  <a:pt x="1065" y="42"/>
                  <a:pt x="1064" y="41"/>
                </a:cubicBezTo>
                <a:cubicBezTo>
                  <a:pt x="1064" y="41"/>
                  <a:pt x="1063" y="40"/>
                  <a:pt x="1063" y="40"/>
                </a:cubicBezTo>
                <a:cubicBezTo>
                  <a:pt x="1065" y="40"/>
                  <a:pt x="1066" y="39"/>
                  <a:pt x="1067" y="37"/>
                </a:cubicBezTo>
                <a:cubicBezTo>
                  <a:pt x="1067" y="39"/>
                  <a:pt x="1068" y="40"/>
                  <a:pt x="1070" y="41"/>
                </a:cubicBezTo>
                <a:close/>
                <a:moveTo>
                  <a:pt x="1017" y="9"/>
                </a:moveTo>
                <a:cubicBezTo>
                  <a:pt x="1021" y="9"/>
                  <a:pt x="1026" y="9"/>
                  <a:pt x="1030" y="9"/>
                </a:cubicBezTo>
                <a:cubicBezTo>
                  <a:pt x="1033" y="9"/>
                  <a:pt x="1035" y="9"/>
                  <a:pt x="1038" y="9"/>
                </a:cubicBezTo>
                <a:cubicBezTo>
                  <a:pt x="1038" y="9"/>
                  <a:pt x="1038" y="9"/>
                  <a:pt x="1039" y="9"/>
                </a:cubicBezTo>
                <a:cubicBezTo>
                  <a:pt x="1039" y="9"/>
                  <a:pt x="1039" y="9"/>
                  <a:pt x="1039" y="9"/>
                </a:cubicBezTo>
                <a:cubicBezTo>
                  <a:pt x="1039" y="9"/>
                  <a:pt x="1039" y="9"/>
                  <a:pt x="1039" y="9"/>
                </a:cubicBezTo>
                <a:cubicBezTo>
                  <a:pt x="1039" y="9"/>
                  <a:pt x="1039" y="9"/>
                  <a:pt x="1039" y="9"/>
                </a:cubicBezTo>
                <a:cubicBezTo>
                  <a:pt x="1039" y="9"/>
                  <a:pt x="1040" y="9"/>
                  <a:pt x="1040" y="9"/>
                </a:cubicBezTo>
                <a:cubicBezTo>
                  <a:pt x="1040" y="9"/>
                  <a:pt x="1040" y="9"/>
                  <a:pt x="1040" y="9"/>
                </a:cubicBezTo>
                <a:cubicBezTo>
                  <a:pt x="1042" y="9"/>
                  <a:pt x="1045" y="9"/>
                  <a:pt x="1047" y="9"/>
                </a:cubicBezTo>
                <a:cubicBezTo>
                  <a:pt x="1049" y="9"/>
                  <a:pt x="1052" y="9"/>
                  <a:pt x="1054" y="10"/>
                </a:cubicBezTo>
                <a:cubicBezTo>
                  <a:pt x="1064" y="10"/>
                  <a:pt x="1063" y="20"/>
                  <a:pt x="1063" y="27"/>
                </a:cubicBezTo>
                <a:cubicBezTo>
                  <a:pt x="1063" y="35"/>
                  <a:pt x="1063" y="36"/>
                  <a:pt x="1056" y="37"/>
                </a:cubicBezTo>
                <a:cubicBezTo>
                  <a:pt x="1050" y="37"/>
                  <a:pt x="1045" y="37"/>
                  <a:pt x="1040" y="38"/>
                </a:cubicBezTo>
                <a:cubicBezTo>
                  <a:pt x="1034" y="38"/>
                  <a:pt x="1028" y="37"/>
                  <a:pt x="1022" y="37"/>
                </a:cubicBezTo>
                <a:cubicBezTo>
                  <a:pt x="1011" y="37"/>
                  <a:pt x="1014" y="24"/>
                  <a:pt x="1013" y="17"/>
                </a:cubicBezTo>
                <a:cubicBezTo>
                  <a:pt x="1013" y="14"/>
                  <a:pt x="1012" y="9"/>
                  <a:pt x="1017" y="9"/>
                </a:cubicBezTo>
                <a:close/>
                <a:moveTo>
                  <a:pt x="1011" y="36"/>
                </a:moveTo>
                <a:cubicBezTo>
                  <a:pt x="1011" y="38"/>
                  <a:pt x="1012" y="39"/>
                  <a:pt x="1014" y="40"/>
                </a:cubicBezTo>
                <a:cubicBezTo>
                  <a:pt x="1014" y="41"/>
                  <a:pt x="1015" y="41"/>
                  <a:pt x="1015" y="41"/>
                </a:cubicBezTo>
                <a:cubicBezTo>
                  <a:pt x="1014" y="41"/>
                  <a:pt x="1014" y="42"/>
                  <a:pt x="1013" y="42"/>
                </a:cubicBezTo>
                <a:cubicBezTo>
                  <a:pt x="1012" y="43"/>
                  <a:pt x="1011" y="45"/>
                  <a:pt x="1010" y="46"/>
                </a:cubicBezTo>
                <a:cubicBezTo>
                  <a:pt x="1010" y="44"/>
                  <a:pt x="1009" y="42"/>
                  <a:pt x="1007" y="41"/>
                </a:cubicBezTo>
                <a:cubicBezTo>
                  <a:pt x="1006" y="41"/>
                  <a:pt x="1006" y="41"/>
                  <a:pt x="1006" y="41"/>
                </a:cubicBezTo>
                <a:cubicBezTo>
                  <a:pt x="1008" y="40"/>
                  <a:pt x="1010" y="39"/>
                  <a:pt x="1011" y="36"/>
                </a:cubicBezTo>
                <a:close/>
                <a:moveTo>
                  <a:pt x="959" y="13"/>
                </a:moveTo>
                <a:cubicBezTo>
                  <a:pt x="960" y="8"/>
                  <a:pt x="962" y="10"/>
                  <a:pt x="967" y="9"/>
                </a:cubicBezTo>
                <a:cubicBezTo>
                  <a:pt x="973" y="9"/>
                  <a:pt x="978" y="8"/>
                  <a:pt x="984" y="9"/>
                </a:cubicBezTo>
                <a:cubicBezTo>
                  <a:pt x="984" y="9"/>
                  <a:pt x="985" y="9"/>
                  <a:pt x="985" y="8"/>
                </a:cubicBezTo>
                <a:cubicBezTo>
                  <a:pt x="988" y="8"/>
                  <a:pt x="991" y="8"/>
                  <a:pt x="994" y="8"/>
                </a:cubicBezTo>
                <a:cubicBezTo>
                  <a:pt x="1004" y="8"/>
                  <a:pt x="1007" y="10"/>
                  <a:pt x="1007" y="20"/>
                </a:cubicBezTo>
                <a:cubicBezTo>
                  <a:pt x="1007" y="26"/>
                  <a:pt x="1009" y="36"/>
                  <a:pt x="1000" y="37"/>
                </a:cubicBezTo>
                <a:cubicBezTo>
                  <a:pt x="994" y="38"/>
                  <a:pt x="988" y="38"/>
                  <a:pt x="982" y="38"/>
                </a:cubicBezTo>
                <a:cubicBezTo>
                  <a:pt x="977" y="38"/>
                  <a:pt x="971" y="38"/>
                  <a:pt x="965" y="38"/>
                </a:cubicBezTo>
                <a:cubicBezTo>
                  <a:pt x="957" y="38"/>
                  <a:pt x="959" y="20"/>
                  <a:pt x="959" y="13"/>
                </a:cubicBezTo>
                <a:close/>
                <a:moveTo>
                  <a:pt x="964" y="43"/>
                </a:moveTo>
                <a:cubicBezTo>
                  <a:pt x="960" y="44"/>
                  <a:pt x="958" y="46"/>
                  <a:pt x="956" y="49"/>
                </a:cubicBezTo>
                <a:cubicBezTo>
                  <a:pt x="955" y="46"/>
                  <a:pt x="954" y="44"/>
                  <a:pt x="952" y="41"/>
                </a:cubicBezTo>
                <a:cubicBezTo>
                  <a:pt x="952" y="41"/>
                  <a:pt x="951" y="41"/>
                  <a:pt x="951" y="41"/>
                </a:cubicBezTo>
                <a:cubicBezTo>
                  <a:pt x="952" y="41"/>
                  <a:pt x="952" y="41"/>
                  <a:pt x="952" y="40"/>
                </a:cubicBezTo>
                <a:cubicBezTo>
                  <a:pt x="954" y="40"/>
                  <a:pt x="956" y="39"/>
                  <a:pt x="956" y="38"/>
                </a:cubicBezTo>
                <a:cubicBezTo>
                  <a:pt x="957" y="39"/>
                  <a:pt x="958" y="40"/>
                  <a:pt x="959" y="41"/>
                </a:cubicBezTo>
                <a:cubicBezTo>
                  <a:pt x="960" y="42"/>
                  <a:pt x="962" y="42"/>
                  <a:pt x="964" y="43"/>
                </a:cubicBezTo>
                <a:close/>
                <a:moveTo>
                  <a:pt x="909" y="15"/>
                </a:moveTo>
                <a:cubicBezTo>
                  <a:pt x="910" y="7"/>
                  <a:pt x="909" y="9"/>
                  <a:pt x="918" y="8"/>
                </a:cubicBezTo>
                <a:cubicBezTo>
                  <a:pt x="923" y="8"/>
                  <a:pt x="928" y="9"/>
                  <a:pt x="932" y="9"/>
                </a:cubicBezTo>
                <a:cubicBezTo>
                  <a:pt x="933" y="9"/>
                  <a:pt x="933" y="9"/>
                  <a:pt x="933" y="9"/>
                </a:cubicBezTo>
                <a:cubicBezTo>
                  <a:pt x="936" y="9"/>
                  <a:pt x="940" y="9"/>
                  <a:pt x="943" y="9"/>
                </a:cubicBezTo>
                <a:cubicBezTo>
                  <a:pt x="948" y="10"/>
                  <a:pt x="953" y="9"/>
                  <a:pt x="953" y="15"/>
                </a:cubicBezTo>
                <a:cubicBezTo>
                  <a:pt x="954" y="18"/>
                  <a:pt x="954" y="21"/>
                  <a:pt x="953" y="23"/>
                </a:cubicBezTo>
                <a:cubicBezTo>
                  <a:pt x="953" y="30"/>
                  <a:pt x="953" y="36"/>
                  <a:pt x="945" y="37"/>
                </a:cubicBezTo>
                <a:cubicBezTo>
                  <a:pt x="940" y="38"/>
                  <a:pt x="935" y="37"/>
                  <a:pt x="930" y="37"/>
                </a:cubicBezTo>
                <a:cubicBezTo>
                  <a:pt x="926" y="37"/>
                  <a:pt x="910" y="38"/>
                  <a:pt x="909" y="35"/>
                </a:cubicBezTo>
                <a:cubicBezTo>
                  <a:pt x="907" y="29"/>
                  <a:pt x="908" y="21"/>
                  <a:pt x="909" y="15"/>
                </a:cubicBezTo>
                <a:close/>
                <a:moveTo>
                  <a:pt x="904" y="40"/>
                </a:moveTo>
                <a:cubicBezTo>
                  <a:pt x="904" y="39"/>
                  <a:pt x="905" y="38"/>
                  <a:pt x="905" y="38"/>
                </a:cubicBezTo>
                <a:cubicBezTo>
                  <a:pt x="906" y="38"/>
                  <a:pt x="906" y="38"/>
                  <a:pt x="906" y="39"/>
                </a:cubicBezTo>
                <a:cubicBezTo>
                  <a:pt x="908" y="40"/>
                  <a:pt x="909" y="40"/>
                  <a:pt x="911" y="41"/>
                </a:cubicBezTo>
                <a:cubicBezTo>
                  <a:pt x="909" y="41"/>
                  <a:pt x="907" y="42"/>
                  <a:pt x="906" y="44"/>
                </a:cubicBezTo>
                <a:cubicBezTo>
                  <a:pt x="906" y="43"/>
                  <a:pt x="905" y="42"/>
                  <a:pt x="904" y="42"/>
                </a:cubicBezTo>
                <a:cubicBezTo>
                  <a:pt x="904" y="41"/>
                  <a:pt x="903" y="41"/>
                  <a:pt x="902" y="41"/>
                </a:cubicBezTo>
                <a:cubicBezTo>
                  <a:pt x="903" y="40"/>
                  <a:pt x="903" y="40"/>
                  <a:pt x="904" y="40"/>
                </a:cubicBezTo>
                <a:close/>
                <a:moveTo>
                  <a:pt x="858" y="9"/>
                </a:moveTo>
                <a:cubicBezTo>
                  <a:pt x="866" y="9"/>
                  <a:pt x="875" y="10"/>
                  <a:pt x="882" y="8"/>
                </a:cubicBezTo>
                <a:cubicBezTo>
                  <a:pt x="883" y="8"/>
                  <a:pt x="883" y="8"/>
                  <a:pt x="883" y="8"/>
                </a:cubicBezTo>
                <a:cubicBezTo>
                  <a:pt x="892" y="6"/>
                  <a:pt x="902" y="6"/>
                  <a:pt x="902" y="17"/>
                </a:cubicBezTo>
                <a:cubicBezTo>
                  <a:pt x="902" y="22"/>
                  <a:pt x="905" y="37"/>
                  <a:pt x="898" y="38"/>
                </a:cubicBezTo>
                <a:cubicBezTo>
                  <a:pt x="890" y="38"/>
                  <a:pt x="882" y="38"/>
                  <a:pt x="875" y="38"/>
                </a:cubicBezTo>
                <a:cubicBezTo>
                  <a:pt x="865" y="38"/>
                  <a:pt x="856" y="40"/>
                  <a:pt x="855" y="27"/>
                </a:cubicBezTo>
                <a:cubicBezTo>
                  <a:pt x="855" y="25"/>
                  <a:pt x="854" y="9"/>
                  <a:pt x="858" y="9"/>
                </a:cubicBezTo>
                <a:close/>
                <a:moveTo>
                  <a:pt x="856" y="42"/>
                </a:moveTo>
                <a:cubicBezTo>
                  <a:pt x="856" y="42"/>
                  <a:pt x="855" y="43"/>
                  <a:pt x="854" y="43"/>
                </a:cubicBezTo>
                <a:cubicBezTo>
                  <a:pt x="854" y="44"/>
                  <a:pt x="854" y="44"/>
                  <a:pt x="854" y="44"/>
                </a:cubicBezTo>
                <a:cubicBezTo>
                  <a:pt x="854" y="43"/>
                  <a:pt x="854" y="42"/>
                  <a:pt x="853" y="42"/>
                </a:cubicBezTo>
                <a:cubicBezTo>
                  <a:pt x="853" y="41"/>
                  <a:pt x="852" y="40"/>
                  <a:pt x="851" y="40"/>
                </a:cubicBezTo>
                <a:cubicBezTo>
                  <a:pt x="852" y="40"/>
                  <a:pt x="852" y="39"/>
                  <a:pt x="852" y="39"/>
                </a:cubicBezTo>
                <a:cubicBezTo>
                  <a:pt x="852" y="39"/>
                  <a:pt x="852" y="38"/>
                  <a:pt x="852" y="38"/>
                </a:cubicBezTo>
                <a:cubicBezTo>
                  <a:pt x="853" y="39"/>
                  <a:pt x="853" y="39"/>
                  <a:pt x="853" y="40"/>
                </a:cubicBezTo>
                <a:cubicBezTo>
                  <a:pt x="854" y="41"/>
                  <a:pt x="855" y="41"/>
                  <a:pt x="856" y="42"/>
                </a:cubicBezTo>
                <a:close/>
                <a:moveTo>
                  <a:pt x="809" y="9"/>
                </a:moveTo>
                <a:cubicBezTo>
                  <a:pt x="814" y="9"/>
                  <a:pt x="820" y="9"/>
                  <a:pt x="826" y="9"/>
                </a:cubicBezTo>
                <a:cubicBezTo>
                  <a:pt x="827" y="9"/>
                  <a:pt x="827" y="9"/>
                  <a:pt x="827" y="8"/>
                </a:cubicBezTo>
                <a:cubicBezTo>
                  <a:pt x="830" y="8"/>
                  <a:pt x="833" y="8"/>
                  <a:pt x="836" y="8"/>
                </a:cubicBezTo>
                <a:cubicBezTo>
                  <a:pt x="843" y="8"/>
                  <a:pt x="848" y="9"/>
                  <a:pt x="849" y="16"/>
                </a:cubicBezTo>
                <a:cubicBezTo>
                  <a:pt x="849" y="21"/>
                  <a:pt x="849" y="27"/>
                  <a:pt x="849" y="32"/>
                </a:cubicBezTo>
                <a:cubicBezTo>
                  <a:pt x="849" y="38"/>
                  <a:pt x="843" y="37"/>
                  <a:pt x="839" y="38"/>
                </a:cubicBezTo>
                <a:cubicBezTo>
                  <a:pt x="833" y="38"/>
                  <a:pt x="827" y="38"/>
                  <a:pt x="821" y="38"/>
                </a:cubicBezTo>
                <a:cubicBezTo>
                  <a:pt x="818" y="38"/>
                  <a:pt x="815" y="38"/>
                  <a:pt x="812" y="38"/>
                </a:cubicBezTo>
                <a:cubicBezTo>
                  <a:pt x="802" y="37"/>
                  <a:pt x="803" y="28"/>
                  <a:pt x="803" y="22"/>
                </a:cubicBezTo>
                <a:cubicBezTo>
                  <a:pt x="803" y="16"/>
                  <a:pt x="801" y="9"/>
                  <a:pt x="809" y="9"/>
                </a:cubicBezTo>
                <a:close/>
                <a:moveTo>
                  <a:pt x="800" y="36"/>
                </a:moveTo>
                <a:cubicBezTo>
                  <a:pt x="801" y="38"/>
                  <a:pt x="802" y="40"/>
                  <a:pt x="803" y="40"/>
                </a:cubicBezTo>
                <a:cubicBezTo>
                  <a:pt x="798" y="42"/>
                  <a:pt x="799" y="48"/>
                  <a:pt x="799" y="53"/>
                </a:cubicBezTo>
                <a:cubicBezTo>
                  <a:pt x="799" y="54"/>
                  <a:pt x="798" y="55"/>
                  <a:pt x="798" y="56"/>
                </a:cubicBezTo>
                <a:cubicBezTo>
                  <a:pt x="798" y="55"/>
                  <a:pt x="798" y="54"/>
                  <a:pt x="798" y="54"/>
                </a:cubicBezTo>
                <a:cubicBezTo>
                  <a:pt x="798" y="50"/>
                  <a:pt x="798" y="45"/>
                  <a:pt x="796" y="43"/>
                </a:cubicBezTo>
                <a:cubicBezTo>
                  <a:pt x="795" y="42"/>
                  <a:pt x="795" y="42"/>
                  <a:pt x="794" y="41"/>
                </a:cubicBezTo>
                <a:cubicBezTo>
                  <a:pt x="794" y="41"/>
                  <a:pt x="795" y="41"/>
                  <a:pt x="795" y="41"/>
                </a:cubicBezTo>
                <a:cubicBezTo>
                  <a:pt x="798" y="40"/>
                  <a:pt x="799" y="38"/>
                  <a:pt x="800" y="36"/>
                </a:cubicBezTo>
                <a:close/>
                <a:moveTo>
                  <a:pt x="754" y="9"/>
                </a:moveTo>
                <a:cubicBezTo>
                  <a:pt x="760" y="8"/>
                  <a:pt x="766" y="8"/>
                  <a:pt x="772" y="8"/>
                </a:cubicBezTo>
                <a:cubicBezTo>
                  <a:pt x="772" y="8"/>
                  <a:pt x="773" y="8"/>
                  <a:pt x="773" y="8"/>
                </a:cubicBezTo>
                <a:cubicBezTo>
                  <a:pt x="775" y="8"/>
                  <a:pt x="778" y="8"/>
                  <a:pt x="780" y="8"/>
                </a:cubicBezTo>
                <a:cubicBezTo>
                  <a:pt x="788" y="8"/>
                  <a:pt x="796" y="7"/>
                  <a:pt x="797" y="18"/>
                </a:cubicBezTo>
                <a:cubicBezTo>
                  <a:pt x="797" y="24"/>
                  <a:pt x="798" y="37"/>
                  <a:pt x="789" y="37"/>
                </a:cubicBezTo>
                <a:cubicBezTo>
                  <a:pt x="785" y="37"/>
                  <a:pt x="780" y="38"/>
                  <a:pt x="776" y="38"/>
                </a:cubicBezTo>
                <a:cubicBezTo>
                  <a:pt x="770" y="38"/>
                  <a:pt x="764" y="38"/>
                  <a:pt x="759" y="38"/>
                </a:cubicBezTo>
                <a:cubicBezTo>
                  <a:pt x="754" y="37"/>
                  <a:pt x="747" y="39"/>
                  <a:pt x="746" y="32"/>
                </a:cubicBezTo>
                <a:cubicBezTo>
                  <a:pt x="746" y="30"/>
                  <a:pt x="746" y="27"/>
                  <a:pt x="746" y="24"/>
                </a:cubicBezTo>
                <a:cubicBezTo>
                  <a:pt x="745" y="17"/>
                  <a:pt x="745" y="9"/>
                  <a:pt x="754" y="9"/>
                </a:cubicBezTo>
                <a:close/>
                <a:moveTo>
                  <a:pt x="696" y="24"/>
                </a:moveTo>
                <a:cubicBezTo>
                  <a:pt x="696" y="21"/>
                  <a:pt x="696" y="19"/>
                  <a:pt x="696" y="16"/>
                </a:cubicBezTo>
                <a:cubicBezTo>
                  <a:pt x="696" y="10"/>
                  <a:pt x="702" y="9"/>
                  <a:pt x="707" y="9"/>
                </a:cubicBezTo>
                <a:cubicBezTo>
                  <a:pt x="712" y="9"/>
                  <a:pt x="716" y="8"/>
                  <a:pt x="720" y="9"/>
                </a:cubicBezTo>
                <a:cubicBezTo>
                  <a:pt x="721" y="9"/>
                  <a:pt x="721" y="9"/>
                  <a:pt x="721" y="9"/>
                </a:cubicBezTo>
                <a:cubicBezTo>
                  <a:pt x="727" y="9"/>
                  <a:pt x="732" y="9"/>
                  <a:pt x="737" y="10"/>
                </a:cubicBezTo>
                <a:cubicBezTo>
                  <a:pt x="741" y="10"/>
                  <a:pt x="741" y="24"/>
                  <a:pt x="741" y="27"/>
                </a:cubicBezTo>
                <a:cubicBezTo>
                  <a:pt x="740" y="30"/>
                  <a:pt x="741" y="37"/>
                  <a:pt x="737" y="37"/>
                </a:cubicBezTo>
                <a:cubicBezTo>
                  <a:pt x="734" y="37"/>
                  <a:pt x="730" y="37"/>
                  <a:pt x="727" y="37"/>
                </a:cubicBezTo>
                <a:cubicBezTo>
                  <a:pt x="721" y="38"/>
                  <a:pt x="714" y="38"/>
                  <a:pt x="707" y="38"/>
                </a:cubicBezTo>
                <a:cubicBezTo>
                  <a:pt x="705" y="38"/>
                  <a:pt x="697" y="38"/>
                  <a:pt x="696" y="36"/>
                </a:cubicBezTo>
                <a:cubicBezTo>
                  <a:pt x="695" y="32"/>
                  <a:pt x="696" y="28"/>
                  <a:pt x="696" y="24"/>
                </a:cubicBezTo>
                <a:close/>
                <a:moveTo>
                  <a:pt x="696" y="41"/>
                </a:moveTo>
                <a:cubicBezTo>
                  <a:pt x="695" y="41"/>
                  <a:pt x="695" y="41"/>
                  <a:pt x="695" y="41"/>
                </a:cubicBezTo>
                <a:cubicBezTo>
                  <a:pt x="693" y="42"/>
                  <a:pt x="692" y="43"/>
                  <a:pt x="692" y="45"/>
                </a:cubicBezTo>
                <a:cubicBezTo>
                  <a:pt x="692" y="44"/>
                  <a:pt x="691" y="44"/>
                  <a:pt x="691" y="43"/>
                </a:cubicBezTo>
                <a:cubicBezTo>
                  <a:pt x="690" y="42"/>
                  <a:pt x="689" y="42"/>
                  <a:pt x="688" y="41"/>
                </a:cubicBezTo>
                <a:cubicBezTo>
                  <a:pt x="690" y="41"/>
                  <a:pt x="692" y="40"/>
                  <a:pt x="693" y="38"/>
                </a:cubicBezTo>
                <a:cubicBezTo>
                  <a:pt x="693" y="39"/>
                  <a:pt x="694" y="40"/>
                  <a:pt x="695" y="41"/>
                </a:cubicBezTo>
                <a:cubicBezTo>
                  <a:pt x="695" y="41"/>
                  <a:pt x="695" y="41"/>
                  <a:pt x="696" y="41"/>
                </a:cubicBezTo>
                <a:close/>
                <a:moveTo>
                  <a:pt x="649" y="10"/>
                </a:moveTo>
                <a:cubicBezTo>
                  <a:pt x="655" y="10"/>
                  <a:pt x="661" y="10"/>
                  <a:pt x="666" y="10"/>
                </a:cubicBezTo>
                <a:cubicBezTo>
                  <a:pt x="673" y="10"/>
                  <a:pt x="679" y="10"/>
                  <a:pt x="686" y="10"/>
                </a:cubicBezTo>
                <a:cubicBezTo>
                  <a:pt x="693" y="11"/>
                  <a:pt x="690" y="24"/>
                  <a:pt x="690" y="29"/>
                </a:cubicBezTo>
                <a:cubicBezTo>
                  <a:pt x="690" y="38"/>
                  <a:pt x="684" y="38"/>
                  <a:pt x="677" y="38"/>
                </a:cubicBezTo>
                <a:cubicBezTo>
                  <a:pt x="670" y="38"/>
                  <a:pt x="644" y="42"/>
                  <a:pt x="643" y="33"/>
                </a:cubicBezTo>
                <a:cubicBezTo>
                  <a:pt x="643" y="28"/>
                  <a:pt x="641" y="11"/>
                  <a:pt x="649" y="10"/>
                </a:cubicBezTo>
                <a:close/>
                <a:moveTo>
                  <a:pt x="638" y="38"/>
                </a:moveTo>
                <a:cubicBezTo>
                  <a:pt x="638" y="37"/>
                  <a:pt x="639" y="36"/>
                  <a:pt x="639" y="35"/>
                </a:cubicBezTo>
                <a:cubicBezTo>
                  <a:pt x="640" y="38"/>
                  <a:pt x="641" y="40"/>
                  <a:pt x="644" y="41"/>
                </a:cubicBezTo>
                <a:cubicBezTo>
                  <a:pt x="643" y="42"/>
                  <a:pt x="642" y="43"/>
                  <a:pt x="641" y="44"/>
                </a:cubicBezTo>
                <a:cubicBezTo>
                  <a:pt x="640" y="44"/>
                  <a:pt x="640" y="46"/>
                  <a:pt x="639" y="47"/>
                </a:cubicBezTo>
                <a:cubicBezTo>
                  <a:pt x="639" y="45"/>
                  <a:pt x="638" y="43"/>
                  <a:pt x="636" y="42"/>
                </a:cubicBezTo>
                <a:cubicBezTo>
                  <a:pt x="635" y="41"/>
                  <a:pt x="634" y="41"/>
                  <a:pt x="633" y="41"/>
                </a:cubicBezTo>
                <a:cubicBezTo>
                  <a:pt x="635" y="40"/>
                  <a:pt x="637" y="39"/>
                  <a:pt x="638" y="38"/>
                </a:cubicBezTo>
                <a:close/>
                <a:moveTo>
                  <a:pt x="594" y="10"/>
                </a:moveTo>
                <a:cubicBezTo>
                  <a:pt x="600" y="10"/>
                  <a:pt x="608" y="10"/>
                  <a:pt x="614" y="11"/>
                </a:cubicBezTo>
                <a:cubicBezTo>
                  <a:pt x="614" y="11"/>
                  <a:pt x="614" y="11"/>
                  <a:pt x="615" y="10"/>
                </a:cubicBezTo>
                <a:cubicBezTo>
                  <a:pt x="621" y="10"/>
                  <a:pt x="628" y="9"/>
                  <a:pt x="634" y="11"/>
                </a:cubicBezTo>
                <a:cubicBezTo>
                  <a:pt x="636" y="11"/>
                  <a:pt x="636" y="18"/>
                  <a:pt x="636" y="19"/>
                </a:cubicBezTo>
                <a:cubicBezTo>
                  <a:pt x="636" y="24"/>
                  <a:pt x="637" y="30"/>
                  <a:pt x="635" y="34"/>
                </a:cubicBezTo>
                <a:cubicBezTo>
                  <a:pt x="634" y="37"/>
                  <a:pt x="629" y="37"/>
                  <a:pt x="626" y="37"/>
                </a:cubicBezTo>
                <a:cubicBezTo>
                  <a:pt x="620" y="38"/>
                  <a:pt x="614" y="37"/>
                  <a:pt x="607" y="37"/>
                </a:cubicBezTo>
                <a:cubicBezTo>
                  <a:pt x="604" y="37"/>
                  <a:pt x="591" y="38"/>
                  <a:pt x="590" y="34"/>
                </a:cubicBezTo>
                <a:cubicBezTo>
                  <a:pt x="589" y="31"/>
                  <a:pt x="590" y="27"/>
                  <a:pt x="590" y="24"/>
                </a:cubicBezTo>
                <a:cubicBezTo>
                  <a:pt x="589" y="18"/>
                  <a:pt x="587" y="11"/>
                  <a:pt x="594" y="10"/>
                </a:cubicBezTo>
                <a:close/>
                <a:moveTo>
                  <a:pt x="585" y="38"/>
                </a:moveTo>
                <a:cubicBezTo>
                  <a:pt x="585" y="37"/>
                  <a:pt x="586" y="36"/>
                  <a:pt x="586" y="36"/>
                </a:cubicBezTo>
                <a:cubicBezTo>
                  <a:pt x="586" y="37"/>
                  <a:pt x="587" y="38"/>
                  <a:pt x="588" y="39"/>
                </a:cubicBezTo>
                <a:cubicBezTo>
                  <a:pt x="589" y="40"/>
                  <a:pt x="590" y="40"/>
                  <a:pt x="591" y="40"/>
                </a:cubicBezTo>
                <a:cubicBezTo>
                  <a:pt x="590" y="40"/>
                  <a:pt x="588" y="41"/>
                  <a:pt x="587" y="41"/>
                </a:cubicBezTo>
                <a:cubicBezTo>
                  <a:pt x="586" y="42"/>
                  <a:pt x="585" y="43"/>
                  <a:pt x="585" y="44"/>
                </a:cubicBezTo>
                <a:cubicBezTo>
                  <a:pt x="584" y="43"/>
                  <a:pt x="584" y="42"/>
                  <a:pt x="583" y="41"/>
                </a:cubicBezTo>
                <a:cubicBezTo>
                  <a:pt x="583" y="40"/>
                  <a:pt x="582" y="40"/>
                  <a:pt x="582" y="40"/>
                </a:cubicBezTo>
                <a:cubicBezTo>
                  <a:pt x="583" y="40"/>
                  <a:pt x="584" y="39"/>
                  <a:pt x="585" y="38"/>
                </a:cubicBezTo>
                <a:close/>
                <a:moveTo>
                  <a:pt x="560" y="11"/>
                </a:moveTo>
                <a:cubicBezTo>
                  <a:pt x="561" y="11"/>
                  <a:pt x="561" y="11"/>
                  <a:pt x="561" y="11"/>
                </a:cubicBezTo>
                <a:cubicBezTo>
                  <a:pt x="568" y="11"/>
                  <a:pt x="575" y="10"/>
                  <a:pt x="582" y="11"/>
                </a:cubicBezTo>
                <a:cubicBezTo>
                  <a:pt x="583" y="11"/>
                  <a:pt x="582" y="25"/>
                  <a:pt x="582" y="25"/>
                </a:cubicBezTo>
                <a:cubicBezTo>
                  <a:pt x="582" y="28"/>
                  <a:pt x="583" y="35"/>
                  <a:pt x="580" y="37"/>
                </a:cubicBezTo>
                <a:cubicBezTo>
                  <a:pt x="576" y="38"/>
                  <a:pt x="570" y="37"/>
                  <a:pt x="566" y="38"/>
                </a:cubicBezTo>
                <a:cubicBezTo>
                  <a:pt x="558" y="38"/>
                  <a:pt x="551" y="37"/>
                  <a:pt x="544" y="37"/>
                </a:cubicBezTo>
                <a:cubicBezTo>
                  <a:pt x="542" y="37"/>
                  <a:pt x="535" y="37"/>
                  <a:pt x="534" y="35"/>
                </a:cubicBezTo>
                <a:cubicBezTo>
                  <a:pt x="534" y="32"/>
                  <a:pt x="534" y="29"/>
                  <a:pt x="534" y="26"/>
                </a:cubicBezTo>
                <a:cubicBezTo>
                  <a:pt x="534" y="25"/>
                  <a:pt x="534" y="25"/>
                  <a:pt x="534" y="24"/>
                </a:cubicBezTo>
                <a:cubicBezTo>
                  <a:pt x="534" y="22"/>
                  <a:pt x="535" y="20"/>
                  <a:pt x="535" y="18"/>
                </a:cubicBezTo>
                <a:cubicBezTo>
                  <a:pt x="538" y="8"/>
                  <a:pt x="550" y="12"/>
                  <a:pt x="560" y="11"/>
                </a:cubicBezTo>
                <a:close/>
                <a:moveTo>
                  <a:pt x="493" y="9"/>
                </a:moveTo>
                <a:cubicBezTo>
                  <a:pt x="499" y="8"/>
                  <a:pt x="505" y="10"/>
                  <a:pt x="511" y="10"/>
                </a:cubicBezTo>
                <a:cubicBezTo>
                  <a:pt x="517" y="10"/>
                  <a:pt x="522" y="10"/>
                  <a:pt x="527" y="11"/>
                </a:cubicBezTo>
                <a:cubicBezTo>
                  <a:pt x="530" y="11"/>
                  <a:pt x="531" y="14"/>
                  <a:pt x="531" y="17"/>
                </a:cubicBezTo>
                <a:cubicBezTo>
                  <a:pt x="531" y="18"/>
                  <a:pt x="530" y="19"/>
                  <a:pt x="530" y="20"/>
                </a:cubicBezTo>
                <a:cubicBezTo>
                  <a:pt x="530" y="22"/>
                  <a:pt x="529" y="25"/>
                  <a:pt x="529" y="26"/>
                </a:cubicBezTo>
                <a:cubicBezTo>
                  <a:pt x="528" y="32"/>
                  <a:pt x="525" y="37"/>
                  <a:pt x="518" y="37"/>
                </a:cubicBezTo>
                <a:cubicBezTo>
                  <a:pt x="516" y="37"/>
                  <a:pt x="514" y="37"/>
                  <a:pt x="511" y="38"/>
                </a:cubicBezTo>
                <a:cubicBezTo>
                  <a:pt x="505" y="38"/>
                  <a:pt x="499" y="38"/>
                  <a:pt x="492" y="38"/>
                </a:cubicBezTo>
                <a:cubicBezTo>
                  <a:pt x="490" y="38"/>
                  <a:pt x="487" y="38"/>
                  <a:pt x="484" y="38"/>
                </a:cubicBezTo>
                <a:cubicBezTo>
                  <a:pt x="478" y="37"/>
                  <a:pt x="478" y="33"/>
                  <a:pt x="479" y="28"/>
                </a:cubicBezTo>
                <a:cubicBezTo>
                  <a:pt x="481" y="19"/>
                  <a:pt x="484" y="10"/>
                  <a:pt x="493" y="9"/>
                </a:cubicBezTo>
                <a:close/>
                <a:moveTo>
                  <a:pt x="431" y="10"/>
                </a:moveTo>
                <a:cubicBezTo>
                  <a:pt x="438" y="8"/>
                  <a:pt x="447" y="10"/>
                  <a:pt x="454" y="10"/>
                </a:cubicBezTo>
                <a:cubicBezTo>
                  <a:pt x="454" y="10"/>
                  <a:pt x="455" y="10"/>
                  <a:pt x="455" y="10"/>
                </a:cubicBezTo>
                <a:cubicBezTo>
                  <a:pt x="462" y="10"/>
                  <a:pt x="468" y="10"/>
                  <a:pt x="475" y="11"/>
                </a:cubicBezTo>
                <a:cubicBezTo>
                  <a:pt x="479" y="11"/>
                  <a:pt x="474" y="26"/>
                  <a:pt x="473" y="28"/>
                </a:cubicBezTo>
                <a:cubicBezTo>
                  <a:pt x="471" y="33"/>
                  <a:pt x="471" y="37"/>
                  <a:pt x="464" y="37"/>
                </a:cubicBezTo>
                <a:cubicBezTo>
                  <a:pt x="461" y="38"/>
                  <a:pt x="457" y="37"/>
                  <a:pt x="454" y="38"/>
                </a:cubicBezTo>
                <a:cubicBezTo>
                  <a:pt x="450" y="38"/>
                  <a:pt x="416" y="40"/>
                  <a:pt x="418" y="34"/>
                </a:cubicBezTo>
                <a:cubicBezTo>
                  <a:pt x="418" y="31"/>
                  <a:pt x="419" y="27"/>
                  <a:pt x="421" y="23"/>
                </a:cubicBezTo>
                <a:cubicBezTo>
                  <a:pt x="421" y="22"/>
                  <a:pt x="422" y="21"/>
                  <a:pt x="422" y="20"/>
                </a:cubicBezTo>
                <a:cubicBezTo>
                  <a:pt x="424" y="15"/>
                  <a:pt x="427" y="11"/>
                  <a:pt x="431" y="10"/>
                </a:cubicBezTo>
                <a:close/>
                <a:moveTo>
                  <a:pt x="377" y="9"/>
                </a:moveTo>
                <a:cubicBezTo>
                  <a:pt x="382" y="9"/>
                  <a:pt x="388" y="10"/>
                  <a:pt x="394" y="10"/>
                </a:cubicBezTo>
                <a:cubicBezTo>
                  <a:pt x="395" y="10"/>
                  <a:pt x="395" y="10"/>
                  <a:pt x="396" y="10"/>
                </a:cubicBezTo>
                <a:cubicBezTo>
                  <a:pt x="402" y="9"/>
                  <a:pt x="408" y="9"/>
                  <a:pt x="414" y="10"/>
                </a:cubicBezTo>
                <a:cubicBezTo>
                  <a:pt x="423" y="11"/>
                  <a:pt x="418" y="18"/>
                  <a:pt x="415" y="23"/>
                </a:cubicBezTo>
                <a:cubicBezTo>
                  <a:pt x="413" y="30"/>
                  <a:pt x="411" y="36"/>
                  <a:pt x="401" y="37"/>
                </a:cubicBezTo>
                <a:cubicBezTo>
                  <a:pt x="398" y="37"/>
                  <a:pt x="394" y="36"/>
                  <a:pt x="390" y="36"/>
                </a:cubicBezTo>
                <a:cubicBezTo>
                  <a:pt x="383" y="36"/>
                  <a:pt x="376" y="36"/>
                  <a:pt x="368" y="36"/>
                </a:cubicBezTo>
                <a:cubicBezTo>
                  <a:pt x="366" y="36"/>
                  <a:pt x="356" y="37"/>
                  <a:pt x="357" y="32"/>
                </a:cubicBezTo>
                <a:cubicBezTo>
                  <a:pt x="358" y="27"/>
                  <a:pt x="361" y="23"/>
                  <a:pt x="363" y="19"/>
                </a:cubicBezTo>
                <a:cubicBezTo>
                  <a:pt x="367" y="12"/>
                  <a:pt x="368" y="9"/>
                  <a:pt x="377" y="9"/>
                </a:cubicBezTo>
                <a:close/>
                <a:moveTo>
                  <a:pt x="313" y="12"/>
                </a:moveTo>
                <a:cubicBezTo>
                  <a:pt x="315" y="9"/>
                  <a:pt x="329" y="10"/>
                  <a:pt x="335" y="10"/>
                </a:cubicBezTo>
                <a:cubicBezTo>
                  <a:pt x="336" y="10"/>
                  <a:pt x="336" y="10"/>
                  <a:pt x="337" y="10"/>
                </a:cubicBezTo>
                <a:cubicBezTo>
                  <a:pt x="339" y="10"/>
                  <a:pt x="342" y="10"/>
                  <a:pt x="345" y="10"/>
                </a:cubicBezTo>
                <a:cubicBezTo>
                  <a:pt x="351" y="10"/>
                  <a:pt x="361" y="8"/>
                  <a:pt x="358" y="17"/>
                </a:cubicBezTo>
                <a:cubicBezTo>
                  <a:pt x="356" y="24"/>
                  <a:pt x="352" y="35"/>
                  <a:pt x="343" y="36"/>
                </a:cubicBezTo>
                <a:cubicBezTo>
                  <a:pt x="337" y="36"/>
                  <a:pt x="330" y="36"/>
                  <a:pt x="324" y="36"/>
                </a:cubicBezTo>
                <a:cubicBezTo>
                  <a:pt x="320" y="36"/>
                  <a:pt x="316" y="36"/>
                  <a:pt x="313" y="36"/>
                </a:cubicBezTo>
                <a:cubicBezTo>
                  <a:pt x="307" y="36"/>
                  <a:pt x="304" y="36"/>
                  <a:pt x="306" y="30"/>
                </a:cubicBezTo>
                <a:cubicBezTo>
                  <a:pt x="307" y="24"/>
                  <a:pt x="311" y="18"/>
                  <a:pt x="313" y="12"/>
                </a:cubicBezTo>
                <a:close/>
                <a:moveTo>
                  <a:pt x="258" y="11"/>
                </a:moveTo>
                <a:cubicBezTo>
                  <a:pt x="262" y="9"/>
                  <a:pt x="265" y="9"/>
                  <a:pt x="269" y="9"/>
                </a:cubicBezTo>
                <a:cubicBezTo>
                  <a:pt x="273" y="9"/>
                  <a:pt x="277" y="10"/>
                  <a:pt x="281" y="10"/>
                </a:cubicBezTo>
                <a:cubicBezTo>
                  <a:pt x="282" y="10"/>
                  <a:pt x="282" y="10"/>
                  <a:pt x="283" y="10"/>
                </a:cubicBezTo>
                <a:cubicBezTo>
                  <a:pt x="287" y="9"/>
                  <a:pt x="290" y="10"/>
                  <a:pt x="294" y="10"/>
                </a:cubicBezTo>
                <a:cubicBezTo>
                  <a:pt x="298" y="10"/>
                  <a:pt x="306" y="9"/>
                  <a:pt x="305" y="15"/>
                </a:cubicBezTo>
                <a:cubicBezTo>
                  <a:pt x="303" y="20"/>
                  <a:pt x="300" y="26"/>
                  <a:pt x="297" y="31"/>
                </a:cubicBezTo>
                <a:cubicBezTo>
                  <a:pt x="293" y="37"/>
                  <a:pt x="283" y="36"/>
                  <a:pt x="277" y="36"/>
                </a:cubicBezTo>
                <a:cubicBezTo>
                  <a:pt x="271" y="36"/>
                  <a:pt x="264" y="36"/>
                  <a:pt x="258" y="36"/>
                </a:cubicBezTo>
                <a:cubicBezTo>
                  <a:pt x="244" y="35"/>
                  <a:pt x="249" y="26"/>
                  <a:pt x="253" y="19"/>
                </a:cubicBezTo>
                <a:cubicBezTo>
                  <a:pt x="254" y="17"/>
                  <a:pt x="257" y="11"/>
                  <a:pt x="258" y="11"/>
                </a:cubicBezTo>
                <a:close/>
                <a:moveTo>
                  <a:pt x="218" y="10"/>
                </a:moveTo>
                <a:cubicBezTo>
                  <a:pt x="223" y="10"/>
                  <a:pt x="227" y="10"/>
                  <a:pt x="232" y="9"/>
                </a:cubicBezTo>
                <a:cubicBezTo>
                  <a:pt x="238" y="9"/>
                  <a:pt x="244" y="9"/>
                  <a:pt x="249" y="10"/>
                </a:cubicBezTo>
                <a:cubicBezTo>
                  <a:pt x="251" y="10"/>
                  <a:pt x="251" y="13"/>
                  <a:pt x="249" y="16"/>
                </a:cubicBezTo>
                <a:cubicBezTo>
                  <a:pt x="249" y="17"/>
                  <a:pt x="248" y="18"/>
                  <a:pt x="248" y="19"/>
                </a:cubicBezTo>
                <a:cubicBezTo>
                  <a:pt x="247" y="21"/>
                  <a:pt x="246" y="23"/>
                  <a:pt x="245" y="24"/>
                </a:cubicBezTo>
                <a:cubicBezTo>
                  <a:pt x="243" y="30"/>
                  <a:pt x="239" y="36"/>
                  <a:pt x="232" y="36"/>
                </a:cubicBezTo>
                <a:cubicBezTo>
                  <a:pt x="227" y="37"/>
                  <a:pt x="223" y="37"/>
                  <a:pt x="219" y="37"/>
                </a:cubicBezTo>
                <a:cubicBezTo>
                  <a:pt x="216" y="37"/>
                  <a:pt x="198" y="39"/>
                  <a:pt x="197" y="33"/>
                </a:cubicBezTo>
                <a:cubicBezTo>
                  <a:pt x="199" y="30"/>
                  <a:pt x="201" y="26"/>
                  <a:pt x="203" y="23"/>
                </a:cubicBezTo>
                <a:cubicBezTo>
                  <a:pt x="204" y="21"/>
                  <a:pt x="205" y="20"/>
                  <a:pt x="206" y="19"/>
                </a:cubicBezTo>
                <a:cubicBezTo>
                  <a:pt x="206" y="19"/>
                  <a:pt x="206" y="18"/>
                  <a:pt x="207" y="18"/>
                </a:cubicBezTo>
                <a:cubicBezTo>
                  <a:pt x="210" y="13"/>
                  <a:pt x="212" y="11"/>
                  <a:pt x="218" y="10"/>
                </a:cubicBezTo>
                <a:close/>
                <a:moveTo>
                  <a:pt x="174" y="9"/>
                </a:moveTo>
                <a:cubicBezTo>
                  <a:pt x="177" y="9"/>
                  <a:pt x="205" y="7"/>
                  <a:pt x="202" y="14"/>
                </a:cubicBezTo>
                <a:cubicBezTo>
                  <a:pt x="200" y="18"/>
                  <a:pt x="198" y="21"/>
                  <a:pt x="196" y="25"/>
                </a:cubicBezTo>
                <a:cubicBezTo>
                  <a:pt x="195" y="27"/>
                  <a:pt x="194" y="28"/>
                  <a:pt x="193" y="30"/>
                </a:cubicBezTo>
                <a:cubicBezTo>
                  <a:pt x="188" y="38"/>
                  <a:pt x="177" y="36"/>
                  <a:pt x="168" y="36"/>
                </a:cubicBezTo>
                <a:cubicBezTo>
                  <a:pt x="161" y="36"/>
                  <a:pt x="153" y="37"/>
                  <a:pt x="145" y="36"/>
                </a:cubicBezTo>
                <a:cubicBezTo>
                  <a:pt x="140" y="35"/>
                  <a:pt x="141" y="35"/>
                  <a:pt x="143" y="30"/>
                </a:cubicBezTo>
                <a:cubicBezTo>
                  <a:pt x="144" y="27"/>
                  <a:pt x="146" y="25"/>
                  <a:pt x="148" y="22"/>
                </a:cubicBezTo>
                <a:cubicBezTo>
                  <a:pt x="148" y="22"/>
                  <a:pt x="148" y="22"/>
                  <a:pt x="148" y="22"/>
                </a:cubicBezTo>
                <a:cubicBezTo>
                  <a:pt x="150" y="19"/>
                  <a:pt x="152" y="17"/>
                  <a:pt x="153" y="15"/>
                </a:cubicBezTo>
                <a:cubicBezTo>
                  <a:pt x="158" y="8"/>
                  <a:pt x="167" y="9"/>
                  <a:pt x="174" y="9"/>
                </a:cubicBezTo>
                <a:close/>
                <a:moveTo>
                  <a:pt x="103" y="17"/>
                </a:moveTo>
                <a:cubicBezTo>
                  <a:pt x="109" y="7"/>
                  <a:pt x="121" y="8"/>
                  <a:pt x="131" y="9"/>
                </a:cubicBezTo>
                <a:cubicBezTo>
                  <a:pt x="136" y="9"/>
                  <a:pt x="142" y="10"/>
                  <a:pt x="147" y="10"/>
                </a:cubicBezTo>
                <a:cubicBezTo>
                  <a:pt x="150" y="10"/>
                  <a:pt x="142" y="20"/>
                  <a:pt x="141" y="22"/>
                </a:cubicBezTo>
                <a:cubicBezTo>
                  <a:pt x="136" y="29"/>
                  <a:pt x="132" y="36"/>
                  <a:pt x="122" y="37"/>
                </a:cubicBezTo>
                <a:cubicBezTo>
                  <a:pt x="117" y="37"/>
                  <a:pt x="111" y="37"/>
                  <a:pt x="105" y="36"/>
                </a:cubicBezTo>
                <a:cubicBezTo>
                  <a:pt x="100" y="36"/>
                  <a:pt x="92" y="38"/>
                  <a:pt x="95" y="30"/>
                </a:cubicBezTo>
                <a:cubicBezTo>
                  <a:pt x="97" y="26"/>
                  <a:pt x="100" y="22"/>
                  <a:pt x="103" y="18"/>
                </a:cubicBezTo>
                <a:cubicBezTo>
                  <a:pt x="103" y="18"/>
                  <a:pt x="103" y="18"/>
                  <a:pt x="103" y="17"/>
                </a:cubicBezTo>
                <a:close/>
                <a:moveTo>
                  <a:pt x="41" y="28"/>
                </a:moveTo>
                <a:cubicBezTo>
                  <a:pt x="42" y="27"/>
                  <a:pt x="42" y="27"/>
                  <a:pt x="42" y="27"/>
                </a:cubicBezTo>
                <a:cubicBezTo>
                  <a:pt x="45" y="23"/>
                  <a:pt x="47" y="20"/>
                  <a:pt x="50" y="16"/>
                </a:cubicBezTo>
                <a:cubicBezTo>
                  <a:pt x="55" y="9"/>
                  <a:pt x="62" y="11"/>
                  <a:pt x="70" y="11"/>
                </a:cubicBezTo>
                <a:cubicBezTo>
                  <a:pt x="75" y="11"/>
                  <a:pt x="79" y="11"/>
                  <a:pt x="84" y="11"/>
                </a:cubicBezTo>
                <a:cubicBezTo>
                  <a:pt x="89" y="12"/>
                  <a:pt x="100" y="10"/>
                  <a:pt x="94" y="19"/>
                </a:cubicBezTo>
                <a:cubicBezTo>
                  <a:pt x="91" y="24"/>
                  <a:pt x="89" y="29"/>
                  <a:pt x="85" y="33"/>
                </a:cubicBezTo>
                <a:cubicBezTo>
                  <a:pt x="80" y="37"/>
                  <a:pt x="74" y="36"/>
                  <a:pt x="68" y="37"/>
                </a:cubicBezTo>
                <a:cubicBezTo>
                  <a:pt x="62" y="37"/>
                  <a:pt x="55" y="37"/>
                  <a:pt x="49" y="37"/>
                </a:cubicBezTo>
                <a:cubicBezTo>
                  <a:pt x="47" y="37"/>
                  <a:pt x="37" y="37"/>
                  <a:pt x="38" y="34"/>
                </a:cubicBezTo>
                <a:cubicBezTo>
                  <a:pt x="38" y="32"/>
                  <a:pt x="40" y="30"/>
                  <a:pt x="41" y="28"/>
                </a:cubicBezTo>
                <a:close/>
                <a:moveTo>
                  <a:pt x="19" y="60"/>
                </a:moveTo>
                <a:cubicBezTo>
                  <a:pt x="19" y="60"/>
                  <a:pt x="20" y="59"/>
                  <a:pt x="20" y="59"/>
                </a:cubicBezTo>
                <a:cubicBezTo>
                  <a:pt x="22" y="56"/>
                  <a:pt x="24" y="53"/>
                  <a:pt x="26" y="50"/>
                </a:cubicBezTo>
                <a:cubicBezTo>
                  <a:pt x="31" y="44"/>
                  <a:pt x="33" y="42"/>
                  <a:pt x="41" y="42"/>
                </a:cubicBezTo>
                <a:cubicBezTo>
                  <a:pt x="49" y="43"/>
                  <a:pt x="57" y="43"/>
                  <a:pt x="65" y="43"/>
                </a:cubicBezTo>
                <a:cubicBezTo>
                  <a:pt x="66" y="44"/>
                  <a:pt x="74" y="43"/>
                  <a:pt x="72" y="47"/>
                </a:cubicBezTo>
                <a:cubicBezTo>
                  <a:pt x="71" y="50"/>
                  <a:pt x="69" y="53"/>
                  <a:pt x="67" y="57"/>
                </a:cubicBezTo>
                <a:cubicBezTo>
                  <a:pt x="64" y="61"/>
                  <a:pt x="61" y="65"/>
                  <a:pt x="58" y="70"/>
                </a:cubicBezTo>
                <a:cubicBezTo>
                  <a:pt x="52" y="78"/>
                  <a:pt x="48" y="81"/>
                  <a:pt x="38" y="81"/>
                </a:cubicBezTo>
                <a:cubicBezTo>
                  <a:pt x="30" y="82"/>
                  <a:pt x="21" y="82"/>
                  <a:pt x="13" y="80"/>
                </a:cubicBezTo>
                <a:cubicBezTo>
                  <a:pt x="0" y="78"/>
                  <a:pt x="15" y="64"/>
                  <a:pt x="19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文本框 16"/>
          <p:cNvSpPr txBox="1">
            <a:spLocks noChangeArrowheads="1"/>
          </p:cNvSpPr>
          <p:nvPr/>
        </p:nvSpPr>
        <p:spPr bwMode="auto">
          <a:xfrm>
            <a:off x="1089025" y="3116035"/>
            <a:ext cx="2055813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None/>
            </a:pPr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3" name="文本框 17"/>
          <p:cNvSpPr txBox="1">
            <a:spLocks noChangeArrowheads="1"/>
          </p:cNvSpPr>
          <p:nvPr/>
        </p:nvSpPr>
        <p:spPr bwMode="auto">
          <a:xfrm>
            <a:off x="2571750" y="4822598"/>
            <a:ext cx="20574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None/>
            </a:pPr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4" name="文本框 18"/>
          <p:cNvSpPr txBox="1">
            <a:spLocks noChangeArrowheads="1"/>
          </p:cNvSpPr>
          <p:nvPr/>
        </p:nvSpPr>
        <p:spPr bwMode="auto">
          <a:xfrm>
            <a:off x="8391525" y="2717528"/>
            <a:ext cx="2055813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5" name="文本框 19"/>
          <p:cNvSpPr txBox="1">
            <a:spLocks noChangeArrowheads="1"/>
          </p:cNvSpPr>
          <p:nvPr/>
        </p:nvSpPr>
        <p:spPr bwMode="auto">
          <a:xfrm>
            <a:off x="8383588" y="4936898"/>
            <a:ext cx="2208054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6" name="椭圆 31"/>
          <p:cNvSpPr/>
          <p:nvPr/>
        </p:nvSpPr>
        <p:spPr>
          <a:xfrm rot="16200000">
            <a:off x="3653355" y="2601997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椭圆 31"/>
          <p:cNvSpPr/>
          <p:nvPr/>
        </p:nvSpPr>
        <p:spPr>
          <a:xfrm rot="16200000">
            <a:off x="5232825" y="3305708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椭圆 31"/>
          <p:cNvSpPr/>
          <p:nvPr/>
        </p:nvSpPr>
        <p:spPr>
          <a:xfrm rot="16200000">
            <a:off x="6637006" y="2178916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椭圆 31"/>
          <p:cNvSpPr/>
          <p:nvPr/>
        </p:nvSpPr>
        <p:spPr>
          <a:xfrm rot="16200000">
            <a:off x="6794147" y="4352671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164286" y="4864554"/>
            <a:ext cx="674484" cy="711466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61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903143" y="3052419"/>
            <a:ext cx="723795" cy="739644"/>
            <a:chOff x="5268913" y="4124325"/>
            <a:chExt cx="652463" cy="666751"/>
          </a:xfrm>
          <a:solidFill>
            <a:schemeClr val="bg1"/>
          </a:solidFill>
        </p:grpSpPr>
        <p:sp>
          <p:nvSpPr>
            <p:cNvPr id="108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5546007" y="3741991"/>
            <a:ext cx="743167" cy="751971"/>
            <a:chOff x="4194175" y="1193800"/>
            <a:chExt cx="669926" cy="677863"/>
          </a:xfrm>
          <a:solidFill>
            <a:schemeClr val="bg1"/>
          </a:solidFill>
        </p:grpSpPr>
        <p:sp>
          <p:nvSpPr>
            <p:cNvPr id="129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avLst/>
              <a:gdLst/>
              <a:ahLst/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avLst/>
              <a:gdLst/>
              <a:ahLst/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avLst/>
              <a:gdLst/>
              <a:ahLst/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avLst/>
              <a:gdLst/>
              <a:ahLst/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7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avLst/>
              <a:gdLst/>
              <a:ahLst/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avLst/>
              <a:gdLst/>
              <a:ahLst/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avLst/>
              <a:gdLst/>
              <a:ahLst/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avLst/>
              <a:gdLst/>
              <a:ahLst/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7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avLst/>
              <a:gdLst/>
              <a:ahLst/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6974092" y="2574538"/>
            <a:ext cx="774866" cy="794236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68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91" name="文本框 190"/>
          <p:cNvSpPr txBox="1"/>
          <p:nvPr/>
        </p:nvSpPr>
        <p:spPr>
          <a:xfrm>
            <a:off x="1774041" y="2655546"/>
            <a:ext cx="1424489" cy="56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3264491" y="4377942"/>
            <a:ext cx="1424489" cy="56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8245422" y="2312832"/>
            <a:ext cx="142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8310126" y="4553034"/>
            <a:ext cx="142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 rot="20434167">
            <a:off x="4047548" y="2765382"/>
            <a:ext cx="1848730" cy="20226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 rot="19144893">
            <a:off x="1370574" y="2033350"/>
            <a:ext cx="2184002" cy="2389465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 rot="18803393">
            <a:off x="6356227" y="2236026"/>
            <a:ext cx="1848730" cy="20226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 rot="20820775">
            <a:off x="8822330" y="2445489"/>
            <a:ext cx="1751212" cy="1915959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87"/>
              <a:gd name="connsiteX1-503" fmla="*/ 1859633 w 2003583"/>
              <a:gd name="connsiteY1-504" fmla="*/ 467981 h 2220187"/>
              <a:gd name="connsiteX2-505" fmla="*/ 1977299 w 2003583"/>
              <a:gd name="connsiteY2-506" fmla="*/ 671783 h 2220187"/>
              <a:gd name="connsiteX3-507" fmla="*/ 1733949 w 2003583"/>
              <a:gd name="connsiteY3-508" fmla="*/ 900529 h 2220187"/>
              <a:gd name="connsiteX4-509" fmla="*/ 1733949 w 2003583"/>
              <a:gd name="connsiteY4-510" fmla="*/ 1297719 h 2220187"/>
              <a:gd name="connsiteX5-511" fmla="*/ 1977299 w 2003583"/>
              <a:gd name="connsiteY5-512" fmla="*/ 1526465 h 2220187"/>
              <a:gd name="connsiteX6-513" fmla="*/ 1859633 w 2003583"/>
              <a:gd name="connsiteY6-514" fmla="*/ 1730267 h 2220187"/>
              <a:gd name="connsiteX7-515" fmla="*/ 1539859 w 2003583"/>
              <a:gd name="connsiteY7-516" fmla="*/ 1633893 h 2220187"/>
              <a:gd name="connsiteX8-517" fmla="*/ 1195882 w 2003583"/>
              <a:gd name="connsiteY8-518" fmla="*/ 1832488 h 2220187"/>
              <a:gd name="connsiteX9-519" fmla="*/ 1119457 w 2003583"/>
              <a:gd name="connsiteY9-520" fmla="*/ 2157608 h 2220187"/>
              <a:gd name="connsiteX10-521" fmla="*/ 884127 w 2003583"/>
              <a:gd name="connsiteY10-522" fmla="*/ 2157608 h 2220187"/>
              <a:gd name="connsiteX11-523" fmla="*/ 807702 w 2003583"/>
              <a:gd name="connsiteY11-524" fmla="*/ 1832488 h 2220187"/>
              <a:gd name="connsiteX12-525" fmla="*/ 463725 w 2003583"/>
              <a:gd name="connsiteY12-526" fmla="*/ 1633893 h 2220187"/>
              <a:gd name="connsiteX13-527" fmla="*/ 143951 w 2003583"/>
              <a:gd name="connsiteY13-528" fmla="*/ 1730267 h 2220187"/>
              <a:gd name="connsiteX14-529" fmla="*/ 26285 w 2003583"/>
              <a:gd name="connsiteY14-530" fmla="*/ 1526465 h 2220187"/>
              <a:gd name="connsiteX15-531" fmla="*/ 269635 w 2003583"/>
              <a:gd name="connsiteY15-532" fmla="*/ 1297719 h 2220187"/>
              <a:gd name="connsiteX16-533" fmla="*/ 269635 w 2003583"/>
              <a:gd name="connsiteY16-534" fmla="*/ 900529 h 2220187"/>
              <a:gd name="connsiteX17-535" fmla="*/ 26285 w 2003583"/>
              <a:gd name="connsiteY17-536" fmla="*/ 671783 h 2220187"/>
              <a:gd name="connsiteX18-537" fmla="*/ 143951 w 2003583"/>
              <a:gd name="connsiteY18-538" fmla="*/ 467981 h 2220187"/>
              <a:gd name="connsiteX19-539" fmla="*/ 463725 w 2003583"/>
              <a:gd name="connsiteY19-540" fmla="*/ 564355 h 2220187"/>
              <a:gd name="connsiteX20-541" fmla="*/ 807702 w 2003583"/>
              <a:gd name="connsiteY20-542" fmla="*/ 365760 h 2220187"/>
              <a:gd name="connsiteX21-543" fmla="*/ 884127 w 2003583"/>
              <a:gd name="connsiteY21-544" fmla="*/ 40640 h 2220187"/>
              <a:gd name="connsiteX22-545" fmla="*/ 1119457 w 2003583"/>
              <a:gd name="connsiteY22-546" fmla="*/ 40640 h 2220187"/>
              <a:gd name="connsiteX23-547" fmla="*/ 1195882 w 2003583"/>
              <a:gd name="connsiteY23-548" fmla="*/ 365760 h 2220187"/>
              <a:gd name="connsiteX24-549" fmla="*/ 1539859 w 2003583"/>
              <a:gd name="connsiteY24-550" fmla="*/ 564355 h 222018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8161"/>
              <a:gd name="connsiteY0-1152" fmla="*/ 586285 h 2225304"/>
              <a:gd name="connsiteX1-1153" fmla="*/ 1827567 w 2018161"/>
              <a:gd name="connsiteY1-1154" fmla="*/ 481182 h 2225304"/>
              <a:gd name="connsiteX2-1155" fmla="*/ 1988877 w 2018161"/>
              <a:gd name="connsiteY2-1156" fmla="*/ 693713 h 2225304"/>
              <a:gd name="connsiteX3-1157" fmla="*/ 1745527 w 2018161"/>
              <a:gd name="connsiteY3-1158" fmla="*/ 922459 h 2225304"/>
              <a:gd name="connsiteX4-1159" fmla="*/ 1745527 w 2018161"/>
              <a:gd name="connsiteY4-1160" fmla="*/ 1319649 h 2225304"/>
              <a:gd name="connsiteX5-1161" fmla="*/ 1988877 w 2018161"/>
              <a:gd name="connsiteY5-1162" fmla="*/ 1548395 h 2225304"/>
              <a:gd name="connsiteX6-1163" fmla="*/ 1871211 w 2018161"/>
              <a:gd name="connsiteY6-1164" fmla="*/ 1752197 h 2225304"/>
              <a:gd name="connsiteX7-1165" fmla="*/ 1551437 w 2018161"/>
              <a:gd name="connsiteY7-1166" fmla="*/ 1655823 h 2225304"/>
              <a:gd name="connsiteX8-1167" fmla="*/ 1207460 w 2018161"/>
              <a:gd name="connsiteY8-1168" fmla="*/ 1854418 h 2225304"/>
              <a:gd name="connsiteX9-1169" fmla="*/ 1131035 w 2018161"/>
              <a:gd name="connsiteY9-1170" fmla="*/ 2179538 h 2225304"/>
              <a:gd name="connsiteX10-1171" fmla="*/ 860790 w 2018161"/>
              <a:gd name="connsiteY10-1172" fmla="*/ 2188266 h 2225304"/>
              <a:gd name="connsiteX11-1173" fmla="*/ 819280 w 2018161"/>
              <a:gd name="connsiteY11-1174" fmla="*/ 1854418 h 2225304"/>
              <a:gd name="connsiteX12-1175" fmla="*/ 475303 w 2018161"/>
              <a:gd name="connsiteY12-1176" fmla="*/ 1655823 h 2225304"/>
              <a:gd name="connsiteX13-1177" fmla="*/ 155529 w 2018161"/>
              <a:gd name="connsiteY13-1178" fmla="*/ 1752197 h 2225304"/>
              <a:gd name="connsiteX14-1179" fmla="*/ 2948 w 2018161"/>
              <a:gd name="connsiteY14-1180" fmla="*/ 1522210 h 2225304"/>
              <a:gd name="connsiteX15-1181" fmla="*/ 281213 w 2018161"/>
              <a:gd name="connsiteY15-1182" fmla="*/ 1319649 h 2225304"/>
              <a:gd name="connsiteX16-1183" fmla="*/ 281213 w 2018161"/>
              <a:gd name="connsiteY16-1184" fmla="*/ 922459 h 2225304"/>
              <a:gd name="connsiteX17-1185" fmla="*/ 37863 w 2018161"/>
              <a:gd name="connsiteY17-1186" fmla="*/ 693713 h 2225304"/>
              <a:gd name="connsiteX18-1187" fmla="*/ 155529 w 2018161"/>
              <a:gd name="connsiteY18-1188" fmla="*/ 489911 h 2225304"/>
              <a:gd name="connsiteX19-1189" fmla="*/ 475303 w 2018161"/>
              <a:gd name="connsiteY19-1190" fmla="*/ 586285 h 2225304"/>
              <a:gd name="connsiteX20-1191" fmla="*/ 819280 w 2018161"/>
              <a:gd name="connsiteY20-1192" fmla="*/ 387690 h 2225304"/>
              <a:gd name="connsiteX21-1193" fmla="*/ 895705 w 2018161"/>
              <a:gd name="connsiteY21-1194" fmla="*/ 62570 h 2225304"/>
              <a:gd name="connsiteX22-1195" fmla="*/ 1131035 w 2018161"/>
              <a:gd name="connsiteY22-1196" fmla="*/ 62570 h 2225304"/>
              <a:gd name="connsiteX23-1197" fmla="*/ 1207460 w 2018161"/>
              <a:gd name="connsiteY23-1198" fmla="*/ 387690 h 2225304"/>
              <a:gd name="connsiteX24-1199" fmla="*/ 1551437 w 2018161"/>
              <a:gd name="connsiteY24-1200" fmla="*/ 586285 h 2225304"/>
              <a:gd name="connsiteX0-1201" fmla="*/ 1551439 w 2018163"/>
              <a:gd name="connsiteY0-1202" fmla="*/ 586285 h 2225306"/>
              <a:gd name="connsiteX1-1203" fmla="*/ 1827569 w 2018163"/>
              <a:gd name="connsiteY1-1204" fmla="*/ 481182 h 2225306"/>
              <a:gd name="connsiteX2-1205" fmla="*/ 1988879 w 2018163"/>
              <a:gd name="connsiteY2-1206" fmla="*/ 693713 h 2225306"/>
              <a:gd name="connsiteX3-1207" fmla="*/ 1745529 w 2018163"/>
              <a:gd name="connsiteY3-1208" fmla="*/ 922459 h 2225306"/>
              <a:gd name="connsiteX4-1209" fmla="*/ 1745529 w 2018163"/>
              <a:gd name="connsiteY4-1210" fmla="*/ 1319649 h 2225306"/>
              <a:gd name="connsiteX5-1211" fmla="*/ 1988879 w 2018163"/>
              <a:gd name="connsiteY5-1212" fmla="*/ 1548395 h 2225306"/>
              <a:gd name="connsiteX6-1213" fmla="*/ 1871213 w 2018163"/>
              <a:gd name="connsiteY6-1214" fmla="*/ 1752197 h 2225306"/>
              <a:gd name="connsiteX7-1215" fmla="*/ 1551439 w 2018163"/>
              <a:gd name="connsiteY7-1216" fmla="*/ 1655823 h 2225306"/>
              <a:gd name="connsiteX8-1217" fmla="*/ 1207462 w 2018163"/>
              <a:gd name="connsiteY8-1218" fmla="*/ 1854418 h 2225306"/>
              <a:gd name="connsiteX9-1219" fmla="*/ 1131037 w 2018163"/>
              <a:gd name="connsiteY9-1220" fmla="*/ 2179538 h 2225306"/>
              <a:gd name="connsiteX10-1221" fmla="*/ 860792 w 2018163"/>
              <a:gd name="connsiteY10-1222" fmla="*/ 2188266 h 2225306"/>
              <a:gd name="connsiteX11-1223" fmla="*/ 819282 w 2018163"/>
              <a:gd name="connsiteY11-1224" fmla="*/ 1854418 h 2225306"/>
              <a:gd name="connsiteX12-1225" fmla="*/ 475305 w 2018163"/>
              <a:gd name="connsiteY12-1226" fmla="*/ 1655823 h 2225306"/>
              <a:gd name="connsiteX13-1227" fmla="*/ 155531 w 2018163"/>
              <a:gd name="connsiteY13-1228" fmla="*/ 1752197 h 2225306"/>
              <a:gd name="connsiteX14-1229" fmla="*/ 2950 w 2018163"/>
              <a:gd name="connsiteY14-1230" fmla="*/ 1522210 h 2225306"/>
              <a:gd name="connsiteX15-1231" fmla="*/ 281215 w 2018163"/>
              <a:gd name="connsiteY15-1232" fmla="*/ 1319649 h 2225306"/>
              <a:gd name="connsiteX16-1233" fmla="*/ 281215 w 2018163"/>
              <a:gd name="connsiteY16-1234" fmla="*/ 922459 h 2225306"/>
              <a:gd name="connsiteX17-1235" fmla="*/ 37865 w 2018163"/>
              <a:gd name="connsiteY17-1236" fmla="*/ 693713 h 2225306"/>
              <a:gd name="connsiteX18-1237" fmla="*/ 155531 w 2018163"/>
              <a:gd name="connsiteY18-1238" fmla="*/ 463725 h 2225306"/>
              <a:gd name="connsiteX19-1239" fmla="*/ 475305 w 2018163"/>
              <a:gd name="connsiteY19-1240" fmla="*/ 586285 h 2225306"/>
              <a:gd name="connsiteX20-1241" fmla="*/ 819282 w 2018163"/>
              <a:gd name="connsiteY20-1242" fmla="*/ 387690 h 2225306"/>
              <a:gd name="connsiteX21-1243" fmla="*/ 895707 w 2018163"/>
              <a:gd name="connsiteY21-1244" fmla="*/ 62570 h 2225306"/>
              <a:gd name="connsiteX22-1245" fmla="*/ 1131037 w 2018163"/>
              <a:gd name="connsiteY22-1246" fmla="*/ 62570 h 2225306"/>
              <a:gd name="connsiteX23-1247" fmla="*/ 1207462 w 2018163"/>
              <a:gd name="connsiteY23-1248" fmla="*/ 387690 h 2225306"/>
              <a:gd name="connsiteX24-1249" fmla="*/ 1551439 w 2018163"/>
              <a:gd name="connsiteY24-1250" fmla="*/ 586285 h 2225306"/>
              <a:gd name="connsiteX0-1251" fmla="*/ 1551439 w 2018163"/>
              <a:gd name="connsiteY0-1252" fmla="*/ 575030 h 2214049"/>
              <a:gd name="connsiteX1-1253" fmla="*/ 1827569 w 2018163"/>
              <a:gd name="connsiteY1-1254" fmla="*/ 469927 h 2214049"/>
              <a:gd name="connsiteX2-1255" fmla="*/ 1988879 w 2018163"/>
              <a:gd name="connsiteY2-1256" fmla="*/ 682458 h 2214049"/>
              <a:gd name="connsiteX3-1257" fmla="*/ 1745529 w 2018163"/>
              <a:gd name="connsiteY3-1258" fmla="*/ 911204 h 2214049"/>
              <a:gd name="connsiteX4-1259" fmla="*/ 1745529 w 2018163"/>
              <a:gd name="connsiteY4-1260" fmla="*/ 1308394 h 2214049"/>
              <a:gd name="connsiteX5-1261" fmla="*/ 1988879 w 2018163"/>
              <a:gd name="connsiteY5-1262" fmla="*/ 1537140 h 2214049"/>
              <a:gd name="connsiteX6-1263" fmla="*/ 1871213 w 2018163"/>
              <a:gd name="connsiteY6-1264" fmla="*/ 1740942 h 2214049"/>
              <a:gd name="connsiteX7-1265" fmla="*/ 1551439 w 2018163"/>
              <a:gd name="connsiteY7-1266" fmla="*/ 1644568 h 2214049"/>
              <a:gd name="connsiteX8-1267" fmla="*/ 1207462 w 2018163"/>
              <a:gd name="connsiteY8-1268" fmla="*/ 1843163 h 2214049"/>
              <a:gd name="connsiteX9-1269" fmla="*/ 1131037 w 2018163"/>
              <a:gd name="connsiteY9-1270" fmla="*/ 2168283 h 2214049"/>
              <a:gd name="connsiteX10-1271" fmla="*/ 860792 w 2018163"/>
              <a:gd name="connsiteY10-1272" fmla="*/ 2177011 h 2214049"/>
              <a:gd name="connsiteX11-1273" fmla="*/ 819282 w 2018163"/>
              <a:gd name="connsiteY11-1274" fmla="*/ 1843163 h 2214049"/>
              <a:gd name="connsiteX12-1275" fmla="*/ 475305 w 2018163"/>
              <a:gd name="connsiteY12-1276" fmla="*/ 1644568 h 2214049"/>
              <a:gd name="connsiteX13-1277" fmla="*/ 155531 w 2018163"/>
              <a:gd name="connsiteY13-1278" fmla="*/ 1740942 h 2214049"/>
              <a:gd name="connsiteX14-1279" fmla="*/ 2950 w 2018163"/>
              <a:gd name="connsiteY14-1280" fmla="*/ 1510955 h 2214049"/>
              <a:gd name="connsiteX15-1281" fmla="*/ 281215 w 2018163"/>
              <a:gd name="connsiteY15-1282" fmla="*/ 1308394 h 2214049"/>
              <a:gd name="connsiteX16-1283" fmla="*/ 281215 w 2018163"/>
              <a:gd name="connsiteY16-1284" fmla="*/ 911204 h 2214049"/>
              <a:gd name="connsiteX17-1285" fmla="*/ 37865 w 2018163"/>
              <a:gd name="connsiteY17-1286" fmla="*/ 682458 h 2214049"/>
              <a:gd name="connsiteX18-1287" fmla="*/ 155531 w 2018163"/>
              <a:gd name="connsiteY18-1288" fmla="*/ 452470 h 2214049"/>
              <a:gd name="connsiteX19-1289" fmla="*/ 475305 w 2018163"/>
              <a:gd name="connsiteY19-1290" fmla="*/ 575030 h 2214049"/>
              <a:gd name="connsiteX20-1291" fmla="*/ 819282 w 2018163"/>
              <a:gd name="connsiteY20-1292" fmla="*/ 376435 h 2214049"/>
              <a:gd name="connsiteX21-1293" fmla="*/ 895707 w 2018163"/>
              <a:gd name="connsiteY21-1294" fmla="*/ 51315 h 2214049"/>
              <a:gd name="connsiteX22-1295" fmla="*/ 1165952 w 2018163"/>
              <a:gd name="connsiteY22-1296" fmla="*/ 33857 h 2214049"/>
              <a:gd name="connsiteX23-1297" fmla="*/ 1207462 w 2018163"/>
              <a:gd name="connsiteY23-1298" fmla="*/ 376435 h 2214049"/>
              <a:gd name="connsiteX24-1299" fmla="*/ 1551439 w 2018163"/>
              <a:gd name="connsiteY24-1300" fmla="*/ 575030 h 2214049"/>
              <a:gd name="connsiteX0-1301" fmla="*/ 1551439 w 2018163"/>
              <a:gd name="connsiteY0-1302" fmla="*/ 575028 h 2214049"/>
              <a:gd name="connsiteX1-1303" fmla="*/ 1810111 w 2018163"/>
              <a:gd name="connsiteY1-1304" fmla="*/ 443740 h 2214049"/>
              <a:gd name="connsiteX2-1305" fmla="*/ 1988879 w 2018163"/>
              <a:gd name="connsiteY2-1306" fmla="*/ 682456 h 2214049"/>
              <a:gd name="connsiteX3-1307" fmla="*/ 1745529 w 2018163"/>
              <a:gd name="connsiteY3-1308" fmla="*/ 911202 h 2214049"/>
              <a:gd name="connsiteX4-1309" fmla="*/ 1745529 w 2018163"/>
              <a:gd name="connsiteY4-1310" fmla="*/ 1308392 h 2214049"/>
              <a:gd name="connsiteX5-1311" fmla="*/ 1988879 w 2018163"/>
              <a:gd name="connsiteY5-1312" fmla="*/ 1537138 h 2214049"/>
              <a:gd name="connsiteX6-1313" fmla="*/ 1871213 w 2018163"/>
              <a:gd name="connsiteY6-1314" fmla="*/ 1740940 h 2214049"/>
              <a:gd name="connsiteX7-1315" fmla="*/ 1551439 w 2018163"/>
              <a:gd name="connsiteY7-1316" fmla="*/ 1644566 h 2214049"/>
              <a:gd name="connsiteX8-1317" fmla="*/ 1207462 w 2018163"/>
              <a:gd name="connsiteY8-1318" fmla="*/ 1843161 h 2214049"/>
              <a:gd name="connsiteX9-1319" fmla="*/ 1131037 w 2018163"/>
              <a:gd name="connsiteY9-1320" fmla="*/ 2168281 h 2214049"/>
              <a:gd name="connsiteX10-1321" fmla="*/ 860792 w 2018163"/>
              <a:gd name="connsiteY10-1322" fmla="*/ 2177009 h 2214049"/>
              <a:gd name="connsiteX11-1323" fmla="*/ 819282 w 2018163"/>
              <a:gd name="connsiteY11-1324" fmla="*/ 1843161 h 2214049"/>
              <a:gd name="connsiteX12-1325" fmla="*/ 475305 w 2018163"/>
              <a:gd name="connsiteY12-1326" fmla="*/ 1644566 h 2214049"/>
              <a:gd name="connsiteX13-1327" fmla="*/ 155531 w 2018163"/>
              <a:gd name="connsiteY13-1328" fmla="*/ 1740940 h 2214049"/>
              <a:gd name="connsiteX14-1329" fmla="*/ 2950 w 2018163"/>
              <a:gd name="connsiteY14-1330" fmla="*/ 1510953 h 2214049"/>
              <a:gd name="connsiteX15-1331" fmla="*/ 281215 w 2018163"/>
              <a:gd name="connsiteY15-1332" fmla="*/ 1308392 h 2214049"/>
              <a:gd name="connsiteX16-1333" fmla="*/ 281215 w 2018163"/>
              <a:gd name="connsiteY16-1334" fmla="*/ 911202 h 2214049"/>
              <a:gd name="connsiteX17-1335" fmla="*/ 37865 w 2018163"/>
              <a:gd name="connsiteY17-1336" fmla="*/ 682456 h 2214049"/>
              <a:gd name="connsiteX18-1337" fmla="*/ 155531 w 2018163"/>
              <a:gd name="connsiteY18-1338" fmla="*/ 452468 h 2214049"/>
              <a:gd name="connsiteX19-1339" fmla="*/ 475305 w 2018163"/>
              <a:gd name="connsiteY19-1340" fmla="*/ 575028 h 2214049"/>
              <a:gd name="connsiteX20-1341" fmla="*/ 819282 w 2018163"/>
              <a:gd name="connsiteY20-1342" fmla="*/ 376433 h 2214049"/>
              <a:gd name="connsiteX21-1343" fmla="*/ 895707 w 2018163"/>
              <a:gd name="connsiteY21-1344" fmla="*/ 51313 h 2214049"/>
              <a:gd name="connsiteX22-1345" fmla="*/ 1165952 w 2018163"/>
              <a:gd name="connsiteY22-1346" fmla="*/ 33855 h 2214049"/>
              <a:gd name="connsiteX23-1347" fmla="*/ 1207462 w 2018163"/>
              <a:gd name="connsiteY23-1348" fmla="*/ 376433 h 2214049"/>
              <a:gd name="connsiteX24-1349" fmla="*/ 1551439 w 2018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9419469" y="2867719"/>
            <a:ext cx="513151" cy="541287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57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278712" y="2626257"/>
            <a:ext cx="550667" cy="562725"/>
            <a:chOff x="5268913" y="4124325"/>
            <a:chExt cx="652463" cy="666751"/>
          </a:xfrm>
          <a:solidFill>
            <a:schemeClr val="bg1"/>
          </a:solidFill>
        </p:grpSpPr>
        <p:sp>
          <p:nvSpPr>
            <p:cNvPr id="104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876789" y="3231973"/>
            <a:ext cx="565405" cy="572103"/>
            <a:chOff x="4194175" y="1193800"/>
            <a:chExt cx="669926" cy="677863"/>
          </a:xfrm>
          <a:solidFill>
            <a:schemeClr val="bg1"/>
          </a:solidFill>
        </p:grpSpPr>
        <p:sp>
          <p:nvSpPr>
            <p:cNvPr id="125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avLst/>
              <a:gdLst/>
              <a:ahLst/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avLst/>
              <a:gdLst/>
              <a:ahLst/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avLst/>
              <a:gdLst/>
              <a:ahLst/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avLst/>
              <a:gdLst/>
              <a:ahLst/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7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avLst/>
              <a:gdLst/>
              <a:ahLst/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avLst/>
              <a:gdLst/>
              <a:ahLst/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avLst/>
              <a:gdLst/>
              <a:ahLst/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avLst/>
              <a:gdLst/>
              <a:ahLst/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7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avLst/>
              <a:gdLst/>
              <a:ahLst/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6974092" y="2693758"/>
            <a:ext cx="589522" cy="604259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64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87" name="Freeform 5"/>
          <p:cNvSpPr/>
          <p:nvPr/>
        </p:nvSpPr>
        <p:spPr bwMode="auto">
          <a:xfrm>
            <a:off x="1987236" y="3243498"/>
            <a:ext cx="945250" cy="574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2018575" y="3317252"/>
            <a:ext cx="9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文字</a:t>
            </a:r>
          </a:p>
        </p:txBody>
      </p:sp>
      <p:sp>
        <p:nvSpPr>
          <p:cNvPr id="189" name="Freeform 5"/>
          <p:cNvSpPr/>
          <p:nvPr/>
        </p:nvSpPr>
        <p:spPr bwMode="auto">
          <a:xfrm>
            <a:off x="4491305" y="3851120"/>
            <a:ext cx="945250" cy="574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4521644" y="3924874"/>
            <a:ext cx="9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文字</a:t>
            </a:r>
          </a:p>
        </p:txBody>
      </p:sp>
      <p:sp>
        <p:nvSpPr>
          <p:cNvPr id="191" name="Freeform 5"/>
          <p:cNvSpPr/>
          <p:nvPr/>
        </p:nvSpPr>
        <p:spPr bwMode="auto">
          <a:xfrm>
            <a:off x="6838372" y="3306632"/>
            <a:ext cx="945250" cy="574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6868711" y="3380386"/>
            <a:ext cx="9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文字</a:t>
            </a:r>
          </a:p>
        </p:txBody>
      </p:sp>
      <p:sp>
        <p:nvSpPr>
          <p:cNvPr id="193" name="Freeform 5"/>
          <p:cNvSpPr/>
          <p:nvPr/>
        </p:nvSpPr>
        <p:spPr bwMode="auto">
          <a:xfrm>
            <a:off x="9205727" y="3398864"/>
            <a:ext cx="945250" cy="574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9236066" y="3472618"/>
            <a:ext cx="9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文字</a:t>
            </a:r>
          </a:p>
        </p:txBody>
      </p:sp>
      <p:sp>
        <p:nvSpPr>
          <p:cNvPr id="195" name="文本框 194"/>
          <p:cNvSpPr txBox="1"/>
          <p:nvPr/>
        </p:nvSpPr>
        <p:spPr>
          <a:xfrm>
            <a:off x="1164155" y="4607763"/>
            <a:ext cx="242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96" name="文本框 195"/>
          <p:cNvSpPr txBox="1"/>
          <p:nvPr/>
        </p:nvSpPr>
        <p:spPr>
          <a:xfrm>
            <a:off x="3734775" y="4977486"/>
            <a:ext cx="217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97" name="文本框 196"/>
          <p:cNvSpPr txBox="1"/>
          <p:nvPr/>
        </p:nvSpPr>
        <p:spPr>
          <a:xfrm>
            <a:off x="6209727" y="4483504"/>
            <a:ext cx="217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198" name="文本框 197"/>
          <p:cNvSpPr txBox="1"/>
          <p:nvPr/>
        </p:nvSpPr>
        <p:spPr>
          <a:xfrm>
            <a:off x="8765222" y="4489404"/>
            <a:ext cx="217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39">
            <a:off x="1109978" y="1917225"/>
            <a:ext cx="3123005" cy="3226413"/>
          </a:xfrm>
          <a:prstGeom prst="rect">
            <a:avLst/>
          </a:prstGeom>
        </p:spPr>
      </p:pic>
      <p:sp>
        <p:nvSpPr>
          <p:cNvPr id="57" name="Freeform 21"/>
          <p:cNvSpPr/>
          <p:nvPr/>
        </p:nvSpPr>
        <p:spPr bwMode="auto">
          <a:xfrm>
            <a:off x="6402209" y="2428120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Freeform 21"/>
          <p:cNvSpPr/>
          <p:nvPr/>
        </p:nvSpPr>
        <p:spPr bwMode="auto">
          <a:xfrm>
            <a:off x="6388100" y="3311944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9" name="Freeform 21"/>
          <p:cNvSpPr/>
          <p:nvPr/>
        </p:nvSpPr>
        <p:spPr bwMode="auto">
          <a:xfrm>
            <a:off x="6479462" y="4248722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Freeform 21"/>
          <p:cNvSpPr/>
          <p:nvPr/>
        </p:nvSpPr>
        <p:spPr bwMode="auto">
          <a:xfrm>
            <a:off x="6425742" y="5189093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373520" y="1741671"/>
            <a:ext cx="34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1.</a:t>
            </a:r>
            <a:r>
              <a:rPr lang="zh-CN" altLang="en-US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323982" y="2640665"/>
            <a:ext cx="34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2.</a:t>
            </a:r>
            <a:r>
              <a:rPr lang="zh-CN" altLang="en-US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390702" y="3619332"/>
            <a:ext cx="34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3.</a:t>
            </a:r>
            <a:r>
              <a:rPr lang="zh-CN" altLang="en-US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390702" y="4561329"/>
            <a:ext cx="346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</a:t>
            </a:r>
            <a:r>
              <a:rPr lang="zh-CN" altLang="en-US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输入小标题</a:t>
            </a:r>
          </a:p>
        </p:txBody>
      </p:sp>
      <p:pic>
        <p:nvPicPr>
          <p:cNvPr id="405" name="图片 4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09" y="1718790"/>
            <a:ext cx="654501" cy="654501"/>
          </a:xfrm>
          <a:prstGeom prst="rect">
            <a:avLst/>
          </a:prstGeom>
        </p:spPr>
      </p:pic>
      <p:pic>
        <p:nvPicPr>
          <p:cNvPr id="406" name="图片 4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02" y="2774599"/>
            <a:ext cx="1187280" cy="400950"/>
          </a:xfrm>
          <a:prstGeom prst="rect">
            <a:avLst/>
          </a:prstGeom>
        </p:spPr>
      </p:pic>
      <p:pic>
        <p:nvPicPr>
          <p:cNvPr id="407" name="图片 4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21" y="3519624"/>
            <a:ext cx="704589" cy="694037"/>
          </a:xfrm>
          <a:prstGeom prst="rect">
            <a:avLst/>
          </a:prstGeom>
        </p:spPr>
      </p:pic>
      <p:pic>
        <p:nvPicPr>
          <p:cNvPr id="408" name="图片 4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09" y="4543896"/>
            <a:ext cx="585488" cy="626147"/>
          </a:xfrm>
          <a:prstGeom prst="rect">
            <a:avLst/>
          </a:prstGeom>
        </p:spPr>
      </p:pic>
      <p:grpSp>
        <p:nvGrpSpPr>
          <p:cNvPr id="409" name="组合 408"/>
          <p:cNvGrpSpPr/>
          <p:nvPr/>
        </p:nvGrpSpPr>
        <p:grpSpPr>
          <a:xfrm>
            <a:off x="3918768" y="3399256"/>
            <a:ext cx="1200330" cy="1913903"/>
            <a:chOff x="3148895" y="3415833"/>
            <a:chExt cx="1359659" cy="1739005"/>
          </a:xfrm>
        </p:grpSpPr>
        <p:sp>
          <p:nvSpPr>
            <p:cNvPr id="410" name="椭圆 31"/>
            <p:cNvSpPr/>
            <p:nvPr/>
          </p:nvSpPr>
          <p:spPr>
            <a:xfrm>
              <a:off x="3196603" y="3415833"/>
              <a:ext cx="1311951" cy="173900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1" name="文本框 410"/>
            <p:cNvSpPr txBox="1"/>
            <p:nvPr/>
          </p:nvSpPr>
          <p:spPr>
            <a:xfrm>
              <a:off x="3148895" y="3434491"/>
              <a:ext cx="1359659" cy="16650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66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目录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2036960" y="3170969"/>
            <a:ext cx="29556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If it is not real text. </a:t>
            </a:r>
          </a:p>
          <a:p>
            <a:pPr algn="di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474500" y="2745379"/>
            <a:ext cx="2362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Freeform 30"/>
          <p:cNvSpPr>
            <a:spLocks noEditPoints="1"/>
          </p:cNvSpPr>
          <p:nvPr/>
        </p:nvSpPr>
        <p:spPr bwMode="auto">
          <a:xfrm>
            <a:off x="2110112" y="2813365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163697" y="3171876"/>
            <a:ext cx="29556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If it is not real text. </a:t>
            </a:r>
          </a:p>
          <a:p>
            <a:pPr algn="di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601237" y="2746286"/>
            <a:ext cx="2362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9" name="Freeform 30"/>
          <p:cNvSpPr>
            <a:spLocks noEditPoints="1"/>
          </p:cNvSpPr>
          <p:nvPr/>
        </p:nvSpPr>
        <p:spPr bwMode="auto">
          <a:xfrm>
            <a:off x="7236849" y="2814272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034606" y="5362481"/>
            <a:ext cx="29556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If it is not real text. </a:t>
            </a:r>
          </a:p>
          <a:p>
            <a:pPr algn="di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472146" y="4936891"/>
            <a:ext cx="2362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4" name="Freeform 30"/>
          <p:cNvSpPr>
            <a:spLocks noEditPoints="1"/>
          </p:cNvSpPr>
          <p:nvPr/>
        </p:nvSpPr>
        <p:spPr bwMode="auto">
          <a:xfrm>
            <a:off x="2107758" y="5004877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7161343" y="5363388"/>
            <a:ext cx="29556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If it is not real text. </a:t>
            </a:r>
          </a:p>
          <a:p>
            <a:pPr algn="di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598883" y="4937798"/>
            <a:ext cx="2362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9" name="Freeform 30"/>
          <p:cNvSpPr>
            <a:spLocks noEditPoints="1"/>
          </p:cNvSpPr>
          <p:nvPr/>
        </p:nvSpPr>
        <p:spPr bwMode="auto">
          <a:xfrm>
            <a:off x="7234495" y="5005784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5202936" y="3400842"/>
            <a:ext cx="657407" cy="626578"/>
          </a:xfrm>
          <a:custGeom>
            <a:avLst/>
            <a:gdLst>
              <a:gd name="connsiteX0" fmla="*/ 621792 w 657407"/>
              <a:gd name="connsiteY0" fmla="*/ 0 h 626578"/>
              <a:gd name="connsiteX1" fmla="*/ 649224 w 657407"/>
              <a:gd name="connsiteY1" fmla="*/ 530352 h 626578"/>
              <a:gd name="connsiteX2" fmla="*/ 493776 w 657407"/>
              <a:gd name="connsiteY2" fmla="*/ 621792 h 626578"/>
              <a:gd name="connsiteX3" fmla="*/ 91440 w 657407"/>
              <a:gd name="connsiteY3" fmla="*/ 612648 h 626578"/>
              <a:gd name="connsiteX4" fmla="*/ 0 w 657407"/>
              <a:gd name="connsiteY4" fmla="*/ 603504 h 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07" h="626578">
                <a:moveTo>
                  <a:pt x="621792" y="0"/>
                </a:moveTo>
                <a:cubicBezTo>
                  <a:pt x="646176" y="213360"/>
                  <a:pt x="670560" y="426720"/>
                  <a:pt x="649224" y="530352"/>
                </a:cubicBezTo>
                <a:cubicBezTo>
                  <a:pt x="627888" y="633984"/>
                  <a:pt x="586740" y="608076"/>
                  <a:pt x="493776" y="621792"/>
                </a:cubicBezTo>
                <a:cubicBezTo>
                  <a:pt x="400812" y="635508"/>
                  <a:pt x="173736" y="615696"/>
                  <a:pt x="91440" y="612648"/>
                </a:cubicBezTo>
                <a:cubicBezTo>
                  <a:pt x="9144" y="609600"/>
                  <a:pt x="4572" y="606552"/>
                  <a:pt x="0" y="60350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3" name="任意多边形 112"/>
          <p:cNvSpPr/>
          <p:nvPr/>
        </p:nvSpPr>
        <p:spPr>
          <a:xfrm rot="5400000">
            <a:off x="6216201" y="3400807"/>
            <a:ext cx="657407" cy="626578"/>
          </a:xfrm>
          <a:custGeom>
            <a:avLst/>
            <a:gdLst>
              <a:gd name="connsiteX0" fmla="*/ 621792 w 657407"/>
              <a:gd name="connsiteY0" fmla="*/ 0 h 626578"/>
              <a:gd name="connsiteX1" fmla="*/ 649224 w 657407"/>
              <a:gd name="connsiteY1" fmla="*/ 530352 h 626578"/>
              <a:gd name="connsiteX2" fmla="*/ 493776 w 657407"/>
              <a:gd name="connsiteY2" fmla="*/ 621792 h 626578"/>
              <a:gd name="connsiteX3" fmla="*/ 91440 w 657407"/>
              <a:gd name="connsiteY3" fmla="*/ 612648 h 626578"/>
              <a:gd name="connsiteX4" fmla="*/ 0 w 657407"/>
              <a:gd name="connsiteY4" fmla="*/ 603504 h 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07" h="626578">
                <a:moveTo>
                  <a:pt x="621792" y="0"/>
                </a:moveTo>
                <a:cubicBezTo>
                  <a:pt x="646176" y="213360"/>
                  <a:pt x="670560" y="426720"/>
                  <a:pt x="649224" y="530352"/>
                </a:cubicBezTo>
                <a:cubicBezTo>
                  <a:pt x="627888" y="633984"/>
                  <a:pt x="586740" y="608076"/>
                  <a:pt x="493776" y="621792"/>
                </a:cubicBezTo>
                <a:cubicBezTo>
                  <a:pt x="400812" y="635508"/>
                  <a:pt x="173736" y="615696"/>
                  <a:pt x="91440" y="612648"/>
                </a:cubicBezTo>
                <a:cubicBezTo>
                  <a:pt x="9144" y="609600"/>
                  <a:pt x="4572" y="606552"/>
                  <a:pt x="0" y="60350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4" name="任意多边形 113"/>
          <p:cNvSpPr/>
          <p:nvPr/>
        </p:nvSpPr>
        <p:spPr>
          <a:xfrm flipV="1">
            <a:off x="5218648" y="4411370"/>
            <a:ext cx="657407" cy="602830"/>
          </a:xfrm>
          <a:custGeom>
            <a:avLst/>
            <a:gdLst>
              <a:gd name="connsiteX0" fmla="*/ 621792 w 657407"/>
              <a:gd name="connsiteY0" fmla="*/ 0 h 626578"/>
              <a:gd name="connsiteX1" fmla="*/ 649224 w 657407"/>
              <a:gd name="connsiteY1" fmla="*/ 530352 h 626578"/>
              <a:gd name="connsiteX2" fmla="*/ 493776 w 657407"/>
              <a:gd name="connsiteY2" fmla="*/ 621792 h 626578"/>
              <a:gd name="connsiteX3" fmla="*/ 91440 w 657407"/>
              <a:gd name="connsiteY3" fmla="*/ 612648 h 626578"/>
              <a:gd name="connsiteX4" fmla="*/ 0 w 657407"/>
              <a:gd name="connsiteY4" fmla="*/ 603504 h 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07" h="626578">
                <a:moveTo>
                  <a:pt x="621792" y="0"/>
                </a:moveTo>
                <a:cubicBezTo>
                  <a:pt x="646176" y="213360"/>
                  <a:pt x="670560" y="426720"/>
                  <a:pt x="649224" y="530352"/>
                </a:cubicBezTo>
                <a:cubicBezTo>
                  <a:pt x="627888" y="633984"/>
                  <a:pt x="586740" y="608076"/>
                  <a:pt x="493776" y="621792"/>
                </a:cubicBezTo>
                <a:cubicBezTo>
                  <a:pt x="400812" y="635508"/>
                  <a:pt x="173736" y="615696"/>
                  <a:pt x="91440" y="612648"/>
                </a:cubicBezTo>
                <a:cubicBezTo>
                  <a:pt x="9144" y="609600"/>
                  <a:pt x="4572" y="606552"/>
                  <a:pt x="0" y="60350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5" name="任意多边形 114"/>
          <p:cNvSpPr/>
          <p:nvPr/>
        </p:nvSpPr>
        <p:spPr>
          <a:xfrm rot="16200000" flipV="1">
            <a:off x="6244371" y="4399530"/>
            <a:ext cx="632491" cy="626578"/>
          </a:xfrm>
          <a:custGeom>
            <a:avLst/>
            <a:gdLst>
              <a:gd name="connsiteX0" fmla="*/ 621792 w 657407"/>
              <a:gd name="connsiteY0" fmla="*/ 0 h 626578"/>
              <a:gd name="connsiteX1" fmla="*/ 649224 w 657407"/>
              <a:gd name="connsiteY1" fmla="*/ 530352 h 626578"/>
              <a:gd name="connsiteX2" fmla="*/ 493776 w 657407"/>
              <a:gd name="connsiteY2" fmla="*/ 621792 h 626578"/>
              <a:gd name="connsiteX3" fmla="*/ 91440 w 657407"/>
              <a:gd name="connsiteY3" fmla="*/ 612648 h 626578"/>
              <a:gd name="connsiteX4" fmla="*/ 0 w 657407"/>
              <a:gd name="connsiteY4" fmla="*/ 603504 h 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07" h="626578">
                <a:moveTo>
                  <a:pt x="621792" y="0"/>
                </a:moveTo>
                <a:cubicBezTo>
                  <a:pt x="646176" y="213360"/>
                  <a:pt x="670560" y="426720"/>
                  <a:pt x="649224" y="530352"/>
                </a:cubicBezTo>
                <a:cubicBezTo>
                  <a:pt x="627888" y="633984"/>
                  <a:pt x="586740" y="608076"/>
                  <a:pt x="493776" y="621792"/>
                </a:cubicBezTo>
                <a:cubicBezTo>
                  <a:pt x="400812" y="635508"/>
                  <a:pt x="173736" y="615696"/>
                  <a:pt x="91440" y="612648"/>
                </a:cubicBezTo>
                <a:cubicBezTo>
                  <a:pt x="9144" y="609600"/>
                  <a:pt x="4572" y="606552"/>
                  <a:pt x="0" y="60350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16" name="图片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28" y="1995973"/>
            <a:ext cx="1995332" cy="673833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31" y="2076856"/>
            <a:ext cx="1995332" cy="673833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61" y="4021803"/>
            <a:ext cx="1995332" cy="673833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64" y="4102686"/>
            <a:ext cx="1995332" cy="673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021583" y="2089212"/>
            <a:ext cx="4193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[PART.04]</a:t>
            </a:r>
            <a:endParaRPr lang="zh-CN" altLang="en-US" sz="6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82648" y="3075927"/>
            <a:ext cx="6426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在此添加本章标题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3910584" y="3852607"/>
            <a:ext cx="4370832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A designer can use default text to simulate what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2816170" y="2472168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130070" y="2137961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816170" y="3724004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130070" y="338979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816170" y="5042617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130070" y="4708411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549322" y="2472168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863222" y="2137961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549322" y="3724004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863222" y="338979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549322" y="5042617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863222" y="4708411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Freeform 30"/>
          <p:cNvSpPr>
            <a:spLocks noEditPoints="1"/>
          </p:cNvSpPr>
          <p:nvPr/>
        </p:nvSpPr>
        <p:spPr bwMode="auto">
          <a:xfrm>
            <a:off x="2859178" y="221379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5" name="Freeform 30"/>
          <p:cNvSpPr>
            <a:spLocks noEditPoints="1"/>
          </p:cNvSpPr>
          <p:nvPr/>
        </p:nvSpPr>
        <p:spPr bwMode="auto">
          <a:xfrm>
            <a:off x="2860267" y="345822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2859178" y="478629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Freeform 30"/>
          <p:cNvSpPr>
            <a:spLocks noEditPoints="1"/>
          </p:cNvSpPr>
          <p:nvPr/>
        </p:nvSpPr>
        <p:spPr bwMode="auto">
          <a:xfrm>
            <a:off x="7592330" y="221379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Freeform 30"/>
          <p:cNvSpPr>
            <a:spLocks noEditPoints="1"/>
          </p:cNvSpPr>
          <p:nvPr/>
        </p:nvSpPr>
        <p:spPr bwMode="auto">
          <a:xfrm>
            <a:off x="7593419" y="345822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Freeform 30"/>
          <p:cNvSpPr>
            <a:spLocks noEditPoints="1"/>
          </p:cNvSpPr>
          <p:nvPr/>
        </p:nvSpPr>
        <p:spPr bwMode="auto">
          <a:xfrm>
            <a:off x="7592330" y="478629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746814" y="4850970"/>
            <a:ext cx="889884" cy="898847"/>
            <a:chOff x="1746814" y="4589712"/>
            <a:chExt cx="889884" cy="898847"/>
          </a:xfrm>
        </p:grpSpPr>
        <p:sp>
          <p:nvSpPr>
            <p:cNvPr id="71" name="椭圆 31"/>
            <p:cNvSpPr/>
            <p:nvPr/>
          </p:nvSpPr>
          <p:spPr>
            <a:xfrm rot="15654318">
              <a:off x="1742332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962266" y="4747295"/>
              <a:ext cx="493308" cy="512373"/>
              <a:chOff x="2254250" y="2162175"/>
              <a:chExt cx="657225" cy="682625"/>
            </a:xfrm>
            <a:solidFill>
              <a:schemeClr val="bg1"/>
            </a:solidFill>
          </p:grpSpPr>
          <p:sp>
            <p:nvSpPr>
              <p:cNvPr id="73" name="Freeform 262"/>
              <p:cNvSpPr/>
              <p:nvPr/>
            </p:nvSpPr>
            <p:spPr bwMode="auto">
              <a:xfrm>
                <a:off x="2292350" y="2236788"/>
                <a:ext cx="38100" cy="1793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8" y="7"/>
                  </a:cxn>
                  <a:cxn ang="0">
                    <a:pos x="52" y="16"/>
                  </a:cxn>
                  <a:cxn ang="0">
                    <a:pos x="50" y="36"/>
                  </a:cxn>
                  <a:cxn ang="0">
                    <a:pos x="48" y="64"/>
                  </a:cxn>
                  <a:cxn ang="0">
                    <a:pos x="41" y="122"/>
                  </a:cxn>
                  <a:cxn ang="0">
                    <a:pos x="36" y="150"/>
                  </a:cxn>
                  <a:cxn ang="0">
                    <a:pos x="14" y="245"/>
                  </a:cxn>
                  <a:cxn ang="0">
                    <a:pos x="9" y="267"/>
                  </a:cxn>
                  <a:cxn ang="0">
                    <a:pos x="1" y="311"/>
                  </a:cxn>
                  <a:cxn ang="0">
                    <a:pos x="0" y="333"/>
                  </a:cxn>
                  <a:cxn ang="0">
                    <a:pos x="0" y="335"/>
                  </a:cxn>
                  <a:cxn ang="0">
                    <a:pos x="2" y="338"/>
                  </a:cxn>
                  <a:cxn ang="0">
                    <a:pos x="10" y="338"/>
                  </a:cxn>
                  <a:cxn ang="0">
                    <a:pos x="12" y="338"/>
                  </a:cxn>
                  <a:cxn ang="0">
                    <a:pos x="14" y="335"/>
                  </a:cxn>
                  <a:cxn ang="0">
                    <a:pos x="14" y="331"/>
                  </a:cxn>
                  <a:cxn ang="0">
                    <a:pos x="12" y="328"/>
                  </a:cxn>
                  <a:cxn ang="0">
                    <a:pos x="9" y="328"/>
                  </a:cxn>
                  <a:cxn ang="0">
                    <a:pos x="10" y="310"/>
                  </a:cxn>
                  <a:cxn ang="0">
                    <a:pos x="16" y="272"/>
                  </a:cxn>
                  <a:cxn ang="0">
                    <a:pos x="31" y="215"/>
                  </a:cxn>
                  <a:cxn ang="0">
                    <a:pos x="39" y="178"/>
                  </a:cxn>
                  <a:cxn ang="0">
                    <a:pos x="50" y="118"/>
                  </a:cxn>
                  <a:cxn ang="0">
                    <a:pos x="52" y="98"/>
                  </a:cxn>
                  <a:cxn ang="0">
                    <a:pos x="58" y="54"/>
                  </a:cxn>
                  <a:cxn ang="0">
                    <a:pos x="61" y="24"/>
                  </a:cxn>
                  <a:cxn ang="0">
                    <a:pos x="65" y="14"/>
                  </a:cxn>
                  <a:cxn ang="0">
                    <a:pos x="67" y="15"/>
                  </a:cxn>
                  <a:cxn ang="0">
                    <a:pos x="71" y="13"/>
                  </a:cxn>
                  <a:cxn ang="0">
                    <a:pos x="72" y="4"/>
                  </a:cxn>
                  <a:cxn ang="0">
                    <a:pos x="71" y="2"/>
                  </a:cxn>
                  <a:cxn ang="0">
                    <a:pos x="67" y="0"/>
                  </a:cxn>
                  <a:cxn ang="0">
                    <a:pos x="65" y="0"/>
                  </a:cxn>
                </a:cxnLst>
                <a:rect l="0" t="0" r="r" b="b"/>
                <a:pathLst>
                  <a:path w="72" h="338">
                    <a:moveTo>
                      <a:pt x="65" y="0"/>
                    </a:moveTo>
                    <a:lnTo>
                      <a:pt x="65" y="0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5" y="11"/>
                    </a:lnTo>
                    <a:lnTo>
                      <a:pt x="52" y="16"/>
                    </a:lnTo>
                    <a:lnTo>
                      <a:pt x="50" y="2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64"/>
                    </a:lnTo>
                    <a:lnTo>
                      <a:pt x="45" y="93"/>
                    </a:lnTo>
                    <a:lnTo>
                      <a:pt x="41" y="122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5" y="197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9" y="267"/>
                    </a:lnTo>
                    <a:lnTo>
                      <a:pt x="4" y="289"/>
                    </a:lnTo>
                    <a:lnTo>
                      <a:pt x="1" y="311"/>
                    </a:lnTo>
                    <a:lnTo>
                      <a:pt x="0" y="322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5"/>
                    </a:lnTo>
                    <a:lnTo>
                      <a:pt x="1" y="337"/>
                    </a:lnTo>
                    <a:lnTo>
                      <a:pt x="2" y="338"/>
                    </a:lnTo>
                    <a:lnTo>
                      <a:pt x="4" y="338"/>
                    </a:lnTo>
                    <a:lnTo>
                      <a:pt x="10" y="338"/>
                    </a:lnTo>
                    <a:lnTo>
                      <a:pt x="10" y="338"/>
                    </a:lnTo>
                    <a:lnTo>
                      <a:pt x="12" y="338"/>
                    </a:lnTo>
                    <a:lnTo>
                      <a:pt x="14" y="337"/>
                    </a:lnTo>
                    <a:lnTo>
                      <a:pt x="14" y="335"/>
                    </a:lnTo>
                    <a:lnTo>
                      <a:pt x="15" y="333"/>
                    </a:lnTo>
                    <a:lnTo>
                      <a:pt x="14" y="331"/>
                    </a:lnTo>
                    <a:lnTo>
                      <a:pt x="14" y="329"/>
                    </a:lnTo>
                    <a:lnTo>
                      <a:pt x="12" y="328"/>
                    </a:lnTo>
                    <a:lnTo>
                      <a:pt x="10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10"/>
                    </a:lnTo>
                    <a:lnTo>
                      <a:pt x="13" y="290"/>
                    </a:lnTo>
                    <a:lnTo>
                      <a:pt x="16" y="272"/>
                    </a:lnTo>
                    <a:lnTo>
                      <a:pt x="20" y="253"/>
                    </a:lnTo>
                    <a:lnTo>
                      <a:pt x="31" y="215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6" y="138"/>
                    </a:lnTo>
                    <a:lnTo>
                      <a:pt x="50" y="11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9" y="34"/>
                    </a:lnTo>
                    <a:lnTo>
                      <a:pt x="61" y="24"/>
                    </a:lnTo>
                    <a:lnTo>
                      <a:pt x="62" y="1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2" y="10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1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4" name="Freeform 263"/>
              <p:cNvSpPr/>
              <p:nvPr/>
            </p:nvSpPr>
            <p:spPr bwMode="auto">
              <a:xfrm>
                <a:off x="2309813" y="2203450"/>
                <a:ext cx="53975" cy="276225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3" y="1"/>
                  </a:cxn>
                  <a:cxn ang="0">
                    <a:pos x="100" y="0"/>
                  </a:cxn>
                  <a:cxn ang="0">
                    <a:pos x="97" y="1"/>
                  </a:cxn>
                  <a:cxn ang="0">
                    <a:pos x="95" y="4"/>
                  </a:cxn>
                  <a:cxn ang="0">
                    <a:pos x="94" y="16"/>
                  </a:cxn>
                  <a:cxn ang="0">
                    <a:pos x="90" y="42"/>
                  </a:cxn>
                  <a:cxn ang="0">
                    <a:pos x="89" y="55"/>
                  </a:cxn>
                  <a:cxn ang="0">
                    <a:pos x="89" y="103"/>
                  </a:cxn>
                  <a:cxn ang="0">
                    <a:pos x="87" y="120"/>
                  </a:cxn>
                  <a:cxn ang="0">
                    <a:pos x="62" y="234"/>
                  </a:cxn>
                  <a:cxn ang="0">
                    <a:pos x="52" y="273"/>
                  </a:cxn>
                  <a:cxn ang="0">
                    <a:pos x="32" y="341"/>
                  </a:cxn>
                  <a:cxn ang="0">
                    <a:pos x="17" y="391"/>
                  </a:cxn>
                  <a:cxn ang="0">
                    <a:pos x="14" y="409"/>
                  </a:cxn>
                  <a:cxn ang="0">
                    <a:pos x="12" y="437"/>
                  </a:cxn>
                  <a:cxn ang="0">
                    <a:pos x="10" y="465"/>
                  </a:cxn>
                  <a:cxn ang="0">
                    <a:pos x="9" y="478"/>
                  </a:cxn>
                  <a:cxn ang="0">
                    <a:pos x="9" y="497"/>
                  </a:cxn>
                  <a:cxn ang="0">
                    <a:pos x="5" y="508"/>
                  </a:cxn>
                  <a:cxn ang="0">
                    <a:pos x="1" y="513"/>
                  </a:cxn>
                  <a:cxn ang="0">
                    <a:pos x="0" y="516"/>
                  </a:cxn>
                  <a:cxn ang="0">
                    <a:pos x="2" y="519"/>
                  </a:cxn>
                  <a:cxn ang="0">
                    <a:pos x="5" y="520"/>
                  </a:cxn>
                  <a:cxn ang="0">
                    <a:pos x="8" y="519"/>
                  </a:cxn>
                  <a:cxn ang="0">
                    <a:pos x="13" y="513"/>
                  </a:cxn>
                  <a:cxn ang="0">
                    <a:pos x="18" y="502"/>
                  </a:cxn>
                  <a:cxn ang="0">
                    <a:pos x="18" y="494"/>
                  </a:cxn>
                  <a:cxn ang="0">
                    <a:pos x="22" y="433"/>
                  </a:cxn>
                  <a:cxn ang="0">
                    <a:pos x="24" y="413"/>
                  </a:cxn>
                  <a:cxn ang="0">
                    <a:pos x="31" y="376"/>
                  </a:cxn>
                  <a:cxn ang="0">
                    <a:pos x="47" y="321"/>
                  </a:cxn>
                  <a:cxn ang="0">
                    <a:pos x="59" y="285"/>
                  </a:cxn>
                  <a:cxn ang="0">
                    <a:pos x="79" y="203"/>
                  </a:cxn>
                  <a:cxn ang="0">
                    <a:pos x="96" y="122"/>
                  </a:cxn>
                  <a:cxn ang="0">
                    <a:pos x="98" y="92"/>
                  </a:cxn>
                  <a:cxn ang="0">
                    <a:pos x="98" y="62"/>
                  </a:cxn>
                  <a:cxn ang="0">
                    <a:pos x="101" y="33"/>
                  </a:cxn>
                  <a:cxn ang="0">
                    <a:pos x="104" y="4"/>
                  </a:cxn>
                </a:cxnLst>
                <a:rect l="0" t="0" r="r" b="b"/>
                <a:pathLst>
                  <a:path w="104" h="520">
                    <a:moveTo>
                      <a:pt x="104" y="4"/>
                    </a:moveTo>
                    <a:lnTo>
                      <a:pt x="104" y="4"/>
                    </a:lnTo>
                    <a:lnTo>
                      <a:pt x="104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16"/>
                    </a:lnTo>
                    <a:lnTo>
                      <a:pt x="92" y="30"/>
                    </a:lnTo>
                    <a:lnTo>
                      <a:pt x="90" y="42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90" y="88"/>
                    </a:lnTo>
                    <a:lnTo>
                      <a:pt x="89" y="103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71" y="196"/>
                    </a:lnTo>
                    <a:lnTo>
                      <a:pt x="62" y="234"/>
                    </a:lnTo>
                    <a:lnTo>
                      <a:pt x="52" y="273"/>
                    </a:lnTo>
                    <a:lnTo>
                      <a:pt x="52" y="273"/>
                    </a:lnTo>
                    <a:lnTo>
                      <a:pt x="42" y="307"/>
                    </a:lnTo>
                    <a:lnTo>
                      <a:pt x="32" y="341"/>
                    </a:lnTo>
                    <a:lnTo>
                      <a:pt x="21" y="375"/>
                    </a:lnTo>
                    <a:lnTo>
                      <a:pt x="17" y="391"/>
                    </a:lnTo>
                    <a:lnTo>
                      <a:pt x="14" y="409"/>
                    </a:lnTo>
                    <a:lnTo>
                      <a:pt x="14" y="409"/>
                    </a:lnTo>
                    <a:lnTo>
                      <a:pt x="13" y="423"/>
                    </a:lnTo>
                    <a:lnTo>
                      <a:pt x="12" y="437"/>
                    </a:lnTo>
                    <a:lnTo>
                      <a:pt x="11" y="451"/>
                    </a:lnTo>
                    <a:lnTo>
                      <a:pt x="10" y="465"/>
                    </a:lnTo>
                    <a:lnTo>
                      <a:pt x="10" y="465"/>
                    </a:lnTo>
                    <a:lnTo>
                      <a:pt x="9" y="478"/>
                    </a:lnTo>
                    <a:lnTo>
                      <a:pt x="10" y="490"/>
                    </a:lnTo>
                    <a:lnTo>
                      <a:pt x="9" y="497"/>
                    </a:lnTo>
                    <a:lnTo>
                      <a:pt x="8" y="502"/>
                    </a:lnTo>
                    <a:lnTo>
                      <a:pt x="5" y="508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0" y="514"/>
                    </a:lnTo>
                    <a:lnTo>
                      <a:pt x="0" y="516"/>
                    </a:lnTo>
                    <a:lnTo>
                      <a:pt x="1" y="518"/>
                    </a:lnTo>
                    <a:lnTo>
                      <a:pt x="2" y="519"/>
                    </a:lnTo>
                    <a:lnTo>
                      <a:pt x="3" y="520"/>
                    </a:lnTo>
                    <a:lnTo>
                      <a:pt x="5" y="520"/>
                    </a:lnTo>
                    <a:lnTo>
                      <a:pt x="6" y="520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13" y="513"/>
                    </a:lnTo>
                    <a:lnTo>
                      <a:pt x="16" y="508"/>
                    </a:lnTo>
                    <a:lnTo>
                      <a:pt x="18" y="502"/>
                    </a:lnTo>
                    <a:lnTo>
                      <a:pt x="18" y="494"/>
                    </a:lnTo>
                    <a:lnTo>
                      <a:pt x="18" y="494"/>
                    </a:lnTo>
                    <a:lnTo>
                      <a:pt x="20" y="463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24" y="413"/>
                    </a:lnTo>
                    <a:lnTo>
                      <a:pt x="27" y="394"/>
                    </a:lnTo>
                    <a:lnTo>
                      <a:pt x="31" y="376"/>
                    </a:lnTo>
                    <a:lnTo>
                      <a:pt x="36" y="357"/>
                    </a:lnTo>
                    <a:lnTo>
                      <a:pt x="47" y="321"/>
                    </a:lnTo>
                    <a:lnTo>
                      <a:pt x="59" y="285"/>
                    </a:lnTo>
                    <a:lnTo>
                      <a:pt x="59" y="285"/>
                    </a:lnTo>
                    <a:lnTo>
                      <a:pt x="69" y="245"/>
                    </a:lnTo>
                    <a:lnTo>
                      <a:pt x="79" y="203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8" y="107"/>
                    </a:lnTo>
                    <a:lnTo>
                      <a:pt x="98" y="9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47"/>
                    </a:lnTo>
                    <a:lnTo>
                      <a:pt x="101" y="33"/>
                    </a:lnTo>
                    <a:lnTo>
                      <a:pt x="103" y="18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5" name="Freeform 264"/>
              <p:cNvSpPr/>
              <p:nvPr/>
            </p:nvSpPr>
            <p:spPr bwMode="auto">
              <a:xfrm>
                <a:off x="2349500" y="2176463"/>
                <a:ext cx="61913" cy="349250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0" y="16"/>
                  </a:cxn>
                  <a:cxn ang="0">
                    <a:pos x="96" y="30"/>
                  </a:cxn>
                  <a:cxn ang="0">
                    <a:pos x="93" y="61"/>
                  </a:cxn>
                  <a:cxn ang="0">
                    <a:pos x="90" y="83"/>
                  </a:cxn>
                  <a:cxn ang="0">
                    <a:pos x="78" y="150"/>
                  </a:cxn>
                  <a:cxn ang="0">
                    <a:pos x="69" y="192"/>
                  </a:cxn>
                  <a:cxn ang="0">
                    <a:pos x="39" y="318"/>
                  </a:cxn>
                  <a:cxn ang="0">
                    <a:pos x="30" y="360"/>
                  </a:cxn>
                  <a:cxn ang="0">
                    <a:pos x="18" y="444"/>
                  </a:cxn>
                  <a:cxn ang="0">
                    <a:pos x="14" y="487"/>
                  </a:cxn>
                  <a:cxn ang="0">
                    <a:pos x="7" y="577"/>
                  </a:cxn>
                  <a:cxn ang="0">
                    <a:pos x="2" y="616"/>
                  </a:cxn>
                  <a:cxn ang="0">
                    <a:pos x="0" y="656"/>
                  </a:cxn>
                  <a:cxn ang="0">
                    <a:pos x="0" y="657"/>
                  </a:cxn>
                  <a:cxn ang="0">
                    <a:pos x="2" y="660"/>
                  </a:cxn>
                  <a:cxn ang="0">
                    <a:pos x="6" y="660"/>
                  </a:cxn>
                  <a:cxn ang="0">
                    <a:pos x="8" y="657"/>
                  </a:cxn>
                  <a:cxn ang="0">
                    <a:pos x="9" y="656"/>
                  </a:cxn>
                  <a:cxn ang="0">
                    <a:pos x="15" y="576"/>
                  </a:cxn>
                  <a:cxn ang="0">
                    <a:pos x="22" y="496"/>
                  </a:cxn>
                  <a:cxn ang="0">
                    <a:pos x="26" y="452"/>
                  </a:cxn>
                  <a:cxn ang="0">
                    <a:pos x="39" y="364"/>
                  </a:cxn>
                  <a:cxn ang="0">
                    <a:pos x="49" y="320"/>
                  </a:cxn>
                  <a:cxn ang="0">
                    <a:pos x="85" y="161"/>
                  </a:cxn>
                  <a:cxn ang="0">
                    <a:pos x="92" y="123"/>
                  </a:cxn>
                  <a:cxn ang="0">
                    <a:pos x="99" y="86"/>
                  </a:cxn>
                  <a:cxn ang="0">
                    <a:pos x="103" y="45"/>
                  </a:cxn>
                  <a:cxn ang="0">
                    <a:pos x="108" y="25"/>
                  </a:cxn>
                  <a:cxn ang="0">
                    <a:pos x="116" y="6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1" y="0"/>
                  </a:cxn>
                  <a:cxn ang="0">
                    <a:pos x="108" y="2"/>
                  </a:cxn>
                </a:cxnLst>
                <a:rect l="0" t="0" r="r" b="b"/>
                <a:pathLst>
                  <a:path w="117" h="660">
                    <a:moveTo>
                      <a:pt x="108" y="2"/>
                    </a:moveTo>
                    <a:lnTo>
                      <a:pt x="108" y="2"/>
                    </a:lnTo>
                    <a:lnTo>
                      <a:pt x="103" y="8"/>
                    </a:lnTo>
                    <a:lnTo>
                      <a:pt x="100" y="16"/>
                    </a:lnTo>
                    <a:lnTo>
                      <a:pt x="98" y="23"/>
                    </a:lnTo>
                    <a:lnTo>
                      <a:pt x="96" y="30"/>
                    </a:lnTo>
                    <a:lnTo>
                      <a:pt x="94" y="46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0" y="83"/>
                    </a:lnTo>
                    <a:lnTo>
                      <a:pt x="87" y="106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69" y="192"/>
                    </a:lnTo>
                    <a:lnTo>
                      <a:pt x="60" y="235"/>
                    </a:lnTo>
                    <a:lnTo>
                      <a:pt x="39" y="318"/>
                    </a:lnTo>
                    <a:lnTo>
                      <a:pt x="39" y="318"/>
                    </a:lnTo>
                    <a:lnTo>
                      <a:pt x="30" y="360"/>
                    </a:lnTo>
                    <a:lnTo>
                      <a:pt x="23" y="402"/>
                    </a:lnTo>
                    <a:lnTo>
                      <a:pt x="18" y="444"/>
                    </a:lnTo>
                    <a:lnTo>
                      <a:pt x="14" y="487"/>
                    </a:lnTo>
                    <a:lnTo>
                      <a:pt x="14" y="487"/>
                    </a:lnTo>
                    <a:lnTo>
                      <a:pt x="11" y="532"/>
                    </a:lnTo>
                    <a:lnTo>
                      <a:pt x="7" y="577"/>
                    </a:lnTo>
                    <a:lnTo>
                      <a:pt x="7" y="577"/>
                    </a:lnTo>
                    <a:lnTo>
                      <a:pt x="2" y="616"/>
                    </a:lnTo>
                    <a:lnTo>
                      <a:pt x="1" y="637"/>
                    </a:lnTo>
                    <a:lnTo>
                      <a:pt x="0" y="656"/>
                    </a:lnTo>
                    <a:lnTo>
                      <a:pt x="0" y="656"/>
                    </a:lnTo>
                    <a:lnTo>
                      <a:pt x="0" y="657"/>
                    </a:lnTo>
                    <a:lnTo>
                      <a:pt x="1" y="659"/>
                    </a:lnTo>
                    <a:lnTo>
                      <a:pt x="2" y="660"/>
                    </a:lnTo>
                    <a:lnTo>
                      <a:pt x="4" y="660"/>
                    </a:lnTo>
                    <a:lnTo>
                      <a:pt x="6" y="660"/>
                    </a:lnTo>
                    <a:lnTo>
                      <a:pt x="7" y="659"/>
                    </a:lnTo>
                    <a:lnTo>
                      <a:pt x="8" y="657"/>
                    </a:lnTo>
                    <a:lnTo>
                      <a:pt x="9" y="656"/>
                    </a:lnTo>
                    <a:lnTo>
                      <a:pt x="9" y="656"/>
                    </a:lnTo>
                    <a:lnTo>
                      <a:pt x="12" y="616"/>
                    </a:lnTo>
                    <a:lnTo>
                      <a:pt x="15" y="576"/>
                    </a:lnTo>
                    <a:lnTo>
                      <a:pt x="19" y="535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6" y="452"/>
                    </a:lnTo>
                    <a:lnTo>
                      <a:pt x="32" y="408"/>
                    </a:lnTo>
                    <a:lnTo>
                      <a:pt x="39" y="364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67" y="241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92" y="123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1" y="65"/>
                    </a:lnTo>
                    <a:lnTo>
                      <a:pt x="103" y="45"/>
                    </a:lnTo>
                    <a:lnTo>
                      <a:pt x="106" y="34"/>
                    </a:lnTo>
                    <a:lnTo>
                      <a:pt x="108" y="25"/>
                    </a:lnTo>
                    <a:lnTo>
                      <a:pt x="111" y="1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6" name="Freeform 265"/>
              <p:cNvSpPr/>
              <p:nvPr/>
            </p:nvSpPr>
            <p:spPr bwMode="auto">
              <a:xfrm>
                <a:off x="2386013" y="2193925"/>
                <a:ext cx="58738" cy="395288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94" y="49"/>
                  </a:cxn>
                  <a:cxn ang="0">
                    <a:pos x="89" y="93"/>
                  </a:cxn>
                  <a:cxn ang="0">
                    <a:pos x="88" y="142"/>
                  </a:cxn>
                  <a:cxn ang="0">
                    <a:pos x="85" y="190"/>
                  </a:cxn>
                  <a:cxn ang="0">
                    <a:pos x="81" y="216"/>
                  </a:cxn>
                  <a:cxn ang="0">
                    <a:pos x="73" y="268"/>
                  </a:cxn>
                  <a:cxn ang="0">
                    <a:pos x="54" y="343"/>
                  </a:cxn>
                  <a:cxn ang="0">
                    <a:pos x="41" y="394"/>
                  </a:cxn>
                  <a:cxn ang="0">
                    <a:pos x="30" y="438"/>
                  </a:cxn>
                  <a:cxn ang="0">
                    <a:pos x="24" y="484"/>
                  </a:cxn>
                  <a:cxn ang="0">
                    <a:pos x="16" y="576"/>
                  </a:cxn>
                  <a:cxn ang="0">
                    <a:pos x="13" y="618"/>
                  </a:cxn>
                  <a:cxn ang="0">
                    <a:pos x="12" y="628"/>
                  </a:cxn>
                  <a:cxn ang="0">
                    <a:pos x="8" y="648"/>
                  </a:cxn>
                  <a:cxn ang="0">
                    <a:pos x="7" y="657"/>
                  </a:cxn>
                  <a:cxn ang="0">
                    <a:pos x="7" y="705"/>
                  </a:cxn>
                  <a:cxn ang="0">
                    <a:pos x="6" y="715"/>
                  </a:cxn>
                  <a:cxn ang="0">
                    <a:pos x="1" y="735"/>
                  </a:cxn>
                  <a:cxn ang="0">
                    <a:pos x="0" y="745"/>
                  </a:cxn>
                  <a:cxn ang="0">
                    <a:pos x="1" y="748"/>
                  </a:cxn>
                  <a:cxn ang="0">
                    <a:pos x="5" y="749"/>
                  </a:cxn>
                  <a:cxn ang="0">
                    <a:pos x="10" y="747"/>
                  </a:cxn>
                  <a:cxn ang="0">
                    <a:pos x="10" y="745"/>
                  </a:cxn>
                  <a:cxn ang="0">
                    <a:pos x="13" y="729"/>
                  </a:cxn>
                  <a:cxn ang="0">
                    <a:pos x="16" y="713"/>
                  </a:cxn>
                  <a:cxn ang="0">
                    <a:pos x="17" y="701"/>
                  </a:cxn>
                  <a:cxn ang="0">
                    <a:pos x="16" y="662"/>
                  </a:cxn>
                  <a:cxn ang="0">
                    <a:pos x="17" y="655"/>
                  </a:cxn>
                  <a:cxn ang="0">
                    <a:pos x="21" y="633"/>
                  </a:cxn>
                  <a:cxn ang="0">
                    <a:pos x="23" y="609"/>
                  </a:cxn>
                  <a:cxn ang="0">
                    <a:pos x="25" y="585"/>
                  </a:cxn>
                  <a:cxn ang="0">
                    <a:pos x="34" y="481"/>
                  </a:cxn>
                  <a:cxn ang="0">
                    <a:pos x="43" y="430"/>
                  </a:cxn>
                  <a:cxn ang="0">
                    <a:pos x="54" y="379"/>
                  </a:cxn>
                  <a:cxn ang="0">
                    <a:pos x="66" y="335"/>
                  </a:cxn>
                  <a:cxn ang="0">
                    <a:pos x="86" y="245"/>
                  </a:cxn>
                  <a:cxn ang="0">
                    <a:pos x="93" y="200"/>
                  </a:cxn>
                  <a:cxn ang="0">
                    <a:pos x="97" y="151"/>
                  </a:cxn>
                  <a:cxn ang="0">
                    <a:pos x="99" y="102"/>
                  </a:cxn>
                  <a:cxn ang="0">
                    <a:pos x="100" y="78"/>
                  </a:cxn>
                  <a:cxn ang="0">
                    <a:pos x="108" y="29"/>
                  </a:cxn>
                  <a:cxn ang="0">
                    <a:pos x="111" y="5"/>
                  </a:cxn>
                  <a:cxn ang="0">
                    <a:pos x="110" y="1"/>
                  </a:cxn>
                  <a:cxn ang="0">
                    <a:pos x="107" y="0"/>
                  </a:cxn>
                  <a:cxn ang="0">
                    <a:pos x="102" y="3"/>
                  </a:cxn>
                  <a:cxn ang="0">
                    <a:pos x="102" y="5"/>
                  </a:cxn>
                </a:cxnLst>
                <a:rect l="0" t="0" r="r" b="b"/>
                <a:pathLst>
                  <a:path w="111" h="749">
                    <a:moveTo>
                      <a:pt x="102" y="5"/>
                    </a:moveTo>
                    <a:lnTo>
                      <a:pt x="102" y="5"/>
                    </a:lnTo>
                    <a:lnTo>
                      <a:pt x="99" y="27"/>
                    </a:lnTo>
                    <a:lnTo>
                      <a:pt x="94" y="49"/>
                    </a:lnTo>
                    <a:lnTo>
                      <a:pt x="91" y="71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8" y="142"/>
                    </a:lnTo>
                    <a:lnTo>
                      <a:pt x="87" y="167"/>
                    </a:lnTo>
                    <a:lnTo>
                      <a:pt x="85" y="190"/>
                    </a:lnTo>
                    <a:lnTo>
                      <a:pt x="85" y="190"/>
                    </a:lnTo>
                    <a:lnTo>
                      <a:pt x="81" y="216"/>
                    </a:lnTo>
                    <a:lnTo>
                      <a:pt x="77" y="242"/>
                    </a:lnTo>
                    <a:lnTo>
                      <a:pt x="73" y="268"/>
                    </a:lnTo>
                    <a:lnTo>
                      <a:pt x="66" y="293"/>
                    </a:lnTo>
                    <a:lnTo>
                      <a:pt x="54" y="343"/>
                    </a:lnTo>
                    <a:lnTo>
                      <a:pt x="41" y="394"/>
                    </a:lnTo>
                    <a:lnTo>
                      <a:pt x="41" y="394"/>
                    </a:lnTo>
                    <a:lnTo>
                      <a:pt x="36" y="416"/>
                    </a:lnTo>
                    <a:lnTo>
                      <a:pt x="30" y="438"/>
                    </a:lnTo>
                    <a:lnTo>
                      <a:pt x="27" y="461"/>
                    </a:lnTo>
                    <a:lnTo>
                      <a:pt x="24" y="484"/>
                    </a:lnTo>
                    <a:lnTo>
                      <a:pt x="19" y="530"/>
                    </a:lnTo>
                    <a:lnTo>
                      <a:pt x="16" y="576"/>
                    </a:lnTo>
                    <a:lnTo>
                      <a:pt x="16" y="576"/>
                    </a:lnTo>
                    <a:lnTo>
                      <a:pt x="13" y="618"/>
                    </a:lnTo>
                    <a:lnTo>
                      <a:pt x="13" y="618"/>
                    </a:lnTo>
                    <a:lnTo>
                      <a:pt x="12" y="628"/>
                    </a:lnTo>
                    <a:lnTo>
                      <a:pt x="10" y="638"/>
                    </a:lnTo>
                    <a:lnTo>
                      <a:pt x="8" y="648"/>
                    </a:lnTo>
                    <a:lnTo>
                      <a:pt x="7" y="657"/>
                    </a:lnTo>
                    <a:lnTo>
                      <a:pt x="7" y="657"/>
                    </a:lnTo>
                    <a:lnTo>
                      <a:pt x="7" y="681"/>
                    </a:lnTo>
                    <a:lnTo>
                      <a:pt x="7" y="705"/>
                    </a:lnTo>
                    <a:lnTo>
                      <a:pt x="7" y="705"/>
                    </a:lnTo>
                    <a:lnTo>
                      <a:pt x="6" y="715"/>
                    </a:lnTo>
                    <a:lnTo>
                      <a:pt x="3" y="724"/>
                    </a:lnTo>
                    <a:lnTo>
                      <a:pt x="1" y="735"/>
                    </a:lnTo>
                    <a:lnTo>
                      <a:pt x="0" y="745"/>
                    </a:lnTo>
                    <a:lnTo>
                      <a:pt x="0" y="745"/>
                    </a:lnTo>
                    <a:lnTo>
                      <a:pt x="0" y="747"/>
                    </a:lnTo>
                    <a:lnTo>
                      <a:pt x="1" y="748"/>
                    </a:lnTo>
                    <a:lnTo>
                      <a:pt x="2" y="749"/>
                    </a:lnTo>
                    <a:lnTo>
                      <a:pt x="5" y="749"/>
                    </a:lnTo>
                    <a:lnTo>
                      <a:pt x="8" y="748"/>
                    </a:lnTo>
                    <a:lnTo>
                      <a:pt x="10" y="747"/>
                    </a:lnTo>
                    <a:lnTo>
                      <a:pt x="10" y="745"/>
                    </a:lnTo>
                    <a:lnTo>
                      <a:pt x="10" y="745"/>
                    </a:lnTo>
                    <a:lnTo>
                      <a:pt x="11" y="737"/>
                    </a:lnTo>
                    <a:lnTo>
                      <a:pt x="13" y="729"/>
                    </a:lnTo>
                    <a:lnTo>
                      <a:pt x="15" y="721"/>
                    </a:lnTo>
                    <a:lnTo>
                      <a:pt x="16" y="713"/>
                    </a:lnTo>
                    <a:lnTo>
                      <a:pt x="16" y="713"/>
                    </a:lnTo>
                    <a:lnTo>
                      <a:pt x="17" y="701"/>
                    </a:lnTo>
                    <a:lnTo>
                      <a:pt x="17" y="688"/>
                    </a:lnTo>
                    <a:lnTo>
                      <a:pt x="16" y="662"/>
                    </a:lnTo>
                    <a:lnTo>
                      <a:pt x="16" y="662"/>
                    </a:lnTo>
                    <a:lnTo>
                      <a:pt x="17" y="655"/>
                    </a:lnTo>
                    <a:lnTo>
                      <a:pt x="18" y="648"/>
                    </a:lnTo>
                    <a:lnTo>
                      <a:pt x="21" y="633"/>
                    </a:lnTo>
                    <a:lnTo>
                      <a:pt x="21" y="633"/>
                    </a:lnTo>
                    <a:lnTo>
                      <a:pt x="23" y="609"/>
                    </a:lnTo>
                    <a:lnTo>
                      <a:pt x="25" y="585"/>
                    </a:lnTo>
                    <a:lnTo>
                      <a:pt x="25" y="585"/>
                    </a:lnTo>
                    <a:lnTo>
                      <a:pt x="29" y="532"/>
                    </a:lnTo>
                    <a:lnTo>
                      <a:pt x="34" y="481"/>
                    </a:lnTo>
                    <a:lnTo>
                      <a:pt x="39" y="456"/>
                    </a:lnTo>
                    <a:lnTo>
                      <a:pt x="43" y="430"/>
                    </a:lnTo>
                    <a:lnTo>
                      <a:pt x="48" y="404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66" y="335"/>
                    </a:lnTo>
                    <a:lnTo>
                      <a:pt x="77" y="289"/>
                    </a:lnTo>
                    <a:lnTo>
                      <a:pt x="86" y="245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5" y="175"/>
                    </a:lnTo>
                    <a:lnTo>
                      <a:pt x="97" y="151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90"/>
                    </a:lnTo>
                    <a:lnTo>
                      <a:pt x="100" y="78"/>
                    </a:lnTo>
                    <a:lnTo>
                      <a:pt x="104" y="54"/>
                    </a:lnTo>
                    <a:lnTo>
                      <a:pt x="108" y="29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3"/>
                    </a:lnTo>
                    <a:lnTo>
                      <a:pt x="102" y="5"/>
                    </a:lnTo>
                    <a:lnTo>
                      <a:pt x="10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266"/>
              <p:cNvSpPr/>
              <p:nvPr/>
            </p:nvSpPr>
            <p:spPr bwMode="auto">
              <a:xfrm>
                <a:off x="2413000" y="2193925"/>
                <a:ext cx="79375" cy="442913"/>
              </a:xfrm>
              <a:custGeom>
                <a:avLst/>
                <a:gdLst/>
                <a:ahLst/>
                <a:cxnLst>
                  <a:cxn ang="0">
                    <a:pos x="139" y="5"/>
                  </a:cxn>
                  <a:cxn ang="0">
                    <a:pos x="135" y="30"/>
                  </a:cxn>
                  <a:cxn ang="0">
                    <a:pos x="128" y="56"/>
                  </a:cxn>
                  <a:cxn ang="0">
                    <a:pos x="116" y="93"/>
                  </a:cxn>
                  <a:cxn ang="0">
                    <a:pos x="113" y="106"/>
                  </a:cxn>
                  <a:cxn ang="0">
                    <a:pos x="106" y="155"/>
                  </a:cxn>
                  <a:cxn ang="0">
                    <a:pos x="102" y="206"/>
                  </a:cxn>
                  <a:cxn ang="0">
                    <a:pos x="95" y="257"/>
                  </a:cxn>
                  <a:cxn ang="0">
                    <a:pos x="85" y="309"/>
                  </a:cxn>
                  <a:cxn ang="0">
                    <a:pos x="77" y="337"/>
                  </a:cxn>
                  <a:cxn ang="0">
                    <a:pos x="62" y="392"/>
                  </a:cxn>
                  <a:cxn ang="0">
                    <a:pos x="56" y="420"/>
                  </a:cxn>
                  <a:cxn ang="0">
                    <a:pos x="36" y="532"/>
                  </a:cxn>
                  <a:cxn ang="0">
                    <a:pos x="19" y="646"/>
                  </a:cxn>
                  <a:cxn ang="0">
                    <a:pos x="7" y="719"/>
                  </a:cxn>
                  <a:cxn ang="0">
                    <a:pos x="6" y="744"/>
                  </a:cxn>
                  <a:cxn ang="0">
                    <a:pos x="3" y="788"/>
                  </a:cxn>
                  <a:cxn ang="0">
                    <a:pos x="0" y="834"/>
                  </a:cxn>
                  <a:cxn ang="0">
                    <a:pos x="0" y="835"/>
                  </a:cxn>
                  <a:cxn ang="0">
                    <a:pos x="3" y="838"/>
                  </a:cxn>
                  <a:cxn ang="0">
                    <a:pos x="6" y="838"/>
                  </a:cxn>
                  <a:cxn ang="0">
                    <a:pos x="9" y="835"/>
                  </a:cxn>
                  <a:cxn ang="0">
                    <a:pos x="9" y="834"/>
                  </a:cxn>
                  <a:cxn ang="0">
                    <a:pos x="12" y="792"/>
                  </a:cxn>
                  <a:cxn ang="0">
                    <a:pos x="15" y="752"/>
                  </a:cxn>
                  <a:cxn ang="0">
                    <a:pos x="18" y="721"/>
                  </a:cxn>
                  <a:cxn ang="0">
                    <a:pos x="26" y="660"/>
                  </a:cxn>
                  <a:cxn ang="0">
                    <a:pos x="31" y="629"/>
                  </a:cxn>
                  <a:cxn ang="0">
                    <a:pos x="58" y="461"/>
                  </a:cxn>
                  <a:cxn ang="0">
                    <a:pos x="68" y="405"/>
                  </a:cxn>
                  <a:cxn ang="0">
                    <a:pos x="82" y="353"/>
                  </a:cxn>
                  <a:cxn ang="0">
                    <a:pos x="96" y="304"/>
                  </a:cxn>
                  <a:cxn ang="0">
                    <a:pos x="101" y="279"/>
                  </a:cxn>
                  <a:cxn ang="0">
                    <a:pos x="112" y="206"/>
                  </a:cxn>
                  <a:cxn ang="0">
                    <a:pos x="115" y="179"/>
                  </a:cxn>
                  <a:cxn ang="0">
                    <a:pos x="120" y="126"/>
                  </a:cxn>
                  <a:cxn ang="0">
                    <a:pos x="124" y="100"/>
                  </a:cxn>
                  <a:cxn ang="0">
                    <a:pos x="130" y="76"/>
                  </a:cxn>
                  <a:cxn ang="0">
                    <a:pos x="142" y="42"/>
                  </a:cxn>
                  <a:cxn ang="0">
                    <a:pos x="147" y="18"/>
                  </a:cxn>
                  <a:cxn ang="0">
                    <a:pos x="149" y="5"/>
                  </a:cxn>
                  <a:cxn ang="0">
                    <a:pos x="147" y="1"/>
                  </a:cxn>
                  <a:cxn ang="0">
                    <a:pos x="144" y="0"/>
                  </a:cxn>
                  <a:cxn ang="0">
                    <a:pos x="140" y="1"/>
                  </a:cxn>
                  <a:cxn ang="0">
                    <a:pos x="139" y="5"/>
                  </a:cxn>
                </a:cxnLst>
                <a:rect l="0" t="0" r="r" b="b"/>
                <a:pathLst>
                  <a:path w="149" h="838">
                    <a:moveTo>
                      <a:pt x="139" y="5"/>
                    </a:moveTo>
                    <a:lnTo>
                      <a:pt x="139" y="5"/>
                    </a:lnTo>
                    <a:lnTo>
                      <a:pt x="137" y="18"/>
                    </a:lnTo>
                    <a:lnTo>
                      <a:pt x="135" y="30"/>
                    </a:lnTo>
                    <a:lnTo>
                      <a:pt x="131" y="44"/>
                    </a:lnTo>
                    <a:lnTo>
                      <a:pt x="128" y="56"/>
                    </a:lnTo>
                    <a:lnTo>
                      <a:pt x="120" y="81"/>
                    </a:lnTo>
                    <a:lnTo>
                      <a:pt x="116" y="93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09" y="130"/>
                    </a:lnTo>
                    <a:lnTo>
                      <a:pt x="106" y="155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99" y="232"/>
                    </a:lnTo>
                    <a:lnTo>
                      <a:pt x="95" y="257"/>
                    </a:lnTo>
                    <a:lnTo>
                      <a:pt x="90" y="283"/>
                    </a:lnTo>
                    <a:lnTo>
                      <a:pt x="85" y="309"/>
                    </a:lnTo>
                    <a:lnTo>
                      <a:pt x="85" y="309"/>
                    </a:lnTo>
                    <a:lnTo>
                      <a:pt x="77" y="337"/>
                    </a:lnTo>
                    <a:lnTo>
                      <a:pt x="69" y="364"/>
                    </a:lnTo>
                    <a:lnTo>
                      <a:pt x="62" y="392"/>
                    </a:lnTo>
                    <a:lnTo>
                      <a:pt x="56" y="420"/>
                    </a:lnTo>
                    <a:lnTo>
                      <a:pt x="56" y="420"/>
                    </a:lnTo>
                    <a:lnTo>
                      <a:pt x="45" y="476"/>
                    </a:lnTo>
                    <a:lnTo>
                      <a:pt x="36" y="532"/>
                    </a:lnTo>
                    <a:lnTo>
                      <a:pt x="19" y="646"/>
                    </a:lnTo>
                    <a:lnTo>
                      <a:pt x="19" y="646"/>
                    </a:lnTo>
                    <a:lnTo>
                      <a:pt x="10" y="694"/>
                    </a:lnTo>
                    <a:lnTo>
                      <a:pt x="7" y="719"/>
                    </a:lnTo>
                    <a:lnTo>
                      <a:pt x="6" y="744"/>
                    </a:lnTo>
                    <a:lnTo>
                      <a:pt x="6" y="744"/>
                    </a:lnTo>
                    <a:lnTo>
                      <a:pt x="5" y="767"/>
                    </a:lnTo>
                    <a:lnTo>
                      <a:pt x="3" y="788"/>
                    </a:lnTo>
                    <a:lnTo>
                      <a:pt x="1" y="811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5"/>
                    </a:lnTo>
                    <a:lnTo>
                      <a:pt x="1" y="837"/>
                    </a:lnTo>
                    <a:lnTo>
                      <a:pt x="3" y="838"/>
                    </a:lnTo>
                    <a:lnTo>
                      <a:pt x="4" y="838"/>
                    </a:lnTo>
                    <a:lnTo>
                      <a:pt x="6" y="838"/>
                    </a:lnTo>
                    <a:lnTo>
                      <a:pt x="8" y="837"/>
                    </a:lnTo>
                    <a:lnTo>
                      <a:pt x="9" y="835"/>
                    </a:lnTo>
                    <a:lnTo>
                      <a:pt x="9" y="834"/>
                    </a:lnTo>
                    <a:lnTo>
                      <a:pt x="9" y="834"/>
                    </a:lnTo>
                    <a:lnTo>
                      <a:pt x="10" y="813"/>
                    </a:lnTo>
                    <a:lnTo>
                      <a:pt x="12" y="792"/>
                    </a:lnTo>
                    <a:lnTo>
                      <a:pt x="14" y="773"/>
                    </a:lnTo>
                    <a:lnTo>
                      <a:pt x="15" y="752"/>
                    </a:lnTo>
                    <a:lnTo>
                      <a:pt x="15" y="752"/>
                    </a:lnTo>
                    <a:lnTo>
                      <a:pt x="18" y="721"/>
                    </a:lnTo>
                    <a:lnTo>
                      <a:pt x="21" y="690"/>
                    </a:lnTo>
                    <a:lnTo>
                      <a:pt x="26" y="660"/>
                    </a:lnTo>
                    <a:lnTo>
                      <a:pt x="31" y="629"/>
                    </a:lnTo>
                    <a:lnTo>
                      <a:pt x="31" y="629"/>
                    </a:lnTo>
                    <a:lnTo>
                      <a:pt x="49" y="517"/>
                    </a:lnTo>
                    <a:lnTo>
                      <a:pt x="58" y="461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74" y="379"/>
                    </a:lnTo>
                    <a:lnTo>
                      <a:pt x="82" y="353"/>
                    </a:lnTo>
                    <a:lnTo>
                      <a:pt x="89" y="329"/>
                    </a:lnTo>
                    <a:lnTo>
                      <a:pt x="96" y="304"/>
                    </a:lnTo>
                    <a:lnTo>
                      <a:pt x="96" y="304"/>
                    </a:lnTo>
                    <a:lnTo>
                      <a:pt x="101" y="279"/>
                    </a:lnTo>
                    <a:lnTo>
                      <a:pt x="105" y="255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5" y="179"/>
                    </a:lnTo>
                    <a:lnTo>
                      <a:pt x="117" y="153"/>
                    </a:lnTo>
                    <a:lnTo>
                      <a:pt x="120" y="126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88"/>
                    </a:lnTo>
                    <a:lnTo>
                      <a:pt x="130" y="76"/>
                    </a:lnTo>
                    <a:lnTo>
                      <a:pt x="137" y="53"/>
                    </a:lnTo>
                    <a:lnTo>
                      <a:pt x="142" y="42"/>
                    </a:lnTo>
                    <a:lnTo>
                      <a:pt x="145" y="29"/>
                    </a:lnTo>
                    <a:lnTo>
                      <a:pt x="147" y="18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4" y="0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9" y="3"/>
                    </a:lnTo>
                    <a:lnTo>
                      <a:pt x="139" y="5"/>
                    </a:lnTo>
                    <a:lnTo>
                      <a:pt x="13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267"/>
              <p:cNvSpPr/>
              <p:nvPr/>
            </p:nvSpPr>
            <p:spPr bwMode="auto">
              <a:xfrm>
                <a:off x="2476500" y="2239963"/>
                <a:ext cx="38100" cy="149225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6" y="13"/>
                  </a:cxn>
                  <a:cxn ang="0">
                    <a:pos x="48" y="26"/>
                  </a:cxn>
                  <a:cxn ang="0">
                    <a:pos x="42" y="39"/>
                  </a:cxn>
                  <a:cxn ang="0">
                    <a:pos x="38" y="53"/>
                  </a:cxn>
                  <a:cxn ang="0">
                    <a:pos x="35" y="67"/>
                  </a:cxn>
                  <a:cxn ang="0">
                    <a:pos x="32" y="82"/>
                  </a:cxn>
                  <a:cxn ang="0">
                    <a:pos x="29" y="111"/>
                  </a:cxn>
                  <a:cxn ang="0">
                    <a:pos x="29" y="111"/>
                  </a:cxn>
                  <a:cxn ang="0">
                    <a:pos x="26" y="132"/>
                  </a:cxn>
                  <a:cxn ang="0">
                    <a:pos x="22" y="153"/>
                  </a:cxn>
                  <a:cxn ang="0">
                    <a:pos x="12" y="193"/>
                  </a:cxn>
                  <a:cxn ang="0">
                    <a:pos x="8" y="214"/>
                  </a:cxn>
                  <a:cxn ang="0">
                    <a:pos x="4" y="235"/>
                  </a:cxn>
                  <a:cxn ang="0">
                    <a:pos x="1" y="255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1" y="279"/>
                  </a:cxn>
                  <a:cxn ang="0">
                    <a:pos x="2" y="280"/>
                  </a:cxn>
                  <a:cxn ang="0">
                    <a:pos x="3" y="281"/>
                  </a:cxn>
                  <a:cxn ang="0">
                    <a:pos x="5" y="281"/>
                  </a:cxn>
                  <a:cxn ang="0">
                    <a:pos x="6" y="281"/>
                  </a:cxn>
                  <a:cxn ang="0">
                    <a:pos x="8" y="280"/>
                  </a:cxn>
                  <a:cxn ang="0">
                    <a:pos x="9" y="279"/>
                  </a:cxn>
                  <a:cxn ang="0">
                    <a:pos x="9" y="277"/>
                  </a:cxn>
                  <a:cxn ang="0">
                    <a:pos x="9" y="277"/>
                  </a:cxn>
                  <a:cxn ang="0">
                    <a:pos x="10" y="258"/>
                  </a:cxn>
                  <a:cxn ang="0">
                    <a:pos x="12" y="240"/>
                  </a:cxn>
                  <a:cxn ang="0">
                    <a:pos x="14" y="222"/>
                  </a:cxn>
                  <a:cxn ang="0">
                    <a:pos x="18" y="204"/>
                  </a:cxn>
                  <a:cxn ang="0">
                    <a:pos x="18" y="204"/>
                  </a:cxn>
                  <a:cxn ang="0">
                    <a:pos x="23" y="186"/>
                  </a:cxn>
                  <a:cxn ang="0">
                    <a:pos x="28" y="168"/>
                  </a:cxn>
                  <a:cxn ang="0">
                    <a:pos x="32" y="150"/>
                  </a:cxn>
                  <a:cxn ang="0">
                    <a:pos x="35" y="132"/>
                  </a:cxn>
                  <a:cxn ang="0">
                    <a:pos x="35" y="132"/>
                  </a:cxn>
                  <a:cxn ang="0">
                    <a:pos x="39" y="99"/>
                  </a:cxn>
                  <a:cxn ang="0">
                    <a:pos x="41" y="83"/>
                  </a:cxn>
                  <a:cxn ang="0">
                    <a:pos x="44" y="67"/>
                  </a:cxn>
                  <a:cxn ang="0">
                    <a:pos x="48" y="51"/>
                  </a:cxn>
                  <a:cxn ang="0">
                    <a:pos x="54" y="35"/>
                  </a:cxn>
                  <a:cxn ang="0">
                    <a:pos x="57" y="28"/>
                  </a:cxn>
                  <a:cxn ang="0">
                    <a:pos x="61" y="21"/>
                  </a:cxn>
                  <a:cxn ang="0">
                    <a:pos x="66" y="14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2" y="6"/>
                  </a:cxn>
                  <a:cxn ang="0">
                    <a:pos x="72" y="4"/>
                  </a:cxn>
                  <a:cxn ang="0">
                    <a:pos x="72" y="3"/>
                  </a:cxn>
                  <a:cxn ang="0">
                    <a:pos x="71" y="1"/>
                  </a:cxn>
                  <a:cxn ang="0">
                    <a:pos x="70" y="0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2" h="281">
                    <a:moveTo>
                      <a:pt x="65" y="1"/>
                    </a:moveTo>
                    <a:lnTo>
                      <a:pt x="65" y="1"/>
                    </a:lnTo>
                    <a:lnTo>
                      <a:pt x="56" y="13"/>
                    </a:lnTo>
                    <a:lnTo>
                      <a:pt x="48" y="26"/>
                    </a:lnTo>
                    <a:lnTo>
                      <a:pt x="42" y="39"/>
                    </a:lnTo>
                    <a:lnTo>
                      <a:pt x="38" y="53"/>
                    </a:lnTo>
                    <a:lnTo>
                      <a:pt x="35" y="67"/>
                    </a:lnTo>
                    <a:lnTo>
                      <a:pt x="32" y="82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6" y="132"/>
                    </a:lnTo>
                    <a:lnTo>
                      <a:pt x="22" y="153"/>
                    </a:lnTo>
                    <a:lnTo>
                      <a:pt x="12" y="193"/>
                    </a:lnTo>
                    <a:lnTo>
                      <a:pt x="8" y="214"/>
                    </a:lnTo>
                    <a:lnTo>
                      <a:pt x="4" y="235"/>
                    </a:lnTo>
                    <a:lnTo>
                      <a:pt x="1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1" y="279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5" y="281"/>
                    </a:lnTo>
                    <a:lnTo>
                      <a:pt x="6" y="281"/>
                    </a:lnTo>
                    <a:lnTo>
                      <a:pt x="8" y="280"/>
                    </a:lnTo>
                    <a:lnTo>
                      <a:pt x="9" y="279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10" y="258"/>
                    </a:lnTo>
                    <a:lnTo>
                      <a:pt x="12" y="240"/>
                    </a:lnTo>
                    <a:lnTo>
                      <a:pt x="14" y="222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23" y="186"/>
                    </a:lnTo>
                    <a:lnTo>
                      <a:pt x="28" y="168"/>
                    </a:lnTo>
                    <a:lnTo>
                      <a:pt x="32" y="150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9" y="99"/>
                    </a:lnTo>
                    <a:lnTo>
                      <a:pt x="41" y="83"/>
                    </a:lnTo>
                    <a:lnTo>
                      <a:pt x="44" y="67"/>
                    </a:lnTo>
                    <a:lnTo>
                      <a:pt x="48" y="51"/>
                    </a:lnTo>
                    <a:lnTo>
                      <a:pt x="54" y="35"/>
                    </a:lnTo>
                    <a:lnTo>
                      <a:pt x="57" y="28"/>
                    </a:lnTo>
                    <a:lnTo>
                      <a:pt x="61" y="21"/>
                    </a:lnTo>
                    <a:lnTo>
                      <a:pt x="66" y="1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268"/>
              <p:cNvSpPr/>
              <p:nvPr/>
            </p:nvSpPr>
            <p:spPr bwMode="auto">
              <a:xfrm>
                <a:off x="2516188" y="2290763"/>
                <a:ext cx="19050" cy="74613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5" y="11"/>
                  </a:cxn>
                  <a:cxn ang="0">
                    <a:pos x="23" y="19"/>
                  </a:cxn>
                  <a:cxn ang="0">
                    <a:pos x="19" y="32"/>
                  </a:cxn>
                  <a:cxn ang="0">
                    <a:pos x="14" y="46"/>
                  </a:cxn>
                  <a:cxn ang="0">
                    <a:pos x="13" y="53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10" y="79"/>
                  </a:cxn>
                  <a:cxn ang="0">
                    <a:pos x="8" y="98"/>
                  </a:cxn>
                  <a:cxn ang="0">
                    <a:pos x="5" y="117"/>
                  </a:cxn>
                  <a:cxn ang="0">
                    <a:pos x="4" y="126"/>
                  </a:cxn>
                  <a:cxn ang="0">
                    <a:pos x="1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1" y="140"/>
                  </a:cxn>
                  <a:cxn ang="0">
                    <a:pos x="2" y="141"/>
                  </a:cxn>
                  <a:cxn ang="0">
                    <a:pos x="4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10" y="141"/>
                  </a:cxn>
                  <a:cxn ang="0">
                    <a:pos x="11" y="138"/>
                  </a:cxn>
                  <a:cxn ang="0">
                    <a:pos x="11" y="138"/>
                  </a:cxn>
                  <a:cxn ang="0">
                    <a:pos x="15" y="123"/>
                  </a:cxn>
                  <a:cxn ang="0">
                    <a:pos x="17" y="109"/>
                  </a:cxn>
                  <a:cxn ang="0">
                    <a:pos x="19" y="93"/>
                  </a:cxn>
                  <a:cxn ang="0">
                    <a:pos x="20" y="77"/>
                  </a:cxn>
                  <a:cxn ang="0">
                    <a:pos x="20" y="77"/>
                  </a:cxn>
                  <a:cxn ang="0">
                    <a:pos x="21" y="67"/>
                  </a:cxn>
                  <a:cxn ang="0">
                    <a:pos x="22" y="58"/>
                  </a:cxn>
                  <a:cxn ang="0">
                    <a:pos x="27" y="40"/>
                  </a:cxn>
                  <a:cxn ang="0">
                    <a:pos x="32" y="23"/>
                  </a:cxn>
                  <a:cxn ang="0">
                    <a:pos x="34" y="13"/>
                  </a:cxn>
                  <a:cxn ang="0">
                    <a:pos x="35" y="4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5" h="142">
                    <a:moveTo>
                      <a:pt x="26" y="4"/>
                    </a:moveTo>
                    <a:lnTo>
                      <a:pt x="26" y="4"/>
                    </a:lnTo>
                    <a:lnTo>
                      <a:pt x="25" y="11"/>
                    </a:lnTo>
                    <a:lnTo>
                      <a:pt x="23" y="19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0" y="79"/>
                    </a:lnTo>
                    <a:lnTo>
                      <a:pt x="8" y="98"/>
                    </a:lnTo>
                    <a:lnTo>
                      <a:pt x="5" y="117"/>
                    </a:lnTo>
                    <a:lnTo>
                      <a:pt x="4" y="126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38"/>
                    </a:lnTo>
                    <a:lnTo>
                      <a:pt x="1" y="140"/>
                    </a:lnTo>
                    <a:lnTo>
                      <a:pt x="2" y="141"/>
                    </a:lnTo>
                    <a:lnTo>
                      <a:pt x="4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10" y="141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15" y="123"/>
                    </a:lnTo>
                    <a:lnTo>
                      <a:pt x="17" y="109"/>
                    </a:lnTo>
                    <a:lnTo>
                      <a:pt x="19" y="93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21" y="67"/>
                    </a:lnTo>
                    <a:lnTo>
                      <a:pt x="22" y="58"/>
                    </a:lnTo>
                    <a:lnTo>
                      <a:pt x="27" y="40"/>
                    </a:lnTo>
                    <a:lnTo>
                      <a:pt x="32" y="23"/>
                    </a:lnTo>
                    <a:lnTo>
                      <a:pt x="34" y="1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269"/>
              <p:cNvSpPr/>
              <p:nvPr/>
            </p:nvSpPr>
            <p:spPr bwMode="auto">
              <a:xfrm>
                <a:off x="2443163" y="2420938"/>
                <a:ext cx="38100" cy="215900"/>
              </a:xfrm>
              <a:custGeom>
                <a:avLst/>
                <a:gdLst/>
                <a:ahLst/>
                <a:cxnLst>
                  <a:cxn ang="0">
                    <a:pos x="65" y="2"/>
                  </a:cxn>
                  <a:cxn ang="0">
                    <a:pos x="53" y="21"/>
                  </a:cxn>
                  <a:cxn ang="0">
                    <a:pos x="48" y="39"/>
                  </a:cxn>
                  <a:cxn ang="0">
                    <a:pos x="44" y="82"/>
                  </a:cxn>
                  <a:cxn ang="0">
                    <a:pos x="35" y="143"/>
                  </a:cxn>
                  <a:cxn ang="0">
                    <a:pos x="23" y="204"/>
                  </a:cxn>
                  <a:cxn ang="0">
                    <a:pos x="19" y="217"/>
                  </a:cxn>
                  <a:cxn ang="0">
                    <a:pos x="16" y="241"/>
                  </a:cxn>
                  <a:cxn ang="0">
                    <a:pos x="13" y="252"/>
                  </a:cxn>
                  <a:cxn ang="0">
                    <a:pos x="5" y="289"/>
                  </a:cxn>
                  <a:cxn ang="0">
                    <a:pos x="3" y="303"/>
                  </a:cxn>
                  <a:cxn ang="0">
                    <a:pos x="0" y="352"/>
                  </a:cxn>
                  <a:cxn ang="0">
                    <a:pos x="1" y="404"/>
                  </a:cxn>
                  <a:cxn ang="0">
                    <a:pos x="2" y="407"/>
                  </a:cxn>
                  <a:cxn ang="0">
                    <a:pos x="6" y="408"/>
                  </a:cxn>
                  <a:cxn ang="0">
                    <a:pos x="9" y="407"/>
                  </a:cxn>
                  <a:cxn ang="0">
                    <a:pos x="10" y="404"/>
                  </a:cxn>
                  <a:cxn ang="0">
                    <a:pos x="10" y="361"/>
                  </a:cxn>
                  <a:cxn ang="0">
                    <a:pos x="11" y="319"/>
                  </a:cxn>
                  <a:cxn ang="0">
                    <a:pos x="13" y="294"/>
                  </a:cxn>
                  <a:cxn ang="0">
                    <a:pos x="25" y="245"/>
                  </a:cxn>
                  <a:cxn ang="0">
                    <a:pos x="29" y="220"/>
                  </a:cxn>
                  <a:cxn ang="0">
                    <a:pos x="31" y="206"/>
                  </a:cxn>
                  <a:cxn ang="0">
                    <a:pos x="39" y="164"/>
                  </a:cxn>
                  <a:cxn ang="0">
                    <a:pos x="49" y="108"/>
                  </a:cxn>
                  <a:cxn ang="0">
                    <a:pos x="51" y="95"/>
                  </a:cxn>
                  <a:cxn ang="0">
                    <a:pos x="55" y="56"/>
                  </a:cxn>
                  <a:cxn ang="0">
                    <a:pos x="60" y="30"/>
                  </a:cxn>
                  <a:cxn ang="0">
                    <a:pos x="68" y="13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2" y="2"/>
                  </a:cxn>
                  <a:cxn ang="0">
                    <a:pos x="69" y="0"/>
                  </a:cxn>
                  <a:cxn ang="0">
                    <a:pos x="65" y="2"/>
                  </a:cxn>
                </a:cxnLst>
                <a:rect l="0" t="0" r="r" b="b"/>
                <a:pathLst>
                  <a:path w="73" h="408">
                    <a:moveTo>
                      <a:pt x="65" y="2"/>
                    </a:moveTo>
                    <a:lnTo>
                      <a:pt x="65" y="2"/>
                    </a:lnTo>
                    <a:lnTo>
                      <a:pt x="59" y="11"/>
                    </a:lnTo>
                    <a:lnTo>
                      <a:pt x="53" y="21"/>
                    </a:lnTo>
                    <a:lnTo>
                      <a:pt x="50" y="30"/>
                    </a:lnTo>
                    <a:lnTo>
                      <a:pt x="48" y="39"/>
                    </a:lnTo>
                    <a:lnTo>
                      <a:pt x="46" y="60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35" y="143"/>
                    </a:lnTo>
                    <a:lnTo>
                      <a:pt x="29" y="173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19" y="217"/>
                    </a:lnTo>
                    <a:lnTo>
                      <a:pt x="17" y="228"/>
                    </a:lnTo>
                    <a:lnTo>
                      <a:pt x="16" y="241"/>
                    </a:lnTo>
                    <a:lnTo>
                      <a:pt x="13" y="252"/>
                    </a:lnTo>
                    <a:lnTo>
                      <a:pt x="13" y="252"/>
                    </a:lnTo>
                    <a:lnTo>
                      <a:pt x="7" y="277"/>
                    </a:lnTo>
                    <a:lnTo>
                      <a:pt x="5" y="289"/>
                    </a:lnTo>
                    <a:lnTo>
                      <a:pt x="3" y="303"/>
                    </a:lnTo>
                    <a:lnTo>
                      <a:pt x="3" y="303"/>
                    </a:lnTo>
                    <a:lnTo>
                      <a:pt x="1" y="327"/>
                    </a:lnTo>
                    <a:lnTo>
                      <a:pt x="0" y="35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05"/>
                    </a:lnTo>
                    <a:lnTo>
                      <a:pt x="2" y="407"/>
                    </a:lnTo>
                    <a:lnTo>
                      <a:pt x="4" y="408"/>
                    </a:lnTo>
                    <a:lnTo>
                      <a:pt x="6" y="408"/>
                    </a:lnTo>
                    <a:lnTo>
                      <a:pt x="7" y="408"/>
                    </a:lnTo>
                    <a:lnTo>
                      <a:pt x="9" y="407"/>
                    </a:lnTo>
                    <a:lnTo>
                      <a:pt x="10" y="405"/>
                    </a:lnTo>
                    <a:lnTo>
                      <a:pt x="10" y="404"/>
                    </a:lnTo>
                    <a:lnTo>
                      <a:pt x="10" y="404"/>
                    </a:lnTo>
                    <a:lnTo>
                      <a:pt x="10" y="361"/>
                    </a:lnTo>
                    <a:lnTo>
                      <a:pt x="11" y="319"/>
                    </a:lnTo>
                    <a:lnTo>
                      <a:pt x="11" y="319"/>
                    </a:lnTo>
                    <a:lnTo>
                      <a:pt x="12" y="307"/>
                    </a:lnTo>
                    <a:lnTo>
                      <a:pt x="13" y="294"/>
                    </a:lnTo>
                    <a:lnTo>
                      <a:pt x="19" y="270"/>
                    </a:lnTo>
                    <a:lnTo>
                      <a:pt x="25" y="245"/>
                    </a:lnTo>
                    <a:lnTo>
                      <a:pt x="28" y="232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06"/>
                    </a:lnTo>
                    <a:lnTo>
                      <a:pt x="33" y="192"/>
                    </a:lnTo>
                    <a:lnTo>
                      <a:pt x="39" y="164"/>
                    </a:lnTo>
                    <a:lnTo>
                      <a:pt x="45" y="136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95"/>
                    </a:lnTo>
                    <a:lnTo>
                      <a:pt x="52" y="83"/>
                    </a:lnTo>
                    <a:lnTo>
                      <a:pt x="55" y="56"/>
                    </a:lnTo>
                    <a:lnTo>
                      <a:pt x="57" y="42"/>
                    </a:lnTo>
                    <a:lnTo>
                      <a:pt x="60" y="30"/>
                    </a:lnTo>
                    <a:lnTo>
                      <a:pt x="65" y="19"/>
                    </a:lnTo>
                    <a:lnTo>
                      <a:pt x="68" y="13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270"/>
              <p:cNvSpPr/>
              <p:nvPr/>
            </p:nvSpPr>
            <p:spPr bwMode="auto">
              <a:xfrm>
                <a:off x="2463800" y="2487613"/>
                <a:ext cx="34925" cy="16986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5" y="22"/>
                  </a:cxn>
                  <a:cxn ang="0">
                    <a:pos x="51" y="40"/>
                  </a:cxn>
                  <a:cxn ang="0">
                    <a:pos x="42" y="75"/>
                  </a:cxn>
                  <a:cxn ang="0">
                    <a:pos x="42" y="75"/>
                  </a:cxn>
                  <a:cxn ang="0">
                    <a:pos x="25" y="161"/>
                  </a:cxn>
                  <a:cxn ang="0">
                    <a:pos x="25" y="161"/>
                  </a:cxn>
                  <a:cxn ang="0">
                    <a:pos x="17" y="199"/>
                  </a:cxn>
                  <a:cxn ang="0">
                    <a:pos x="9" y="238"/>
                  </a:cxn>
                  <a:cxn ang="0">
                    <a:pos x="5" y="256"/>
                  </a:cxn>
                  <a:cxn ang="0">
                    <a:pos x="3" y="276"/>
                  </a:cxn>
                  <a:cxn ang="0">
                    <a:pos x="1" y="295"/>
                  </a:cxn>
                  <a:cxn ang="0">
                    <a:pos x="0" y="314"/>
                  </a:cxn>
                  <a:cxn ang="0">
                    <a:pos x="0" y="314"/>
                  </a:cxn>
                  <a:cxn ang="0">
                    <a:pos x="0" y="316"/>
                  </a:cxn>
                  <a:cxn ang="0">
                    <a:pos x="1" y="318"/>
                  </a:cxn>
                  <a:cxn ang="0">
                    <a:pos x="3" y="318"/>
                  </a:cxn>
                  <a:cxn ang="0">
                    <a:pos x="4" y="319"/>
                  </a:cxn>
                  <a:cxn ang="0">
                    <a:pos x="6" y="318"/>
                  </a:cxn>
                  <a:cxn ang="0">
                    <a:pos x="7" y="318"/>
                  </a:cxn>
                  <a:cxn ang="0">
                    <a:pos x="8" y="316"/>
                  </a:cxn>
                  <a:cxn ang="0">
                    <a:pos x="9" y="314"/>
                  </a:cxn>
                  <a:cxn ang="0">
                    <a:pos x="9" y="314"/>
                  </a:cxn>
                  <a:cxn ang="0">
                    <a:pos x="10" y="294"/>
                  </a:cxn>
                  <a:cxn ang="0">
                    <a:pos x="12" y="274"/>
                  </a:cxn>
                  <a:cxn ang="0">
                    <a:pos x="16" y="254"/>
                  </a:cxn>
                  <a:cxn ang="0">
                    <a:pos x="19" y="234"/>
                  </a:cxn>
                  <a:cxn ang="0">
                    <a:pos x="36" y="155"/>
                  </a:cxn>
                  <a:cxn ang="0">
                    <a:pos x="36" y="155"/>
                  </a:cxn>
                  <a:cxn ang="0">
                    <a:pos x="54" y="69"/>
                  </a:cxn>
                  <a:cxn ang="0">
                    <a:pos x="54" y="69"/>
                  </a:cxn>
                  <a:cxn ang="0">
                    <a:pos x="61" y="37"/>
                  </a:cxn>
                  <a:cxn ang="0">
                    <a:pos x="64" y="2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19">
                    <a:moveTo>
                      <a:pt x="57" y="4"/>
                    </a:moveTo>
                    <a:lnTo>
                      <a:pt x="57" y="4"/>
                    </a:lnTo>
                    <a:lnTo>
                      <a:pt x="55" y="22"/>
                    </a:lnTo>
                    <a:lnTo>
                      <a:pt x="51" y="40"/>
                    </a:lnTo>
                    <a:lnTo>
                      <a:pt x="42" y="75"/>
                    </a:lnTo>
                    <a:lnTo>
                      <a:pt x="42" y="75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17" y="199"/>
                    </a:lnTo>
                    <a:lnTo>
                      <a:pt x="9" y="238"/>
                    </a:lnTo>
                    <a:lnTo>
                      <a:pt x="5" y="256"/>
                    </a:lnTo>
                    <a:lnTo>
                      <a:pt x="3" y="276"/>
                    </a:lnTo>
                    <a:lnTo>
                      <a:pt x="1" y="295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16"/>
                    </a:lnTo>
                    <a:lnTo>
                      <a:pt x="1" y="318"/>
                    </a:lnTo>
                    <a:lnTo>
                      <a:pt x="3" y="318"/>
                    </a:lnTo>
                    <a:lnTo>
                      <a:pt x="4" y="319"/>
                    </a:lnTo>
                    <a:lnTo>
                      <a:pt x="6" y="318"/>
                    </a:lnTo>
                    <a:lnTo>
                      <a:pt x="7" y="318"/>
                    </a:lnTo>
                    <a:lnTo>
                      <a:pt x="8" y="316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10" y="294"/>
                    </a:lnTo>
                    <a:lnTo>
                      <a:pt x="12" y="274"/>
                    </a:lnTo>
                    <a:lnTo>
                      <a:pt x="16" y="254"/>
                    </a:lnTo>
                    <a:lnTo>
                      <a:pt x="19" y="234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54" y="69"/>
                    </a:lnTo>
                    <a:lnTo>
                      <a:pt x="54" y="69"/>
                    </a:lnTo>
                    <a:lnTo>
                      <a:pt x="61" y="37"/>
                    </a:lnTo>
                    <a:lnTo>
                      <a:pt x="64" y="2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2" name="Freeform 271"/>
              <p:cNvSpPr/>
              <p:nvPr/>
            </p:nvSpPr>
            <p:spPr bwMode="auto">
              <a:xfrm>
                <a:off x="2482850" y="2514600"/>
                <a:ext cx="46038" cy="158750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77" y="4"/>
                  </a:cxn>
                  <a:cxn ang="0">
                    <a:pos x="76" y="13"/>
                  </a:cxn>
                  <a:cxn ang="0">
                    <a:pos x="73" y="22"/>
                  </a:cxn>
                  <a:cxn ang="0">
                    <a:pos x="66" y="40"/>
                  </a:cxn>
                  <a:cxn ang="0">
                    <a:pos x="59" y="57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47" y="94"/>
                  </a:cxn>
                  <a:cxn ang="0">
                    <a:pos x="42" y="113"/>
                  </a:cxn>
                  <a:cxn ang="0">
                    <a:pos x="34" y="152"/>
                  </a:cxn>
                  <a:cxn ang="0">
                    <a:pos x="34" y="152"/>
                  </a:cxn>
                  <a:cxn ang="0">
                    <a:pos x="30" y="170"/>
                  </a:cxn>
                  <a:cxn ang="0">
                    <a:pos x="25" y="188"/>
                  </a:cxn>
                  <a:cxn ang="0">
                    <a:pos x="15" y="223"/>
                  </a:cxn>
                  <a:cxn ang="0">
                    <a:pos x="10" y="240"/>
                  </a:cxn>
                  <a:cxn ang="0">
                    <a:pos x="5" y="258"/>
                  </a:cxn>
                  <a:cxn ang="0">
                    <a:pos x="2" y="276"/>
                  </a:cxn>
                  <a:cxn ang="0">
                    <a:pos x="0" y="295"/>
                  </a:cxn>
                  <a:cxn ang="0">
                    <a:pos x="0" y="295"/>
                  </a:cxn>
                  <a:cxn ang="0">
                    <a:pos x="1" y="297"/>
                  </a:cxn>
                  <a:cxn ang="0">
                    <a:pos x="2" y="298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10" y="297"/>
                  </a:cxn>
                  <a:cxn ang="0">
                    <a:pos x="11" y="295"/>
                  </a:cxn>
                  <a:cxn ang="0">
                    <a:pos x="11" y="295"/>
                  </a:cxn>
                  <a:cxn ang="0">
                    <a:pos x="12" y="275"/>
                  </a:cxn>
                  <a:cxn ang="0">
                    <a:pos x="15" y="257"/>
                  </a:cxn>
                  <a:cxn ang="0">
                    <a:pos x="19" y="238"/>
                  </a:cxn>
                  <a:cxn ang="0">
                    <a:pos x="24" y="220"/>
                  </a:cxn>
                  <a:cxn ang="0">
                    <a:pos x="35" y="183"/>
                  </a:cxn>
                  <a:cxn ang="0">
                    <a:pos x="40" y="165"/>
                  </a:cxn>
                  <a:cxn ang="0">
                    <a:pos x="45" y="146"/>
                  </a:cxn>
                  <a:cxn ang="0">
                    <a:pos x="45" y="146"/>
                  </a:cxn>
                  <a:cxn ang="0">
                    <a:pos x="48" y="127"/>
                  </a:cxn>
                  <a:cxn ang="0">
                    <a:pos x="53" y="107"/>
                  </a:cxn>
                  <a:cxn ang="0">
                    <a:pos x="58" y="88"/>
                  </a:cxn>
                  <a:cxn ang="0">
                    <a:pos x="64" y="70"/>
                  </a:cxn>
                  <a:cxn ang="0">
                    <a:pos x="64" y="70"/>
                  </a:cxn>
                  <a:cxn ang="0">
                    <a:pos x="70" y="53"/>
                  </a:cxn>
                  <a:cxn ang="0">
                    <a:pos x="78" y="38"/>
                  </a:cxn>
                  <a:cxn ang="0">
                    <a:pos x="83" y="21"/>
                  </a:cxn>
                  <a:cxn ang="0">
                    <a:pos x="85" y="13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6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79" y="1"/>
                  </a:cxn>
                  <a:cxn ang="0">
                    <a:pos x="77" y="2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86" h="299">
                    <a:moveTo>
                      <a:pt x="77" y="4"/>
                    </a:moveTo>
                    <a:lnTo>
                      <a:pt x="77" y="4"/>
                    </a:lnTo>
                    <a:lnTo>
                      <a:pt x="76" y="13"/>
                    </a:lnTo>
                    <a:lnTo>
                      <a:pt x="73" y="22"/>
                    </a:lnTo>
                    <a:lnTo>
                      <a:pt x="66" y="40"/>
                    </a:lnTo>
                    <a:lnTo>
                      <a:pt x="59" y="57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7" y="94"/>
                    </a:lnTo>
                    <a:lnTo>
                      <a:pt x="42" y="113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0" y="170"/>
                    </a:lnTo>
                    <a:lnTo>
                      <a:pt x="25" y="188"/>
                    </a:lnTo>
                    <a:lnTo>
                      <a:pt x="15" y="223"/>
                    </a:lnTo>
                    <a:lnTo>
                      <a:pt x="10" y="240"/>
                    </a:lnTo>
                    <a:lnTo>
                      <a:pt x="5" y="258"/>
                    </a:lnTo>
                    <a:lnTo>
                      <a:pt x="2" y="276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1" y="297"/>
                    </a:lnTo>
                    <a:lnTo>
                      <a:pt x="2" y="298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10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75"/>
                    </a:lnTo>
                    <a:lnTo>
                      <a:pt x="15" y="257"/>
                    </a:lnTo>
                    <a:lnTo>
                      <a:pt x="19" y="238"/>
                    </a:lnTo>
                    <a:lnTo>
                      <a:pt x="24" y="220"/>
                    </a:lnTo>
                    <a:lnTo>
                      <a:pt x="35" y="183"/>
                    </a:lnTo>
                    <a:lnTo>
                      <a:pt x="40" y="165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8" y="127"/>
                    </a:lnTo>
                    <a:lnTo>
                      <a:pt x="53" y="107"/>
                    </a:lnTo>
                    <a:lnTo>
                      <a:pt x="58" y="8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70" y="53"/>
                    </a:lnTo>
                    <a:lnTo>
                      <a:pt x="78" y="38"/>
                    </a:lnTo>
                    <a:lnTo>
                      <a:pt x="83" y="21"/>
                    </a:lnTo>
                    <a:lnTo>
                      <a:pt x="85" y="13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5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9" y="1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3" name="Freeform 272"/>
              <p:cNvSpPr/>
              <p:nvPr/>
            </p:nvSpPr>
            <p:spPr bwMode="auto">
              <a:xfrm>
                <a:off x="2516188" y="2557463"/>
                <a:ext cx="28575" cy="163513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29" y="78"/>
                  </a:cxn>
                  <a:cxn ang="0">
                    <a:pos x="16" y="152"/>
                  </a:cxn>
                  <a:cxn ang="0">
                    <a:pos x="10" y="189"/>
                  </a:cxn>
                  <a:cxn ang="0">
                    <a:pos x="4" y="226"/>
                  </a:cxn>
                  <a:cxn ang="0">
                    <a:pos x="1" y="265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304"/>
                  </a:cxn>
                  <a:cxn ang="0">
                    <a:pos x="1" y="306"/>
                  </a:cxn>
                  <a:cxn ang="0">
                    <a:pos x="2" y="307"/>
                  </a:cxn>
                  <a:cxn ang="0">
                    <a:pos x="4" y="307"/>
                  </a:cxn>
                  <a:cxn ang="0">
                    <a:pos x="6" y="307"/>
                  </a:cxn>
                  <a:cxn ang="0">
                    <a:pos x="7" y="306"/>
                  </a:cxn>
                  <a:cxn ang="0">
                    <a:pos x="9" y="304"/>
                  </a:cxn>
                  <a:cxn ang="0">
                    <a:pos x="10" y="303"/>
                  </a:cxn>
                  <a:cxn ang="0">
                    <a:pos x="10" y="303"/>
                  </a:cxn>
                  <a:cxn ang="0">
                    <a:pos x="11" y="265"/>
                  </a:cxn>
                  <a:cxn ang="0">
                    <a:pos x="14" y="227"/>
                  </a:cxn>
                  <a:cxn ang="0">
                    <a:pos x="19" y="190"/>
                  </a:cxn>
                  <a:cxn ang="0">
                    <a:pos x="25" y="153"/>
                  </a:cxn>
                  <a:cxn ang="0">
                    <a:pos x="38" y="80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3" y="4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3" h="307">
                    <a:moveTo>
                      <a:pt x="45" y="4"/>
                    </a:moveTo>
                    <a:lnTo>
                      <a:pt x="45" y="4"/>
                    </a:lnTo>
                    <a:lnTo>
                      <a:pt x="29" y="78"/>
                    </a:lnTo>
                    <a:lnTo>
                      <a:pt x="16" y="152"/>
                    </a:lnTo>
                    <a:lnTo>
                      <a:pt x="10" y="189"/>
                    </a:lnTo>
                    <a:lnTo>
                      <a:pt x="4" y="226"/>
                    </a:lnTo>
                    <a:lnTo>
                      <a:pt x="1" y="26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04"/>
                    </a:lnTo>
                    <a:lnTo>
                      <a:pt x="1" y="306"/>
                    </a:lnTo>
                    <a:lnTo>
                      <a:pt x="2" y="307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7" y="306"/>
                    </a:lnTo>
                    <a:lnTo>
                      <a:pt x="9" y="304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1" y="265"/>
                    </a:lnTo>
                    <a:lnTo>
                      <a:pt x="14" y="227"/>
                    </a:lnTo>
                    <a:lnTo>
                      <a:pt x="19" y="190"/>
                    </a:lnTo>
                    <a:lnTo>
                      <a:pt x="25" y="153"/>
                    </a:lnTo>
                    <a:lnTo>
                      <a:pt x="38" y="80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273"/>
              <p:cNvSpPr/>
              <p:nvPr/>
            </p:nvSpPr>
            <p:spPr bwMode="auto">
              <a:xfrm>
                <a:off x="2549525" y="2571750"/>
                <a:ext cx="28575" cy="161925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44" y="12"/>
                  </a:cxn>
                  <a:cxn ang="0">
                    <a:pos x="42" y="21"/>
                  </a:cxn>
                  <a:cxn ang="0">
                    <a:pos x="37" y="37"/>
                  </a:cxn>
                  <a:cxn ang="0">
                    <a:pos x="33" y="53"/>
                  </a:cxn>
                  <a:cxn ang="0">
                    <a:pos x="29" y="68"/>
                  </a:cxn>
                  <a:cxn ang="0">
                    <a:pos x="29" y="68"/>
                  </a:cxn>
                  <a:cxn ang="0">
                    <a:pos x="27" y="88"/>
                  </a:cxn>
                  <a:cxn ang="0">
                    <a:pos x="25" y="107"/>
                  </a:cxn>
                  <a:cxn ang="0">
                    <a:pos x="21" y="147"/>
                  </a:cxn>
                  <a:cxn ang="0">
                    <a:pos x="21" y="147"/>
                  </a:cxn>
                  <a:cxn ang="0">
                    <a:pos x="15" y="185"/>
                  </a:cxn>
                  <a:cxn ang="0">
                    <a:pos x="7" y="224"/>
                  </a:cxn>
                  <a:cxn ang="0">
                    <a:pos x="2" y="262"/>
                  </a:cxn>
                  <a:cxn ang="0">
                    <a:pos x="1" y="282"/>
                  </a:cxn>
                  <a:cxn ang="0">
                    <a:pos x="0" y="302"/>
                  </a:cxn>
                  <a:cxn ang="0">
                    <a:pos x="0" y="302"/>
                  </a:cxn>
                  <a:cxn ang="0">
                    <a:pos x="0" y="304"/>
                  </a:cxn>
                  <a:cxn ang="0">
                    <a:pos x="1" y="305"/>
                  </a:cxn>
                  <a:cxn ang="0">
                    <a:pos x="3" y="306"/>
                  </a:cxn>
                  <a:cxn ang="0">
                    <a:pos x="4" y="306"/>
                  </a:cxn>
                  <a:cxn ang="0">
                    <a:pos x="6" y="306"/>
                  </a:cxn>
                  <a:cxn ang="0">
                    <a:pos x="7" y="305"/>
                  </a:cxn>
                  <a:cxn ang="0">
                    <a:pos x="10" y="304"/>
                  </a:cxn>
                  <a:cxn ang="0">
                    <a:pos x="10" y="302"/>
                  </a:cxn>
                  <a:cxn ang="0">
                    <a:pos x="10" y="302"/>
                  </a:cxn>
                  <a:cxn ang="0">
                    <a:pos x="11" y="281"/>
                  </a:cxn>
                  <a:cxn ang="0">
                    <a:pos x="13" y="261"/>
                  </a:cxn>
                  <a:cxn ang="0">
                    <a:pos x="18" y="221"/>
                  </a:cxn>
                  <a:cxn ang="0">
                    <a:pos x="24" y="181"/>
                  </a:cxn>
                  <a:cxn ang="0">
                    <a:pos x="31" y="140"/>
                  </a:cxn>
                  <a:cxn ang="0">
                    <a:pos x="31" y="140"/>
                  </a:cxn>
                  <a:cxn ang="0">
                    <a:pos x="35" y="102"/>
                  </a:cxn>
                  <a:cxn ang="0">
                    <a:pos x="37" y="83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3" y="49"/>
                  </a:cxn>
                  <a:cxn ang="0">
                    <a:pos x="48" y="34"/>
                  </a:cxn>
                  <a:cxn ang="0">
                    <a:pos x="52" y="20"/>
                  </a:cxn>
                  <a:cxn ang="0">
                    <a:pos x="53" y="12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4" h="306">
                    <a:moveTo>
                      <a:pt x="45" y="4"/>
                    </a:moveTo>
                    <a:lnTo>
                      <a:pt x="45" y="4"/>
                    </a:lnTo>
                    <a:lnTo>
                      <a:pt x="44" y="12"/>
                    </a:lnTo>
                    <a:lnTo>
                      <a:pt x="42" y="21"/>
                    </a:lnTo>
                    <a:lnTo>
                      <a:pt x="37" y="37"/>
                    </a:lnTo>
                    <a:lnTo>
                      <a:pt x="33" y="53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7" y="88"/>
                    </a:lnTo>
                    <a:lnTo>
                      <a:pt x="25" y="10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5" y="185"/>
                    </a:lnTo>
                    <a:lnTo>
                      <a:pt x="7" y="224"/>
                    </a:lnTo>
                    <a:lnTo>
                      <a:pt x="2" y="262"/>
                    </a:lnTo>
                    <a:lnTo>
                      <a:pt x="1" y="28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1" y="305"/>
                    </a:lnTo>
                    <a:lnTo>
                      <a:pt x="3" y="306"/>
                    </a:lnTo>
                    <a:lnTo>
                      <a:pt x="4" y="306"/>
                    </a:lnTo>
                    <a:lnTo>
                      <a:pt x="6" y="306"/>
                    </a:lnTo>
                    <a:lnTo>
                      <a:pt x="7" y="305"/>
                    </a:lnTo>
                    <a:lnTo>
                      <a:pt x="10" y="304"/>
                    </a:lnTo>
                    <a:lnTo>
                      <a:pt x="10" y="302"/>
                    </a:lnTo>
                    <a:lnTo>
                      <a:pt x="10" y="302"/>
                    </a:lnTo>
                    <a:lnTo>
                      <a:pt x="11" y="281"/>
                    </a:lnTo>
                    <a:lnTo>
                      <a:pt x="13" y="261"/>
                    </a:lnTo>
                    <a:lnTo>
                      <a:pt x="18" y="221"/>
                    </a:lnTo>
                    <a:lnTo>
                      <a:pt x="24" y="181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5" y="102"/>
                    </a:lnTo>
                    <a:lnTo>
                      <a:pt x="37" y="83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49"/>
                    </a:lnTo>
                    <a:lnTo>
                      <a:pt x="48" y="34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5" name="Freeform 274"/>
              <p:cNvSpPr/>
              <p:nvPr/>
            </p:nvSpPr>
            <p:spPr bwMode="auto">
              <a:xfrm>
                <a:off x="2579688" y="2598738"/>
                <a:ext cx="15875" cy="155575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8" y="40"/>
                  </a:cxn>
                  <a:cxn ang="0">
                    <a:pos x="16" y="75"/>
                  </a:cxn>
                  <a:cxn ang="0">
                    <a:pos x="12" y="110"/>
                  </a:cxn>
                  <a:cxn ang="0">
                    <a:pos x="8" y="146"/>
                  </a:cxn>
                  <a:cxn ang="0">
                    <a:pos x="8" y="146"/>
                  </a:cxn>
                  <a:cxn ang="0">
                    <a:pos x="6" y="164"/>
                  </a:cxn>
                  <a:cxn ang="0">
                    <a:pos x="6" y="181"/>
                  </a:cxn>
                  <a:cxn ang="0">
                    <a:pos x="5" y="217"/>
                  </a:cxn>
                  <a:cxn ang="0">
                    <a:pos x="4" y="252"/>
                  </a:cxn>
                  <a:cxn ang="0">
                    <a:pos x="3" y="269"/>
                  </a:cxn>
                  <a:cxn ang="0">
                    <a:pos x="0" y="287"/>
                  </a:cxn>
                  <a:cxn ang="0">
                    <a:pos x="0" y="287"/>
                  </a:cxn>
                  <a:cxn ang="0">
                    <a:pos x="0" y="289"/>
                  </a:cxn>
                  <a:cxn ang="0">
                    <a:pos x="1" y="291"/>
                  </a:cxn>
                  <a:cxn ang="0">
                    <a:pos x="4" y="293"/>
                  </a:cxn>
                  <a:cxn ang="0">
                    <a:pos x="5" y="293"/>
                  </a:cxn>
                  <a:cxn ang="0">
                    <a:pos x="7" y="293"/>
                  </a:cxn>
                  <a:cxn ang="0">
                    <a:pos x="8" y="292"/>
                  </a:cxn>
                  <a:cxn ang="0">
                    <a:pos x="9" y="290"/>
                  </a:cxn>
                  <a:cxn ang="0">
                    <a:pos x="9" y="290"/>
                  </a:cxn>
                  <a:cxn ang="0">
                    <a:pos x="11" y="274"/>
                  </a:cxn>
                  <a:cxn ang="0">
                    <a:pos x="13" y="258"/>
                  </a:cxn>
                  <a:cxn ang="0">
                    <a:pos x="16" y="226"/>
                  </a:cxn>
                  <a:cxn ang="0">
                    <a:pos x="16" y="194"/>
                  </a:cxn>
                  <a:cxn ang="0">
                    <a:pos x="16" y="162"/>
                  </a:cxn>
                  <a:cxn ang="0">
                    <a:pos x="16" y="162"/>
                  </a:cxn>
                  <a:cxn ang="0">
                    <a:pos x="17" y="143"/>
                  </a:cxn>
                  <a:cxn ang="0">
                    <a:pos x="19" y="125"/>
                  </a:cxn>
                  <a:cxn ang="0">
                    <a:pos x="22" y="106"/>
                  </a:cxn>
                  <a:cxn ang="0">
                    <a:pos x="24" y="87"/>
                  </a:cxn>
                  <a:cxn ang="0">
                    <a:pos x="24" y="87"/>
                  </a:cxn>
                  <a:cxn ang="0">
                    <a:pos x="27" y="46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28" h="293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8" y="40"/>
                    </a:lnTo>
                    <a:lnTo>
                      <a:pt x="16" y="75"/>
                    </a:lnTo>
                    <a:lnTo>
                      <a:pt x="12" y="110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6" y="164"/>
                    </a:lnTo>
                    <a:lnTo>
                      <a:pt x="6" y="181"/>
                    </a:lnTo>
                    <a:lnTo>
                      <a:pt x="5" y="217"/>
                    </a:lnTo>
                    <a:lnTo>
                      <a:pt x="4" y="252"/>
                    </a:lnTo>
                    <a:lnTo>
                      <a:pt x="3" y="26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89"/>
                    </a:lnTo>
                    <a:lnTo>
                      <a:pt x="1" y="291"/>
                    </a:lnTo>
                    <a:lnTo>
                      <a:pt x="4" y="293"/>
                    </a:lnTo>
                    <a:lnTo>
                      <a:pt x="5" y="293"/>
                    </a:lnTo>
                    <a:lnTo>
                      <a:pt x="7" y="293"/>
                    </a:lnTo>
                    <a:lnTo>
                      <a:pt x="8" y="292"/>
                    </a:lnTo>
                    <a:lnTo>
                      <a:pt x="9" y="290"/>
                    </a:lnTo>
                    <a:lnTo>
                      <a:pt x="9" y="290"/>
                    </a:lnTo>
                    <a:lnTo>
                      <a:pt x="11" y="274"/>
                    </a:lnTo>
                    <a:lnTo>
                      <a:pt x="13" y="258"/>
                    </a:lnTo>
                    <a:lnTo>
                      <a:pt x="16" y="226"/>
                    </a:lnTo>
                    <a:lnTo>
                      <a:pt x="16" y="194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7" y="143"/>
                    </a:lnTo>
                    <a:lnTo>
                      <a:pt x="19" y="125"/>
                    </a:lnTo>
                    <a:lnTo>
                      <a:pt x="22" y="106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46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275"/>
              <p:cNvSpPr/>
              <p:nvPr/>
            </p:nvSpPr>
            <p:spPr bwMode="auto">
              <a:xfrm>
                <a:off x="2609850" y="2592388"/>
                <a:ext cx="25400" cy="1587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23"/>
                  </a:cxn>
                  <a:cxn ang="0">
                    <a:pos x="36" y="42"/>
                  </a:cxn>
                  <a:cxn ang="0">
                    <a:pos x="32" y="78"/>
                  </a:cxn>
                  <a:cxn ang="0">
                    <a:pos x="26" y="114"/>
                  </a:cxn>
                  <a:cxn ang="0">
                    <a:pos x="18" y="150"/>
                  </a:cxn>
                  <a:cxn ang="0">
                    <a:pos x="12" y="186"/>
                  </a:cxn>
                  <a:cxn ang="0">
                    <a:pos x="6" y="222"/>
                  </a:cxn>
                  <a:cxn ang="0">
                    <a:pos x="2" y="258"/>
                  </a:cxn>
                  <a:cxn ang="0">
                    <a:pos x="1" y="277"/>
                  </a:cxn>
                  <a:cxn ang="0">
                    <a:pos x="0" y="296"/>
                  </a:cxn>
                  <a:cxn ang="0">
                    <a:pos x="0" y="296"/>
                  </a:cxn>
                  <a:cxn ang="0">
                    <a:pos x="0" y="298"/>
                  </a:cxn>
                  <a:cxn ang="0">
                    <a:pos x="1" y="299"/>
                  </a:cxn>
                  <a:cxn ang="0">
                    <a:pos x="3" y="300"/>
                  </a:cxn>
                  <a:cxn ang="0">
                    <a:pos x="4" y="300"/>
                  </a:cxn>
                  <a:cxn ang="0">
                    <a:pos x="6" y="300"/>
                  </a:cxn>
                  <a:cxn ang="0">
                    <a:pos x="8" y="299"/>
                  </a:cxn>
                  <a:cxn ang="0">
                    <a:pos x="9" y="298"/>
                  </a:cxn>
                  <a:cxn ang="0">
                    <a:pos x="9" y="296"/>
                  </a:cxn>
                  <a:cxn ang="0">
                    <a:pos x="9" y="296"/>
                  </a:cxn>
                  <a:cxn ang="0">
                    <a:pos x="10" y="277"/>
                  </a:cxn>
                  <a:cxn ang="0">
                    <a:pos x="11" y="258"/>
                  </a:cxn>
                  <a:cxn ang="0">
                    <a:pos x="15" y="222"/>
                  </a:cxn>
                  <a:cxn ang="0">
                    <a:pos x="22" y="186"/>
                  </a:cxn>
                  <a:cxn ang="0">
                    <a:pos x="29" y="150"/>
                  </a:cxn>
                  <a:cxn ang="0">
                    <a:pos x="35" y="114"/>
                  </a:cxn>
                  <a:cxn ang="0">
                    <a:pos x="41" y="78"/>
                  </a:cxn>
                  <a:cxn ang="0">
                    <a:pos x="45" y="42"/>
                  </a:cxn>
                  <a:cxn ang="0">
                    <a:pos x="46" y="23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300">
                    <a:moveTo>
                      <a:pt x="38" y="4"/>
                    </a:moveTo>
                    <a:lnTo>
                      <a:pt x="38" y="4"/>
                    </a:lnTo>
                    <a:lnTo>
                      <a:pt x="37" y="23"/>
                    </a:lnTo>
                    <a:lnTo>
                      <a:pt x="36" y="42"/>
                    </a:lnTo>
                    <a:lnTo>
                      <a:pt x="32" y="78"/>
                    </a:lnTo>
                    <a:lnTo>
                      <a:pt x="26" y="114"/>
                    </a:lnTo>
                    <a:lnTo>
                      <a:pt x="18" y="150"/>
                    </a:lnTo>
                    <a:lnTo>
                      <a:pt x="12" y="186"/>
                    </a:lnTo>
                    <a:lnTo>
                      <a:pt x="6" y="222"/>
                    </a:lnTo>
                    <a:lnTo>
                      <a:pt x="2" y="258"/>
                    </a:lnTo>
                    <a:lnTo>
                      <a:pt x="1" y="27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0" y="298"/>
                    </a:lnTo>
                    <a:lnTo>
                      <a:pt x="1" y="299"/>
                    </a:lnTo>
                    <a:lnTo>
                      <a:pt x="3" y="300"/>
                    </a:lnTo>
                    <a:lnTo>
                      <a:pt x="4" y="300"/>
                    </a:lnTo>
                    <a:lnTo>
                      <a:pt x="6" y="300"/>
                    </a:lnTo>
                    <a:lnTo>
                      <a:pt x="8" y="299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0" y="277"/>
                    </a:lnTo>
                    <a:lnTo>
                      <a:pt x="11" y="258"/>
                    </a:lnTo>
                    <a:lnTo>
                      <a:pt x="15" y="222"/>
                    </a:lnTo>
                    <a:lnTo>
                      <a:pt x="22" y="186"/>
                    </a:lnTo>
                    <a:lnTo>
                      <a:pt x="29" y="150"/>
                    </a:lnTo>
                    <a:lnTo>
                      <a:pt x="35" y="114"/>
                    </a:lnTo>
                    <a:lnTo>
                      <a:pt x="41" y="78"/>
                    </a:lnTo>
                    <a:lnTo>
                      <a:pt x="45" y="42"/>
                    </a:lnTo>
                    <a:lnTo>
                      <a:pt x="46" y="2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276"/>
              <p:cNvSpPr/>
              <p:nvPr/>
            </p:nvSpPr>
            <p:spPr bwMode="auto">
              <a:xfrm>
                <a:off x="2649538" y="2581275"/>
                <a:ext cx="22225" cy="20637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3" y="25"/>
                  </a:cxn>
                  <a:cxn ang="0">
                    <a:pos x="30" y="47"/>
                  </a:cxn>
                  <a:cxn ang="0">
                    <a:pos x="24" y="89"/>
                  </a:cxn>
                  <a:cxn ang="0">
                    <a:pos x="19" y="133"/>
                  </a:cxn>
                  <a:cxn ang="0">
                    <a:pos x="17" y="154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5" y="191"/>
                  </a:cxn>
                  <a:cxn ang="0">
                    <a:pos x="14" y="207"/>
                  </a:cxn>
                  <a:cxn ang="0">
                    <a:pos x="11" y="239"/>
                  </a:cxn>
                  <a:cxn ang="0">
                    <a:pos x="11" y="239"/>
                  </a:cxn>
                  <a:cxn ang="0">
                    <a:pos x="6" y="290"/>
                  </a:cxn>
                  <a:cxn ang="0">
                    <a:pos x="2" y="340"/>
                  </a:cxn>
                  <a:cxn ang="0">
                    <a:pos x="2" y="340"/>
                  </a:cxn>
                  <a:cxn ang="0">
                    <a:pos x="1" y="351"/>
                  </a:cxn>
                  <a:cxn ang="0">
                    <a:pos x="0" y="365"/>
                  </a:cxn>
                  <a:cxn ang="0">
                    <a:pos x="0" y="372"/>
                  </a:cxn>
                  <a:cxn ang="0">
                    <a:pos x="0" y="380"/>
                  </a:cxn>
                  <a:cxn ang="0">
                    <a:pos x="2" y="385"/>
                  </a:cxn>
                  <a:cxn ang="0">
                    <a:pos x="3" y="387"/>
                  </a:cxn>
                  <a:cxn ang="0">
                    <a:pos x="5" y="388"/>
                  </a:cxn>
                  <a:cxn ang="0">
                    <a:pos x="5" y="388"/>
                  </a:cxn>
                  <a:cxn ang="0">
                    <a:pos x="7" y="388"/>
                  </a:cxn>
                  <a:cxn ang="0">
                    <a:pos x="8" y="388"/>
                  </a:cxn>
                  <a:cxn ang="0">
                    <a:pos x="11" y="387"/>
                  </a:cxn>
                  <a:cxn ang="0">
                    <a:pos x="12" y="386"/>
                  </a:cxn>
                  <a:cxn ang="0">
                    <a:pos x="13" y="384"/>
                  </a:cxn>
                  <a:cxn ang="0">
                    <a:pos x="13" y="383"/>
                  </a:cxn>
                  <a:cxn ang="0">
                    <a:pos x="12" y="381"/>
                  </a:cxn>
                  <a:cxn ang="0">
                    <a:pos x="10" y="380"/>
                  </a:cxn>
                  <a:cxn ang="0">
                    <a:pos x="10" y="380"/>
                  </a:cxn>
                  <a:cxn ang="0">
                    <a:pos x="12" y="380"/>
                  </a:cxn>
                  <a:cxn ang="0">
                    <a:pos x="12" y="380"/>
                  </a:cxn>
                  <a:cxn ang="0">
                    <a:pos x="11" y="375"/>
                  </a:cxn>
                  <a:cxn ang="0">
                    <a:pos x="11" y="375"/>
                  </a:cxn>
                  <a:cxn ang="0">
                    <a:pos x="12" y="362"/>
                  </a:cxn>
                  <a:cxn ang="0">
                    <a:pos x="12" y="362"/>
                  </a:cxn>
                  <a:cxn ang="0">
                    <a:pos x="14" y="324"/>
                  </a:cxn>
                  <a:cxn ang="0">
                    <a:pos x="14" y="324"/>
                  </a:cxn>
                  <a:cxn ang="0">
                    <a:pos x="21" y="226"/>
                  </a:cxn>
                  <a:cxn ang="0">
                    <a:pos x="21" y="226"/>
                  </a:cxn>
                  <a:cxn ang="0">
                    <a:pos x="23" y="197"/>
                  </a:cxn>
                  <a:cxn ang="0">
                    <a:pos x="26" y="168"/>
                  </a:cxn>
                  <a:cxn ang="0">
                    <a:pos x="26" y="168"/>
                  </a:cxn>
                  <a:cxn ang="0">
                    <a:pos x="30" y="127"/>
                  </a:cxn>
                  <a:cxn ang="0">
                    <a:pos x="33" y="86"/>
                  </a:cxn>
                  <a:cxn ang="0">
                    <a:pos x="33" y="86"/>
                  </a:cxn>
                  <a:cxn ang="0">
                    <a:pos x="36" y="66"/>
                  </a:cxn>
                  <a:cxn ang="0">
                    <a:pos x="39" y="45"/>
                  </a:cxn>
                  <a:cxn ang="0">
                    <a:pos x="42" y="25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1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44" h="388">
                    <a:moveTo>
                      <a:pt x="34" y="5"/>
                    </a:moveTo>
                    <a:lnTo>
                      <a:pt x="34" y="5"/>
                    </a:lnTo>
                    <a:lnTo>
                      <a:pt x="33" y="25"/>
                    </a:lnTo>
                    <a:lnTo>
                      <a:pt x="30" y="47"/>
                    </a:lnTo>
                    <a:lnTo>
                      <a:pt x="24" y="89"/>
                    </a:lnTo>
                    <a:lnTo>
                      <a:pt x="19" y="133"/>
                    </a:lnTo>
                    <a:lnTo>
                      <a:pt x="17" y="154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5" y="191"/>
                    </a:lnTo>
                    <a:lnTo>
                      <a:pt x="14" y="207"/>
                    </a:lnTo>
                    <a:lnTo>
                      <a:pt x="11" y="239"/>
                    </a:lnTo>
                    <a:lnTo>
                      <a:pt x="11" y="239"/>
                    </a:lnTo>
                    <a:lnTo>
                      <a:pt x="6" y="29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1" y="351"/>
                    </a:lnTo>
                    <a:lnTo>
                      <a:pt x="0" y="365"/>
                    </a:lnTo>
                    <a:lnTo>
                      <a:pt x="0" y="372"/>
                    </a:lnTo>
                    <a:lnTo>
                      <a:pt x="0" y="380"/>
                    </a:lnTo>
                    <a:lnTo>
                      <a:pt x="2" y="385"/>
                    </a:lnTo>
                    <a:lnTo>
                      <a:pt x="3" y="387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7" y="388"/>
                    </a:lnTo>
                    <a:lnTo>
                      <a:pt x="8" y="388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3" y="384"/>
                    </a:lnTo>
                    <a:lnTo>
                      <a:pt x="13" y="383"/>
                    </a:lnTo>
                    <a:lnTo>
                      <a:pt x="12" y="381"/>
                    </a:lnTo>
                    <a:lnTo>
                      <a:pt x="10" y="380"/>
                    </a:lnTo>
                    <a:lnTo>
                      <a:pt x="10" y="380"/>
                    </a:lnTo>
                    <a:lnTo>
                      <a:pt x="12" y="380"/>
                    </a:lnTo>
                    <a:lnTo>
                      <a:pt x="12" y="380"/>
                    </a:lnTo>
                    <a:lnTo>
                      <a:pt x="11" y="375"/>
                    </a:lnTo>
                    <a:lnTo>
                      <a:pt x="11" y="375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3" y="197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0" y="127"/>
                    </a:lnTo>
                    <a:lnTo>
                      <a:pt x="33" y="86"/>
                    </a:lnTo>
                    <a:lnTo>
                      <a:pt x="33" y="86"/>
                    </a:lnTo>
                    <a:lnTo>
                      <a:pt x="36" y="66"/>
                    </a:lnTo>
                    <a:lnTo>
                      <a:pt x="39" y="45"/>
                    </a:lnTo>
                    <a:lnTo>
                      <a:pt x="42" y="2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277"/>
              <p:cNvSpPr/>
              <p:nvPr/>
            </p:nvSpPr>
            <p:spPr bwMode="auto">
              <a:xfrm>
                <a:off x="2687638" y="2544763"/>
                <a:ext cx="20638" cy="236538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5"/>
                  </a:cxn>
                  <a:cxn ang="0">
                    <a:pos x="29" y="58"/>
                  </a:cxn>
                  <a:cxn ang="0">
                    <a:pos x="26" y="113"/>
                  </a:cxn>
                  <a:cxn ang="0">
                    <a:pos x="23" y="167"/>
                  </a:cxn>
                  <a:cxn ang="0">
                    <a:pos x="18" y="219"/>
                  </a:cxn>
                  <a:cxn ang="0">
                    <a:pos x="18" y="219"/>
                  </a:cxn>
                  <a:cxn ang="0">
                    <a:pos x="13" y="275"/>
                  </a:cxn>
                  <a:cxn ang="0">
                    <a:pos x="7" y="330"/>
                  </a:cxn>
                  <a:cxn ang="0">
                    <a:pos x="2" y="386"/>
                  </a:cxn>
                  <a:cxn ang="0">
                    <a:pos x="0" y="414"/>
                  </a:cxn>
                  <a:cxn ang="0">
                    <a:pos x="0" y="441"/>
                  </a:cxn>
                  <a:cxn ang="0">
                    <a:pos x="0" y="441"/>
                  </a:cxn>
                  <a:cxn ang="0">
                    <a:pos x="0" y="444"/>
                  </a:cxn>
                  <a:cxn ang="0">
                    <a:pos x="1" y="445"/>
                  </a:cxn>
                  <a:cxn ang="0">
                    <a:pos x="3" y="446"/>
                  </a:cxn>
                  <a:cxn ang="0">
                    <a:pos x="4" y="446"/>
                  </a:cxn>
                  <a:cxn ang="0">
                    <a:pos x="6" y="446"/>
                  </a:cxn>
                  <a:cxn ang="0">
                    <a:pos x="7" y="445"/>
                  </a:cxn>
                  <a:cxn ang="0">
                    <a:pos x="8" y="444"/>
                  </a:cxn>
                  <a:cxn ang="0">
                    <a:pos x="9" y="441"/>
                  </a:cxn>
                  <a:cxn ang="0">
                    <a:pos x="9" y="441"/>
                  </a:cxn>
                  <a:cxn ang="0">
                    <a:pos x="10" y="414"/>
                  </a:cxn>
                  <a:cxn ang="0">
                    <a:pos x="11" y="386"/>
                  </a:cxn>
                  <a:cxn ang="0">
                    <a:pos x="16" y="330"/>
                  </a:cxn>
                  <a:cxn ang="0">
                    <a:pos x="22" y="275"/>
                  </a:cxn>
                  <a:cxn ang="0">
                    <a:pos x="27" y="219"/>
                  </a:cxn>
                  <a:cxn ang="0">
                    <a:pos x="27" y="219"/>
                  </a:cxn>
                  <a:cxn ang="0">
                    <a:pos x="33" y="167"/>
                  </a:cxn>
                  <a:cxn ang="0">
                    <a:pos x="37" y="113"/>
                  </a:cxn>
                  <a:cxn ang="0">
                    <a:pos x="39" y="59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l="0" t="0" r="r" b="b"/>
                <a:pathLst>
                  <a:path w="40" h="446">
                    <a:moveTo>
                      <a:pt x="31" y="5"/>
                    </a:moveTo>
                    <a:lnTo>
                      <a:pt x="31" y="5"/>
                    </a:lnTo>
                    <a:lnTo>
                      <a:pt x="29" y="58"/>
                    </a:lnTo>
                    <a:lnTo>
                      <a:pt x="26" y="113"/>
                    </a:lnTo>
                    <a:lnTo>
                      <a:pt x="23" y="167"/>
                    </a:lnTo>
                    <a:lnTo>
                      <a:pt x="18" y="219"/>
                    </a:lnTo>
                    <a:lnTo>
                      <a:pt x="18" y="219"/>
                    </a:lnTo>
                    <a:lnTo>
                      <a:pt x="13" y="275"/>
                    </a:lnTo>
                    <a:lnTo>
                      <a:pt x="7" y="330"/>
                    </a:lnTo>
                    <a:lnTo>
                      <a:pt x="2" y="386"/>
                    </a:lnTo>
                    <a:lnTo>
                      <a:pt x="0" y="414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44"/>
                    </a:lnTo>
                    <a:lnTo>
                      <a:pt x="1" y="445"/>
                    </a:lnTo>
                    <a:lnTo>
                      <a:pt x="3" y="446"/>
                    </a:lnTo>
                    <a:lnTo>
                      <a:pt x="4" y="446"/>
                    </a:lnTo>
                    <a:lnTo>
                      <a:pt x="6" y="446"/>
                    </a:lnTo>
                    <a:lnTo>
                      <a:pt x="7" y="445"/>
                    </a:lnTo>
                    <a:lnTo>
                      <a:pt x="8" y="444"/>
                    </a:lnTo>
                    <a:lnTo>
                      <a:pt x="9" y="441"/>
                    </a:lnTo>
                    <a:lnTo>
                      <a:pt x="9" y="441"/>
                    </a:lnTo>
                    <a:lnTo>
                      <a:pt x="10" y="414"/>
                    </a:lnTo>
                    <a:lnTo>
                      <a:pt x="11" y="386"/>
                    </a:lnTo>
                    <a:lnTo>
                      <a:pt x="16" y="330"/>
                    </a:lnTo>
                    <a:lnTo>
                      <a:pt x="22" y="275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33" y="167"/>
                    </a:lnTo>
                    <a:lnTo>
                      <a:pt x="37" y="113"/>
                    </a:lnTo>
                    <a:lnTo>
                      <a:pt x="39" y="59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1" y="5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278"/>
              <p:cNvSpPr/>
              <p:nvPr/>
            </p:nvSpPr>
            <p:spPr bwMode="auto">
              <a:xfrm>
                <a:off x="2714625" y="2535238"/>
                <a:ext cx="17463" cy="265113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20" y="34"/>
                  </a:cxn>
                  <a:cxn ang="0">
                    <a:pos x="21" y="64"/>
                  </a:cxn>
                  <a:cxn ang="0">
                    <a:pos x="23" y="125"/>
                  </a:cxn>
                  <a:cxn ang="0">
                    <a:pos x="24" y="155"/>
                  </a:cxn>
                  <a:cxn ang="0">
                    <a:pos x="24" y="185"/>
                  </a:cxn>
                  <a:cxn ang="0">
                    <a:pos x="23" y="215"/>
                  </a:cxn>
                  <a:cxn ang="0">
                    <a:pos x="20" y="245"/>
                  </a:cxn>
                  <a:cxn ang="0">
                    <a:pos x="20" y="245"/>
                  </a:cxn>
                  <a:cxn ang="0">
                    <a:pos x="13" y="306"/>
                  </a:cxn>
                  <a:cxn ang="0">
                    <a:pos x="9" y="335"/>
                  </a:cxn>
                  <a:cxn ang="0">
                    <a:pos x="7" y="366"/>
                  </a:cxn>
                  <a:cxn ang="0">
                    <a:pos x="7" y="366"/>
                  </a:cxn>
                  <a:cxn ang="0">
                    <a:pos x="3" y="427"/>
                  </a:cxn>
                  <a:cxn ang="0">
                    <a:pos x="1" y="458"/>
                  </a:cxn>
                  <a:cxn ang="0">
                    <a:pos x="0" y="489"/>
                  </a:cxn>
                  <a:cxn ang="0">
                    <a:pos x="0" y="489"/>
                  </a:cxn>
                  <a:cxn ang="0">
                    <a:pos x="0" y="490"/>
                  </a:cxn>
                  <a:cxn ang="0">
                    <a:pos x="0" y="497"/>
                  </a:cxn>
                  <a:cxn ang="0">
                    <a:pos x="0" y="497"/>
                  </a:cxn>
                  <a:cxn ang="0">
                    <a:pos x="0" y="499"/>
                  </a:cxn>
                  <a:cxn ang="0">
                    <a:pos x="1" y="501"/>
                  </a:cxn>
                  <a:cxn ang="0">
                    <a:pos x="3" y="502"/>
                  </a:cxn>
                  <a:cxn ang="0">
                    <a:pos x="4" y="502"/>
                  </a:cxn>
                  <a:cxn ang="0">
                    <a:pos x="6" y="502"/>
                  </a:cxn>
                  <a:cxn ang="0">
                    <a:pos x="7" y="501"/>
                  </a:cxn>
                  <a:cxn ang="0">
                    <a:pos x="8" y="499"/>
                  </a:cxn>
                  <a:cxn ang="0">
                    <a:pos x="9" y="497"/>
                  </a:cxn>
                  <a:cxn ang="0">
                    <a:pos x="9" y="497"/>
                  </a:cxn>
                  <a:cxn ang="0">
                    <a:pos x="10" y="467"/>
                  </a:cxn>
                  <a:cxn ang="0">
                    <a:pos x="13" y="436"/>
                  </a:cxn>
                  <a:cxn ang="0">
                    <a:pos x="15" y="406"/>
                  </a:cxn>
                  <a:cxn ang="0">
                    <a:pos x="17" y="376"/>
                  </a:cxn>
                  <a:cxn ang="0">
                    <a:pos x="17" y="376"/>
                  </a:cxn>
                  <a:cxn ang="0">
                    <a:pos x="18" y="345"/>
                  </a:cxn>
                  <a:cxn ang="0">
                    <a:pos x="21" y="314"/>
                  </a:cxn>
                  <a:cxn ang="0">
                    <a:pos x="29" y="253"/>
                  </a:cxn>
                  <a:cxn ang="0">
                    <a:pos x="29" y="253"/>
                  </a:cxn>
                  <a:cxn ang="0">
                    <a:pos x="32" y="222"/>
                  </a:cxn>
                  <a:cxn ang="0">
                    <a:pos x="33" y="191"/>
                  </a:cxn>
                  <a:cxn ang="0">
                    <a:pos x="33" y="160"/>
                  </a:cxn>
                  <a:cxn ang="0">
                    <a:pos x="32" y="129"/>
                  </a:cxn>
                  <a:cxn ang="0">
                    <a:pos x="30" y="67"/>
                  </a:cxn>
                  <a:cxn ang="0">
                    <a:pos x="29" y="35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3" h="502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34"/>
                    </a:lnTo>
                    <a:lnTo>
                      <a:pt x="21" y="64"/>
                    </a:lnTo>
                    <a:lnTo>
                      <a:pt x="23" y="125"/>
                    </a:lnTo>
                    <a:lnTo>
                      <a:pt x="24" y="155"/>
                    </a:lnTo>
                    <a:lnTo>
                      <a:pt x="24" y="185"/>
                    </a:lnTo>
                    <a:lnTo>
                      <a:pt x="23" y="215"/>
                    </a:lnTo>
                    <a:lnTo>
                      <a:pt x="20" y="245"/>
                    </a:lnTo>
                    <a:lnTo>
                      <a:pt x="20" y="245"/>
                    </a:lnTo>
                    <a:lnTo>
                      <a:pt x="13" y="306"/>
                    </a:lnTo>
                    <a:lnTo>
                      <a:pt x="9" y="335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3" y="427"/>
                    </a:lnTo>
                    <a:lnTo>
                      <a:pt x="1" y="458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0"/>
                    </a:lnTo>
                    <a:lnTo>
                      <a:pt x="0" y="497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1"/>
                    </a:lnTo>
                    <a:lnTo>
                      <a:pt x="3" y="502"/>
                    </a:lnTo>
                    <a:lnTo>
                      <a:pt x="4" y="502"/>
                    </a:lnTo>
                    <a:lnTo>
                      <a:pt x="6" y="502"/>
                    </a:lnTo>
                    <a:lnTo>
                      <a:pt x="7" y="501"/>
                    </a:lnTo>
                    <a:lnTo>
                      <a:pt x="8" y="499"/>
                    </a:lnTo>
                    <a:lnTo>
                      <a:pt x="9" y="497"/>
                    </a:lnTo>
                    <a:lnTo>
                      <a:pt x="9" y="497"/>
                    </a:lnTo>
                    <a:lnTo>
                      <a:pt x="10" y="467"/>
                    </a:lnTo>
                    <a:lnTo>
                      <a:pt x="13" y="436"/>
                    </a:lnTo>
                    <a:lnTo>
                      <a:pt x="15" y="40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8" y="345"/>
                    </a:lnTo>
                    <a:lnTo>
                      <a:pt x="21" y="314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32" y="222"/>
                    </a:lnTo>
                    <a:lnTo>
                      <a:pt x="33" y="191"/>
                    </a:lnTo>
                    <a:lnTo>
                      <a:pt x="33" y="160"/>
                    </a:lnTo>
                    <a:lnTo>
                      <a:pt x="32" y="129"/>
                    </a:lnTo>
                    <a:lnTo>
                      <a:pt x="30" y="67"/>
                    </a:lnTo>
                    <a:lnTo>
                      <a:pt x="29" y="35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0" name="Freeform 279"/>
              <p:cNvSpPr/>
              <p:nvPr/>
            </p:nvSpPr>
            <p:spPr bwMode="auto">
              <a:xfrm>
                <a:off x="2744788" y="2547938"/>
                <a:ext cx="19050" cy="25241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6" y="64"/>
                  </a:cxn>
                  <a:cxn ang="0">
                    <a:pos x="27" y="123"/>
                  </a:cxn>
                  <a:cxn ang="0">
                    <a:pos x="27" y="123"/>
                  </a:cxn>
                  <a:cxn ang="0">
                    <a:pos x="25" y="151"/>
                  </a:cxn>
                  <a:cxn ang="0">
                    <a:pos x="23" y="180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6" y="355"/>
                  </a:cxn>
                  <a:cxn ang="0">
                    <a:pos x="2" y="414"/>
                  </a:cxn>
                  <a:cxn ang="0">
                    <a:pos x="0" y="443"/>
                  </a:cxn>
                  <a:cxn ang="0">
                    <a:pos x="0" y="472"/>
                  </a:cxn>
                  <a:cxn ang="0">
                    <a:pos x="0" y="472"/>
                  </a:cxn>
                  <a:cxn ang="0">
                    <a:pos x="0" y="474"/>
                  </a:cxn>
                  <a:cxn ang="0">
                    <a:pos x="1" y="476"/>
                  </a:cxn>
                  <a:cxn ang="0">
                    <a:pos x="3" y="477"/>
                  </a:cxn>
                  <a:cxn ang="0">
                    <a:pos x="4" y="477"/>
                  </a:cxn>
                  <a:cxn ang="0">
                    <a:pos x="6" y="477"/>
                  </a:cxn>
                  <a:cxn ang="0">
                    <a:pos x="7" y="476"/>
                  </a:cxn>
                  <a:cxn ang="0">
                    <a:pos x="9" y="474"/>
                  </a:cxn>
                  <a:cxn ang="0">
                    <a:pos x="9" y="472"/>
                  </a:cxn>
                  <a:cxn ang="0">
                    <a:pos x="9" y="472"/>
                  </a:cxn>
                  <a:cxn ang="0">
                    <a:pos x="9" y="443"/>
                  </a:cxn>
                  <a:cxn ang="0">
                    <a:pos x="11" y="414"/>
                  </a:cxn>
                  <a:cxn ang="0">
                    <a:pos x="15" y="355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32" y="180"/>
                  </a:cxn>
                  <a:cxn ang="0">
                    <a:pos x="35" y="151"/>
                  </a:cxn>
                  <a:cxn ang="0">
                    <a:pos x="36" y="123"/>
                  </a:cxn>
                  <a:cxn ang="0">
                    <a:pos x="36" y="123"/>
                  </a:cxn>
                  <a:cxn ang="0">
                    <a:pos x="36" y="93"/>
                  </a:cxn>
                  <a:cxn ang="0">
                    <a:pos x="35" y="64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36" h="477">
                    <a:moveTo>
                      <a:pt x="34" y="5"/>
                    </a:move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5" y="151"/>
                    </a:lnTo>
                    <a:lnTo>
                      <a:pt x="23" y="180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6" y="355"/>
                    </a:lnTo>
                    <a:lnTo>
                      <a:pt x="2" y="414"/>
                    </a:lnTo>
                    <a:lnTo>
                      <a:pt x="0" y="443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4"/>
                    </a:lnTo>
                    <a:lnTo>
                      <a:pt x="1" y="476"/>
                    </a:lnTo>
                    <a:lnTo>
                      <a:pt x="3" y="477"/>
                    </a:lnTo>
                    <a:lnTo>
                      <a:pt x="4" y="477"/>
                    </a:lnTo>
                    <a:lnTo>
                      <a:pt x="6" y="477"/>
                    </a:lnTo>
                    <a:lnTo>
                      <a:pt x="7" y="476"/>
                    </a:lnTo>
                    <a:lnTo>
                      <a:pt x="9" y="474"/>
                    </a:lnTo>
                    <a:lnTo>
                      <a:pt x="9" y="472"/>
                    </a:lnTo>
                    <a:lnTo>
                      <a:pt x="9" y="472"/>
                    </a:lnTo>
                    <a:lnTo>
                      <a:pt x="9" y="443"/>
                    </a:lnTo>
                    <a:lnTo>
                      <a:pt x="11" y="414"/>
                    </a:lnTo>
                    <a:lnTo>
                      <a:pt x="15" y="355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32" y="180"/>
                    </a:lnTo>
                    <a:lnTo>
                      <a:pt x="35" y="151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93"/>
                    </a:lnTo>
                    <a:lnTo>
                      <a:pt x="35" y="64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1" name="Freeform 280"/>
              <p:cNvSpPr/>
              <p:nvPr/>
            </p:nvSpPr>
            <p:spPr bwMode="auto">
              <a:xfrm>
                <a:off x="2774950" y="2544763"/>
                <a:ext cx="25400" cy="24288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7" y="5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60"/>
                  </a:cxn>
                  <a:cxn ang="0">
                    <a:pos x="39" y="116"/>
                  </a:cxn>
                  <a:cxn ang="0">
                    <a:pos x="39" y="144"/>
                  </a:cxn>
                  <a:cxn ang="0">
                    <a:pos x="39" y="172"/>
                  </a:cxn>
                  <a:cxn ang="0">
                    <a:pos x="37" y="200"/>
                  </a:cxn>
                  <a:cxn ang="0">
                    <a:pos x="35" y="228"/>
                  </a:cxn>
                  <a:cxn ang="0">
                    <a:pos x="35" y="228"/>
                  </a:cxn>
                  <a:cxn ang="0">
                    <a:pos x="27" y="291"/>
                  </a:cxn>
                  <a:cxn ang="0">
                    <a:pos x="21" y="322"/>
                  </a:cxn>
                  <a:cxn ang="0">
                    <a:pos x="16" y="353"/>
                  </a:cxn>
                  <a:cxn ang="0">
                    <a:pos x="16" y="353"/>
                  </a:cxn>
                  <a:cxn ang="0">
                    <a:pos x="7" y="395"/>
                  </a:cxn>
                  <a:cxn ang="0">
                    <a:pos x="3" y="417"/>
                  </a:cxn>
                  <a:cxn ang="0">
                    <a:pos x="1" y="438"/>
                  </a:cxn>
                  <a:cxn ang="0">
                    <a:pos x="1" y="438"/>
                  </a:cxn>
                  <a:cxn ang="0">
                    <a:pos x="0" y="441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0" y="456"/>
                  </a:cxn>
                  <a:cxn ang="0">
                    <a:pos x="1" y="457"/>
                  </a:cxn>
                  <a:cxn ang="0">
                    <a:pos x="3" y="458"/>
                  </a:cxn>
                  <a:cxn ang="0">
                    <a:pos x="4" y="458"/>
                  </a:cxn>
                  <a:cxn ang="0">
                    <a:pos x="6" y="458"/>
                  </a:cxn>
                  <a:cxn ang="0">
                    <a:pos x="8" y="457"/>
                  </a:cxn>
                  <a:cxn ang="0">
                    <a:pos x="9" y="456"/>
                  </a:cxn>
                  <a:cxn ang="0">
                    <a:pos x="9" y="454"/>
                  </a:cxn>
                  <a:cxn ang="0">
                    <a:pos x="9" y="454"/>
                  </a:cxn>
                  <a:cxn ang="0">
                    <a:pos x="10" y="440"/>
                  </a:cxn>
                  <a:cxn ang="0">
                    <a:pos x="11" y="426"/>
                  </a:cxn>
                  <a:cxn ang="0">
                    <a:pos x="15" y="399"/>
                  </a:cxn>
                  <a:cxn ang="0">
                    <a:pos x="27" y="345"/>
                  </a:cxn>
                  <a:cxn ang="0">
                    <a:pos x="27" y="345"/>
                  </a:cxn>
                  <a:cxn ang="0">
                    <a:pos x="32" y="319"/>
                  </a:cxn>
                  <a:cxn ang="0">
                    <a:pos x="36" y="292"/>
                  </a:cxn>
                  <a:cxn ang="0">
                    <a:pos x="43" y="237"/>
                  </a:cxn>
                  <a:cxn ang="0">
                    <a:pos x="43" y="237"/>
                  </a:cxn>
                  <a:cxn ang="0">
                    <a:pos x="46" y="208"/>
                  </a:cxn>
                  <a:cxn ang="0">
                    <a:pos x="47" y="179"/>
                  </a:cxn>
                  <a:cxn ang="0">
                    <a:pos x="48" y="150"/>
                  </a:cxn>
                  <a:cxn ang="0">
                    <a:pos x="48" y="121"/>
                  </a:cxn>
                  <a:cxn ang="0">
                    <a:pos x="48" y="63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8" h="458">
                    <a:moveTo>
                      <a:pt x="47" y="5"/>
                    </a:moveTo>
                    <a:lnTo>
                      <a:pt x="47" y="5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0"/>
                    </a:lnTo>
                    <a:lnTo>
                      <a:pt x="39" y="116"/>
                    </a:lnTo>
                    <a:lnTo>
                      <a:pt x="39" y="144"/>
                    </a:lnTo>
                    <a:lnTo>
                      <a:pt x="39" y="172"/>
                    </a:lnTo>
                    <a:lnTo>
                      <a:pt x="37" y="200"/>
                    </a:lnTo>
                    <a:lnTo>
                      <a:pt x="35" y="228"/>
                    </a:lnTo>
                    <a:lnTo>
                      <a:pt x="35" y="228"/>
                    </a:lnTo>
                    <a:lnTo>
                      <a:pt x="27" y="291"/>
                    </a:lnTo>
                    <a:lnTo>
                      <a:pt x="21" y="322"/>
                    </a:lnTo>
                    <a:lnTo>
                      <a:pt x="16" y="353"/>
                    </a:lnTo>
                    <a:lnTo>
                      <a:pt x="16" y="353"/>
                    </a:lnTo>
                    <a:lnTo>
                      <a:pt x="7" y="395"/>
                    </a:lnTo>
                    <a:lnTo>
                      <a:pt x="3" y="417"/>
                    </a:lnTo>
                    <a:lnTo>
                      <a:pt x="1" y="438"/>
                    </a:lnTo>
                    <a:lnTo>
                      <a:pt x="1" y="438"/>
                    </a:lnTo>
                    <a:lnTo>
                      <a:pt x="0" y="441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0" y="456"/>
                    </a:lnTo>
                    <a:lnTo>
                      <a:pt x="1" y="457"/>
                    </a:lnTo>
                    <a:lnTo>
                      <a:pt x="3" y="458"/>
                    </a:lnTo>
                    <a:lnTo>
                      <a:pt x="4" y="458"/>
                    </a:lnTo>
                    <a:lnTo>
                      <a:pt x="6" y="458"/>
                    </a:lnTo>
                    <a:lnTo>
                      <a:pt x="8" y="457"/>
                    </a:lnTo>
                    <a:lnTo>
                      <a:pt x="9" y="456"/>
                    </a:lnTo>
                    <a:lnTo>
                      <a:pt x="9" y="454"/>
                    </a:lnTo>
                    <a:lnTo>
                      <a:pt x="9" y="454"/>
                    </a:lnTo>
                    <a:lnTo>
                      <a:pt x="10" y="440"/>
                    </a:lnTo>
                    <a:lnTo>
                      <a:pt x="11" y="426"/>
                    </a:lnTo>
                    <a:lnTo>
                      <a:pt x="15" y="399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32" y="319"/>
                    </a:lnTo>
                    <a:lnTo>
                      <a:pt x="36" y="292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6" y="208"/>
                    </a:lnTo>
                    <a:lnTo>
                      <a:pt x="47" y="179"/>
                    </a:lnTo>
                    <a:lnTo>
                      <a:pt x="48" y="150"/>
                    </a:lnTo>
                    <a:lnTo>
                      <a:pt x="48" y="121"/>
                    </a:lnTo>
                    <a:lnTo>
                      <a:pt x="48" y="63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2" name="Freeform 281"/>
              <p:cNvSpPr/>
              <p:nvPr/>
            </p:nvSpPr>
            <p:spPr bwMode="auto">
              <a:xfrm>
                <a:off x="2808288" y="2571750"/>
                <a:ext cx="20638" cy="2095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1" y="50"/>
                  </a:cxn>
                  <a:cxn ang="0">
                    <a:pos x="30" y="95"/>
                  </a:cxn>
                  <a:cxn ang="0">
                    <a:pos x="30" y="95"/>
                  </a:cxn>
                  <a:cxn ang="0">
                    <a:pos x="28" y="121"/>
                  </a:cxn>
                  <a:cxn ang="0">
                    <a:pos x="24" y="147"/>
                  </a:cxn>
                  <a:cxn ang="0">
                    <a:pos x="20" y="171"/>
                  </a:cxn>
                  <a:cxn ang="0">
                    <a:pos x="17" y="197"/>
                  </a:cxn>
                  <a:cxn ang="0">
                    <a:pos x="17" y="197"/>
                  </a:cxn>
                  <a:cxn ang="0">
                    <a:pos x="6" y="293"/>
                  </a:cxn>
                  <a:cxn ang="0">
                    <a:pos x="2" y="342"/>
                  </a:cxn>
                  <a:cxn ang="0">
                    <a:pos x="0" y="366"/>
                  </a:cxn>
                  <a:cxn ang="0">
                    <a:pos x="0" y="390"/>
                  </a:cxn>
                  <a:cxn ang="0">
                    <a:pos x="0" y="390"/>
                  </a:cxn>
                  <a:cxn ang="0">
                    <a:pos x="0" y="393"/>
                  </a:cxn>
                  <a:cxn ang="0">
                    <a:pos x="1" y="394"/>
                  </a:cxn>
                  <a:cxn ang="0">
                    <a:pos x="3" y="395"/>
                  </a:cxn>
                  <a:cxn ang="0">
                    <a:pos x="5" y="395"/>
                  </a:cxn>
                  <a:cxn ang="0">
                    <a:pos x="6" y="395"/>
                  </a:cxn>
                  <a:cxn ang="0">
                    <a:pos x="8" y="394"/>
                  </a:cxn>
                  <a:cxn ang="0">
                    <a:pos x="9" y="393"/>
                  </a:cxn>
                  <a:cxn ang="0">
                    <a:pos x="9" y="390"/>
                  </a:cxn>
                  <a:cxn ang="0">
                    <a:pos x="9" y="390"/>
                  </a:cxn>
                  <a:cxn ang="0">
                    <a:pos x="10" y="366"/>
                  </a:cxn>
                  <a:cxn ang="0">
                    <a:pos x="11" y="342"/>
                  </a:cxn>
                  <a:cxn ang="0">
                    <a:pos x="15" y="293"/>
                  </a:cxn>
                  <a:cxn ang="0">
                    <a:pos x="21" y="24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30" y="174"/>
                  </a:cxn>
                  <a:cxn ang="0">
                    <a:pos x="33" y="151"/>
                  </a:cxn>
                  <a:cxn ang="0">
                    <a:pos x="36" y="127"/>
                  </a:cxn>
                  <a:cxn ang="0">
                    <a:pos x="39" y="103"/>
                  </a:cxn>
                  <a:cxn ang="0">
                    <a:pos x="39" y="103"/>
                  </a:cxn>
                  <a:cxn ang="0">
                    <a:pos x="40" y="79"/>
                  </a:cxn>
                  <a:cxn ang="0">
                    <a:pos x="41" y="54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395">
                    <a:moveTo>
                      <a:pt x="32" y="4"/>
                    </a:moveTo>
                    <a:lnTo>
                      <a:pt x="32" y="4"/>
                    </a:lnTo>
                    <a:lnTo>
                      <a:pt x="31" y="50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8" y="121"/>
                    </a:lnTo>
                    <a:lnTo>
                      <a:pt x="24" y="147"/>
                    </a:lnTo>
                    <a:lnTo>
                      <a:pt x="20" y="171"/>
                    </a:lnTo>
                    <a:lnTo>
                      <a:pt x="17" y="197"/>
                    </a:lnTo>
                    <a:lnTo>
                      <a:pt x="17" y="197"/>
                    </a:lnTo>
                    <a:lnTo>
                      <a:pt x="6" y="293"/>
                    </a:lnTo>
                    <a:lnTo>
                      <a:pt x="2" y="342"/>
                    </a:lnTo>
                    <a:lnTo>
                      <a:pt x="0" y="366"/>
                    </a:lnTo>
                    <a:lnTo>
                      <a:pt x="0" y="390"/>
                    </a:lnTo>
                    <a:lnTo>
                      <a:pt x="0" y="390"/>
                    </a:lnTo>
                    <a:lnTo>
                      <a:pt x="0" y="393"/>
                    </a:lnTo>
                    <a:lnTo>
                      <a:pt x="1" y="394"/>
                    </a:lnTo>
                    <a:lnTo>
                      <a:pt x="3" y="395"/>
                    </a:lnTo>
                    <a:lnTo>
                      <a:pt x="5" y="395"/>
                    </a:lnTo>
                    <a:lnTo>
                      <a:pt x="6" y="395"/>
                    </a:lnTo>
                    <a:lnTo>
                      <a:pt x="8" y="394"/>
                    </a:lnTo>
                    <a:lnTo>
                      <a:pt x="9" y="393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10" y="366"/>
                    </a:lnTo>
                    <a:lnTo>
                      <a:pt x="11" y="342"/>
                    </a:lnTo>
                    <a:lnTo>
                      <a:pt x="15" y="293"/>
                    </a:lnTo>
                    <a:lnTo>
                      <a:pt x="21" y="24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30" y="174"/>
                    </a:lnTo>
                    <a:lnTo>
                      <a:pt x="33" y="151"/>
                    </a:lnTo>
                    <a:lnTo>
                      <a:pt x="36" y="127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40" y="79"/>
                    </a:lnTo>
                    <a:lnTo>
                      <a:pt x="41" y="5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3" name="Freeform 282"/>
              <p:cNvSpPr/>
              <p:nvPr/>
            </p:nvSpPr>
            <p:spPr bwMode="auto">
              <a:xfrm>
                <a:off x="2847975" y="2592388"/>
                <a:ext cx="14288" cy="144463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0" y="4"/>
                  </a:cxn>
                  <a:cxn ang="0">
                    <a:pos x="19" y="18"/>
                  </a:cxn>
                  <a:cxn ang="0">
                    <a:pos x="17" y="31"/>
                  </a:cxn>
                  <a:cxn ang="0">
                    <a:pos x="15" y="44"/>
                  </a:cxn>
                  <a:cxn ang="0">
                    <a:pos x="14" y="57"/>
                  </a:cxn>
                  <a:cxn ang="0">
                    <a:pos x="14" y="133"/>
                  </a:cxn>
                  <a:cxn ang="0">
                    <a:pos x="14" y="133"/>
                  </a:cxn>
                  <a:cxn ang="0">
                    <a:pos x="13" y="151"/>
                  </a:cxn>
                  <a:cxn ang="0">
                    <a:pos x="12" y="168"/>
                  </a:cxn>
                  <a:cxn ang="0">
                    <a:pos x="7" y="202"/>
                  </a:cxn>
                  <a:cxn ang="0">
                    <a:pos x="3" y="236"/>
                  </a:cxn>
                  <a:cxn ang="0">
                    <a:pos x="1" y="253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2"/>
                  </a:cxn>
                  <a:cxn ang="0">
                    <a:pos x="2" y="273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7" y="274"/>
                  </a:cxn>
                  <a:cxn ang="0">
                    <a:pos x="8" y="273"/>
                  </a:cxn>
                  <a:cxn ang="0">
                    <a:pos x="9" y="272"/>
                  </a:cxn>
                  <a:cxn ang="0">
                    <a:pos x="10" y="270"/>
                  </a:cxn>
                  <a:cxn ang="0">
                    <a:pos x="10" y="270"/>
                  </a:cxn>
                  <a:cxn ang="0">
                    <a:pos x="10" y="253"/>
                  </a:cxn>
                  <a:cxn ang="0">
                    <a:pos x="13" y="236"/>
                  </a:cxn>
                  <a:cxn ang="0">
                    <a:pos x="17" y="202"/>
                  </a:cxn>
                  <a:cxn ang="0">
                    <a:pos x="21" y="168"/>
                  </a:cxn>
                  <a:cxn ang="0">
                    <a:pos x="22" y="151"/>
                  </a:cxn>
                  <a:cxn ang="0">
                    <a:pos x="23" y="133"/>
                  </a:cxn>
                  <a:cxn ang="0">
                    <a:pos x="23" y="57"/>
                  </a:cxn>
                  <a:cxn ang="0">
                    <a:pos x="23" y="57"/>
                  </a:cxn>
                  <a:cxn ang="0">
                    <a:pos x="24" y="44"/>
                  </a:cxn>
                  <a:cxn ang="0">
                    <a:pos x="26" y="31"/>
                  </a:cxn>
                  <a:cxn ang="0">
                    <a:pos x="28" y="18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29" h="275">
                    <a:moveTo>
                      <a:pt x="20" y="4"/>
                    </a:moveTo>
                    <a:lnTo>
                      <a:pt x="20" y="4"/>
                    </a:lnTo>
                    <a:lnTo>
                      <a:pt x="19" y="18"/>
                    </a:lnTo>
                    <a:lnTo>
                      <a:pt x="17" y="31"/>
                    </a:lnTo>
                    <a:lnTo>
                      <a:pt x="15" y="44"/>
                    </a:lnTo>
                    <a:lnTo>
                      <a:pt x="14" y="57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51"/>
                    </a:lnTo>
                    <a:lnTo>
                      <a:pt x="12" y="168"/>
                    </a:lnTo>
                    <a:lnTo>
                      <a:pt x="7" y="202"/>
                    </a:lnTo>
                    <a:lnTo>
                      <a:pt x="3" y="236"/>
                    </a:lnTo>
                    <a:lnTo>
                      <a:pt x="1" y="253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2" y="273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8" y="273"/>
                    </a:lnTo>
                    <a:lnTo>
                      <a:pt x="9" y="272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0" y="253"/>
                    </a:lnTo>
                    <a:lnTo>
                      <a:pt x="13" y="236"/>
                    </a:lnTo>
                    <a:lnTo>
                      <a:pt x="17" y="202"/>
                    </a:lnTo>
                    <a:lnTo>
                      <a:pt x="21" y="168"/>
                    </a:lnTo>
                    <a:lnTo>
                      <a:pt x="22" y="151"/>
                    </a:lnTo>
                    <a:lnTo>
                      <a:pt x="23" y="133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4" y="44"/>
                    </a:lnTo>
                    <a:lnTo>
                      <a:pt x="26" y="31"/>
                    </a:lnTo>
                    <a:lnTo>
                      <a:pt x="28" y="18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4" name="Freeform 283"/>
              <p:cNvSpPr/>
              <p:nvPr/>
            </p:nvSpPr>
            <p:spPr bwMode="auto">
              <a:xfrm>
                <a:off x="2874963" y="2625725"/>
                <a:ext cx="14288" cy="101600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51"/>
                  </a:cxn>
                  <a:cxn ang="0">
                    <a:pos x="19" y="74"/>
                  </a:cxn>
                  <a:cxn ang="0">
                    <a:pos x="18" y="96"/>
                  </a:cxn>
                  <a:cxn ang="0">
                    <a:pos x="16" y="120"/>
                  </a:cxn>
                  <a:cxn ang="0">
                    <a:pos x="12" y="142"/>
                  </a:cxn>
                  <a:cxn ang="0">
                    <a:pos x="8" y="164"/>
                  </a:cxn>
                  <a:cxn ang="0">
                    <a:pos x="1" y="187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1" y="190"/>
                  </a:cxn>
                  <a:cxn ang="0">
                    <a:pos x="2" y="191"/>
                  </a:cxn>
                  <a:cxn ang="0">
                    <a:pos x="3" y="192"/>
                  </a:cxn>
                  <a:cxn ang="0">
                    <a:pos x="7" y="192"/>
                  </a:cxn>
                  <a:cxn ang="0">
                    <a:pos x="8" y="191"/>
                  </a:cxn>
                  <a:cxn ang="0">
                    <a:pos x="9" y="189"/>
                  </a:cxn>
                  <a:cxn ang="0">
                    <a:pos x="9" y="189"/>
                  </a:cxn>
                  <a:cxn ang="0">
                    <a:pos x="16" y="167"/>
                  </a:cxn>
                  <a:cxn ang="0">
                    <a:pos x="23" y="144"/>
                  </a:cxn>
                  <a:cxn ang="0">
                    <a:pos x="26" y="121"/>
                  </a:cxn>
                  <a:cxn ang="0">
                    <a:pos x="28" y="98"/>
                  </a:cxn>
                  <a:cxn ang="0">
                    <a:pos x="29" y="75"/>
                  </a:cxn>
                  <a:cxn ang="0">
                    <a:pos x="29" y="52"/>
                  </a:cxn>
                  <a:cxn ang="0">
                    <a:pos x="29" y="4"/>
                  </a:cxn>
                  <a:cxn ang="0">
                    <a:pos x="29" y="4"/>
                  </a:cxn>
                </a:cxnLst>
                <a:rect l="0" t="0" r="r" b="b"/>
                <a:pathLst>
                  <a:path w="29" h="192">
                    <a:moveTo>
                      <a:pt x="29" y="4"/>
                    </a:move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51"/>
                    </a:lnTo>
                    <a:lnTo>
                      <a:pt x="19" y="74"/>
                    </a:lnTo>
                    <a:lnTo>
                      <a:pt x="18" y="96"/>
                    </a:lnTo>
                    <a:lnTo>
                      <a:pt x="16" y="120"/>
                    </a:lnTo>
                    <a:lnTo>
                      <a:pt x="12" y="142"/>
                    </a:lnTo>
                    <a:lnTo>
                      <a:pt x="8" y="164"/>
                    </a:lnTo>
                    <a:lnTo>
                      <a:pt x="1" y="187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1" y="190"/>
                    </a:lnTo>
                    <a:lnTo>
                      <a:pt x="2" y="191"/>
                    </a:lnTo>
                    <a:lnTo>
                      <a:pt x="3" y="192"/>
                    </a:lnTo>
                    <a:lnTo>
                      <a:pt x="7" y="192"/>
                    </a:lnTo>
                    <a:lnTo>
                      <a:pt x="8" y="191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6" y="167"/>
                    </a:lnTo>
                    <a:lnTo>
                      <a:pt x="23" y="144"/>
                    </a:lnTo>
                    <a:lnTo>
                      <a:pt x="26" y="121"/>
                    </a:lnTo>
                    <a:lnTo>
                      <a:pt x="28" y="98"/>
                    </a:lnTo>
                    <a:lnTo>
                      <a:pt x="29" y="75"/>
                    </a:lnTo>
                    <a:lnTo>
                      <a:pt x="29" y="52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5" name="Freeform 284"/>
              <p:cNvSpPr/>
              <p:nvPr/>
            </p:nvSpPr>
            <p:spPr bwMode="auto">
              <a:xfrm>
                <a:off x="2254250" y="2162175"/>
                <a:ext cx="657225" cy="652463"/>
              </a:xfrm>
              <a:custGeom>
                <a:avLst/>
                <a:gdLst/>
                <a:ahLst/>
                <a:cxnLst>
                  <a:cxn ang="0">
                    <a:pos x="794" y="1224"/>
                  </a:cxn>
                  <a:cxn ang="0">
                    <a:pos x="567" y="1137"/>
                  </a:cxn>
                  <a:cxn ang="0">
                    <a:pos x="468" y="1063"/>
                  </a:cxn>
                  <a:cxn ang="0">
                    <a:pos x="325" y="941"/>
                  </a:cxn>
                  <a:cxn ang="0">
                    <a:pos x="171" y="752"/>
                  </a:cxn>
                  <a:cxn ang="0">
                    <a:pos x="109" y="650"/>
                  </a:cxn>
                  <a:cxn ang="0">
                    <a:pos x="52" y="558"/>
                  </a:cxn>
                  <a:cxn ang="0">
                    <a:pos x="12" y="442"/>
                  </a:cxn>
                  <a:cxn ang="0">
                    <a:pos x="2" y="323"/>
                  </a:cxn>
                  <a:cxn ang="0">
                    <a:pos x="45" y="213"/>
                  </a:cxn>
                  <a:cxn ang="0">
                    <a:pos x="165" y="75"/>
                  </a:cxn>
                  <a:cxn ang="0">
                    <a:pos x="261" y="10"/>
                  </a:cxn>
                  <a:cxn ang="0">
                    <a:pos x="280" y="1"/>
                  </a:cxn>
                  <a:cxn ang="0">
                    <a:pos x="336" y="9"/>
                  </a:cxn>
                  <a:cxn ang="0">
                    <a:pos x="412" y="44"/>
                  </a:cxn>
                  <a:cxn ang="0">
                    <a:pos x="470" y="93"/>
                  </a:cxn>
                  <a:cxn ang="0">
                    <a:pos x="549" y="207"/>
                  </a:cxn>
                  <a:cxn ang="0">
                    <a:pos x="570" y="271"/>
                  </a:cxn>
                  <a:cxn ang="0">
                    <a:pos x="583" y="316"/>
                  </a:cxn>
                  <a:cxn ang="0">
                    <a:pos x="563" y="330"/>
                  </a:cxn>
                  <a:cxn ang="0">
                    <a:pos x="541" y="302"/>
                  </a:cxn>
                  <a:cxn ang="0">
                    <a:pos x="522" y="232"/>
                  </a:cxn>
                  <a:cxn ang="0">
                    <a:pos x="429" y="102"/>
                  </a:cxn>
                  <a:cxn ang="0">
                    <a:pos x="351" y="54"/>
                  </a:cxn>
                  <a:cxn ang="0">
                    <a:pos x="283" y="42"/>
                  </a:cxn>
                  <a:cxn ang="0">
                    <a:pos x="169" y="115"/>
                  </a:cxn>
                  <a:cxn ang="0">
                    <a:pos x="95" y="197"/>
                  </a:cxn>
                  <a:cxn ang="0">
                    <a:pos x="52" y="278"/>
                  </a:cxn>
                  <a:cxn ang="0">
                    <a:pos x="37" y="361"/>
                  </a:cxn>
                  <a:cxn ang="0">
                    <a:pos x="59" y="479"/>
                  </a:cxn>
                  <a:cxn ang="0">
                    <a:pos x="113" y="593"/>
                  </a:cxn>
                  <a:cxn ang="0">
                    <a:pos x="154" y="647"/>
                  </a:cxn>
                  <a:cxn ang="0">
                    <a:pos x="194" y="713"/>
                  </a:cxn>
                  <a:cxn ang="0">
                    <a:pos x="265" y="822"/>
                  </a:cxn>
                  <a:cxn ang="0">
                    <a:pos x="440" y="993"/>
                  </a:cxn>
                  <a:cxn ang="0">
                    <a:pos x="526" y="1068"/>
                  </a:cxn>
                  <a:cxn ang="0">
                    <a:pos x="682" y="1151"/>
                  </a:cxn>
                  <a:cxn ang="0">
                    <a:pos x="831" y="1193"/>
                  </a:cxn>
                  <a:cxn ang="0">
                    <a:pos x="961" y="1178"/>
                  </a:cxn>
                  <a:cxn ang="0">
                    <a:pos x="1063" y="1130"/>
                  </a:cxn>
                  <a:cxn ang="0">
                    <a:pos x="1149" y="1057"/>
                  </a:cxn>
                  <a:cxn ang="0">
                    <a:pos x="1198" y="1006"/>
                  </a:cxn>
                  <a:cxn ang="0">
                    <a:pos x="1193" y="930"/>
                  </a:cxn>
                  <a:cxn ang="0">
                    <a:pos x="1158" y="869"/>
                  </a:cxn>
                  <a:cxn ang="0">
                    <a:pos x="1126" y="834"/>
                  </a:cxn>
                  <a:cxn ang="0">
                    <a:pos x="1059" y="783"/>
                  </a:cxn>
                  <a:cxn ang="0">
                    <a:pos x="892" y="720"/>
                  </a:cxn>
                  <a:cxn ang="0">
                    <a:pos x="875" y="706"/>
                  </a:cxn>
                  <a:cxn ang="0">
                    <a:pos x="886" y="684"/>
                  </a:cxn>
                  <a:cxn ang="0">
                    <a:pos x="923" y="690"/>
                  </a:cxn>
                  <a:cxn ang="0">
                    <a:pos x="1000" y="705"/>
                  </a:cxn>
                  <a:cxn ang="0">
                    <a:pos x="1112" y="776"/>
                  </a:cxn>
                  <a:cxn ang="0">
                    <a:pos x="1192" y="850"/>
                  </a:cxn>
                  <a:cxn ang="0">
                    <a:pos x="1228" y="925"/>
                  </a:cxn>
                  <a:cxn ang="0">
                    <a:pos x="1242" y="1015"/>
                  </a:cxn>
                  <a:cxn ang="0">
                    <a:pos x="1224" y="1029"/>
                  </a:cxn>
                  <a:cxn ang="0">
                    <a:pos x="1165" y="1095"/>
                  </a:cxn>
                  <a:cxn ang="0">
                    <a:pos x="1111" y="1141"/>
                  </a:cxn>
                  <a:cxn ang="0">
                    <a:pos x="1027" y="1191"/>
                  </a:cxn>
                  <a:cxn ang="0">
                    <a:pos x="858" y="1232"/>
                  </a:cxn>
                </a:cxnLst>
                <a:rect l="0" t="0" r="r" b="b"/>
                <a:pathLst>
                  <a:path w="1242" h="1232">
                    <a:moveTo>
                      <a:pt x="858" y="1232"/>
                    </a:moveTo>
                    <a:lnTo>
                      <a:pt x="858" y="1232"/>
                    </a:lnTo>
                    <a:lnTo>
                      <a:pt x="841" y="1232"/>
                    </a:lnTo>
                    <a:lnTo>
                      <a:pt x="825" y="1230"/>
                    </a:lnTo>
                    <a:lnTo>
                      <a:pt x="809" y="1227"/>
                    </a:lnTo>
                    <a:lnTo>
                      <a:pt x="794" y="1224"/>
                    </a:lnTo>
                    <a:lnTo>
                      <a:pt x="794" y="1224"/>
                    </a:lnTo>
                    <a:lnTo>
                      <a:pt x="761" y="1216"/>
                    </a:lnTo>
                    <a:lnTo>
                      <a:pt x="728" y="1206"/>
                    </a:lnTo>
                    <a:lnTo>
                      <a:pt x="696" y="1194"/>
                    </a:lnTo>
                    <a:lnTo>
                      <a:pt x="663" y="1182"/>
                    </a:lnTo>
                    <a:lnTo>
                      <a:pt x="630" y="1168"/>
                    </a:lnTo>
                    <a:lnTo>
                      <a:pt x="598" y="1152"/>
                    </a:lnTo>
                    <a:lnTo>
                      <a:pt x="567" y="1137"/>
                    </a:lnTo>
                    <a:lnTo>
                      <a:pt x="538" y="1119"/>
                    </a:lnTo>
                    <a:lnTo>
                      <a:pt x="538" y="1119"/>
                    </a:lnTo>
                    <a:lnTo>
                      <a:pt x="519" y="1107"/>
                    </a:lnTo>
                    <a:lnTo>
                      <a:pt x="501" y="1092"/>
                    </a:lnTo>
                    <a:lnTo>
                      <a:pt x="484" y="1078"/>
                    </a:lnTo>
                    <a:lnTo>
                      <a:pt x="468" y="1063"/>
                    </a:lnTo>
                    <a:lnTo>
                      <a:pt x="468" y="1063"/>
                    </a:lnTo>
                    <a:lnTo>
                      <a:pt x="448" y="1046"/>
                    </a:lnTo>
                    <a:lnTo>
                      <a:pt x="427" y="1028"/>
                    </a:lnTo>
                    <a:lnTo>
                      <a:pt x="427" y="1028"/>
                    </a:lnTo>
                    <a:lnTo>
                      <a:pt x="400" y="1006"/>
                    </a:lnTo>
                    <a:lnTo>
                      <a:pt x="374" y="985"/>
                    </a:lnTo>
                    <a:lnTo>
                      <a:pt x="350" y="963"/>
                    </a:lnTo>
                    <a:lnTo>
                      <a:pt x="325" y="941"/>
                    </a:lnTo>
                    <a:lnTo>
                      <a:pt x="325" y="941"/>
                    </a:lnTo>
                    <a:lnTo>
                      <a:pt x="297" y="913"/>
                    </a:lnTo>
                    <a:lnTo>
                      <a:pt x="270" y="885"/>
                    </a:lnTo>
                    <a:lnTo>
                      <a:pt x="243" y="854"/>
                    </a:lnTo>
                    <a:lnTo>
                      <a:pt x="218" y="822"/>
                    </a:lnTo>
                    <a:lnTo>
                      <a:pt x="194" y="787"/>
                    </a:lnTo>
                    <a:lnTo>
                      <a:pt x="171" y="752"/>
                    </a:lnTo>
                    <a:lnTo>
                      <a:pt x="150" y="715"/>
                    </a:lnTo>
                    <a:lnTo>
                      <a:pt x="130" y="678"/>
                    </a:lnTo>
                    <a:lnTo>
                      <a:pt x="130" y="678"/>
                    </a:lnTo>
                    <a:lnTo>
                      <a:pt x="125" y="671"/>
                    </a:lnTo>
                    <a:lnTo>
                      <a:pt x="120" y="663"/>
                    </a:lnTo>
                    <a:lnTo>
                      <a:pt x="109" y="650"/>
                    </a:lnTo>
                    <a:lnTo>
                      <a:pt x="109" y="650"/>
                    </a:lnTo>
                    <a:lnTo>
                      <a:pt x="98" y="639"/>
                    </a:lnTo>
                    <a:lnTo>
                      <a:pt x="93" y="632"/>
                    </a:lnTo>
                    <a:lnTo>
                      <a:pt x="89" y="626"/>
                    </a:lnTo>
                    <a:lnTo>
                      <a:pt x="89" y="626"/>
                    </a:lnTo>
                    <a:lnTo>
                      <a:pt x="75" y="598"/>
                    </a:lnTo>
                    <a:lnTo>
                      <a:pt x="60" y="573"/>
                    </a:lnTo>
                    <a:lnTo>
                      <a:pt x="52" y="558"/>
                    </a:lnTo>
                    <a:lnTo>
                      <a:pt x="52" y="558"/>
                    </a:lnTo>
                    <a:lnTo>
                      <a:pt x="44" y="544"/>
                    </a:lnTo>
                    <a:lnTo>
                      <a:pt x="38" y="528"/>
                    </a:lnTo>
                    <a:lnTo>
                      <a:pt x="31" y="514"/>
                    </a:lnTo>
                    <a:lnTo>
                      <a:pt x="26" y="498"/>
                    </a:lnTo>
                    <a:lnTo>
                      <a:pt x="17" y="468"/>
                    </a:lnTo>
                    <a:lnTo>
                      <a:pt x="12" y="442"/>
                    </a:lnTo>
                    <a:lnTo>
                      <a:pt x="12" y="442"/>
                    </a:lnTo>
                    <a:lnTo>
                      <a:pt x="5" y="409"/>
                    </a:lnTo>
                    <a:lnTo>
                      <a:pt x="2" y="392"/>
                    </a:lnTo>
                    <a:lnTo>
                      <a:pt x="0" y="374"/>
                    </a:lnTo>
                    <a:lnTo>
                      <a:pt x="0" y="358"/>
                    </a:lnTo>
                    <a:lnTo>
                      <a:pt x="0" y="340"/>
                    </a:lnTo>
                    <a:lnTo>
                      <a:pt x="2" y="323"/>
                    </a:lnTo>
                    <a:lnTo>
                      <a:pt x="6" y="305"/>
                    </a:lnTo>
                    <a:lnTo>
                      <a:pt x="6" y="305"/>
                    </a:lnTo>
                    <a:lnTo>
                      <a:pt x="11" y="289"/>
                    </a:lnTo>
                    <a:lnTo>
                      <a:pt x="16" y="273"/>
                    </a:lnTo>
                    <a:lnTo>
                      <a:pt x="22" y="258"/>
                    </a:lnTo>
                    <a:lnTo>
                      <a:pt x="29" y="243"/>
                    </a:lnTo>
                    <a:lnTo>
                      <a:pt x="45" y="213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80" y="158"/>
                    </a:lnTo>
                    <a:lnTo>
                      <a:pt x="98" y="137"/>
                    </a:lnTo>
                    <a:lnTo>
                      <a:pt x="117" y="115"/>
                    </a:lnTo>
                    <a:lnTo>
                      <a:pt x="140" y="94"/>
                    </a:lnTo>
                    <a:lnTo>
                      <a:pt x="165" y="75"/>
                    </a:lnTo>
                    <a:lnTo>
                      <a:pt x="193" y="55"/>
                    </a:lnTo>
                    <a:lnTo>
                      <a:pt x="224" y="35"/>
                    </a:lnTo>
                    <a:lnTo>
                      <a:pt x="257" y="16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3"/>
                    </a:lnTo>
                    <a:lnTo>
                      <a:pt x="261" y="10"/>
                    </a:lnTo>
                    <a:lnTo>
                      <a:pt x="264" y="5"/>
                    </a:lnTo>
                    <a:lnTo>
                      <a:pt x="268" y="2"/>
                    </a:lnTo>
                    <a:lnTo>
                      <a:pt x="271" y="1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88" y="3"/>
                    </a:lnTo>
                    <a:lnTo>
                      <a:pt x="294" y="4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23" y="5"/>
                    </a:lnTo>
                    <a:lnTo>
                      <a:pt x="330" y="7"/>
                    </a:lnTo>
                    <a:lnTo>
                      <a:pt x="336" y="9"/>
                    </a:lnTo>
                    <a:lnTo>
                      <a:pt x="336" y="9"/>
                    </a:lnTo>
                    <a:lnTo>
                      <a:pt x="351" y="15"/>
                    </a:lnTo>
                    <a:lnTo>
                      <a:pt x="351" y="15"/>
                    </a:lnTo>
                    <a:lnTo>
                      <a:pt x="367" y="21"/>
                    </a:lnTo>
                    <a:lnTo>
                      <a:pt x="385" y="29"/>
                    </a:lnTo>
                    <a:lnTo>
                      <a:pt x="385" y="29"/>
                    </a:lnTo>
                    <a:lnTo>
                      <a:pt x="412" y="44"/>
                    </a:lnTo>
                    <a:lnTo>
                      <a:pt x="424" y="52"/>
                    </a:lnTo>
                    <a:lnTo>
                      <a:pt x="435" y="59"/>
                    </a:lnTo>
                    <a:lnTo>
                      <a:pt x="446" y="67"/>
                    </a:lnTo>
                    <a:lnTo>
                      <a:pt x="455" y="76"/>
                    </a:lnTo>
                    <a:lnTo>
                      <a:pt x="463" y="84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87" y="115"/>
                    </a:lnTo>
                    <a:lnTo>
                      <a:pt x="503" y="138"/>
                    </a:lnTo>
                    <a:lnTo>
                      <a:pt x="533" y="184"/>
                    </a:lnTo>
                    <a:lnTo>
                      <a:pt x="544" y="200"/>
                    </a:lnTo>
                    <a:lnTo>
                      <a:pt x="544" y="200"/>
                    </a:lnTo>
                    <a:lnTo>
                      <a:pt x="549" y="207"/>
                    </a:lnTo>
                    <a:lnTo>
                      <a:pt x="549" y="207"/>
                    </a:lnTo>
                    <a:lnTo>
                      <a:pt x="554" y="214"/>
                    </a:lnTo>
                    <a:lnTo>
                      <a:pt x="559" y="222"/>
                    </a:lnTo>
                    <a:lnTo>
                      <a:pt x="562" y="230"/>
                    </a:lnTo>
                    <a:lnTo>
                      <a:pt x="563" y="238"/>
                    </a:lnTo>
                    <a:lnTo>
                      <a:pt x="563" y="238"/>
                    </a:lnTo>
                    <a:lnTo>
                      <a:pt x="565" y="251"/>
                    </a:lnTo>
                    <a:lnTo>
                      <a:pt x="570" y="271"/>
                    </a:lnTo>
                    <a:lnTo>
                      <a:pt x="575" y="291"/>
                    </a:lnTo>
                    <a:lnTo>
                      <a:pt x="578" y="299"/>
                    </a:lnTo>
                    <a:lnTo>
                      <a:pt x="580" y="304"/>
                    </a:lnTo>
                    <a:lnTo>
                      <a:pt x="580" y="304"/>
                    </a:lnTo>
                    <a:lnTo>
                      <a:pt x="582" y="308"/>
                    </a:lnTo>
                    <a:lnTo>
                      <a:pt x="583" y="312"/>
                    </a:lnTo>
                    <a:lnTo>
                      <a:pt x="583" y="316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79" y="325"/>
                    </a:lnTo>
                    <a:lnTo>
                      <a:pt x="574" y="328"/>
                    </a:lnTo>
                    <a:lnTo>
                      <a:pt x="570" y="330"/>
                    </a:lnTo>
                    <a:lnTo>
                      <a:pt x="563" y="330"/>
                    </a:lnTo>
                    <a:lnTo>
                      <a:pt x="563" y="330"/>
                    </a:lnTo>
                    <a:lnTo>
                      <a:pt x="560" y="330"/>
                    </a:lnTo>
                    <a:lnTo>
                      <a:pt x="556" y="329"/>
                    </a:lnTo>
                    <a:lnTo>
                      <a:pt x="553" y="326"/>
                    </a:lnTo>
                    <a:lnTo>
                      <a:pt x="549" y="322"/>
                    </a:lnTo>
                    <a:lnTo>
                      <a:pt x="549" y="322"/>
                    </a:lnTo>
                    <a:lnTo>
                      <a:pt x="544" y="312"/>
                    </a:lnTo>
                    <a:lnTo>
                      <a:pt x="541" y="302"/>
                    </a:lnTo>
                    <a:lnTo>
                      <a:pt x="539" y="291"/>
                    </a:lnTo>
                    <a:lnTo>
                      <a:pt x="537" y="278"/>
                    </a:lnTo>
                    <a:lnTo>
                      <a:pt x="537" y="278"/>
                    </a:lnTo>
                    <a:lnTo>
                      <a:pt x="534" y="267"/>
                    </a:lnTo>
                    <a:lnTo>
                      <a:pt x="531" y="254"/>
                    </a:lnTo>
                    <a:lnTo>
                      <a:pt x="528" y="243"/>
                    </a:lnTo>
                    <a:lnTo>
                      <a:pt x="522" y="232"/>
                    </a:lnTo>
                    <a:lnTo>
                      <a:pt x="522" y="232"/>
                    </a:lnTo>
                    <a:lnTo>
                      <a:pt x="490" y="183"/>
                    </a:lnTo>
                    <a:lnTo>
                      <a:pt x="459" y="137"/>
                    </a:lnTo>
                    <a:lnTo>
                      <a:pt x="459" y="137"/>
                    </a:lnTo>
                    <a:lnTo>
                      <a:pt x="450" y="124"/>
                    </a:lnTo>
                    <a:lnTo>
                      <a:pt x="439" y="113"/>
                    </a:lnTo>
                    <a:lnTo>
                      <a:pt x="429" y="102"/>
                    </a:lnTo>
                    <a:lnTo>
                      <a:pt x="418" y="91"/>
                    </a:lnTo>
                    <a:lnTo>
                      <a:pt x="405" y="82"/>
                    </a:lnTo>
                    <a:lnTo>
                      <a:pt x="392" y="74"/>
                    </a:lnTo>
                    <a:lnTo>
                      <a:pt x="378" y="66"/>
                    </a:lnTo>
                    <a:lnTo>
                      <a:pt x="365" y="59"/>
                    </a:lnTo>
                    <a:lnTo>
                      <a:pt x="365" y="59"/>
                    </a:lnTo>
                    <a:lnTo>
                      <a:pt x="351" y="54"/>
                    </a:lnTo>
                    <a:lnTo>
                      <a:pt x="337" y="50"/>
                    </a:lnTo>
                    <a:lnTo>
                      <a:pt x="323" y="47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288" y="41"/>
                    </a:lnTo>
                    <a:lnTo>
                      <a:pt x="286" y="41"/>
                    </a:lnTo>
                    <a:lnTo>
                      <a:pt x="283" y="42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51" y="60"/>
                    </a:lnTo>
                    <a:lnTo>
                      <a:pt x="222" y="77"/>
                    </a:lnTo>
                    <a:lnTo>
                      <a:pt x="195" y="95"/>
                    </a:lnTo>
                    <a:lnTo>
                      <a:pt x="169" y="115"/>
                    </a:lnTo>
                    <a:lnTo>
                      <a:pt x="155" y="125"/>
                    </a:lnTo>
                    <a:lnTo>
                      <a:pt x="144" y="137"/>
                    </a:lnTo>
                    <a:lnTo>
                      <a:pt x="133" y="148"/>
                    </a:lnTo>
                    <a:lnTo>
                      <a:pt x="121" y="159"/>
                    </a:lnTo>
                    <a:lnTo>
                      <a:pt x="112" y="172"/>
                    </a:lnTo>
                    <a:lnTo>
                      <a:pt x="103" y="184"/>
                    </a:lnTo>
                    <a:lnTo>
                      <a:pt x="95" y="197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79" y="228"/>
                    </a:lnTo>
                    <a:lnTo>
                      <a:pt x="70" y="244"/>
                    </a:lnTo>
                    <a:lnTo>
                      <a:pt x="70" y="244"/>
                    </a:lnTo>
                    <a:lnTo>
                      <a:pt x="58" y="267"/>
                    </a:lnTo>
                    <a:lnTo>
                      <a:pt x="52" y="278"/>
                    </a:lnTo>
                    <a:lnTo>
                      <a:pt x="47" y="290"/>
                    </a:lnTo>
                    <a:lnTo>
                      <a:pt x="43" y="302"/>
                    </a:lnTo>
                    <a:lnTo>
                      <a:pt x="40" y="315"/>
                    </a:lnTo>
                    <a:lnTo>
                      <a:pt x="38" y="329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61"/>
                    </a:lnTo>
                    <a:lnTo>
                      <a:pt x="38" y="378"/>
                    </a:lnTo>
                    <a:lnTo>
                      <a:pt x="40" y="396"/>
                    </a:lnTo>
                    <a:lnTo>
                      <a:pt x="42" y="414"/>
                    </a:lnTo>
                    <a:lnTo>
                      <a:pt x="46" y="430"/>
                    </a:lnTo>
                    <a:lnTo>
                      <a:pt x="49" y="447"/>
                    </a:lnTo>
                    <a:lnTo>
                      <a:pt x="54" y="463"/>
                    </a:lnTo>
                    <a:lnTo>
                      <a:pt x="59" y="479"/>
                    </a:lnTo>
                    <a:lnTo>
                      <a:pt x="59" y="479"/>
                    </a:lnTo>
                    <a:lnTo>
                      <a:pt x="68" y="501"/>
                    </a:lnTo>
                    <a:lnTo>
                      <a:pt x="78" y="523"/>
                    </a:lnTo>
                    <a:lnTo>
                      <a:pt x="100" y="566"/>
                    </a:lnTo>
                    <a:lnTo>
                      <a:pt x="100" y="566"/>
                    </a:lnTo>
                    <a:lnTo>
                      <a:pt x="113" y="593"/>
                    </a:lnTo>
                    <a:lnTo>
                      <a:pt x="113" y="593"/>
                    </a:lnTo>
                    <a:lnTo>
                      <a:pt x="118" y="603"/>
                    </a:lnTo>
                    <a:lnTo>
                      <a:pt x="124" y="611"/>
                    </a:lnTo>
                    <a:lnTo>
                      <a:pt x="138" y="626"/>
                    </a:lnTo>
                    <a:lnTo>
                      <a:pt x="138" y="626"/>
                    </a:lnTo>
                    <a:lnTo>
                      <a:pt x="150" y="641"/>
                    </a:lnTo>
                    <a:lnTo>
                      <a:pt x="150" y="641"/>
                    </a:lnTo>
                    <a:lnTo>
                      <a:pt x="154" y="647"/>
                    </a:lnTo>
                    <a:lnTo>
                      <a:pt x="157" y="653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71" y="677"/>
                    </a:lnTo>
                    <a:lnTo>
                      <a:pt x="177" y="688"/>
                    </a:lnTo>
                    <a:lnTo>
                      <a:pt x="177" y="688"/>
                    </a:lnTo>
                    <a:lnTo>
                      <a:pt x="194" y="713"/>
                    </a:lnTo>
                    <a:lnTo>
                      <a:pt x="208" y="738"/>
                    </a:lnTo>
                    <a:lnTo>
                      <a:pt x="208" y="738"/>
                    </a:lnTo>
                    <a:lnTo>
                      <a:pt x="231" y="776"/>
                    </a:lnTo>
                    <a:lnTo>
                      <a:pt x="243" y="795"/>
                    </a:lnTo>
                    <a:lnTo>
                      <a:pt x="257" y="812"/>
                    </a:lnTo>
                    <a:lnTo>
                      <a:pt x="265" y="822"/>
                    </a:lnTo>
                    <a:lnTo>
                      <a:pt x="265" y="822"/>
                    </a:lnTo>
                    <a:lnTo>
                      <a:pt x="286" y="846"/>
                    </a:lnTo>
                    <a:lnTo>
                      <a:pt x="306" y="870"/>
                    </a:lnTo>
                    <a:lnTo>
                      <a:pt x="328" y="894"/>
                    </a:lnTo>
                    <a:lnTo>
                      <a:pt x="351" y="916"/>
                    </a:lnTo>
                    <a:lnTo>
                      <a:pt x="351" y="916"/>
                    </a:lnTo>
                    <a:lnTo>
                      <a:pt x="398" y="958"/>
                    </a:lnTo>
                    <a:lnTo>
                      <a:pt x="440" y="993"/>
                    </a:lnTo>
                    <a:lnTo>
                      <a:pt x="440" y="993"/>
                    </a:lnTo>
                    <a:lnTo>
                      <a:pt x="460" y="1010"/>
                    </a:lnTo>
                    <a:lnTo>
                      <a:pt x="479" y="1027"/>
                    </a:lnTo>
                    <a:lnTo>
                      <a:pt x="479" y="1027"/>
                    </a:lnTo>
                    <a:lnTo>
                      <a:pt x="494" y="1042"/>
                    </a:lnTo>
                    <a:lnTo>
                      <a:pt x="510" y="1055"/>
                    </a:lnTo>
                    <a:lnTo>
                      <a:pt x="526" y="1068"/>
                    </a:lnTo>
                    <a:lnTo>
                      <a:pt x="543" y="1080"/>
                    </a:lnTo>
                    <a:lnTo>
                      <a:pt x="543" y="1080"/>
                    </a:lnTo>
                    <a:lnTo>
                      <a:pt x="570" y="1095"/>
                    </a:lnTo>
                    <a:lnTo>
                      <a:pt x="597" y="1111"/>
                    </a:lnTo>
                    <a:lnTo>
                      <a:pt x="625" y="1125"/>
                    </a:lnTo>
                    <a:lnTo>
                      <a:pt x="653" y="1139"/>
                    </a:lnTo>
                    <a:lnTo>
                      <a:pt x="682" y="1151"/>
                    </a:lnTo>
                    <a:lnTo>
                      <a:pt x="710" y="1162"/>
                    </a:lnTo>
                    <a:lnTo>
                      <a:pt x="738" y="1173"/>
                    </a:lnTo>
                    <a:lnTo>
                      <a:pt x="767" y="1182"/>
                    </a:lnTo>
                    <a:lnTo>
                      <a:pt x="767" y="1182"/>
                    </a:lnTo>
                    <a:lnTo>
                      <a:pt x="788" y="1187"/>
                    </a:lnTo>
                    <a:lnTo>
                      <a:pt x="809" y="1191"/>
                    </a:lnTo>
                    <a:lnTo>
                      <a:pt x="831" y="1193"/>
                    </a:lnTo>
                    <a:lnTo>
                      <a:pt x="854" y="1194"/>
                    </a:lnTo>
                    <a:lnTo>
                      <a:pt x="854" y="1194"/>
                    </a:lnTo>
                    <a:lnTo>
                      <a:pt x="874" y="1193"/>
                    </a:lnTo>
                    <a:lnTo>
                      <a:pt x="896" y="1191"/>
                    </a:lnTo>
                    <a:lnTo>
                      <a:pt x="918" y="1188"/>
                    </a:lnTo>
                    <a:lnTo>
                      <a:pt x="939" y="1184"/>
                    </a:lnTo>
                    <a:lnTo>
                      <a:pt x="961" y="1178"/>
                    </a:lnTo>
                    <a:lnTo>
                      <a:pt x="983" y="1171"/>
                    </a:lnTo>
                    <a:lnTo>
                      <a:pt x="1004" y="1162"/>
                    </a:lnTo>
                    <a:lnTo>
                      <a:pt x="1026" y="1152"/>
                    </a:lnTo>
                    <a:lnTo>
                      <a:pt x="1026" y="1152"/>
                    </a:lnTo>
                    <a:lnTo>
                      <a:pt x="1038" y="1146"/>
                    </a:lnTo>
                    <a:lnTo>
                      <a:pt x="1051" y="1139"/>
                    </a:lnTo>
                    <a:lnTo>
                      <a:pt x="1063" y="1130"/>
                    </a:lnTo>
                    <a:lnTo>
                      <a:pt x="1076" y="1122"/>
                    </a:lnTo>
                    <a:lnTo>
                      <a:pt x="1088" y="1112"/>
                    </a:lnTo>
                    <a:lnTo>
                      <a:pt x="1100" y="1101"/>
                    </a:lnTo>
                    <a:lnTo>
                      <a:pt x="1125" y="1078"/>
                    </a:lnTo>
                    <a:lnTo>
                      <a:pt x="1125" y="1078"/>
                    </a:lnTo>
                    <a:lnTo>
                      <a:pt x="1138" y="1067"/>
                    </a:lnTo>
                    <a:lnTo>
                      <a:pt x="1149" y="1057"/>
                    </a:lnTo>
                    <a:lnTo>
                      <a:pt x="1149" y="1057"/>
                    </a:lnTo>
                    <a:lnTo>
                      <a:pt x="1161" y="1047"/>
                    </a:lnTo>
                    <a:lnTo>
                      <a:pt x="1173" y="1035"/>
                    </a:lnTo>
                    <a:lnTo>
                      <a:pt x="1184" y="1024"/>
                    </a:lnTo>
                    <a:lnTo>
                      <a:pt x="1193" y="1011"/>
                    </a:lnTo>
                    <a:lnTo>
                      <a:pt x="1193" y="1011"/>
                    </a:lnTo>
                    <a:lnTo>
                      <a:pt x="1198" y="1006"/>
                    </a:lnTo>
                    <a:lnTo>
                      <a:pt x="1202" y="1003"/>
                    </a:lnTo>
                    <a:lnTo>
                      <a:pt x="1205" y="1002"/>
                    </a:lnTo>
                    <a:lnTo>
                      <a:pt x="1205" y="998"/>
                    </a:lnTo>
                    <a:lnTo>
                      <a:pt x="1205" y="998"/>
                    </a:lnTo>
                    <a:lnTo>
                      <a:pt x="1201" y="968"/>
                    </a:lnTo>
                    <a:lnTo>
                      <a:pt x="1198" y="950"/>
                    </a:lnTo>
                    <a:lnTo>
                      <a:pt x="1193" y="930"/>
                    </a:lnTo>
                    <a:lnTo>
                      <a:pt x="1187" y="911"/>
                    </a:lnTo>
                    <a:lnTo>
                      <a:pt x="1183" y="903"/>
                    </a:lnTo>
                    <a:lnTo>
                      <a:pt x="1179" y="895"/>
                    </a:lnTo>
                    <a:lnTo>
                      <a:pt x="1175" y="887"/>
                    </a:lnTo>
                    <a:lnTo>
                      <a:pt x="1170" y="880"/>
                    </a:lnTo>
                    <a:lnTo>
                      <a:pt x="1165" y="874"/>
                    </a:lnTo>
                    <a:lnTo>
                      <a:pt x="1158" y="869"/>
                    </a:lnTo>
                    <a:lnTo>
                      <a:pt x="1158" y="869"/>
                    </a:lnTo>
                    <a:lnTo>
                      <a:pt x="1152" y="865"/>
                    </a:lnTo>
                    <a:lnTo>
                      <a:pt x="1147" y="859"/>
                    </a:lnTo>
                    <a:lnTo>
                      <a:pt x="1137" y="846"/>
                    </a:lnTo>
                    <a:lnTo>
                      <a:pt x="1135" y="843"/>
                    </a:lnTo>
                    <a:lnTo>
                      <a:pt x="1135" y="843"/>
                    </a:lnTo>
                    <a:lnTo>
                      <a:pt x="1126" y="834"/>
                    </a:lnTo>
                    <a:lnTo>
                      <a:pt x="1117" y="825"/>
                    </a:lnTo>
                    <a:lnTo>
                      <a:pt x="1107" y="817"/>
                    </a:lnTo>
                    <a:lnTo>
                      <a:pt x="1096" y="810"/>
                    </a:lnTo>
                    <a:lnTo>
                      <a:pt x="1096" y="810"/>
                    </a:lnTo>
                    <a:lnTo>
                      <a:pt x="1082" y="800"/>
                    </a:lnTo>
                    <a:lnTo>
                      <a:pt x="1082" y="800"/>
                    </a:lnTo>
                    <a:lnTo>
                      <a:pt x="1059" y="783"/>
                    </a:lnTo>
                    <a:lnTo>
                      <a:pt x="1036" y="769"/>
                    </a:lnTo>
                    <a:lnTo>
                      <a:pt x="1012" y="755"/>
                    </a:lnTo>
                    <a:lnTo>
                      <a:pt x="988" y="744"/>
                    </a:lnTo>
                    <a:lnTo>
                      <a:pt x="964" y="735"/>
                    </a:lnTo>
                    <a:lnTo>
                      <a:pt x="939" y="728"/>
                    </a:lnTo>
                    <a:lnTo>
                      <a:pt x="916" y="723"/>
                    </a:lnTo>
                    <a:lnTo>
                      <a:pt x="892" y="720"/>
                    </a:lnTo>
                    <a:lnTo>
                      <a:pt x="892" y="720"/>
                    </a:lnTo>
                    <a:lnTo>
                      <a:pt x="888" y="719"/>
                    </a:lnTo>
                    <a:lnTo>
                      <a:pt x="885" y="717"/>
                    </a:lnTo>
                    <a:lnTo>
                      <a:pt x="881" y="715"/>
                    </a:lnTo>
                    <a:lnTo>
                      <a:pt x="878" y="713"/>
                    </a:lnTo>
                    <a:lnTo>
                      <a:pt x="877" y="710"/>
                    </a:lnTo>
                    <a:lnTo>
                      <a:pt x="875" y="706"/>
                    </a:lnTo>
                    <a:lnTo>
                      <a:pt x="874" y="699"/>
                    </a:lnTo>
                    <a:lnTo>
                      <a:pt x="874" y="699"/>
                    </a:lnTo>
                    <a:lnTo>
                      <a:pt x="875" y="693"/>
                    </a:lnTo>
                    <a:lnTo>
                      <a:pt x="878" y="688"/>
                    </a:lnTo>
                    <a:lnTo>
                      <a:pt x="880" y="686"/>
                    </a:lnTo>
                    <a:lnTo>
                      <a:pt x="883" y="685"/>
                    </a:lnTo>
                    <a:lnTo>
                      <a:pt x="886" y="684"/>
                    </a:lnTo>
                    <a:lnTo>
                      <a:pt x="890" y="684"/>
                    </a:lnTo>
                    <a:lnTo>
                      <a:pt x="890" y="684"/>
                    </a:lnTo>
                    <a:lnTo>
                      <a:pt x="892" y="684"/>
                    </a:lnTo>
                    <a:lnTo>
                      <a:pt x="892" y="684"/>
                    </a:lnTo>
                    <a:lnTo>
                      <a:pt x="907" y="686"/>
                    </a:lnTo>
                    <a:lnTo>
                      <a:pt x="923" y="690"/>
                    </a:lnTo>
                    <a:lnTo>
                      <a:pt x="923" y="690"/>
                    </a:lnTo>
                    <a:lnTo>
                      <a:pt x="939" y="694"/>
                    </a:lnTo>
                    <a:lnTo>
                      <a:pt x="939" y="694"/>
                    </a:lnTo>
                    <a:lnTo>
                      <a:pt x="960" y="698"/>
                    </a:lnTo>
                    <a:lnTo>
                      <a:pt x="960" y="698"/>
                    </a:lnTo>
                    <a:lnTo>
                      <a:pt x="974" y="700"/>
                    </a:lnTo>
                    <a:lnTo>
                      <a:pt x="988" y="702"/>
                    </a:lnTo>
                    <a:lnTo>
                      <a:pt x="1000" y="705"/>
                    </a:lnTo>
                    <a:lnTo>
                      <a:pt x="1005" y="707"/>
                    </a:lnTo>
                    <a:lnTo>
                      <a:pt x="1010" y="710"/>
                    </a:lnTo>
                    <a:lnTo>
                      <a:pt x="1010" y="710"/>
                    </a:lnTo>
                    <a:lnTo>
                      <a:pt x="1050" y="736"/>
                    </a:lnTo>
                    <a:lnTo>
                      <a:pt x="1050" y="736"/>
                    </a:lnTo>
                    <a:lnTo>
                      <a:pt x="1091" y="763"/>
                    </a:lnTo>
                    <a:lnTo>
                      <a:pt x="1112" y="776"/>
                    </a:lnTo>
                    <a:lnTo>
                      <a:pt x="1131" y="792"/>
                    </a:lnTo>
                    <a:lnTo>
                      <a:pt x="1131" y="792"/>
                    </a:lnTo>
                    <a:lnTo>
                      <a:pt x="1147" y="804"/>
                    </a:lnTo>
                    <a:lnTo>
                      <a:pt x="1160" y="816"/>
                    </a:lnTo>
                    <a:lnTo>
                      <a:pt x="1172" y="828"/>
                    </a:lnTo>
                    <a:lnTo>
                      <a:pt x="1183" y="839"/>
                    </a:lnTo>
                    <a:lnTo>
                      <a:pt x="1192" y="850"/>
                    </a:lnTo>
                    <a:lnTo>
                      <a:pt x="1201" y="861"/>
                    </a:lnTo>
                    <a:lnTo>
                      <a:pt x="1207" y="871"/>
                    </a:lnTo>
                    <a:lnTo>
                      <a:pt x="1212" y="881"/>
                    </a:lnTo>
                    <a:lnTo>
                      <a:pt x="1212" y="881"/>
                    </a:lnTo>
                    <a:lnTo>
                      <a:pt x="1218" y="896"/>
                    </a:lnTo>
                    <a:lnTo>
                      <a:pt x="1223" y="910"/>
                    </a:lnTo>
                    <a:lnTo>
                      <a:pt x="1228" y="925"/>
                    </a:lnTo>
                    <a:lnTo>
                      <a:pt x="1232" y="941"/>
                    </a:lnTo>
                    <a:lnTo>
                      <a:pt x="1236" y="958"/>
                    </a:lnTo>
                    <a:lnTo>
                      <a:pt x="1238" y="975"/>
                    </a:lnTo>
                    <a:lnTo>
                      <a:pt x="1240" y="993"/>
                    </a:lnTo>
                    <a:lnTo>
                      <a:pt x="1242" y="1011"/>
                    </a:lnTo>
                    <a:lnTo>
                      <a:pt x="1242" y="1011"/>
                    </a:lnTo>
                    <a:lnTo>
                      <a:pt x="1242" y="1015"/>
                    </a:lnTo>
                    <a:lnTo>
                      <a:pt x="1240" y="1019"/>
                    </a:lnTo>
                    <a:lnTo>
                      <a:pt x="1239" y="1021"/>
                    </a:lnTo>
                    <a:lnTo>
                      <a:pt x="1237" y="1023"/>
                    </a:lnTo>
                    <a:lnTo>
                      <a:pt x="1232" y="1026"/>
                    </a:lnTo>
                    <a:lnTo>
                      <a:pt x="1229" y="1027"/>
                    </a:lnTo>
                    <a:lnTo>
                      <a:pt x="1225" y="1027"/>
                    </a:lnTo>
                    <a:lnTo>
                      <a:pt x="1224" y="1029"/>
                    </a:lnTo>
                    <a:lnTo>
                      <a:pt x="1224" y="1029"/>
                    </a:lnTo>
                    <a:lnTo>
                      <a:pt x="1217" y="1039"/>
                    </a:lnTo>
                    <a:lnTo>
                      <a:pt x="1210" y="1050"/>
                    </a:lnTo>
                    <a:lnTo>
                      <a:pt x="1192" y="1069"/>
                    </a:lnTo>
                    <a:lnTo>
                      <a:pt x="1183" y="1079"/>
                    </a:lnTo>
                    <a:lnTo>
                      <a:pt x="1174" y="1087"/>
                    </a:lnTo>
                    <a:lnTo>
                      <a:pt x="1165" y="1095"/>
                    </a:lnTo>
                    <a:lnTo>
                      <a:pt x="1155" y="1101"/>
                    </a:lnTo>
                    <a:lnTo>
                      <a:pt x="1155" y="1101"/>
                    </a:lnTo>
                    <a:lnTo>
                      <a:pt x="1146" y="1108"/>
                    </a:lnTo>
                    <a:lnTo>
                      <a:pt x="1138" y="1115"/>
                    </a:lnTo>
                    <a:lnTo>
                      <a:pt x="1122" y="1129"/>
                    </a:lnTo>
                    <a:lnTo>
                      <a:pt x="1122" y="1129"/>
                    </a:lnTo>
                    <a:lnTo>
                      <a:pt x="1111" y="1141"/>
                    </a:lnTo>
                    <a:lnTo>
                      <a:pt x="1099" y="1150"/>
                    </a:lnTo>
                    <a:lnTo>
                      <a:pt x="1099" y="1150"/>
                    </a:lnTo>
                    <a:lnTo>
                      <a:pt x="1087" y="1159"/>
                    </a:lnTo>
                    <a:lnTo>
                      <a:pt x="1074" y="1168"/>
                    </a:lnTo>
                    <a:lnTo>
                      <a:pt x="1045" y="1183"/>
                    </a:lnTo>
                    <a:lnTo>
                      <a:pt x="1045" y="1183"/>
                    </a:lnTo>
                    <a:lnTo>
                      <a:pt x="1027" y="1191"/>
                    </a:lnTo>
                    <a:lnTo>
                      <a:pt x="1008" y="1200"/>
                    </a:lnTo>
                    <a:lnTo>
                      <a:pt x="986" y="1208"/>
                    </a:lnTo>
                    <a:lnTo>
                      <a:pt x="962" y="1216"/>
                    </a:lnTo>
                    <a:lnTo>
                      <a:pt x="937" y="1222"/>
                    </a:lnTo>
                    <a:lnTo>
                      <a:pt x="911" y="1227"/>
                    </a:lnTo>
                    <a:lnTo>
                      <a:pt x="886" y="1231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285"/>
              <p:cNvSpPr/>
              <p:nvPr/>
            </p:nvSpPr>
            <p:spPr bwMode="auto">
              <a:xfrm>
                <a:off x="2463800" y="2317750"/>
                <a:ext cx="261938" cy="290513"/>
              </a:xfrm>
              <a:custGeom>
                <a:avLst/>
                <a:gdLst/>
                <a:ahLst/>
                <a:cxnLst>
                  <a:cxn ang="0">
                    <a:pos x="314" y="547"/>
                  </a:cxn>
                  <a:cxn ang="0">
                    <a:pos x="288" y="541"/>
                  </a:cxn>
                  <a:cxn ang="0">
                    <a:pos x="245" y="523"/>
                  </a:cxn>
                  <a:cxn ang="0">
                    <a:pos x="210" y="499"/>
                  </a:cxn>
                  <a:cxn ang="0">
                    <a:pos x="170" y="460"/>
                  </a:cxn>
                  <a:cxn ang="0">
                    <a:pos x="135" y="426"/>
                  </a:cxn>
                  <a:cxn ang="0">
                    <a:pos x="104" y="390"/>
                  </a:cxn>
                  <a:cxn ang="0">
                    <a:pos x="40" y="301"/>
                  </a:cxn>
                  <a:cxn ang="0">
                    <a:pos x="16" y="260"/>
                  </a:cxn>
                  <a:cxn ang="0">
                    <a:pos x="3" y="221"/>
                  </a:cxn>
                  <a:cxn ang="0">
                    <a:pos x="1" y="180"/>
                  </a:cxn>
                  <a:cxn ang="0">
                    <a:pos x="8" y="157"/>
                  </a:cxn>
                  <a:cxn ang="0">
                    <a:pos x="29" y="121"/>
                  </a:cxn>
                  <a:cxn ang="0">
                    <a:pos x="71" y="67"/>
                  </a:cxn>
                  <a:cxn ang="0">
                    <a:pos x="89" y="48"/>
                  </a:cxn>
                  <a:cxn ang="0">
                    <a:pos x="150" y="3"/>
                  </a:cxn>
                  <a:cxn ang="0">
                    <a:pos x="158" y="0"/>
                  </a:cxn>
                  <a:cxn ang="0">
                    <a:pos x="168" y="3"/>
                  </a:cxn>
                  <a:cxn ang="0">
                    <a:pos x="175" y="13"/>
                  </a:cxn>
                  <a:cxn ang="0">
                    <a:pos x="175" y="25"/>
                  </a:cxn>
                  <a:cxn ang="0">
                    <a:pos x="167" y="34"/>
                  </a:cxn>
                  <a:cxn ang="0">
                    <a:pos x="144" y="49"/>
                  </a:cxn>
                  <a:cxn ang="0">
                    <a:pos x="106" y="81"/>
                  </a:cxn>
                  <a:cxn ang="0">
                    <a:pos x="91" y="101"/>
                  </a:cxn>
                  <a:cxn ang="0">
                    <a:pos x="72" y="124"/>
                  </a:cxn>
                  <a:cxn ang="0">
                    <a:pos x="47" y="158"/>
                  </a:cxn>
                  <a:cxn ang="0">
                    <a:pos x="38" y="188"/>
                  </a:cxn>
                  <a:cxn ang="0">
                    <a:pos x="42" y="216"/>
                  </a:cxn>
                  <a:cxn ang="0">
                    <a:pos x="46" y="234"/>
                  </a:cxn>
                  <a:cxn ang="0">
                    <a:pos x="53" y="253"/>
                  </a:cxn>
                  <a:cxn ang="0">
                    <a:pos x="66" y="272"/>
                  </a:cxn>
                  <a:cxn ang="0">
                    <a:pos x="80" y="290"/>
                  </a:cxn>
                  <a:cxn ang="0">
                    <a:pos x="127" y="361"/>
                  </a:cxn>
                  <a:cxn ang="0">
                    <a:pos x="179" y="417"/>
                  </a:cxn>
                  <a:cxn ang="0">
                    <a:pos x="208" y="446"/>
                  </a:cxn>
                  <a:cxn ang="0">
                    <a:pos x="233" y="472"/>
                  </a:cxn>
                  <a:cxn ang="0">
                    <a:pos x="263" y="493"/>
                  </a:cxn>
                  <a:cxn ang="0">
                    <a:pos x="286" y="503"/>
                  </a:cxn>
                  <a:cxn ang="0">
                    <a:pos x="312" y="507"/>
                  </a:cxn>
                  <a:cxn ang="0">
                    <a:pos x="345" y="501"/>
                  </a:cxn>
                  <a:cxn ang="0">
                    <a:pos x="375" y="486"/>
                  </a:cxn>
                  <a:cxn ang="0">
                    <a:pos x="412" y="455"/>
                  </a:cxn>
                  <a:cxn ang="0">
                    <a:pos x="460" y="398"/>
                  </a:cxn>
                  <a:cxn ang="0">
                    <a:pos x="468" y="392"/>
                  </a:cxn>
                  <a:cxn ang="0">
                    <a:pos x="475" y="390"/>
                  </a:cxn>
                  <a:cxn ang="0">
                    <a:pos x="491" y="396"/>
                  </a:cxn>
                  <a:cxn ang="0">
                    <a:pos x="495" y="405"/>
                  </a:cxn>
                  <a:cxn ang="0">
                    <a:pos x="492" y="415"/>
                  </a:cxn>
                  <a:cxn ang="0">
                    <a:pos x="444" y="473"/>
                  </a:cxn>
                  <a:cxn ang="0">
                    <a:pos x="401" y="514"/>
                  </a:cxn>
                  <a:cxn ang="0">
                    <a:pos x="370" y="535"/>
                  </a:cxn>
                  <a:cxn ang="0">
                    <a:pos x="341" y="546"/>
                  </a:cxn>
                  <a:cxn ang="0">
                    <a:pos x="322" y="548"/>
                  </a:cxn>
                </a:cxnLst>
                <a:rect l="0" t="0" r="r" b="b"/>
                <a:pathLst>
                  <a:path w="495" h="548">
                    <a:moveTo>
                      <a:pt x="322" y="548"/>
                    </a:moveTo>
                    <a:lnTo>
                      <a:pt x="322" y="548"/>
                    </a:lnTo>
                    <a:lnTo>
                      <a:pt x="314" y="547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288" y="541"/>
                    </a:lnTo>
                    <a:lnTo>
                      <a:pt x="273" y="536"/>
                    </a:lnTo>
                    <a:lnTo>
                      <a:pt x="258" y="530"/>
                    </a:lnTo>
                    <a:lnTo>
                      <a:pt x="245" y="523"/>
                    </a:lnTo>
                    <a:lnTo>
                      <a:pt x="232" y="516"/>
                    </a:lnTo>
                    <a:lnTo>
                      <a:pt x="221" y="508"/>
                    </a:lnTo>
                    <a:lnTo>
                      <a:pt x="210" y="499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53" y="444"/>
                    </a:lnTo>
                    <a:lnTo>
                      <a:pt x="135" y="426"/>
                    </a:lnTo>
                    <a:lnTo>
                      <a:pt x="119" y="409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82" y="360"/>
                    </a:lnTo>
                    <a:lnTo>
                      <a:pt x="61" y="330"/>
                    </a:lnTo>
                    <a:lnTo>
                      <a:pt x="40" y="301"/>
                    </a:lnTo>
                    <a:lnTo>
                      <a:pt x="22" y="271"/>
                    </a:lnTo>
                    <a:lnTo>
                      <a:pt x="22" y="271"/>
                    </a:lnTo>
                    <a:lnTo>
                      <a:pt x="16" y="260"/>
                    </a:lnTo>
                    <a:lnTo>
                      <a:pt x="11" y="248"/>
                    </a:lnTo>
                    <a:lnTo>
                      <a:pt x="6" y="235"/>
                    </a:lnTo>
                    <a:lnTo>
                      <a:pt x="3" y="221"/>
                    </a:lnTo>
                    <a:lnTo>
                      <a:pt x="1" y="207"/>
                    </a:lnTo>
                    <a:lnTo>
                      <a:pt x="0" y="194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8" y="157"/>
                    </a:lnTo>
                    <a:lnTo>
                      <a:pt x="15" y="144"/>
                    </a:lnTo>
                    <a:lnTo>
                      <a:pt x="21" y="133"/>
                    </a:lnTo>
                    <a:lnTo>
                      <a:pt x="29" y="121"/>
                    </a:lnTo>
                    <a:lnTo>
                      <a:pt x="46" y="98"/>
                    </a:lnTo>
                    <a:lnTo>
                      <a:pt x="64" y="7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80" y="58"/>
                    </a:lnTo>
                    <a:lnTo>
                      <a:pt x="89" y="48"/>
                    </a:lnTo>
                    <a:lnTo>
                      <a:pt x="107" y="32"/>
                    </a:lnTo>
                    <a:lnTo>
                      <a:pt x="128" y="17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3"/>
                    </a:lnTo>
                    <a:lnTo>
                      <a:pt x="172" y="7"/>
                    </a:lnTo>
                    <a:lnTo>
                      <a:pt x="175" y="13"/>
                    </a:lnTo>
                    <a:lnTo>
                      <a:pt x="175" y="13"/>
                    </a:lnTo>
                    <a:lnTo>
                      <a:pt x="175" y="16"/>
                    </a:lnTo>
                    <a:lnTo>
                      <a:pt x="175" y="21"/>
                    </a:lnTo>
                    <a:lnTo>
                      <a:pt x="175" y="25"/>
                    </a:lnTo>
                    <a:lnTo>
                      <a:pt x="173" y="28"/>
                    </a:lnTo>
                    <a:lnTo>
                      <a:pt x="170" y="31"/>
                    </a:lnTo>
                    <a:lnTo>
                      <a:pt x="167" y="34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44" y="49"/>
                    </a:lnTo>
                    <a:lnTo>
                      <a:pt x="124" y="64"/>
                    </a:lnTo>
                    <a:lnTo>
                      <a:pt x="115" y="72"/>
                    </a:lnTo>
                    <a:lnTo>
                      <a:pt x="106" y="81"/>
                    </a:lnTo>
                    <a:lnTo>
                      <a:pt x="98" y="9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83" y="112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59" y="140"/>
                    </a:lnTo>
                    <a:lnTo>
                      <a:pt x="52" y="149"/>
                    </a:lnTo>
                    <a:lnTo>
                      <a:pt x="47" y="158"/>
                    </a:lnTo>
                    <a:lnTo>
                      <a:pt x="42" y="167"/>
                    </a:lnTo>
                    <a:lnTo>
                      <a:pt x="39" y="177"/>
                    </a:lnTo>
                    <a:lnTo>
                      <a:pt x="38" y="18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3" y="225"/>
                    </a:lnTo>
                    <a:lnTo>
                      <a:pt x="46" y="234"/>
                    </a:lnTo>
                    <a:lnTo>
                      <a:pt x="49" y="245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60" y="263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73" y="281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104" y="328"/>
                    </a:lnTo>
                    <a:lnTo>
                      <a:pt x="127" y="361"/>
                    </a:lnTo>
                    <a:lnTo>
                      <a:pt x="127" y="361"/>
                    </a:lnTo>
                    <a:lnTo>
                      <a:pt x="140" y="377"/>
                    </a:lnTo>
                    <a:lnTo>
                      <a:pt x="152" y="390"/>
                    </a:lnTo>
                    <a:lnTo>
                      <a:pt x="179" y="417"/>
                    </a:lnTo>
                    <a:lnTo>
                      <a:pt x="179" y="417"/>
                    </a:lnTo>
                    <a:lnTo>
                      <a:pt x="205" y="443"/>
                    </a:lnTo>
                    <a:lnTo>
                      <a:pt x="208" y="446"/>
                    </a:lnTo>
                    <a:lnTo>
                      <a:pt x="208" y="446"/>
                    </a:lnTo>
                    <a:lnTo>
                      <a:pt x="224" y="462"/>
                    </a:lnTo>
                    <a:lnTo>
                      <a:pt x="233" y="472"/>
                    </a:lnTo>
                    <a:lnTo>
                      <a:pt x="243" y="479"/>
                    </a:lnTo>
                    <a:lnTo>
                      <a:pt x="252" y="487"/>
                    </a:lnTo>
                    <a:lnTo>
                      <a:pt x="263" y="493"/>
                    </a:lnTo>
                    <a:lnTo>
                      <a:pt x="274" y="499"/>
                    </a:lnTo>
                    <a:lnTo>
                      <a:pt x="286" y="503"/>
                    </a:lnTo>
                    <a:lnTo>
                      <a:pt x="286" y="503"/>
                    </a:lnTo>
                    <a:lnTo>
                      <a:pt x="299" y="506"/>
                    </a:lnTo>
                    <a:lnTo>
                      <a:pt x="312" y="507"/>
                    </a:lnTo>
                    <a:lnTo>
                      <a:pt x="312" y="507"/>
                    </a:lnTo>
                    <a:lnTo>
                      <a:pt x="323" y="506"/>
                    </a:lnTo>
                    <a:lnTo>
                      <a:pt x="334" y="504"/>
                    </a:lnTo>
                    <a:lnTo>
                      <a:pt x="345" y="501"/>
                    </a:lnTo>
                    <a:lnTo>
                      <a:pt x="355" y="497"/>
                    </a:lnTo>
                    <a:lnTo>
                      <a:pt x="366" y="491"/>
                    </a:lnTo>
                    <a:lnTo>
                      <a:pt x="375" y="486"/>
                    </a:lnTo>
                    <a:lnTo>
                      <a:pt x="385" y="479"/>
                    </a:lnTo>
                    <a:lnTo>
                      <a:pt x="395" y="472"/>
                    </a:lnTo>
                    <a:lnTo>
                      <a:pt x="412" y="455"/>
                    </a:lnTo>
                    <a:lnTo>
                      <a:pt x="430" y="437"/>
                    </a:lnTo>
                    <a:lnTo>
                      <a:pt x="445" y="417"/>
                    </a:lnTo>
                    <a:lnTo>
                      <a:pt x="460" y="398"/>
                    </a:lnTo>
                    <a:lnTo>
                      <a:pt x="460" y="398"/>
                    </a:lnTo>
                    <a:lnTo>
                      <a:pt x="464" y="394"/>
                    </a:lnTo>
                    <a:lnTo>
                      <a:pt x="468" y="392"/>
                    </a:lnTo>
                    <a:lnTo>
                      <a:pt x="472" y="390"/>
                    </a:lnTo>
                    <a:lnTo>
                      <a:pt x="475" y="390"/>
                    </a:lnTo>
                    <a:lnTo>
                      <a:pt x="475" y="390"/>
                    </a:lnTo>
                    <a:lnTo>
                      <a:pt x="481" y="391"/>
                    </a:lnTo>
                    <a:lnTo>
                      <a:pt x="487" y="393"/>
                    </a:lnTo>
                    <a:lnTo>
                      <a:pt x="491" y="396"/>
                    </a:lnTo>
                    <a:lnTo>
                      <a:pt x="494" y="400"/>
                    </a:lnTo>
                    <a:lnTo>
                      <a:pt x="494" y="400"/>
                    </a:lnTo>
                    <a:lnTo>
                      <a:pt x="495" y="405"/>
                    </a:lnTo>
                    <a:lnTo>
                      <a:pt x="495" y="408"/>
                    </a:lnTo>
                    <a:lnTo>
                      <a:pt x="494" y="412"/>
                    </a:lnTo>
                    <a:lnTo>
                      <a:pt x="492" y="415"/>
                    </a:lnTo>
                    <a:lnTo>
                      <a:pt x="492" y="415"/>
                    </a:lnTo>
                    <a:lnTo>
                      <a:pt x="468" y="446"/>
                    </a:lnTo>
                    <a:lnTo>
                      <a:pt x="444" y="473"/>
                    </a:lnTo>
                    <a:lnTo>
                      <a:pt x="423" y="496"/>
                    </a:lnTo>
                    <a:lnTo>
                      <a:pt x="411" y="506"/>
                    </a:lnTo>
                    <a:lnTo>
                      <a:pt x="401" y="514"/>
                    </a:lnTo>
                    <a:lnTo>
                      <a:pt x="391" y="522"/>
                    </a:lnTo>
                    <a:lnTo>
                      <a:pt x="380" y="530"/>
                    </a:lnTo>
                    <a:lnTo>
                      <a:pt x="370" y="535"/>
                    </a:lnTo>
                    <a:lnTo>
                      <a:pt x="360" y="540"/>
                    </a:lnTo>
                    <a:lnTo>
                      <a:pt x="350" y="543"/>
                    </a:lnTo>
                    <a:lnTo>
                      <a:pt x="341" y="546"/>
                    </a:lnTo>
                    <a:lnTo>
                      <a:pt x="332" y="547"/>
                    </a:lnTo>
                    <a:lnTo>
                      <a:pt x="322" y="548"/>
                    </a:lnTo>
                    <a:lnTo>
                      <a:pt x="322" y="5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7" name="Freeform 286"/>
              <p:cNvSpPr>
                <a:spLocks noEditPoints="1"/>
              </p:cNvSpPr>
              <p:nvPr/>
            </p:nvSpPr>
            <p:spPr bwMode="auto">
              <a:xfrm>
                <a:off x="2262188" y="2705100"/>
                <a:ext cx="312738" cy="139700"/>
              </a:xfrm>
              <a:custGeom>
                <a:avLst/>
                <a:gdLst/>
                <a:ahLst/>
                <a:cxnLst>
                  <a:cxn ang="0">
                    <a:pos x="146" y="262"/>
                  </a:cxn>
                  <a:cxn ang="0">
                    <a:pos x="69" y="253"/>
                  </a:cxn>
                  <a:cxn ang="0">
                    <a:pos x="30" y="239"/>
                  </a:cxn>
                  <a:cxn ang="0">
                    <a:pos x="2" y="212"/>
                  </a:cxn>
                  <a:cxn ang="0">
                    <a:pos x="1" y="197"/>
                  </a:cxn>
                  <a:cxn ang="0">
                    <a:pos x="10" y="187"/>
                  </a:cxn>
                  <a:cxn ang="0">
                    <a:pos x="23" y="184"/>
                  </a:cxn>
                  <a:cxn ang="0">
                    <a:pos x="33" y="193"/>
                  </a:cxn>
                  <a:cxn ang="0">
                    <a:pos x="58" y="213"/>
                  </a:cxn>
                  <a:cxn ang="0">
                    <a:pos x="111" y="225"/>
                  </a:cxn>
                  <a:cxn ang="0">
                    <a:pos x="159" y="226"/>
                  </a:cxn>
                  <a:cxn ang="0">
                    <a:pos x="199" y="218"/>
                  </a:cxn>
                  <a:cxn ang="0">
                    <a:pos x="160" y="192"/>
                  </a:cxn>
                  <a:cxn ang="0">
                    <a:pos x="126" y="150"/>
                  </a:cxn>
                  <a:cxn ang="0">
                    <a:pos x="119" y="111"/>
                  </a:cxn>
                  <a:cxn ang="0">
                    <a:pos x="127" y="56"/>
                  </a:cxn>
                  <a:cxn ang="0">
                    <a:pos x="146" y="24"/>
                  </a:cxn>
                  <a:cxn ang="0">
                    <a:pos x="178" y="4"/>
                  </a:cxn>
                  <a:cxn ang="0">
                    <a:pos x="209" y="0"/>
                  </a:cxn>
                  <a:cxn ang="0">
                    <a:pos x="265" y="17"/>
                  </a:cxn>
                  <a:cxn ang="0">
                    <a:pos x="307" y="66"/>
                  </a:cxn>
                  <a:cxn ang="0">
                    <a:pos x="322" y="113"/>
                  </a:cxn>
                  <a:cxn ang="0">
                    <a:pos x="322" y="146"/>
                  </a:cxn>
                  <a:cxn ang="0">
                    <a:pos x="310" y="177"/>
                  </a:cxn>
                  <a:cxn ang="0">
                    <a:pos x="284" y="210"/>
                  </a:cxn>
                  <a:cxn ang="0">
                    <a:pos x="312" y="212"/>
                  </a:cxn>
                  <a:cxn ang="0">
                    <a:pos x="366" y="205"/>
                  </a:cxn>
                  <a:cxn ang="0">
                    <a:pos x="453" y="185"/>
                  </a:cxn>
                  <a:cxn ang="0">
                    <a:pos x="498" y="166"/>
                  </a:cxn>
                  <a:cxn ang="0">
                    <a:pos x="540" y="135"/>
                  </a:cxn>
                  <a:cxn ang="0">
                    <a:pos x="555" y="106"/>
                  </a:cxn>
                  <a:cxn ang="0">
                    <a:pos x="560" y="98"/>
                  </a:cxn>
                  <a:cxn ang="0">
                    <a:pos x="570" y="94"/>
                  </a:cxn>
                  <a:cxn ang="0">
                    <a:pos x="587" y="102"/>
                  </a:cxn>
                  <a:cxn ang="0">
                    <a:pos x="590" y="113"/>
                  </a:cxn>
                  <a:cxn ang="0">
                    <a:pos x="582" y="138"/>
                  </a:cxn>
                  <a:cxn ang="0">
                    <a:pos x="554" y="174"/>
                  </a:cxn>
                  <a:cxn ang="0">
                    <a:pos x="513" y="199"/>
                  </a:cxn>
                  <a:cxn ang="0">
                    <a:pos x="447" y="224"/>
                  </a:cxn>
                  <a:cxn ang="0">
                    <a:pos x="344" y="246"/>
                  </a:cxn>
                  <a:cxn ang="0">
                    <a:pos x="314" y="248"/>
                  </a:cxn>
                  <a:cxn ang="0">
                    <a:pos x="247" y="238"/>
                  </a:cxn>
                  <a:cxn ang="0">
                    <a:pos x="231" y="244"/>
                  </a:cxn>
                  <a:cxn ang="0">
                    <a:pos x="186" y="259"/>
                  </a:cxn>
                  <a:cxn ang="0">
                    <a:pos x="152" y="263"/>
                  </a:cxn>
                  <a:cxn ang="0">
                    <a:pos x="188" y="40"/>
                  </a:cxn>
                  <a:cxn ang="0">
                    <a:pos x="160" y="66"/>
                  </a:cxn>
                  <a:cxn ang="0">
                    <a:pos x="155" y="101"/>
                  </a:cxn>
                  <a:cxn ang="0">
                    <a:pos x="161" y="132"/>
                  </a:cxn>
                  <a:cxn ang="0">
                    <a:pos x="192" y="170"/>
                  </a:cxn>
                  <a:cxn ang="0">
                    <a:pos x="226" y="191"/>
                  </a:cxn>
                  <a:cxn ang="0">
                    <a:pos x="244" y="196"/>
                  </a:cxn>
                  <a:cxn ang="0">
                    <a:pos x="272" y="168"/>
                  </a:cxn>
                  <a:cxn ang="0">
                    <a:pos x="286" y="135"/>
                  </a:cxn>
                  <a:cxn ang="0">
                    <a:pos x="285" y="108"/>
                  </a:cxn>
                  <a:cxn ang="0">
                    <a:pos x="270" y="73"/>
                  </a:cxn>
                  <a:cxn ang="0">
                    <a:pos x="241" y="48"/>
                  </a:cxn>
                  <a:cxn ang="0">
                    <a:pos x="204" y="37"/>
                  </a:cxn>
                </a:cxnLst>
                <a:rect l="0" t="0" r="r" b="b"/>
                <a:pathLst>
                  <a:path w="590" h="263">
                    <a:moveTo>
                      <a:pt x="152" y="263"/>
                    </a:moveTo>
                    <a:lnTo>
                      <a:pt x="152" y="263"/>
                    </a:lnTo>
                    <a:lnTo>
                      <a:pt x="146" y="262"/>
                    </a:lnTo>
                    <a:lnTo>
                      <a:pt x="146" y="262"/>
                    </a:lnTo>
                    <a:lnTo>
                      <a:pt x="130" y="262"/>
                    </a:lnTo>
                    <a:lnTo>
                      <a:pt x="111" y="260"/>
                    </a:lnTo>
                    <a:lnTo>
                      <a:pt x="91" y="258"/>
                    </a:lnTo>
                    <a:lnTo>
                      <a:pt x="69" y="253"/>
                    </a:lnTo>
                    <a:lnTo>
                      <a:pt x="59" y="251"/>
                    </a:lnTo>
                    <a:lnTo>
                      <a:pt x="48" y="247"/>
                    </a:lnTo>
                    <a:lnTo>
                      <a:pt x="39" y="243"/>
                    </a:lnTo>
                    <a:lnTo>
                      <a:pt x="30" y="239"/>
                    </a:lnTo>
                    <a:lnTo>
                      <a:pt x="22" y="233"/>
                    </a:lnTo>
                    <a:lnTo>
                      <a:pt x="13" y="226"/>
                    </a:lnTo>
                    <a:lnTo>
                      <a:pt x="7" y="219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3" y="194"/>
                    </a:lnTo>
                    <a:lnTo>
                      <a:pt x="3" y="194"/>
                    </a:lnTo>
                    <a:lnTo>
                      <a:pt x="6" y="190"/>
                    </a:lnTo>
                    <a:lnTo>
                      <a:pt x="10" y="187"/>
                    </a:lnTo>
                    <a:lnTo>
                      <a:pt x="14" y="185"/>
                    </a:lnTo>
                    <a:lnTo>
                      <a:pt x="20" y="184"/>
                    </a:lnTo>
                    <a:lnTo>
                      <a:pt x="20" y="184"/>
                    </a:lnTo>
                    <a:lnTo>
                      <a:pt x="23" y="184"/>
                    </a:lnTo>
                    <a:lnTo>
                      <a:pt x="27" y="186"/>
                    </a:lnTo>
                    <a:lnTo>
                      <a:pt x="30" y="188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7" y="198"/>
                    </a:lnTo>
                    <a:lnTo>
                      <a:pt x="42" y="204"/>
                    </a:lnTo>
                    <a:lnTo>
                      <a:pt x="49" y="209"/>
                    </a:lnTo>
                    <a:lnTo>
                      <a:pt x="58" y="213"/>
                    </a:lnTo>
                    <a:lnTo>
                      <a:pt x="66" y="216"/>
                    </a:lnTo>
                    <a:lnTo>
                      <a:pt x="75" y="219"/>
                    </a:lnTo>
                    <a:lnTo>
                      <a:pt x="94" y="223"/>
                    </a:lnTo>
                    <a:lnTo>
                      <a:pt x="111" y="225"/>
                    </a:lnTo>
                    <a:lnTo>
                      <a:pt x="128" y="226"/>
                    </a:lnTo>
                    <a:lnTo>
                      <a:pt x="145" y="227"/>
                    </a:lnTo>
                    <a:lnTo>
                      <a:pt x="145" y="227"/>
                    </a:lnTo>
                    <a:lnTo>
                      <a:pt x="159" y="226"/>
                    </a:lnTo>
                    <a:lnTo>
                      <a:pt x="159" y="226"/>
                    </a:lnTo>
                    <a:lnTo>
                      <a:pt x="171" y="224"/>
                    </a:lnTo>
                    <a:lnTo>
                      <a:pt x="186" y="221"/>
                    </a:lnTo>
                    <a:lnTo>
                      <a:pt x="199" y="218"/>
                    </a:lnTo>
                    <a:lnTo>
                      <a:pt x="187" y="211"/>
                    </a:lnTo>
                    <a:lnTo>
                      <a:pt x="187" y="211"/>
                    </a:lnTo>
                    <a:lnTo>
                      <a:pt x="172" y="201"/>
                    </a:lnTo>
                    <a:lnTo>
                      <a:pt x="160" y="192"/>
                    </a:lnTo>
                    <a:lnTo>
                      <a:pt x="149" y="182"/>
                    </a:lnTo>
                    <a:lnTo>
                      <a:pt x="139" y="172"/>
                    </a:lnTo>
                    <a:lnTo>
                      <a:pt x="132" y="161"/>
                    </a:lnTo>
                    <a:lnTo>
                      <a:pt x="126" y="150"/>
                    </a:lnTo>
                    <a:lnTo>
                      <a:pt x="122" y="138"/>
                    </a:lnTo>
                    <a:lnTo>
                      <a:pt x="120" y="127"/>
                    </a:lnTo>
                    <a:lnTo>
                      <a:pt x="120" y="127"/>
                    </a:lnTo>
                    <a:lnTo>
                      <a:pt x="119" y="111"/>
                    </a:lnTo>
                    <a:lnTo>
                      <a:pt x="119" y="92"/>
                    </a:lnTo>
                    <a:lnTo>
                      <a:pt x="122" y="73"/>
                    </a:lnTo>
                    <a:lnTo>
                      <a:pt x="124" y="65"/>
                    </a:lnTo>
                    <a:lnTo>
                      <a:pt x="127" y="56"/>
                    </a:lnTo>
                    <a:lnTo>
                      <a:pt x="130" y="47"/>
                    </a:lnTo>
                    <a:lnTo>
                      <a:pt x="134" y="38"/>
                    </a:lnTo>
                    <a:lnTo>
                      <a:pt x="139" y="31"/>
                    </a:lnTo>
                    <a:lnTo>
                      <a:pt x="146" y="24"/>
                    </a:lnTo>
                    <a:lnTo>
                      <a:pt x="152" y="18"/>
                    </a:lnTo>
                    <a:lnTo>
                      <a:pt x="159" y="12"/>
                    </a:lnTo>
                    <a:lnTo>
                      <a:pt x="168" y="7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93" y="1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24" y="1"/>
                    </a:lnTo>
                    <a:lnTo>
                      <a:pt x="239" y="4"/>
                    </a:lnTo>
                    <a:lnTo>
                      <a:pt x="252" y="9"/>
                    </a:lnTo>
                    <a:lnTo>
                      <a:pt x="265" y="17"/>
                    </a:lnTo>
                    <a:lnTo>
                      <a:pt x="278" y="27"/>
                    </a:lnTo>
                    <a:lnTo>
                      <a:pt x="288" y="38"/>
                    </a:lnTo>
                    <a:lnTo>
                      <a:pt x="297" y="51"/>
                    </a:lnTo>
                    <a:lnTo>
                      <a:pt x="307" y="66"/>
                    </a:lnTo>
                    <a:lnTo>
                      <a:pt x="307" y="66"/>
                    </a:lnTo>
                    <a:lnTo>
                      <a:pt x="315" y="86"/>
                    </a:lnTo>
                    <a:lnTo>
                      <a:pt x="321" y="103"/>
                    </a:lnTo>
                    <a:lnTo>
                      <a:pt x="322" y="113"/>
                    </a:lnTo>
                    <a:lnTo>
                      <a:pt x="323" y="121"/>
                    </a:lnTo>
                    <a:lnTo>
                      <a:pt x="324" y="129"/>
                    </a:lnTo>
                    <a:lnTo>
                      <a:pt x="323" y="137"/>
                    </a:lnTo>
                    <a:lnTo>
                      <a:pt x="322" y="146"/>
                    </a:lnTo>
                    <a:lnTo>
                      <a:pt x="320" y="153"/>
                    </a:lnTo>
                    <a:lnTo>
                      <a:pt x="318" y="161"/>
                    </a:lnTo>
                    <a:lnTo>
                      <a:pt x="314" y="168"/>
                    </a:lnTo>
                    <a:lnTo>
                      <a:pt x="310" y="177"/>
                    </a:lnTo>
                    <a:lnTo>
                      <a:pt x="306" y="184"/>
                    </a:lnTo>
                    <a:lnTo>
                      <a:pt x="293" y="199"/>
                    </a:lnTo>
                    <a:lnTo>
                      <a:pt x="291" y="201"/>
                    </a:lnTo>
                    <a:lnTo>
                      <a:pt x="284" y="210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12" y="212"/>
                    </a:lnTo>
                    <a:lnTo>
                      <a:pt x="312" y="212"/>
                    </a:lnTo>
                    <a:lnTo>
                      <a:pt x="328" y="211"/>
                    </a:lnTo>
                    <a:lnTo>
                      <a:pt x="344" y="209"/>
                    </a:lnTo>
                    <a:lnTo>
                      <a:pt x="344" y="209"/>
                    </a:lnTo>
                    <a:lnTo>
                      <a:pt x="366" y="205"/>
                    </a:lnTo>
                    <a:lnTo>
                      <a:pt x="366" y="205"/>
                    </a:lnTo>
                    <a:lnTo>
                      <a:pt x="410" y="196"/>
                    </a:lnTo>
                    <a:lnTo>
                      <a:pt x="432" y="191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67" y="180"/>
                    </a:lnTo>
                    <a:lnTo>
                      <a:pt x="482" y="174"/>
                    </a:lnTo>
                    <a:lnTo>
                      <a:pt x="498" y="166"/>
                    </a:lnTo>
                    <a:lnTo>
                      <a:pt x="513" y="157"/>
                    </a:lnTo>
                    <a:lnTo>
                      <a:pt x="528" y="147"/>
                    </a:lnTo>
                    <a:lnTo>
                      <a:pt x="534" y="142"/>
                    </a:lnTo>
                    <a:lnTo>
                      <a:pt x="540" y="135"/>
                    </a:lnTo>
                    <a:lnTo>
                      <a:pt x="545" y="129"/>
                    </a:lnTo>
                    <a:lnTo>
                      <a:pt x="549" y="122"/>
                    </a:lnTo>
                    <a:lnTo>
                      <a:pt x="553" y="115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7" y="103"/>
                    </a:lnTo>
                    <a:lnTo>
                      <a:pt x="558" y="100"/>
                    </a:lnTo>
                    <a:lnTo>
                      <a:pt x="560" y="98"/>
                    </a:lnTo>
                    <a:lnTo>
                      <a:pt x="562" y="96"/>
                    </a:lnTo>
                    <a:lnTo>
                      <a:pt x="567" y="95"/>
                    </a:lnTo>
                    <a:lnTo>
                      <a:pt x="570" y="94"/>
                    </a:lnTo>
                    <a:lnTo>
                      <a:pt x="570" y="94"/>
                    </a:lnTo>
                    <a:lnTo>
                      <a:pt x="575" y="95"/>
                    </a:lnTo>
                    <a:lnTo>
                      <a:pt x="579" y="96"/>
                    </a:lnTo>
                    <a:lnTo>
                      <a:pt x="584" y="99"/>
                    </a:lnTo>
                    <a:lnTo>
                      <a:pt x="587" y="102"/>
                    </a:lnTo>
                    <a:lnTo>
                      <a:pt x="587" y="102"/>
                    </a:lnTo>
                    <a:lnTo>
                      <a:pt x="588" y="104"/>
                    </a:lnTo>
                    <a:lnTo>
                      <a:pt x="590" y="107"/>
                    </a:lnTo>
                    <a:lnTo>
                      <a:pt x="590" y="113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87" y="128"/>
                    </a:lnTo>
                    <a:lnTo>
                      <a:pt x="582" y="138"/>
                    </a:lnTo>
                    <a:lnTo>
                      <a:pt x="576" y="149"/>
                    </a:lnTo>
                    <a:lnTo>
                      <a:pt x="570" y="157"/>
                    </a:lnTo>
                    <a:lnTo>
                      <a:pt x="562" y="165"/>
                    </a:lnTo>
                    <a:lnTo>
                      <a:pt x="554" y="174"/>
                    </a:lnTo>
                    <a:lnTo>
                      <a:pt x="544" y="181"/>
                    </a:lnTo>
                    <a:lnTo>
                      <a:pt x="534" y="187"/>
                    </a:lnTo>
                    <a:lnTo>
                      <a:pt x="524" y="193"/>
                    </a:lnTo>
                    <a:lnTo>
                      <a:pt x="513" y="199"/>
                    </a:lnTo>
                    <a:lnTo>
                      <a:pt x="491" y="209"/>
                    </a:lnTo>
                    <a:lnTo>
                      <a:pt x="469" y="217"/>
                    </a:lnTo>
                    <a:lnTo>
                      <a:pt x="447" y="224"/>
                    </a:lnTo>
                    <a:lnTo>
                      <a:pt x="447" y="224"/>
                    </a:lnTo>
                    <a:lnTo>
                      <a:pt x="410" y="235"/>
                    </a:lnTo>
                    <a:lnTo>
                      <a:pt x="376" y="242"/>
                    </a:lnTo>
                    <a:lnTo>
                      <a:pt x="359" y="245"/>
                    </a:lnTo>
                    <a:lnTo>
                      <a:pt x="344" y="246"/>
                    </a:lnTo>
                    <a:lnTo>
                      <a:pt x="328" y="247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296" y="247"/>
                    </a:lnTo>
                    <a:lnTo>
                      <a:pt x="279" y="245"/>
                    </a:lnTo>
                    <a:lnTo>
                      <a:pt x="262" y="242"/>
                    </a:lnTo>
                    <a:lnTo>
                      <a:pt x="247" y="238"/>
                    </a:lnTo>
                    <a:lnTo>
                      <a:pt x="245" y="238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31" y="244"/>
                    </a:lnTo>
                    <a:lnTo>
                      <a:pt x="220" y="249"/>
                    </a:lnTo>
                    <a:lnTo>
                      <a:pt x="209" y="253"/>
                    </a:lnTo>
                    <a:lnTo>
                      <a:pt x="197" y="256"/>
                    </a:lnTo>
                    <a:lnTo>
                      <a:pt x="186" y="259"/>
                    </a:lnTo>
                    <a:lnTo>
                      <a:pt x="174" y="261"/>
                    </a:lnTo>
                    <a:lnTo>
                      <a:pt x="163" y="262"/>
                    </a:lnTo>
                    <a:lnTo>
                      <a:pt x="152" y="263"/>
                    </a:lnTo>
                    <a:lnTo>
                      <a:pt x="152" y="263"/>
                    </a:lnTo>
                    <a:close/>
                    <a:moveTo>
                      <a:pt x="204" y="37"/>
                    </a:moveTo>
                    <a:lnTo>
                      <a:pt x="204" y="37"/>
                    </a:lnTo>
                    <a:lnTo>
                      <a:pt x="196" y="38"/>
                    </a:lnTo>
                    <a:lnTo>
                      <a:pt x="188" y="40"/>
                    </a:lnTo>
                    <a:lnTo>
                      <a:pt x="180" y="43"/>
                    </a:lnTo>
                    <a:lnTo>
                      <a:pt x="171" y="50"/>
                    </a:lnTo>
                    <a:lnTo>
                      <a:pt x="165" y="57"/>
                    </a:lnTo>
                    <a:lnTo>
                      <a:pt x="160" y="66"/>
                    </a:lnTo>
                    <a:lnTo>
                      <a:pt x="157" y="79"/>
                    </a:lnTo>
                    <a:lnTo>
                      <a:pt x="155" y="92"/>
                    </a:lnTo>
                    <a:lnTo>
                      <a:pt x="155" y="92"/>
                    </a:lnTo>
                    <a:lnTo>
                      <a:pt x="155" y="101"/>
                    </a:lnTo>
                    <a:lnTo>
                      <a:pt x="156" y="110"/>
                    </a:lnTo>
                    <a:lnTo>
                      <a:pt x="157" y="118"/>
                    </a:lnTo>
                    <a:lnTo>
                      <a:pt x="159" y="125"/>
                    </a:lnTo>
                    <a:lnTo>
                      <a:pt x="161" y="132"/>
                    </a:lnTo>
                    <a:lnTo>
                      <a:pt x="164" y="139"/>
                    </a:lnTo>
                    <a:lnTo>
                      <a:pt x="172" y="151"/>
                    </a:lnTo>
                    <a:lnTo>
                      <a:pt x="182" y="161"/>
                    </a:lnTo>
                    <a:lnTo>
                      <a:pt x="192" y="170"/>
                    </a:lnTo>
                    <a:lnTo>
                      <a:pt x="202" y="178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26" y="191"/>
                    </a:lnTo>
                    <a:lnTo>
                      <a:pt x="239" y="196"/>
                    </a:lnTo>
                    <a:lnTo>
                      <a:pt x="242" y="197"/>
                    </a:lnTo>
                    <a:lnTo>
                      <a:pt x="244" y="196"/>
                    </a:lnTo>
                    <a:lnTo>
                      <a:pt x="244" y="196"/>
                    </a:lnTo>
                    <a:lnTo>
                      <a:pt x="253" y="18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72" y="168"/>
                    </a:lnTo>
                    <a:lnTo>
                      <a:pt x="279" y="155"/>
                    </a:lnTo>
                    <a:lnTo>
                      <a:pt x="282" y="149"/>
                    </a:lnTo>
                    <a:lnTo>
                      <a:pt x="284" y="142"/>
                    </a:lnTo>
                    <a:lnTo>
                      <a:pt x="286" y="135"/>
                    </a:lnTo>
                    <a:lnTo>
                      <a:pt x="287" y="128"/>
                    </a:lnTo>
                    <a:lnTo>
                      <a:pt x="287" y="122"/>
                    </a:lnTo>
                    <a:lnTo>
                      <a:pt x="286" y="116"/>
                    </a:lnTo>
                    <a:lnTo>
                      <a:pt x="285" y="108"/>
                    </a:lnTo>
                    <a:lnTo>
                      <a:pt x="283" y="102"/>
                    </a:lnTo>
                    <a:lnTo>
                      <a:pt x="278" y="88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3" y="66"/>
                    </a:lnTo>
                    <a:lnTo>
                      <a:pt x="256" y="59"/>
                    </a:lnTo>
                    <a:lnTo>
                      <a:pt x="249" y="53"/>
                    </a:lnTo>
                    <a:lnTo>
                      <a:pt x="241" y="48"/>
                    </a:lnTo>
                    <a:lnTo>
                      <a:pt x="231" y="43"/>
                    </a:lnTo>
                    <a:lnTo>
                      <a:pt x="223" y="40"/>
                    </a:lnTo>
                    <a:lnTo>
                      <a:pt x="214" y="38"/>
                    </a:lnTo>
                    <a:lnTo>
                      <a:pt x="204" y="37"/>
                    </a:lnTo>
                    <a:lnTo>
                      <a:pt x="20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8" name="Freeform 287"/>
              <p:cNvSpPr/>
              <p:nvPr/>
            </p:nvSpPr>
            <p:spPr bwMode="auto">
              <a:xfrm>
                <a:off x="2338388" y="2205038"/>
                <a:ext cx="153988" cy="179388"/>
              </a:xfrm>
              <a:custGeom>
                <a:avLst/>
                <a:gdLst/>
                <a:ahLst/>
                <a:cxnLst>
                  <a:cxn ang="0">
                    <a:pos x="273" y="340"/>
                  </a:cxn>
                  <a:cxn ang="0">
                    <a:pos x="263" y="337"/>
                  </a:cxn>
                  <a:cxn ang="0">
                    <a:pos x="259" y="333"/>
                  </a:cxn>
                  <a:cxn ang="0">
                    <a:pos x="256" y="326"/>
                  </a:cxn>
                  <a:cxn ang="0">
                    <a:pos x="255" y="319"/>
                  </a:cxn>
                  <a:cxn ang="0">
                    <a:pos x="253" y="317"/>
                  </a:cxn>
                  <a:cxn ang="0">
                    <a:pos x="250" y="316"/>
                  </a:cxn>
                  <a:cxn ang="0">
                    <a:pos x="246" y="308"/>
                  </a:cxn>
                  <a:cxn ang="0">
                    <a:pos x="244" y="298"/>
                  </a:cxn>
                  <a:cxn ang="0">
                    <a:pos x="242" y="288"/>
                  </a:cxn>
                  <a:cxn ang="0">
                    <a:pos x="236" y="260"/>
                  </a:cxn>
                  <a:cxn ang="0">
                    <a:pos x="233" y="253"/>
                  </a:cxn>
                  <a:cxn ang="0">
                    <a:pos x="221" y="231"/>
                  </a:cxn>
                  <a:cxn ang="0">
                    <a:pos x="215" y="222"/>
                  </a:cxn>
                  <a:cxn ang="0">
                    <a:pos x="210" y="213"/>
                  </a:cxn>
                  <a:cxn ang="0">
                    <a:pos x="203" y="195"/>
                  </a:cxn>
                  <a:cxn ang="0">
                    <a:pos x="194" y="174"/>
                  </a:cxn>
                  <a:cxn ang="0">
                    <a:pos x="191" y="168"/>
                  </a:cxn>
                  <a:cxn ang="0">
                    <a:pos x="175" y="146"/>
                  </a:cxn>
                  <a:cxn ang="0">
                    <a:pos x="157" y="125"/>
                  </a:cxn>
                  <a:cxn ang="0">
                    <a:pos x="138" y="106"/>
                  </a:cxn>
                  <a:cxn ang="0">
                    <a:pos x="93" y="73"/>
                  </a:cxn>
                  <a:cxn ang="0">
                    <a:pos x="41" y="46"/>
                  </a:cxn>
                  <a:cxn ang="0">
                    <a:pos x="13" y="36"/>
                  </a:cxn>
                  <a:cxn ang="0">
                    <a:pos x="6" y="32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10" y="2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50" y="11"/>
                  </a:cxn>
                  <a:cxn ang="0">
                    <a:pos x="101" y="36"/>
                  </a:cxn>
                  <a:cxn ang="0">
                    <a:pos x="146" y="66"/>
                  </a:cxn>
                  <a:cxn ang="0">
                    <a:pos x="184" y="101"/>
                  </a:cxn>
                  <a:cxn ang="0">
                    <a:pos x="201" y="121"/>
                  </a:cxn>
                  <a:cxn ang="0">
                    <a:pos x="214" y="142"/>
                  </a:cxn>
                  <a:cxn ang="0">
                    <a:pos x="226" y="166"/>
                  </a:cxn>
                  <a:cxn ang="0">
                    <a:pos x="239" y="194"/>
                  </a:cxn>
                  <a:cxn ang="0">
                    <a:pos x="257" y="219"/>
                  </a:cxn>
                  <a:cxn ang="0">
                    <a:pos x="263" y="226"/>
                  </a:cxn>
                  <a:cxn ang="0">
                    <a:pos x="271" y="243"/>
                  </a:cxn>
                  <a:cxn ang="0">
                    <a:pos x="276" y="263"/>
                  </a:cxn>
                  <a:cxn ang="0">
                    <a:pos x="281" y="293"/>
                  </a:cxn>
                  <a:cxn ang="0">
                    <a:pos x="282" y="296"/>
                  </a:cxn>
                  <a:cxn ang="0">
                    <a:pos x="287" y="302"/>
                  </a:cxn>
                  <a:cxn ang="0">
                    <a:pos x="291" y="314"/>
                  </a:cxn>
                  <a:cxn ang="0">
                    <a:pos x="291" y="322"/>
                  </a:cxn>
                  <a:cxn ang="0">
                    <a:pos x="290" y="329"/>
                  </a:cxn>
                  <a:cxn ang="0">
                    <a:pos x="286" y="336"/>
                  </a:cxn>
                  <a:cxn ang="0">
                    <a:pos x="279" y="339"/>
                  </a:cxn>
                  <a:cxn ang="0">
                    <a:pos x="273" y="340"/>
                  </a:cxn>
                </a:cxnLst>
                <a:rect l="0" t="0" r="r" b="b"/>
                <a:pathLst>
                  <a:path w="291" h="340">
                    <a:moveTo>
                      <a:pt x="273" y="340"/>
                    </a:moveTo>
                    <a:lnTo>
                      <a:pt x="273" y="340"/>
                    </a:lnTo>
                    <a:lnTo>
                      <a:pt x="266" y="339"/>
                    </a:lnTo>
                    <a:lnTo>
                      <a:pt x="263" y="337"/>
                    </a:lnTo>
                    <a:lnTo>
                      <a:pt x="261" y="336"/>
                    </a:lnTo>
                    <a:lnTo>
                      <a:pt x="259" y="333"/>
                    </a:lnTo>
                    <a:lnTo>
                      <a:pt x="257" y="329"/>
                    </a:lnTo>
                    <a:lnTo>
                      <a:pt x="256" y="326"/>
                    </a:lnTo>
                    <a:lnTo>
                      <a:pt x="255" y="322"/>
                    </a:lnTo>
                    <a:lnTo>
                      <a:pt x="255" y="319"/>
                    </a:lnTo>
                    <a:lnTo>
                      <a:pt x="253" y="317"/>
                    </a:lnTo>
                    <a:lnTo>
                      <a:pt x="253" y="317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7" y="312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4" y="298"/>
                    </a:lnTo>
                    <a:lnTo>
                      <a:pt x="242" y="288"/>
                    </a:lnTo>
                    <a:lnTo>
                      <a:pt x="242" y="288"/>
                    </a:lnTo>
                    <a:lnTo>
                      <a:pt x="240" y="275"/>
                    </a:lnTo>
                    <a:lnTo>
                      <a:pt x="236" y="260"/>
                    </a:lnTo>
                    <a:lnTo>
                      <a:pt x="236" y="260"/>
                    </a:lnTo>
                    <a:lnTo>
                      <a:pt x="233" y="253"/>
                    </a:lnTo>
                    <a:lnTo>
                      <a:pt x="230" y="246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15" y="222"/>
                    </a:lnTo>
                    <a:lnTo>
                      <a:pt x="210" y="213"/>
                    </a:lnTo>
                    <a:lnTo>
                      <a:pt x="210" y="213"/>
                    </a:lnTo>
                    <a:lnTo>
                      <a:pt x="203" y="195"/>
                    </a:lnTo>
                    <a:lnTo>
                      <a:pt x="203" y="195"/>
                    </a:lnTo>
                    <a:lnTo>
                      <a:pt x="197" y="181"/>
                    </a:lnTo>
                    <a:lnTo>
                      <a:pt x="194" y="174"/>
                    </a:lnTo>
                    <a:lnTo>
                      <a:pt x="191" y="168"/>
                    </a:lnTo>
                    <a:lnTo>
                      <a:pt x="191" y="168"/>
                    </a:lnTo>
                    <a:lnTo>
                      <a:pt x="183" y="157"/>
                    </a:lnTo>
                    <a:lnTo>
                      <a:pt x="175" y="146"/>
                    </a:lnTo>
                    <a:lnTo>
                      <a:pt x="167" y="135"/>
                    </a:lnTo>
                    <a:lnTo>
                      <a:pt x="157" y="125"/>
                    </a:lnTo>
                    <a:lnTo>
                      <a:pt x="148" y="116"/>
                    </a:lnTo>
                    <a:lnTo>
                      <a:pt x="138" y="106"/>
                    </a:lnTo>
                    <a:lnTo>
                      <a:pt x="116" y="89"/>
                    </a:lnTo>
                    <a:lnTo>
                      <a:pt x="93" y="73"/>
                    </a:lnTo>
                    <a:lnTo>
                      <a:pt x="68" y="59"/>
                    </a:lnTo>
                    <a:lnTo>
                      <a:pt x="41" y="4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50" y="11"/>
                    </a:lnTo>
                    <a:lnTo>
                      <a:pt x="76" y="24"/>
                    </a:lnTo>
                    <a:lnTo>
                      <a:pt x="101" y="36"/>
                    </a:lnTo>
                    <a:lnTo>
                      <a:pt x="124" y="51"/>
                    </a:lnTo>
                    <a:lnTo>
                      <a:pt x="146" y="66"/>
                    </a:lnTo>
                    <a:lnTo>
                      <a:pt x="166" y="83"/>
                    </a:lnTo>
                    <a:lnTo>
                      <a:pt x="184" y="101"/>
                    </a:lnTo>
                    <a:lnTo>
                      <a:pt x="201" y="121"/>
                    </a:lnTo>
                    <a:lnTo>
                      <a:pt x="201" y="121"/>
                    </a:lnTo>
                    <a:lnTo>
                      <a:pt x="208" y="131"/>
                    </a:lnTo>
                    <a:lnTo>
                      <a:pt x="214" y="142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32" y="180"/>
                    </a:lnTo>
                    <a:lnTo>
                      <a:pt x="239" y="194"/>
                    </a:lnTo>
                    <a:lnTo>
                      <a:pt x="247" y="208"/>
                    </a:lnTo>
                    <a:lnTo>
                      <a:pt x="257" y="219"/>
                    </a:lnTo>
                    <a:lnTo>
                      <a:pt x="257" y="219"/>
                    </a:lnTo>
                    <a:lnTo>
                      <a:pt x="263" y="226"/>
                    </a:lnTo>
                    <a:lnTo>
                      <a:pt x="267" y="234"/>
                    </a:lnTo>
                    <a:lnTo>
                      <a:pt x="271" y="243"/>
                    </a:lnTo>
                    <a:lnTo>
                      <a:pt x="274" y="253"/>
                    </a:lnTo>
                    <a:lnTo>
                      <a:pt x="276" y="263"/>
                    </a:lnTo>
                    <a:lnTo>
                      <a:pt x="278" y="274"/>
                    </a:lnTo>
                    <a:lnTo>
                      <a:pt x="281" y="293"/>
                    </a:lnTo>
                    <a:lnTo>
                      <a:pt x="281" y="295"/>
                    </a:lnTo>
                    <a:lnTo>
                      <a:pt x="282" y="296"/>
                    </a:lnTo>
                    <a:lnTo>
                      <a:pt x="282" y="296"/>
                    </a:lnTo>
                    <a:lnTo>
                      <a:pt x="287" y="302"/>
                    </a:lnTo>
                    <a:lnTo>
                      <a:pt x="289" y="308"/>
                    </a:lnTo>
                    <a:lnTo>
                      <a:pt x="291" y="314"/>
                    </a:lnTo>
                    <a:lnTo>
                      <a:pt x="291" y="322"/>
                    </a:lnTo>
                    <a:lnTo>
                      <a:pt x="291" y="322"/>
                    </a:lnTo>
                    <a:lnTo>
                      <a:pt x="291" y="326"/>
                    </a:lnTo>
                    <a:lnTo>
                      <a:pt x="290" y="329"/>
                    </a:lnTo>
                    <a:lnTo>
                      <a:pt x="288" y="333"/>
                    </a:lnTo>
                    <a:lnTo>
                      <a:pt x="286" y="336"/>
                    </a:lnTo>
                    <a:lnTo>
                      <a:pt x="282" y="337"/>
                    </a:lnTo>
                    <a:lnTo>
                      <a:pt x="279" y="339"/>
                    </a:lnTo>
                    <a:lnTo>
                      <a:pt x="273" y="340"/>
                    </a:lnTo>
                    <a:lnTo>
                      <a:pt x="273" y="3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9" name="Freeform 288"/>
              <p:cNvSpPr/>
              <p:nvPr/>
            </p:nvSpPr>
            <p:spPr bwMode="auto">
              <a:xfrm>
                <a:off x="2679700" y="2560638"/>
                <a:ext cx="160338" cy="195263"/>
              </a:xfrm>
              <a:custGeom>
                <a:avLst/>
                <a:gdLst/>
                <a:ahLst/>
                <a:cxnLst>
                  <a:cxn ang="0">
                    <a:pos x="287" y="368"/>
                  </a:cxn>
                  <a:cxn ang="0">
                    <a:pos x="277" y="366"/>
                  </a:cxn>
                  <a:cxn ang="0">
                    <a:pos x="273" y="362"/>
                  </a:cxn>
                  <a:cxn ang="0">
                    <a:pos x="270" y="355"/>
                  </a:cxn>
                  <a:cxn ang="0">
                    <a:pos x="269" y="351"/>
                  </a:cxn>
                  <a:cxn ang="0">
                    <a:pos x="268" y="325"/>
                  </a:cxn>
                  <a:cxn ang="0">
                    <a:pos x="262" y="297"/>
                  </a:cxn>
                  <a:cxn ang="0">
                    <a:pos x="246" y="240"/>
                  </a:cxn>
                  <a:cxn ang="0">
                    <a:pos x="220" y="187"/>
                  </a:cxn>
                  <a:cxn ang="0">
                    <a:pos x="205" y="165"/>
                  </a:cxn>
                  <a:cxn ang="0">
                    <a:pos x="188" y="144"/>
                  </a:cxn>
                  <a:cxn ang="0">
                    <a:pos x="169" y="123"/>
                  </a:cxn>
                  <a:cxn ang="0">
                    <a:pos x="137" y="92"/>
                  </a:cxn>
                  <a:cxn ang="0">
                    <a:pos x="114" y="74"/>
                  </a:cxn>
                  <a:cxn ang="0">
                    <a:pos x="101" y="65"/>
                  </a:cxn>
                  <a:cxn ang="0">
                    <a:pos x="70" y="52"/>
                  </a:cxn>
                  <a:cxn ang="0">
                    <a:pos x="39" y="44"/>
                  </a:cxn>
                  <a:cxn ang="0">
                    <a:pos x="12" y="37"/>
                  </a:cxn>
                  <a:cxn ang="0">
                    <a:pos x="8" y="34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6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2" y="1"/>
                  </a:cxn>
                  <a:cxn ang="0">
                    <a:pos x="51" y="10"/>
                  </a:cxn>
                  <a:cxn ang="0">
                    <a:pos x="92" y="22"/>
                  </a:cxn>
                  <a:cxn ang="0">
                    <a:pos x="112" y="30"/>
                  </a:cxn>
                  <a:cxn ang="0">
                    <a:pos x="131" y="43"/>
                  </a:cxn>
                  <a:cxn ang="0">
                    <a:pos x="159" y="64"/>
                  </a:cxn>
                  <a:cxn ang="0">
                    <a:pos x="205" y="108"/>
                  </a:cxn>
                  <a:cxn ang="0">
                    <a:pos x="223" y="128"/>
                  </a:cxn>
                  <a:cxn ang="0">
                    <a:pos x="256" y="178"/>
                  </a:cxn>
                  <a:cxn ang="0">
                    <a:pos x="281" y="233"/>
                  </a:cxn>
                  <a:cxn ang="0">
                    <a:pos x="298" y="290"/>
                  </a:cxn>
                  <a:cxn ang="0">
                    <a:pos x="304" y="331"/>
                  </a:cxn>
                  <a:cxn ang="0">
                    <a:pos x="305" y="345"/>
                  </a:cxn>
                  <a:cxn ang="0">
                    <a:pos x="305" y="351"/>
                  </a:cxn>
                  <a:cxn ang="0">
                    <a:pos x="304" y="359"/>
                  </a:cxn>
                  <a:cxn ang="0">
                    <a:pos x="300" y="364"/>
                  </a:cxn>
                  <a:cxn ang="0">
                    <a:pos x="293" y="367"/>
                  </a:cxn>
                  <a:cxn ang="0">
                    <a:pos x="287" y="368"/>
                  </a:cxn>
                </a:cxnLst>
                <a:rect l="0" t="0" r="r" b="b"/>
                <a:pathLst>
                  <a:path w="305" h="368">
                    <a:moveTo>
                      <a:pt x="287" y="368"/>
                    </a:moveTo>
                    <a:lnTo>
                      <a:pt x="287" y="368"/>
                    </a:lnTo>
                    <a:lnTo>
                      <a:pt x="280" y="367"/>
                    </a:lnTo>
                    <a:lnTo>
                      <a:pt x="277" y="366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59"/>
                    </a:lnTo>
                    <a:lnTo>
                      <a:pt x="270" y="35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9" y="338"/>
                    </a:lnTo>
                    <a:lnTo>
                      <a:pt x="268" y="325"/>
                    </a:lnTo>
                    <a:lnTo>
                      <a:pt x="265" y="310"/>
                    </a:lnTo>
                    <a:lnTo>
                      <a:pt x="262" y="297"/>
                    </a:lnTo>
                    <a:lnTo>
                      <a:pt x="255" y="269"/>
                    </a:lnTo>
                    <a:lnTo>
                      <a:pt x="246" y="240"/>
                    </a:lnTo>
                    <a:lnTo>
                      <a:pt x="234" y="213"/>
                    </a:lnTo>
                    <a:lnTo>
                      <a:pt x="220" y="187"/>
                    </a:lnTo>
                    <a:lnTo>
                      <a:pt x="213" y="176"/>
                    </a:lnTo>
                    <a:lnTo>
                      <a:pt x="205" y="165"/>
                    </a:lnTo>
                    <a:lnTo>
                      <a:pt x="197" y="153"/>
                    </a:lnTo>
                    <a:lnTo>
                      <a:pt x="188" y="144"/>
                    </a:lnTo>
                    <a:lnTo>
                      <a:pt x="188" y="144"/>
                    </a:lnTo>
                    <a:lnTo>
                      <a:pt x="169" y="123"/>
                    </a:lnTo>
                    <a:lnTo>
                      <a:pt x="149" y="103"/>
                    </a:lnTo>
                    <a:lnTo>
                      <a:pt x="137" y="92"/>
                    </a:lnTo>
                    <a:lnTo>
                      <a:pt x="126" y="83"/>
                    </a:lnTo>
                    <a:lnTo>
                      <a:pt x="114" y="7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86" y="58"/>
                    </a:lnTo>
                    <a:lnTo>
                      <a:pt x="70" y="52"/>
                    </a:lnTo>
                    <a:lnTo>
                      <a:pt x="55" y="48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71" y="16"/>
                    </a:lnTo>
                    <a:lnTo>
                      <a:pt x="92" y="22"/>
                    </a:lnTo>
                    <a:lnTo>
                      <a:pt x="102" y="26"/>
                    </a:lnTo>
                    <a:lnTo>
                      <a:pt x="112" y="30"/>
                    </a:lnTo>
                    <a:lnTo>
                      <a:pt x="122" y="37"/>
                    </a:lnTo>
                    <a:lnTo>
                      <a:pt x="131" y="43"/>
                    </a:lnTo>
                    <a:lnTo>
                      <a:pt x="131" y="43"/>
                    </a:lnTo>
                    <a:lnTo>
                      <a:pt x="159" y="64"/>
                    </a:lnTo>
                    <a:lnTo>
                      <a:pt x="184" y="86"/>
                    </a:lnTo>
                    <a:lnTo>
                      <a:pt x="205" y="108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41" y="152"/>
                    </a:lnTo>
                    <a:lnTo>
                      <a:pt x="256" y="178"/>
                    </a:lnTo>
                    <a:lnTo>
                      <a:pt x="270" y="205"/>
                    </a:lnTo>
                    <a:lnTo>
                      <a:pt x="281" y="233"/>
                    </a:lnTo>
                    <a:lnTo>
                      <a:pt x="290" y="262"/>
                    </a:lnTo>
                    <a:lnTo>
                      <a:pt x="298" y="290"/>
                    </a:lnTo>
                    <a:lnTo>
                      <a:pt x="303" y="317"/>
                    </a:lnTo>
                    <a:lnTo>
                      <a:pt x="304" y="331"/>
                    </a:lnTo>
                    <a:lnTo>
                      <a:pt x="305" y="344"/>
                    </a:lnTo>
                    <a:lnTo>
                      <a:pt x="305" y="345"/>
                    </a:lnTo>
                    <a:lnTo>
                      <a:pt x="305" y="351"/>
                    </a:lnTo>
                    <a:lnTo>
                      <a:pt x="305" y="351"/>
                    </a:lnTo>
                    <a:lnTo>
                      <a:pt x="305" y="355"/>
                    </a:lnTo>
                    <a:lnTo>
                      <a:pt x="304" y="359"/>
                    </a:lnTo>
                    <a:lnTo>
                      <a:pt x="302" y="362"/>
                    </a:lnTo>
                    <a:lnTo>
                      <a:pt x="300" y="364"/>
                    </a:lnTo>
                    <a:lnTo>
                      <a:pt x="296" y="366"/>
                    </a:lnTo>
                    <a:lnTo>
                      <a:pt x="293" y="367"/>
                    </a:lnTo>
                    <a:lnTo>
                      <a:pt x="287" y="368"/>
                    </a:lnTo>
                    <a:lnTo>
                      <a:pt x="287" y="3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6480051" y="2242763"/>
            <a:ext cx="889884" cy="898847"/>
            <a:chOff x="6480051" y="1981505"/>
            <a:chExt cx="889884" cy="898847"/>
          </a:xfrm>
        </p:grpSpPr>
        <p:sp>
          <p:nvSpPr>
            <p:cNvPr id="101" name="椭圆 31"/>
            <p:cNvSpPr/>
            <p:nvPr/>
          </p:nvSpPr>
          <p:spPr>
            <a:xfrm rot="15654318">
              <a:off x="6475569" y="19859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6686480" y="2176528"/>
              <a:ext cx="499267" cy="527865"/>
              <a:chOff x="5181601" y="2120900"/>
              <a:chExt cx="665163" cy="703263"/>
            </a:xfrm>
            <a:solidFill>
              <a:schemeClr val="bg1"/>
            </a:solidFill>
          </p:grpSpPr>
          <p:sp>
            <p:nvSpPr>
              <p:cNvPr id="103" name="Freeform 540"/>
              <p:cNvSpPr/>
              <p:nvPr/>
            </p:nvSpPr>
            <p:spPr bwMode="auto">
              <a:xfrm>
                <a:off x="5226051" y="2433638"/>
                <a:ext cx="6350" cy="44450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l="0" t="0" r="r" b="b"/>
                <a:pathLst>
                  <a:path w="13" h="84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4" name="Freeform 541"/>
              <p:cNvSpPr/>
              <p:nvPr/>
            </p:nvSpPr>
            <p:spPr bwMode="auto">
              <a:xfrm>
                <a:off x="5240338" y="2468563"/>
                <a:ext cx="12700" cy="46038"/>
              </a:xfrm>
              <a:custGeom>
                <a:avLst/>
                <a:gdLst/>
                <a:ahLst/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l="0" t="0" r="r" b="b"/>
                <a:pathLst>
                  <a:path w="25" h="86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5" name="Freeform 542"/>
              <p:cNvSpPr/>
              <p:nvPr/>
            </p:nvSpPr>
            <p:spPr bwMode="auto">
              <a:xfrm>
                <a:off x="5275263" y="2498725"/>
                <a:ext cx="6350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85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6" name="Freeform 543"/>
              <p:cNvSpPr/>
              <p:nvPr/>
            </p:nvSpPr>
            <p:spPr bwMode="auto">
              <a:xfrm>
                <a:off x="5294313" y="2532063"/>
                <a:ext cx="6350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61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544"/>
              <p:cNvSpPr/>
              <p:nvPr/>
            </p:nvSpPr>
            <p:spPr bwMode="auto">
              <a:xfrm>
                <a:off x="5324476" y="2552700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545"/>
              <p:cNvSpPr/>
              <p:nvPr/>
            </p:nvSpPr>
            <p:spPr bwMode="auto">
              <a:xfrm>
                <a:off x="5348288" y="2576513"/>
                <a:ext cx="7938" cy="428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8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546"/>
              <p:cNvSpPr/>
              <p:nvPr/>
            </p:nvSpPr>
            <p:spPr bwMode="auto">
              <a:xfrm>
                <a:off x="5380038" y="2606675"/>
                <a:ext cx="11113" cy="349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23" h="66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547"/>
              <p:cNvSpPr/>
              <p:nvPr/>
            </p:nvSpPr>
            <p:spPr bwMode="auto">
              <a:xfrm>
                <a:off x="5411788" y="2632075"/>
                <a:ext cx="9525" cy="44450"/>
              </a:xfrm>
              <a:custGeom>
                <a:avLst/>
                <a:gdLst/>
                <a:ahLst/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l="0" t="0" r="r" b="b"/>
                <a:pathLst>
                  <a:path w="19" h="84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548"/>
              <p:cNvSpPr/>
              <p:nvPr/>
            </p:nvSpPr>
            <p:spPr bwMode="auto">
              <a:xfrm>
                <a:off x="5434013" y="2662238"/>
                <a:ext cx="15875" cy="476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28" h="9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549"/>
              <p:cNvSpPr/>
              <p:nvPr/>
            </p:nvSpPr>
            <p:spPr bwMode="auto">
              <a:xfrm>
                <a:off x="5467351" y="2697163"/>
                <a:ext cx="6350" cy="444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4" h="8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550"/>
              <p:cNvSpPr/>
              <p:nvPr/>
            </p:nvSpPr>
            <p:spPr bwMode="auto">
              <a:xfrm>
                <a:off x="5494338" y="2727325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15" h="61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551"/>
              <p:cNvSpPr/>
              <p:nvPr/>
            </p:nvSpPr>
            <p:spPr bwMode="auto">
              <a:xfrm>
                <a:off x="5521326" y="2744788"/>
                <a:ext cx="11113" cy="39688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l="0" t="0" r="r" b="b"/>
                <a:pathLst>
                  <a:path w="20" h="76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552"/>
              <p:cNvSpPr/>
              <p:nvPr/>
            </p:nvSpPr>
            <p:spPr bwMode="auto">
              <a:xfrm>
                <a:off x="5551488" y="2767013"/>
                <a:ext cx="12700" cy="34925"/>
              </a:xfrm>
              <a:custGeom>
                <a:avLst/>
                <a:gdLst/>
                <a:ahLst/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l="0" t="0" r="r" b="b"/>
                <a:pathLst>
                  <a:path w="24" h="66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553"/>
              <p:cNvSpPr/>
              <p:nvPr/>
            </p:nvSpPr>
            <p:spPr bwMode="auto">
              <a:xfrm>
                <a:off x="5586413" y="2774950"/>
                <a:ext cx="7938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7" h="61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554"/>
              <p:cNvSpPr/>
              <p:nvPr/>
            </p:nvSpPr>
            <p:spPr bwMode="auto">
              <a:xfrm>
                <a:off x="5616576" y="2774950"/>
                <a:ext cx="6350" cy="42863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l="0" t="0" r="r" b="b"/>
                <a:pathLst>
                  <a:path w="11" h="8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555"/>
              <p:cNvSpPr/>
              <p:nvPr/>
            </p:nvSpPr>
            <p:spPr bwMode="auto">
              <a:xfrm>
                <a:off x="5637213" y="2778125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556"/>
              <p:cNvSpPr/>
              <p:nvPr/>
            </p:nvSpPr>
            <p:spPr bwMode="auto">
              <a:xfrm>
                <a:off x="5672138" y="2770188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14" h="61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557"/>
              <p:cNvSpPr/>
              <p:nvPr/>
            </p:nvSpPr>
            <p:spPr bwMode="auto">
              <a:xfrm>
                <a:off x="5702301" y="2749550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558"/>
              <p:cNvSpPr/>
              <p:nvPr/>
            </p:nvSpPr>
            <p:spPr bwMode="auto">
              <a:xfrm>
                <a:off x="5722938" y="2735263"/>
                <a:ext cx="7938" cy="3175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61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559"/>
              <p:cNvSpPr/>
              <p:nvPr/>
            </p:nvSpPr>
            <p:spPr bwMode="auto">
              <a:xfrm>
                <a:off x="5740401" y="2724150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560"/>
              <p:cNvSpPr/>
              <p:nvPr/>
            </p:nvSpPr>
            <p:spPr bwMode="auto">
              <a:xfrm>
                <a:off x="5762626" y="26971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561"/>
              <p:cNvSpPr/>
              <p:nvPr/>
            </p:nvSpPr>
            <p:spPr bwMode="auto">
              <a:xfrm>
                <a:off x="5778501" y="2689225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562"/>
              <p:cNvSpPr/>
              <p:nvPr/>
            </p:nvSpPr>
            <p:spPr bwMode="auto">
              <a:xfrm>
                <a:off x="5795963" y="2670175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3" h="57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563"/>
              <p:cNvSpPr/>
              <p:nvPr/>
            </p:nvSpPr>
            <p:spPr bwMode="auto">
              <a:xfrm>
                <a:off x="5291138" y="2278063"/>
                <a:ext cx="12700" cy="3016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57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564"/>
              <p:cNvSpPr/>
              <p:nvPr/>
            </p:nvSpPr>
            <p:spPr bwMode="auto">
              <a:xfrm>
                <a:off x="5321301" y="2251075"/>
                <a:ext cx="7938" cy="2698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51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565"/>
              <p:cNvSpPr/>
              <p:nvPr/>
            </p:nvSpPr>
            <p:spPr bwMode="auto">
              <a:xfrm>
                <a:off x="5351463" y="2217738"/>
                <a:ext cx="9525" cy="2698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19" h="51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566"/>
              <p:cNvSpPr/>
              <p:nvPr/>
            </p:nvSpPr>
            <p:spPr bwMode="auto">
              <a:xfrm>
                <a:off x="5380038" y="2195513"/>
                <a:ext cx="9525" cy="269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52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567"/>
              <p:cNvSpPr/>
              <p:nvPr/>
            </p:nvSpPr>
            <p:spPr bwMode="auto">
              <a:xfrm>
                <a:off x="5414963" y="2174875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4" h="57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568"/>
              <p:cNvSpPr/>
              <p:nvPr/>
            </p:nvSpPr>
            <p:spPr bwMode="auto">
              <a:xfrm>
                <a:off x="5441951" y="2174875"/>
                <a:ext cx="7938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5" h="48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569"/>
              <p:cNvSpPr/>
              <p:nvPr/>
            </p:nvSpPr>
            <p:spPr bwMode="auto">
              <a:xfrm>
                <a:off x="5473701" y="2173288"/>
                <a:ext cx="14288" cy="3651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5" h="7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570"/>
              <p:cNvSpPr/>
              <p:nvPr/>
            </p:nvSpPr>
            <p:spPr bwMode="auto">
              <a:xfrm>
                <a:off x="5503863" y="2192338"/>
                <a:ext cx="4763" cy="285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3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571"/>
              <p:cNvSpPr/>
              <p:nvPr/>
            </p:nvSpPr>
            <p:spPr bwMode="auto">
              <a:xfrm>
                <a:off x="5526088" y="2200275"/>
                <a:ext cx="7938" cy="3016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56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572"/>
              <p:cNvSpPr/>
              <p:nvPr/>
            </p:nvSpPr>
            <p:spPr bwMode="auto">
              <a:xfrm>
                <a:off x="5549901" y="22129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48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573"/>
              <p:cNvSpPr/>
              <p:nvPr/>
            </p:nvSpPr>
            <p:spPr bwMode="auto">
              <a:xfrm>
                <a:off x="5567363" y="22256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48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574"/>
              <p:cNvSpPr/>
              <p:nvPr/>
            </p:nvSpPr>
            <p:spPr bwMode="auto">
              <a:xfrm>
                <a:off x="5597526" y="2243138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1" h="57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575"/>
              <p:cNvSpPr/>
              <p:nvPr/>
            </p:nvSpPr>
            <p:spPr bwMode="auto">
              <a:xfrm>
                <a:off x="5354638" y="2393950"/>
                <a:ext cx="6350" cy="317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61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9" name="Freeform 576"/>
              <p:cNvSpPr/>
              <p:nvPr/>
            </p:nvSpPr>
            <p:spPr bwMode="auto">
              <a:xfrm>
                <a:off x="5367338" y="24288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6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0" name="Freeform 577"/>
              <p:cNvSpPr/>
              <p:nvPr/>
            </p:nvSpPr>
            <p:spPr bwMode="auto">
              <a:xfrm>
                <a:off x="5384801" y="24542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75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578"/>
              <p:cNvSpPr/>
              <p:nvPr/>
            </p:nvSpPr>
            <p:spPr bwMode="auto">
              <a:xfrm>
                <a:off x="5402263" y="2479675"/>
                <a:ext cx="6350" cy="39688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14" h="76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579"/>
              <p:cNvSpPr/>
              <p:nvPr/>
            </p:nvSpPr>
            <p:spPr bwMode="auto">
              <a:xfrm>
                <a:off x="5426076" y="2497138"/>
                <a:ext cx="7938" cy="301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6" h="57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580"/>
              <p:cNvSpPr/>
              <p:nvPr/>
            </p:nvSpPr>
            <p:spPr bwMode="auto">
              <a:xfrm>
                <a:off x="5446713" y="2514600"/>
                <a:ext cx="7938" cy="36513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l="0" t="0" r="r" b="b"/>
                <a:pathLst>
                  <a:path w="15" h="7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581"/>
              <p:cNvSpPr/>
              <p:nvPr/>
            </p:nvSpPr>
            <p:spPr bwMode="auto">
              <a:xfrm>
                <a:off x="5464176" y="2540000"/>
                <a:ext cx="9525" cy="31750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l="0" t="0" r="r" b="b"/>
                <a:pathLst>
                  <a:path w="18" h="61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582"/>
              <p:cNvSpPr/>
              <p:nvPr/>
            </p:nvSpPr>
            <p:spPr bwMode="auto">
              <a:xfrm>
                <a:off x="5489576" y="2562225"/>
                <a:ext cx="7938" cy="301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57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583"/>
              <p:cNvSpPr/>
              <p:nvPr/>
            </p:nvSpPr>
            <p:spPr bwMode="auto">
              <a:xfrm>
                <a:off x="5514976" y="2584450"/>
                <a:ext cx="9525" cy="3492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l="0" t="0" r="r" b="b"/>
                <a:pathLst>
                  <a:path w="19" h="66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584"/>
              <p:cNvSpPr/>
              <p:nvPr/>
            </p:nvSpPr>
            <p:spPr bwMode="auto">
              <a:xfrm>
                <a:off x="5538788" y="2609850"/>
                <a:ext cx="11113" cy="34925"/>
              </a:xfrm>
              <a:custGeom>
                <a:avLst/>
                <a:gdLst/>
                <a:ahLst/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l="0" t="0" r="r" b="b"/>
                <a:pathLst>
                  <a:path w="20" h="66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585"/>
              <p:cNvSpPr/>
              <p:nvPr/>
            </p:nvSpPr>
            <p:spPr bwMode="auto">
              <a:xfrm>
                <a:off x="5562601" y="2635250"/>
                <a:ext cx="6350" cy="31750"/>
              </a:xfrm>
              <a:custGeom>
                <a:avLst/>
                <a:gdLst/>
                <a:ahLst/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l="0" t="0" r="r" b="b"/>
                <a:pathLst>
                  <a:path w="13" h="62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586"/>
              <p:cNvSpPr/>
              <p:nvPr/>
            </p:nvSpPr>
            <p:spPr bwMode="auto">
              <a:xfrm>
                <a:off x="5580063" y="2647950"/>
                <a:ext cx="9525" cy="2381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l="0" t="0" r="r" b="b"/>
                <a:pathLst>
                  <a:path w="18" h="47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587"/>
              <p:cNvSpPr/>
              <p:nvPr/>
            </p:nvSpPr>
            <p:spPr bwMode="auto">
              <a:xfrm>
                <a:off x="5429251" y="2311400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2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588"/>
              <p:cNvSpPr/>
              <p:nvPr/>
            </p:nvSpPr>
            <p:spPr bwMode="auto">
              <a:xfrm>
                <a:off x="5454651" y="22907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589"/>
              <p:cNvSpPr/>
              <p:nvPr/>
            </p:nvSpPr>
            <p:spPr bwMode="auto">
              <a:xfrm>
                <a:off x="5481638" y="228123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590"/>
              <p:cNvSpPr/>
              <p:nvPr/>
            </p:nvSpPr>
            <p:spPr bwMode="auto">
              <a:xfrm>
                <a:off x="5503863" y="2281238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591"/>
              <p:cNvSpPr/>
              <p:nvPr/>
            </p:nvSpPr>
            <p:spPr bwMode="auto">
              <a:xfrm>
                <a:off x="5529263" y="2289175"/>
                <a:ext cx="11113" cy="428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9" h="81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592"/>
              <p:cNvSpPr/>
              <p:nvPr/>
            </p:nvSpPr>
            <p:spPr bwMode="auto">
              <a:xfrm>
                <a:off x="5546726" y="2312988"/>
                <a:ext cx="7938" cy="4603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5" h="8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593"/>
              <p:cNvSpPr/>
              <p:nvPr/>
            </p:nvSpPr>
            <p:spPr bwMode="auto">
              <a:xfrm>
                <a:off x="5567363" y="233838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594"/>
              <p:cNvSpPr/>
              <p:nvPr/>
            </p:nvSpPr>
            <p:spPr bwMode="auto">
              <a:xfrm>
                <a:off x="5591176" y="2354263"/>
                <a:ext cx="7938" cy="3651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71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595"/>
              <p:cNvSpPr/>
              <p:nvPr/>
            </p:nvSpPr>
            <p:spPr bwMode="auto">
              <a:xfrm>
                <a:off x="5614988" y="2376488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596"/>
              <p:cNvSpPr/>
              <p:nvPr/>
            </p:nvSpPr>
            <p:spPr bwMode="auto">
              <a:xfrm>
                <a:off x="5637213" y="2398713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597"/>
              <p:cNvSpPr/>
              <p:nvPr/>
            </p:nvSpPr>
            <p:spPr bwMode="auto">
              <a:xfrm>
                <a:off x="5657851" y="2419350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598"/>
              <p:cNvSpPr/>
              <p:nvPr/>
            </p:nvSpPr>
            <p:spPr bwMode="auto">
              <a:xfrm>
                <a:off x="5680076" y="2441575"/>
                <a:ext cx="7938" cy="36513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l="0" t="0" r="r" b="b"/>
                <a:pathLst>
                  <a:path w="14" h="7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599"/>
              <p:cNvSpPr/>
              <p:nvPr/>
            </p:nvSpPr>
            <p:spPr bwMode="auto">
              <a:xfrm>
                <a:off x="5705476" y="2463800"/>
                <a:ext cx="7938" cy="31750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15" h="6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600"/>
              <p:cNvSpPr/>
              <p:nvPr/>
            </p:nvSpPr>
            <p:spPr bwMode="auto">
              <a:xfrm>
                <a:off x="5730876" y="2486025"/>
                <a:ext cx="4763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6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601"/>
              <p:cNvSpPr/>
              <p:nvPr/>
            </p:nvSpPr>
            <p:spPr bwMode="auto">
              <a:xfrm>
                <a:off x="5748338" y="250666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81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602"/>
              <p:cNvSpPr/>
              <p:nvPr/>
            </p:nvSpPr>
            <p:spPr bwMode="auto">
              <a:xfrm>
                <a:off x="5761038" y="2528888"/>
                <a:ext cx="4763" cy="381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72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603"/>
              <p:cNvSpPr/>
              <p:nvPr/>
            </p:nvSpPr>
            <p:spPr bwMode="auto">
              <a:xfrm>
                <a:off x="5775326" y="2544763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76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604"/>
              <p:cNvSpPr/>
              <p:nvPr/>
            </p:nvSpPr>
            <p:spPr bwMode="auto"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l="0" t="0" r="r" b="b"/>
                <a:pathLst>
                  <a:path w="1256" h="1235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605"/>
              <p:cNvSpPr/>
              <p:nvPr/>
            </p:nvSpPr>
            <p:spPr bwMode="auto"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l="0" t="0" r="r" b="b"/>
                <a:pathLst>
                  <a:path w="690" h="352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606"/>
              <p:cNvSpPr/>
              <p:nvPr/>
            </p:nvSpPr>
            <p:spPr bwMode="auto">
              <a:xfrm>
                <a:off x="5356226" y="2198688"/>
                <a:ext cx="147638" cy="49213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l="0" t="0" r="r" b="b"/>
                <a:pathLst>
                  <a:path w="279" h="94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70" name="组合 169"/>
          <p:cNvGrpSpPr/>
          <p:nvPr/>
        </p:nvGrpSpPr>
        <p:grpSpPr>
          <a:xfrm>
            <a:off x="6480051" y="4850970"/>
            <a:ext cx="889884" cy="898847"/>
            <a:chOff x="6480051" y="4589712"/>
            <a:chExt cx="889884" cy="898847"/>
          </a:xfrm>
        </p:grpSpPr>
        <p:sp>
          <p:nvSpPr>
            <p:cNvPr id="171" name="椭圆 31"/>
            <p:cNvSpPr/>
            <p:nvPr/>
          </p:nvSpPr>
          <p:spPr>
            <a:xfrm rot="15654318">
              <a:off x="6475569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72" name="组合 171"/>
            <p:cNvGrpSpPr/>
            <p:nvPr/>
          </p:nvGrpSpPr>
          <p:grpSpPr>
            <a:xfrm>
              <a:off x="6679330" y="4803299"/>
              <a:ext cx="489734" cy="500458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173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8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9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0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1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2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3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4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5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6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7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8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9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0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1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93" name="组合 192"/>
          <p:cNvGrpSpPr/>
          <p:nvPr/>
        </p:nvGrpSpPr>
        <p:grpSpPr>
          <a:xfrm>
            <a:off x="6480052" y="3578271"/>
            <a:ext cx="889884" cy="898847"/>
            <a:chOff x="6480052" y="3317013"/>
            <a:chExt cx="889884" cy="898847"/>
          </a:xfrm>
        </p:grpSpPr>
        <p:sp>
          <p:nvSpPr>
            <p:cNvPr id="194" name="椭圆 31"/>
            <p:cNvSpPr/>
            <p:nvPr/>
          </p:nvSpPr>
          <p:spPr>
            <a:xfrm rot="15654318">
              <a:off x="6475570" y="3321495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6686480" y="3540620"/>
              <a:ext cx="530247" cy="465902"/>
              <a:chOff x="6208713" y="1243013"/>
              <a:chExt cx="706438" cy="620713"/>
            </a:xfrm>
            <a:solidFill>
              <a:schemeClr val="bg1"/>
            </a:solidFill>
          </p:grpSpPr>
          <p:sp>
            <p:nvSpPr>
              <p:cNvPr id="196" name="Freeform 804"/>
              <p:cNvSpPr/>
              <p:nvPr/>
            </p:nvSpPr>
            <p:spPr bwMode="auto">
              <a:xfrm>
                <a:off x="6270626" y="1622425"/>
                <a:ext cx="26988" cy="68263"/>
              </a:xfrm>
              <a:custGeom>
                <a:avLst/>
                <a:gdLst/>
                <a:ahLst/>
                <a:cxnLst>
                  <a:cxn ang="0">
                    <a:pos x="51" y="5"/>
                  </a:cxn>
                  <a:cxn ang="0">
                    <a:pos x="51" y="5"/>
                  </a:cxn>
                  <a:cxn ang="0">
                    <a:pos x="50" y="3"/>
                  </a:cxn>
                  <a:cxn ang="0">
                    <a:pos x="49" y="1"/>
                  </a:cxn>
                  <a:cxn ang="0">
                    <a:pos x="48" y="1"/>
                  </a:cxn>
                  <a:cxn ang="0">
                    <a:pos x="46" y="0"/>
                  </a:cxn>
                  <a:cxn ang="0">
                    <a:pos x="44" y="1"/>
                  </a:cxn>
                  <a:cxn ang="0">
                    <a:pos x="43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0" y="14"/>
                  </a:cxn>
                  <a:cxn ang="0">
                    <a:pos x="37" y="25"/>
                  </a:cxn>
                  <a:cxn ang="0">
                    <a:pos x="34" y="35"/>
                  </a:cxn>
                  <a:cxn ang="0">
                    <a:pos x="30" y="44"/>
                  </a:cxn>
                  <a:cxn ang="0">
                    <a:pos x="21" y="64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9" y="92"/>
                  </a:cxn>
                  <a:cxn ang="0">
                    <a:pos x="3" y="105"/>
                  </a:cxn>
                  <a:cxn ang="0">
                    <a:pos x="1" y="112"/>
                  </a:cxn>
                  <a:cxn ang="0">
                    <a:pos x="0" y="119"/>
                  </a:cxn>
                  <a:cxn ang="0">
                    <a:pos x="1" y="124"/>
                  </a:cxn>
                  <a:cxn ang="0">
                    <a:pos x="2" y="126"/>
                  </a:cxn>
                  <a:cxn ang="0">
                    <a:pos x="4" y="128"/>
                  </a:cxn>
                  <a:cxn ang="0">
                    <a:pos x="4" y="128"/>
                  </a:cxn>
                  <a:cxn ang="0">
                    <a:pos x="6" y="129"/>
                  </a:cxn>
                  <a:cxn ang="0">
                    <a:pos x="9" y="129"/>
                  </a:cxn>
                  <a:cxn ang="0">
                    <a:pos x="12" y="128"/>
                  </a:cxn>
                  <a:cxn ang="0">
                    <a:pos x="13" y="126"/>
                  </a:cxn>
                  <a:cxn ang="0">
                    <a:pos x="13" y="125"/>
                  </a:cxn>
                  <a:cxn ang="0">
                    <a:pos x="13" y="123"/>
                  </a:cxn>
                  <a:cxn ang="0">
                    <a:pos x="11" y="122"/>
                  </a:cxn>
                  <a:cxn ang="0">
                    <a:pos x="11" y="122"/>
                  </a:cxn>
                  <a:cxn ang="0">
                    <a:pos x="11" y="120"/>
                  </a:cxn>
                  <a:cxn ang="0">
                    <a:pos x="10" y="117"/>
                  </a:cxn>
                  <a:cxn ang="0">
                    <a:pos x="11" y="109"/>
                  </a:cxn>
                  <a:cxn ang="0">
                    <a:pos x="14" y="100"/>
                  </a:cxn>
                  <a:cxn ang="0">
                    <a:pos x="19" y="90"/>
                  </a:cxn>
                  <a:cxn ang="0">
                    <a:pos x="27" y="69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3" y="36"/>
                  </a:cxn>
                  <a:cxn ang="0">
                    <a:pos x="46" y="26"/>
                  </a:cxn>
                  <a:cxn ang="0">
                    <a:pos x="49" y="14"/>
                  </a:cxn>
                  <a:cxn ang="0">
                    <a:pos x="49" y="14"/>
                  </a:cxn>
                  <a:cxn ang="0">
                    <a:pos x="50" y="13"/>
                  </a:cxn>
                  <a:cxn ang="0">
                    <a:pos x="51" y="11"/>
                  </a:cxn>
                  <a:cxn ang="0">
                    <a:pos x="51" y="5"/>
                  </a:cxn>
                </a:cxnLst>
                <a:rect l="0" t="0" r="r" b="b"/>
                <a:pathLst>
                  <a:path w="51" h="129">
                    <a:moveTo>
                      <a:pt x="51" y="5"/>
                    </a:moveTo>
                    <a:lnTo>
                      <a:pt x="51" y="5"/>
                    </a:lnTo>
                    <a:lnTo>
                      <a:pt x="50" y="3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14"/>
                    </a:lnTo>
                    <a:lnTo>
                      <a:pt x="37" y="25"/>
                    </a:lnTo>
                    <a:lnTo>
                      <a:pt x="34" y="35"/>
                    </a:lnTo>
                    <a:lnTo>
                      <a:pt x="30" y="44"/>
                    </a:lnTo>
                    <a:lnTo>
                      <a:pt x="21" y="64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9" y="92"/>
                    </a:lnTo>
                    <a:lnTo>
                      <a:pt x="3" y="105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1" y="124"/>
                    </a:lnTo>
                    <a:lnTo>
                      <a:pt x="2" y="126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6" y="129"/>
                    </a:lnTo>
                    <a:lnTo>
                      <a:pt x="9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3" y="123"/>
                    </a:lnTo>
                    <a:lnTo>
                      <a:pt x="11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0" y="117"/>
                    </a:lnTo>
                    <a:lnTo>
                      <a:pt x="11" y="109"/>
                    </a:lnTo>
                    <a:lnTo>
                      <a:pt x="14" y="100"/>
                    </a:lnTo>
                    <a:lnTo>
                      <a:pt x="19" y="90"/>
                    </a:lnTo>
                    <a:lnTo>
                      <a:pt x="27" y="69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3" y="36"/>
                    </a:lnTo>
                    <a:lnTo>
                      <a:pt x="46" y="2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7" name="Freeform 805"/>
              <p:cNvSpPr/>
              <p:nvPr/>
            </p:nvSpPr>
            <p:spPr bwMode="auto">
              <a:xfrm>
                <a:off x="6315076" y="1671638"/>
                <a:ext cx="15875" cy="41275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7" y="38"/>
                  </a:cxn>
                  <a:cxn ang="0">
                    <a:pos x="2" y="56"/>
                  </a:cxn>
                  <a:cxn ang="0">
                    <a:pos x="1" y="65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6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9" y="74"/>
                  </a:cxn>
                  <a:cxn ang="0">
                    <a:pos x="9" y="74"/>
                  </a:cxn>
                  <a:cxn ang="0">
                    <a:pos x="10" y="65"/>
                  </a:cxn>
                  <a:cxn ang="0">
                    <a:pos x="11" y="57"/>
                  </a:cxn>
                  <a:cxn ang="0">
                    <a:pos x="16" y="39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2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78">
                    <a:moveTo>
                      <a:pt x="20" y="3"/>
                    </a:moveTo>
                    <a:lnTo>
                      <a:pt x="20" y="3"/>
                    </a:lnTo>
                    <a:lnTo>
                      <a:pt x="7" y="38"/>
                    </a:lnTo>
                    <a:lnTo>
                      <a:pt x="2" y="56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10" y="65"/>
                    </a:lnTo>
                    <a:lnTo>
                      <a:pt x="11" y="57"/>
                    </a:lnTo>
                    <a:lnTo>
                      <a:pt x="16" y="3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8" name="Freeform 806"/>
              <p:cNvSpPr/>
              <p:nvPr/>
            </p:nvSpPr>
            <p:spPr bwMode="auto">
              <a:xfrm>
                <a:off x="6359526" y="1677988"/>
                <a:ext cx="20638" cy="698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0" y="33"/>
                  </a:cxn>
                  <a:cxn ang="0">
                    <a:pos x="11" y="63"/>
                  </a:cxn>
                  <a:cxn ang="0">
                    <a:pos x="6" y="79"/>
                  </a:cxn>
                  <a:cxn ang="0">
                    <a:pos x="3" y="94"/>
                  </a:cxn>
                  <a:cxn ang="0">
                    <a:pos x="1" y="110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3" y="129"/>
                  </a:cxn>
                  <a:cxn ang="0">
                    <a:pos x="4" y="130"/>
                  </a:cxn>
                  <a:cxn ang="0">
                    <a:pos x="6" y="129"/>
                  </a:cxn>
                  <a:cxn ang="0">
                    <a:pos x="7" y="128"/>
                  </a:cxn>
                  <a:cxn ang="0">
                    <a:pos x="9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0"/>
                  </a:cxn>
                  <a:cxn ang="0">
                    <a:pos x="12" y="94"/>
                  </a:cxn>
                  <a:cxn ang="0">
                    <a:pos x="16" y="80"/>
                  </a:cxn>
                  <a:cxn ang="0">
                    <a:pos x="20" y="64"/>
                  </a:cxn>
                  <a:cxn ang="0">
                    <a:pos x="30" y="35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30">
                    <a:moveTo>
                      <a:pt x="32" y="4"/>
                    </a:moveTo>
                    <a:lnTo>
                      <a:pt x="32" y="4"/>
                    </a:lnTo>
                    <a:lnTo>
                      <a:pt x="20" y="33"/>
                    </a:lnTo>
                    <a:lnTo>
                      <a:pt x="11" y="63"/>
                    </a:lnTo>
                    <a:lnTo>
                      <a:pt x="6" y="79"/>
                    </a:lnTo>
                    <a:lnTo>
                      <a:pt x="3" y="94"/>
                    </a:lnTo>
                    <a:lnTo>
                      <a:pt x="1" y="11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3" y="129"/>
                    </a:lnTo>
                    <a:lnTo>
                      <a:pt x="4" y="130"/>
                    </a:lnTo>
                    <a:lnTo>
                      <a:pt x="6" y="129"/>
                    </a:lnTo>
                    <a:lnTo>
                      <a:pt x="7" y="128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0"/>
                    </a:lnTo>
                    <a:lnTo>
                      <a:pt x="12" y="94"/>
                    </a:lnTo>
                    <a:lnTo>
                      <a:pt x="16" y="80"/>
                    </a:lnTo>
                    <a:lnTo>
                      <a:pt x="20" y="64"/>
                    </a:lnTo>
                    <a:lnTo>
                      <a:pt x="30" y="3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9" name="Freeform 807"/>
              <p:cNvSpPr/>
              <p:nvPr/>
            </p:nvSpPr>
            <p:spPr bwMode="auto">
              <a:xfrm>
                <a:off x="6392863" y="1708150"/>
                <a:ext cx="20638" cy="55563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7" y="17"/>
                  </a:cxn>
                  <a:cxn ang="0">
                    <a:pos x="23" y="28"/>
                  </a:cxn>
                  <a:cxn ang="0">
                    <a:pos x="13" y="51"/>
                  </a:cxn>
                  <a:cxn ang="0">
                    <a:pos x="8" y="63"/>
                  </a:cxn>
                  <a:cxn ang="0">
                    <a:pos x="4" y="74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0" y="87"/>
                  </a:cxn>
                  <a:cxn ang="0">
                    <a:pos x="13" y="75"/>
                  </a:cxn>
                  <a:cxn ang="0">
                    <a:pos x="17" y="64"/>
                  </a:cxn>
                  <a:cxn ang="0">
                    <a:pos x="22" y="53"/>
                  </a:cxn>
                  <a:cxn ang="0">
                    <a:pos x="33" y="30"/>
                  </a:cxn>
                  <a:cxn ang="0">
                    <a:pos x="37" y="19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4">
                    <a:moveTo>
                      <a:pt x="32" y="4"/>
                    </a:moveTo>
                    <a:lnTo>
                      <a:pt x="32" y="4"/>
                    </a:lnTo>
                    <a:lnTo>
                      <a:pt x="27" y="17"/>
                    </a:lnTo>
                    <a:lnTo>
                      <a:pt x="23" y="28"/>
                    </a:lnTo>
                    <a:lnTo>
                      <a:pt x="13" y="51"/>
                    </a:lnTo>
                    <a:lnTo>
                      <a:pt x="8" y="63"/>
                    </a:lnTo>
                    <a:lnTo>
                      <a:pt x="4" y="74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0" y="87"/>
                    </a:lnTo>
                    <a:lnTo>
                      <a:pt x="13" y="75"/>
                    </a:lnTo>
                    <a:lnTo>
                      <a:pt x="17" y="64"/>
                    </a:lnTo>
                    <a:lnTo>
                      <a:pt x="22" y="53"/>
                    </a:lnTo>
                    <a:lnTo>
                      <a:pt x="33" y="30"/>
                    </a:lnTo>
                    <a:lnTo>
                      <a:pt x="37" y="19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0" name="Freeform 809"/>
              <p:cNvSpPr/>
              <p:nvPr/>
            </p:nvSpPr>
            <p:spPr bwMode="auto">
              <a:xfrm>
                <a:off x="6438900" y="1719263"/>
                <a:ext cx="31750" cy="65088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51" y="2"/>
                  </a:cxn>
                  <a:cxn ang="0">
                    <a:pos x="37" y="25"/>
                  </a:cxn>
                  <a:cxn ang="0">
                    <a:pos x="25" y="44"/>
                  </a:cxn>
                  <a:cxn ang="0">
                    <a:pos x="14" y="64"/>
                  </a:cxn>
                  <a:cxn ang="0">
                    <a:pos x="6" y="83"/>
                  </a:cxn>
                  <a:cxn ang="0">
                    <a:pos x="2" y="93"/>
                  </a:cxn>
                  <a:cxn ang="0">
                    <a:pos x="0" y="101"/>
                  </a:cxn>
                  <a:cxn ang="0">
                    <a:pos x="0" y="108"/>
                  </a:cxn>
                  <a:cxn ang="0">
                    <a:pos x="1" y="114"/>
                  </a:cxn>
                  <a:cxn ang="0">
                    <a:pos x="2" y="116"/>
                  </a:cxn>
                  <a:cxn ang="0">
                    <a:pos x="5" y="119"/>
                  </a:cxn>
                  <a:cxn ang="0">
                    <a:pos x="7" y="120"/>
                  </a:cxn>
                  <a:cxn ang="0">
                    <a:pos x="10" y="123"/>
                  </a:cxn>
                  <a:cxn ang="0">
                    <a:pos x="10" y="123"/>
                  </a:cxn>
                  <a:cxn ang="0">
                    <a:pos x="12" y="123"/>
                  </a:cxn>
                  <a:cxn ang="0">
                    <a:pos x="14" y="123"/>
                  </a:cxn>
                  <a:cxn ang="0">
                    <a:pos x="15" y="120"/>
                  </a:cxn>
                  <a:cxn ang="0">
                    <a:pos x="16" y="119"/>
                  </a:cxn>
                  <a:cxn ang="0">
                    <a:pos x="15" y="115"/>
                  </a:cxn>
                  <a:cxn ang="0">
                    <a:pos x="14" y="114"/>
                  </a:cxn>
                  <a:cxn ang="0">
                    <a:pos x="13" y="113"/>
                  </a:cxn>
                  <a:cxn ang="0">
                    <a:pos x="13" y="113"/>
                  </a:cxn>
                  <a:cxn ang="0">
                    <a:pos x="11" y="112"/>
                  </a:cxn>
                  <a:cxn ang="0">
                    <a:pos x="10" y="111"/>
                  </a:cxn>
                  <a:cxn ang="0">
                    <a:pos x="10" y="107"/>
                  </a:cxn>
                  <a:cxn ang="0">
                    <a:pos x="10" y="102"/>
                  </a:cxn>
                  <a:cxn ang="0">
                    <a:pos x="12" y="96"/>
                  </a:cxn>
                  <a:cxn ang="0">
                    <a:pos x="18" y="80"/>
                  </a:cxn>
                  <a:cxn ang="0">
                    <a:pos x="27" y="62"/>
                  </a:cxn>
                  <a:cxn ang="0">
                    <a:pos x="47" y="27"/>
                  </a:cxn>
                  <a:cxn ang="0">
                    <a:pos x="59" y="7"/>
                  </a:cxn>
                  <a:cxn ang="0">
                    <a:pos x="59" y="7"/>
                  </a:cxn>
                  <a:cxn ang="0">
                    <a:pos x="60" y="5"/>
                  </a:cxn>
                  <a:cxn ang="0">
                    <a:pos x="59" y="3"/>
                  </a:cxn>
                  <a:cxn ang="0">
                    <a:pos x="59" y="1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60" h="123">
                    <a:moveTo>
                      <a:pt x="51" y="2"/>
                    </a:moveTo>
                    <a:lnTo>
                      <a:pt x="51" y="2"/>
                    </a:lnTo>
                    <a:lnTo>
                      <a:pt x="37" y="25"/>
                    </a:lnTo>
                    <a:lnTo>
                      <a:pt x="25" y="44"/>
                    </a:lnTo>
                    <a:lnTo>
                      <a:pt x="14" y="64"/>
                    </a:lnTo>
                    <a:lnTo>
                      <a:pt x="6" y="83"/>
                    </a:lnTo>
                    <a:lnTo>
                      <a:pt x="2" y="93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5" y="119"/>
                    </a:lnTo>
                    <a:lnTo>
                      <a:pt x="7" y="120"/>
                    </a:lnTo>
                    <a:lnTo>
                      <a:pt x="10" y="123"/>
                    </a:lnTo>
                    <a:lnTo>
                      <a:pt x="10" y="12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5" y="120"/>
                    </a:lnTo>
                    <a:lnTo>
                      <a:pt x="16" y="119"/>
                    </a:lnTo>
                    <a:lnTo>
                      <a:pt x="15" y="115"/>
                    </a:lnTo>
                    <a:lnTo>
                      <a:pt x="14" y="114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1" y="112"/>
                    </a:lnTo>
                    <a:lnTo>
                      <a:pt x="10" y="111"/>
                    </a:lnTo>
                    <a:lnTo>
                      <a:pt x="10" y="107"/>
                    </a:lnTo>
                    <a:lnTo>
                      <a:pt x="10" y="102"/>
                    </a:lnTo>
                    <a:lnTo>
                      <a:pt x="12" y="96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47" y="2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0" y="5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1" name="Freeform 810"/>
              <p:cNvSpPr/>
              <p:nvPr/>
            </p:nvSpPr>
            <p:spPr bwMode="auto">
              <a:xfrm>
                <a:off x="6478588" y="1731963"/>
                <a:ext cx="28575" cy="65088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5" y="1"/>
                  </a:cxn>
                  <a:cxn ang="0">
                    <a:pos x="40" y="8"/>
                  </a:cxn>
                  <a:cxn ang="0">
                    <a:pos x="34" y="14"/>
                  </a:cxn>
                  <a:cxn ang="0">
                    <a:pos x="25" y="26"/>
                  </a:cxn>
                  <a:cxn ang="0">
                    <a:pos x="16" y="41"/>
                  </a:cxn>
                  <a:cxn ang="0">
                    <a:pos x="10" y="55"/>
                  </a:cxn>
                  <a:cxn ang="0">
                    <a:pos x="6" y="71"/>
                  </a:cxn>
                  <a:cxn ang="0">
                    <a:pos x="3" y="87"/>
                  </a:cxn>
                  <a:cxn ang="0">
                    <a:pos x="1" y="103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119"/>
                  </a:cxn>
                  <a:cxn ang="0">
                    <a:pos x="10" y="104"/>
                  </a:cxn>
                  <a:cxn ang="0">
                    <a:pos x="12" y="88"/>
                  </a:cxn>
                  <a:cxn ang="0">
                    <a:pos x="15" y="74"/>
                  </a:cxn>
                  <a:cxn ang="0">
                    <a:pos x="19" y="59"/>
                  </a:cxn>
                  <a:cxn ang="0">
                    <a:pos x="25" y="45"/>
                  </a:cxn>
                  <a:cxn ang="0">
                    <a:pos x="33" y="31"/>
                  </a:cxn>
                  <a:cxn ang="0">
                    <a:pos x="41" y="19"/>
                  </a:cxn>
                  <a:cxn ang="0">
                    <a:pos x="53" y="9"/>
                  </a:cxn>
                  <a:cxn ang="0">
                    <a:pos x="53" y="9"/>
                  </a:cxn>
                  <a:cxn ang="0">
                    <a:pos x="54" y="7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5" y="1"/>
                  </a:cxn>
                </a:cxnLst>
                <a:rect l="0" t="0" r="r" b="b"/>
                <a:pathLst>
                  <a:path w="54" h="123">
                    <a:moveTo>
                      <a:pt x="45" y="1"/>
                    </a:moveTo>
                    <a:lnTo>
                      <a:pt x="45" y="1"/>
                    </a:lnTo>
                    <a:lnTo>
                      <a:pt x="40" y="8"/>
                    </a:lnTo>
                    <a:lnTo>
                      <a:pt x="34" y="14"/>
                    </a:lnTo>
                    <a:lnTo>
                      <a:pt x="25" y="26"/>
                    </a:lnTo>
                    <a:lnTo>
                      <a:pt x="16" y="41"/>
                    </a:lnTo>
                    <a:lnTo>
                      <a:pt x="10" y="55"/>
                    </a:lnTo>
                    <a:lnTo>
                      <a:pt x="6" y="71"/>
                    </a:lnTo>
                    <a:lnTo>
                      <a:pt x="3" y="87"/>
                    </a:lnTo>
                    <a:lnTo>
                      <a:pt x="1" y="10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0" y="104"/>
                    </a:lnTo>
                    <a:lnTo>
                      <a:pt x="12" y="88"/>
                    </a:lnTo>
                    <a:lnTo>
                      <a:pt x="15" y="74"/>
                    </a:lnTo>
                    <a:lnTo>
                      <a:pt x="19" y="59"/>
                    </a:lnTo>
                    <a:lnTo>
                      <a:pt x="25" y="45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2" name="Freeform 811"/>
              <p:cNvSpPr/>
              <p:nvPr/>
            </p:nvSpPr>
            <p:spPr bwMode="auto">
              <a:xfrm>
                <a:off x="6523038" y="1739900"/>
                <a:ext cx="25400" cy="61913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39" y="3"/>
                  </a:cxn>
                  <a:cxn ang="0">
                    <a:pos x="27" y="29"/>
                  </a:cxn>
                  <a:cxn ang="0">
                    <a:pos x="17" y="56"/>
                  </a:cxn>
                  <a:cxn ang="0">
                    <a:pos x="8" y="82"/>
                  </a:cxn>
                  <a:cxn ang="0">
                    <a:pos x="4" y="96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4" y="116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3" y="99"/>
                  </a:cxn>
                  <a:cxn ang="0">
                    <a:pos x="16" y="85"/>
                  </a:cxn>
                  <a:cxn ang="0">
                    <a:pos x="25" y="58"/>
                  </a:cxn>
                  <a:cxn ang="0">
                    <a:pos x="37" y="32"/>
                  </a:cxn>
                  <a:cxn ang="0">
                    <a:pos x="47" y="5"/>
                  </a:cxn>
                  <a:cxn ang="0">
                    <a:pos x="47" y="5"/>
                  </a:cxn>
                  <a:cxn ang="0">
                    <a:pos x="48" y="3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9" y="3"/>
                  </a:cxn>
                  <a:cxn ang="0">
                    <a:pos x="39" y="3"/>
                  </a:cxn>
                </a:cxnLst>
                <a:rect l="0" t="0" r="r" b="b"/>
                <a:pathLst>
                  <a:path w="48" h="117">
                    <a:moveTo>
                      <a:pt x="39" y="3"/>
                    </a:moveTo>
                    <a:lnTo>
                      <a:pt x="39" y="3"/>
                    </a:lnTo>
                    <a:lnTo>
                      <a:pt x="27" y="29"/>
                    </a:lnTo>
                    <a:lnTo>
                      <a:pt x="17" y="56"/>
                    </a:lnTo>
                    <a:lnTo>
                      <a:pt x="8" y="82"/>
                    </a:lnTo>
                    <a:lnTo>
                      <a:pt x="4" y="96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3" y="99"/>
                    </a:lnTo>
                    <a:lnTo>
                      <a:pt x="16" y="85"/>
                    </a:lnTo>
                    <a:lnTo>
                      <a:pt x="25" y="58"/>
                    </a:lnTo>
                    <a:lnTo>
                      <a:pt x="37" y="32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3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3" name="Freeform 812"/>
              <p:cNvSpPr/>
              <p:nvPr/>
            </p:nvSpPr>
            <p:spPr bwMode="auto">
              <a:xfrm>
                <a:off x="6572250" y="1743075"/>
                <a:ext cx="28575" cy="61913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5" y="2"/>
                  </a:cxn>
                  <a:cxn ang="0">
                    <a:pos x="37" y="14"/>
                  </a:cxn>
                  <a:cxn ang="0">
                    <a:pos x="28" y="27"/>
                  </a:cxn>
                  <a:cxn ang="0">
                    <a:pos x="22" y="40"/>
                  </a:cxn>
                  <a:cxn ang="0">
                    <a:pos x="16" y="54"/>
                  </a:cxn>
                  <a:cxn ang="0">
                    <a:pos x="11" y="67"/>
                  </a:cxn>
                  <a:cxn ang="0">
                    <a:pos x="7" y="82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4"/>
                  </a:cxn>
                  <a:cxn ang="0">
                    <a:pos x="3" y="116"/>
                  </a:cxn>
                  <a:cxn ang="0">
                    <a:pos x="6" y="117"/>
                  </a:cxn>
                  <a:cxn ang="0">
                    <a:pos x="8" y="115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6" y="106"/>
                  </a:cxn>
                  <a:cxn ang="0">
                    <a:pos x="15" y="104"/>
                  </a:cxn>
                  <a:cxn ang="0">
                    <a:pos x="14" y="102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8" y="75"/>
                  </a:cxn>
                  <a:cxn ang="0">
                    <a:pos x="22" y="63"/>
                  </a:cxn>
                  <a:cxn ang="0">
                    <a:pos x="27" y="52"/>
                  </a:cxn>
                  <a:cxn ang="0">
                    <a:pos x="33" y="39"/>
                  </a:cxn>
                  <a:cxn ang="0">
                    <a:pos x="39" y="28"/>
                  </a:cxn>
                  <a:cxn ang="0">
                    <a:pos x="45" y="18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2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5" y="2"/>
                  </a:cxn>
                  <a:cxn ang="0">
                    <a:pos x="45" y="2"/>
                  </a:cxn>
                </a:cxnLst>
                <a:rect l="0" t="0" r="r" b="b"/>
                <a:pathLst>
                  <a:path w="54" h="117">
                    <a:moveTo>
                      <a:pt x="45" y="2"/>
                    </a:moveTo>
                    <a:lnTo>
                      <a:pt x="45" y="2"/>
                    </a:lnTo>
                    <a:lnTo>
                      <a:pt x="37" y="14"/>
                    </a:lnTo>
                    <a:lnTo>
                      <a:pt x="28" y="27"/>
                    </a:lnTo>
                    <a:lnTo>
                      <a:pt x="22" y="40"/>
                    </a:lnTo>
                    <a:lnTo>
                      <a:pt x="16" y="54"/>
                    </a:lnTo>
                    <a:lnTo>
                      <a:pt x="11" y="67"/>
                    </a:lnTo>
                    <a:lnTo>
                      <a:pt x="7" y="82"/>
                    </a:lnTo>
                    <a:lnTo>
                      <a:pt x="3" y="96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3" y="116"/>
                    </a:lnTo>
                    <a:lnTo>
                      <a:pt x="6" y="117"/>
                    </a:lnTo>
                    <a:lnTo>
                      <a:pt x="8" y="115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6" y="106"/>
                    </a:lnTo>
                    <a:lnTo>
                      <a:pt x="15" y="104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8" y="75"/>
                    </a:lnTo>
                    <a:lnTo>
                      <a:pt x="22" y="63"/>
                    </a:lnTo>
                    <a:lnTo>
                      <a:pt x="27" y="52"/>
                    </a:lnTo>
                    <a:lnTo>
                      <a:pt x="33" y="39"/>
                    </a:lnTo>
                    <a:lnTo>
                      <a:pt x="39" y="28"/>
                    </a:lnTo>
                    <a:lnTo>
                      <a:pt x="45" y="18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5" y="2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13"/>
              <p:cNvSpPr/>
              <p:nvPr/>
            </p:nvSpPr>
            <p:spPr bwMode="auto">
              <a:xfrm>
                <a:off x="6629400" y="1741488"/>
                <a:ext cx="28575" cy="55563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39" y="14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4" y="32"/>
                  </a:cxn>
                  <a:cxn ang="0">
                    <a:pos x="33" y="38"/>
                  </a:cxn>
                  <a:cxn ang="0">
                    <a:pos x="32" y="44"/>
                  </a:cxn>
                  <a:cxn ang="0">
                    <a:pos x="31" y="48"/>
                  </a:cxn>
                  <a:cxn ang="0">
                    <a:pos x="30" y="50"/>
                  </a:cxn>
                  <a:cxn ang="0">
                    <a:pos x="30" y="50"/>
                  </a:cxn>
                  <a:cxn ang="0">
                    <a:pos x="25" y="55"/>
                  </a:cxn>
                  <a:cxn ang="0">
                    <a:pos x="22" y="61"/>
                  </a:cxn>
                  <a:cxn ang="0">
                    <a:pos x="15" y="73"/>
                  </a:cxn>
                  <a:cxn ang="0">
                    <a:pos x="9" y="86"/>
                  </a:cxn>
                  <a:cxn ang="0">
                    <a:pos x="5" y="91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7" y="103"/>
                  </a:cxn>
                  <a:cxn ang="0">
                    <a:pos x="14" y="94"/>
                  </a:cxn>
                  <a:cxn ang="0">
                    <a:pos x="21" y="84"/>
                  </a:cxn>
                  <a:cxn ang="0">
                    <a:pos x="31" y="63"/>
                  </a:cxn>
                  <a:cxn ang="0">
                    <a:pos x="31" y="63"/>
                  </a:cxn>
                  <a:cxn ang="0">
                    <a:pos x="34" y="60"/>
                  </a:cxn>
                  <a:cxn ang="0">
                    <a:pos x="37" y="57"/>
                  </a:cxn>
                  <a:cxn ang="0">
                    <a:pos x="39" y="54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2" y="38"/>
                  </a:cxn>
                  <a:cxn ang="0">
                    <a:pos x="44" y="28"/>
                  </a:cxn>
                  <a:cxn ang="0">
                    <a:pos x="48" y="18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53" y="5"/>
                  </a:cxn>
                  <a:cxn ang="0">
                    <a:pos x="53" y="4"/>
                  </a:cxn>
                  <a:cxn ang="0">
                    <a:pos x="51" y="1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3"/>
                  </a:cxn>
                </a:cxnLst>
                <a:rect l="0" t="0" r="r" b="b"/>
                <a:pathLst>
                  <a:path w="53" h="105">
                    <a:moveTo>
                      <a:pt x="44" y="3"/>
                    </a:moveTo>
                    <a:lnTo>
                      <a:pt x="44" y="3"/>
                    </a:lnTo>
                    <a:lnTo>
                      <a:pt x="39" y="14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4" y="32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1" y="48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5" y="55"/>
                    </a:lnTo>
                    <a:lnTo>
                      <a:pt x="22" y="61"/>
                    </a:lnTo>
                    <a:lnTo>
                      <a:pt x="15" y="73"/>
                    </a:lnTo>
                    <a:lnTo>
                      <a:pt x="9" y="86"/>
                    </a:lnTo>
                    <a:lnTo>
                      <a:pt x="5" y="91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14" y="94"/>
                    </a:lnTo>
                    <a:lnTo>
                      <a:pt x="21" y="84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4" y="60"/>
                    </a:lnTo>
                    <a:lnTo>
                      <a:pt x="37" y="57"/>
                    </a:lnTo>
                    <a:lnTo>
                      <a:pt x="39" y="54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2" y="38"/>
                    </a:lnTo>
                    <a:lnTo>
                      <a:pt x="44" y="28"/>
                    </a:lnTo>
                    <a:lnTo>
                      <a:pt x="48" y="18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14"/>
              <p:cNvSpPr/>
              <p:nvPr/>
            </p:nvSpPr>
            <p:spPr bwMode="auto">
              <a:xfrm>
                <a:off x="6673850" y="1739900"/>
                <a:ext cx="20638" cy="53975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9" y="16"/>
                  </a:cxn>
                  <a:cxn ang="0">
                    <a:pos x="26" y="28"/>
                  </a:cxn>
                  <a:cxn ang="0">
                    <a:pos x="22" y="40"/>
                  </a:cxn>
                  <a:cxn ang="0">
                    <a:pos x="18" y="51"/>
                  </a:cxn>
                  <a:cxn ang="0">
                    <a:pos x="8" y="74"/>
                  </a:cxn>
                  <a:cxn ang="0">
                    <a:pos x="4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1"/>
                  </a:cxn>
                  <a:cxn ang="0">
                    <a:pos x="2" y="102"/>
                  </a:cxn>
                  <a:cxn ang="0">
                    <a:pos x="4" y="103"/>
                  </a:cxn>
                  <a:cxn ang="0">
                    <a:pos x="5" y="103"/>
                  </a:cxn>
                  <a:cxn ang="0">
                    <a:pos x="7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2" y="88"/>
                  </a:cxn>
                  <a:cxn ang="0">
                    <a:pos x="17" y="76"/>
                  </a:cxn>
                  <a:cxn ang="0">
                    <a:pos x="27" y="53"/>
                  </a:cxn>
                  <a:cxn ang="0">
                    <a:pos x="32" y="41"/>
                  </a:cxn>
                  <a:cxn ang="0">
                    <a:pos x="36" y="29"/>
                  </a:cxn>
                  <a:cxn ang="0">
                    <a:pos x="39" y="16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3">
                    <a:moveTo>
                      <a:pt x="32" y="4"/>
                    </a:moveTo>
                    <a:lnTo>
                      <a:pt x="32" y="4"/>
                    </a:lnTo>
                    <a:lnTo>
                      <a:pt x="29" y="16"/>
                    </a:lnTo>
                    <a:lnTo>
                      <a:pt x="26" y="28"/>
                    </a:lnTo>
                    <a:lnTo>
                      <a:pt x="22" y="40"/>
                    </a:lnTo>
                    <a:lnTo>
                      <a:pt x="18" y="51"/>
                    </a:lnTo>
                    <a:lnTo>
                      <a:pt x="8" y="74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1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7" y="53"/>
                    </a:lnTo>
                    <a:lnTo>
                      <a:pt x="32" y="41"/>
                    </a:lnTo>
                    <a:lnTo>
                      <a:pt x="36" y="29"/>
                    </a:lnTo>
                    <a:lnTo>
                      <a:pt x="39" y="1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15"/>
              <p:cNvSpPr/>
              <p:nvPr/>
            </p:nvSpPr>
            <p:spPr bwMode="auto">
              <a:xfrm>
                <a:off x="6811963" y="1671638"/>
                <a:ext cx="9525" cy="38100"/>
              </a:xfrm>
              <a:custGeom>
                <a:avLst/>
                <a:gdLst/>
                <a:ahLst/>
                <a:cxnLst>
                  <a:cxn ang="0">
                    <a:pos x="11" y="58"/>
                  </a:cxn>
                  <a:cxn ang="0">
                    <a:pos x="11" y="58"/>
                  </a:cxn>
                  <a:cxn ang="0">
                    <a:pos x="10" y="51"/>
                  </a:cxn>
                  <a:cxn ang="0">
                    <a:pos x="9" y="44"/>
                  </a:cxn>
                  <a:cxn ang="0">
                    <a:pos x="10" y="33"/>
                  </a:cxn>
                  <a:cxn ang="0">
                    <a:pos x="10" y="3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20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3" y="63"/>
                  </a:cxn>
                  <a:cxn ang="0">
                    <a:pos x="5" y="6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11" y="72"/>
                  </a:cxn>
                  <a:cxn ang="0">
                    <a:pos x="13" y="72"/>
                  </a:cxn>
                  <a:cxn ang="0">
                    <a:pos x="15" y="72"/>
                  </a:cxn>
                  <a:cxn ang="0">
                    <a:pos x="17" y="70"/>
                  </a:cxn>
                  <a:cxn ang="0">
                    <a:pos x="17" y="68"/>
                  </a:cxn>
                  <a:cxn ang="0">
                    <a:pos x="17" y="62"/>
                  </a:cxn>
                  <a:cxn ang="0">
                    <a:pos x="17" y="62"/>
                  </a:cxn>
                  <a:cxn ang="0">
                    <a:pos x="17" y="59"/>
                  </a:cxn>
                  <a:cxn ang="0">
                    <a:pos x="15" y="58"/>
                  </a:cxn>
                  <a:cxn ang="0">
                    <a:pos x="13" y="57"/>
                  </a:cxn>
                  <a:cxn ang="0">
                    <a:pos x="11" y="58"/>
                  </a:cxn>
                  <a:cxn ang="0">
                    <a:pos x="11" y="58"/>
                  </a:cxn>
                </a:cxnLst>
                <a:rect l="0" t="0" r="r" b="b"/>
                <a:pathLst>
                  <a:path w="17" h="72">
                    <a:moveTo>
                      <a:pt x="11" y="58"/>
                    </a:moveTo>
                    <a:lnTo>
                      <a:pt x="11" y="58"/>
                    </a:lnTo>
                    <a:lnTo>
                      <a:pt x="10" y="51"/>
                    </a:lnTo>
                    <a:lnTo>
                      <a:pt x="9" y="4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2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3" y="63"/>
                    </a:lnTo>
                    <a:lnTo>
                      <a:pt x="5" y="66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3" y="72"/>
                    </a:lnTo>
                    <a:lnTo>
                      <a:pt x="15" y="72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5" y="58"/>
                    </a:lnTo>
                    <a:lnTo>
                      <a:pt x="13" y="57"/>
                    </a:lnTo>
                    <a:lnTo>
                      <a:pt x="11" y="58"/>
                    </a:lnTo>
                    <a:lnTo>
                      <a:pt x="11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16"/>
              <p:cNvSpPr/>
              <p:nvPr/>
            </p:nvSpPr>
            <p:spPr bwMode="auto">
              <a:xfrm>
                <a:off x="6843713" y="1644650"/>
                <a:ext cx="22225" cy="5556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9" y="6"/>
                  </a:cxn>
                  <a:cxn ang="0">
                    <a:pos x="26" y="12"/>
                  </a:cxn>
                  <a:cxn ang="0">
                    <a:pos x="20" y="23"/>
                  </a:cxn>
                  <a:cxn ang="0">
                    <a:pos x="16" y="35"/>
                  </a:cxn>
                  <a:cxn ang="0">
                    <a:pos x="13" y="48"/>
                  </a:cxn>
                  <a:cxn ang="0">
                    <a:pos x="8" y="73"/>
                  </a:cxn>
                  <a:cxn ang="0">
                    <a:pos x="5" y="86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1" y="101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3" y="91"/>
                  </a:cxn>
                  <a:cxn ang="0">
                    <a:pos x="17" y="81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5" y="45"/>
                  </a:cxn>
                  <a:cxn ang="0">
                    <a:pos x="28" y="32"/>
                  </a:cxn>
                  <a:cxn ang="0">
                    <a:pos x="30" y="26"/>
                  </a:cxn>
                  <a:cxn ang="0">
                    <a:pos x="33" y="20"/>
                  </a:cxn>
                  <a:cxn ang="0">
                    <a:pos x="36" y="14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3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104">
                    <a:moveTo>
                      <a:pt x="33" y="1"/>
                    </a:moveTo>
                    <a:lnTo>
                      <a:pt x="33" y="1"/>
                    </a:lnTo>
                    <a:lnTo>
                      <a:pt x="29" y="6"/>
                    </a:lnTo>
                    <a:lnTo>
                      <a:pt x="26" y="12"/>
                    </a:lnTo>
                    <a:lnTo>
                      <a:pt x="20" y="23"/>
                    </a:lnTo>
                    <a:lnTo>
                      <a:pt x="16" y="35"/>
                    </a:lnTo>
                    <a:lnTo>
                      <a:pt x="13" y="48"/>
                    </a:lnTo>
                    <a:lnTo>
                      <a:pt x="8" y="73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1" y="101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3" y="91"/>
                    </a:lnTo>
                    <a:lnTo>
                      <a:pt x="17" y="81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45"/>
                    </a:lnTo>
                    <a:lnTo>
                      <a:pt x="28" y="32"/>
                    </a:lnTo>
                    <a:lnTo>
                      <a:pt x="30" y="26"/>
                    </a:lnTo>
                    <a:lnTo>
                      <a:pt x="33" y="20"/>
                    </a:lnTo>
                    <a:lnTo>
                      <a:pt x="36" y="1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17"/>
              <p:cNvSpPr/>
              <p:nvPr/>
            </p:nvSpPr>
            <p:spPr bwMode="auto">
              <a:xfrm>
                <a:off x="6719888" y="1743075"/>
                <a:ext cx="9525" cy="47625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6" y="2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8" y="25"/>
                  </a:cxn>
                  <a:cxn ang="0">
                    <a:pos x="8" y="44"/>
                  </a:cxn>
                  <a:cxn ang="0">
                    <a:pos x="8" y="55"/>
                  </a:cxn>
                  <a:cxn ang="0">
                    <a:pos x="7" y="65"/>
                  </a:cxn>
                  <a:cxn ang="0">
                    <a:pos x="4" y="7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3" y="91"/>
                  </a:cxn>
                  <a:cxn ang="0">
                    <a:pos x="4" y="91"/>
                  </a:cxn>
                  <a:cxn ang="0">
                    <a:pos x="7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3" y="79"/>
                  </a:cxn>
                  <a:cxn ang="0">
                    <a:pos x="15" y="68"/>
                  </a:cxn>
                  <a:cxn ang="0">
                    <a:pos x="17" y="58"/>
                  </a:cxn>
                  <a:cxn ang="0">
                    <a:pos x="17" y="48"/>
                  </a:cxn>
                  <a:cxn ang="0">
                    <a:pos x="17" y="26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0" t="0" r="r" b="b"/>
                <a:pathLst>
                  <a:path w="17" h="91">
                    <a:moveTo>
                      <a:pt x="16" y="4"/>
                    </a:moveTo>
                    <a:lnTo>
                      <a:pt x="16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25"/>
                    </a:lnTo>
                    <a:lnTo>
                      <a:pt x="8" y="44"/>
                    </a:lnTo>
                    <a:lnTo>
                      <a:pt x="8" y="55"/>
                    </a:lnTo>
                    <a:lnTo>
                      <a:pt x="7" y="65"/>
                    </a:lnTo>
                    <a:lnTo>
                      <a:pt x="4" y="7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7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3" y="79"/>
                    </a:lnTo>
                    <a:lnTo>
                      <a:pt x="15" y="68"/>
                    </a:lnTo>
                    <a:lnTo>
                      <a:pt x="17" y="58"/>
                    </a:lnTo>
                    <a:lnTo>
                      <a:pt x="17" y="48"/>
                    </a:lnTo>
                    <a:lnTo>
                      <a:pt x="17" y="26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18"/>
              <p:cNvSpPr/>
              <p:nvPr/>
            </p:nvSpPr>
            <p:spPr bwMode="auto">
              <a:xfrm>
                <a:off x="6754813" y="1758950"/>
                <a:ext cx="12700" cy="49213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1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18"/>
                  </a:cxn>
                  <a:cxn ang="0">
                    <a:pos x="13" y="30"/>
                  </a:cxn>
                  <a:cxn ang="0">
                    <a:pos x="11" y="42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5" y="63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2"/>
                  </a:cxn>
                  <a:cxn ang="0">
                    <a:pos x="2" y="86"/>
                  </a:cxn>
                  <a:cxn ang="0">
                    <a:pos x="4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7" y="92"/>
                  </a:cxn>
                  <a:cxn ang="0">
                    <a:pos x="8" y="92"/>
                  </a:cxn>
                  <a:cxn ang="0">
                    <a:pos x="10" y="91"/>
                  </a:cxn>
                  <a:cxn ang="0">
                    <a:pos x="11" y="90"/>
                  </a:cxn>
                  <a:cxn ang="0">
                    <a:pos x="12" y="88"/>
                  </a:cxn>
                  <a:cxn ang="0">
                    <a:pos x="12" y="87"/>
                  </a:cxn>
                  <a:cxn ang="0">
                    <a:pos x="12" y="85"/>
                  </a:cxn>
                  <a:cxn ang="0">
                    <a:pos x="12" y="85"/>
                  </a:cxn>
                  <a:cxn ang="0">
                    <a:pos x="10" y="82"/>
                  </a:cxn>
                  <a:cxn ang="0">
                    <a:pos x="10" y="77"/>
                  </a:cxn>
                  <a:cxn ang="0">
                    <a:pos x="11" y="72"/>
                  </a:cxn>
                  <a:cxn ang="0">
                    <a:pos x="13" y="68"/>
                  </a:cxn>
                  <a:cxn ang="0">
                    <a:pos x="16" y="59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20" y="39"/>
                  </a:cxn>
                  <a:cxn ang="0">
                    <a:pos x="22" y="28"/>
                  </a:cxn>
                  <a:cxn ang="0">
                    <a:pos x="24" y="17"/>
                  </a:cxn>
                  <a:cxn ang="0">
                    <a:pos x="24" y="5"/>
                  </a:cxn>
                  <a:cxn ang="0">
                    <a:pos x="24" y="5"/>
                  </a:cxn>
                </a:cxnLst>
                <a:rect l="0" t="0" r="r" b="b"/>
                <a:pathLst>
                  <a:path w="24" h="92">
                    <a:moveTo>
                      <a:pt x="24" y="5"/>
                    </a:moveTo>
                    <a:lnTo>
                      <a:pt x="24" y="5"/>
                    </a:lnTo>
                    <a:lnTo>
                      <a:pt x="24" y="3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18"/>
                    </a:lnTo>
                    <a:lnTo>
                      <a:pt x="13" y="30"/>
                    </a:lnTo>
                    <a:lnTo>
                      <a:pt x="11" y="42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5" y="63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7" y="92"/>
                    </a:lnTo>
                    <a:lnTo>
                      <a:pt x="8" y="92"/>
                    </a:lnTo>
                    <a:lnTo>
                      <a:pt x="10" y="91"/>
                    </a:lnTo>
                    <a:lnTo>
                      <a:pt x="11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0" y="82"/>
                    </a:lnTo>
                    <a:lnTo>
                      <a:pt x="10" y="77"/>
                    </a:lnTo>
                    <a:lnTo>
                      <a:pt x="11" y="72"/>
                    </a:lnTo>
                    <a:lnTo>
                      <a:pt x="13" y="68"/>
                    </a:lnTo>
                    <a:lnTo>
                      <a:pt x="16" y="5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0" y="39"/>
                    </a:lnTo>
                    <a:lnTo>
                      <a:pt x="22" y="28"/>
                    </a:lnTo>
                    <a:lnTo>
                      <a:pt x="24" y="17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21"/>
              <p:cNvSpPr/>
              <p:nvPr/>
            </p:nvSpPr>
            <p:spPr bwMode="auto">
              <a:xfrm>
                <a:off x="6418263" y="1346200"/>
                <a:ext cx="39688" cy="65088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3" y="3"/>
                  </a:cxn>
                  <a:cxn ang="0">
                    <a:pos x="61" y="12"/>
                  </a:cxn>
                  <a:cxn ang="0">
                    <a:pos x="59" y="19"/>
                  </a:cxn>
                  <a:cxn ang="0">
                    <a:pos x="52" y="33"/>
                  </a:cxn>
                  <a:cxn ang="0">
                    <a:pos x="43" y="48"/>
                  </a:cxn>
                  <a:cxn ang="0">
                    <a:pos x="33" y="61"/>
                  </a:cxn>
                  <a:cxn ang="0">
                    <a:pos x="24" y="75"/>
                  </a:cxn>
                  <a:cxn ang="0">
                    <a:pos x="15" y="88"/>
                  </a:cxn>
                  <a:cxn ang="0">
                    <a:pos x="6" y="102"/>
                  </a:cxn>
                  <a:cxn ang="0">
                    <a:pos x="3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2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1"/>
                  </a:cxn>
                  <a:cxn ang="0">
                    <a:pos x="10" y="120"/>
                  </a:cxn>
                  <a:cxn ang="0">
                    <a:pos x="10" y="120"/>
                  </a:cxn>
                  <a:cxn ang="0">
                    <a:pos x="13" y="112"/>
                  </a:cxn>
                  <a:cxn ang="0">
                    <a:pos x="16" y="105"/>
                  </a:cxn>
                  <a:cxn ang="0">
                    <a:pos x="24" y="90"/>
                  </a:cxn>
                  <a:cxn ang="0">
                    <a:pos x="33" y="77"/>
                  </a:cxn>
                  <a:cxn ang="0">
                    <a:pos x="43" y="63"/>
                  </a:cxn>
                  <a:cxn ang="0">
                    <a:pos x="52" y="50"/>
                  </a:cxn>
                  <a:cxn ang="0">
                    <a:pos x="61" y="36"/>
                  </a:cxn>
                  <a:cxn ang="0">
                    <a:pos x="67" y="22"/>
                  </a:cxn>
                  <a:cxn ang="0">
                    <a:pos x="70" y="14"/>
                  </a:cxn>
                  <a:cxn ang="0">
                    <a:pos x="73" y="6"/>
                  </a:cxn>
                  <a:cxn ang="0">
                    <a:pos x="73" y="6"/>
                  </a:cxn>
                  <a:cxn ang="0">
                    <a:pos x="73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4" y="1"/>
                  </a:cxn>
                  <a:cxn ang="0">
                    <a:pos x="63" y="3"/>
                  </a:cxn>
                  <a:cxn ang="0">
                    <a:pos x="63" y="3"/>
                  </a:cxn>
                </a:cxnLst>
                <a:rect l="0" t="0" r="r" b="b"/>
                <a:pathLst>
                  <a:path w="73" h="123">
                    <a:moveTo>
                      <a:pt x="63" y="3"/>
                    </a:moveTo>
                    <a:lnTo>
                      <a:pt x="63" y="3"/>
                    </a:lnTo>
                    <a:lnTo>
                      <a:pt x="61" y="12"/>
                    </a:lnTo>
                    <a:lnTo>
                      <a:pt x="59" y="19"/>
                    </a:lnTo>
                    <a:lnTo>
                      <a:pt x="52" y="33"/>
                    </a:lnTo>
                    <a:lnTo>
                      <a:pt x="43" y="48"/>
                    </a:lnTo>
                    <a:lnTo>
                      <a:pt x="33" y="61"/>
                    </a:lnTo>
                    <a:lnTo>
                      <a:pt x="24" y="75"/>
                    </a:lnTo>
                    <a:lnTo>
                      <a:pt x="15" y="88"/>
                    </a:lnTo>
                    <a:lnTo>
                      <a:pt x="6" y="102"/>
                    </a:lnTo>
                    <a:lnTo>
                      <a:pt x="3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2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3" y="112"/>
                    </a:lnTo>
                    <a:lnTo>
                      <a:pt x="16" y="105"/>
                    </a:lnTo>
                    <a:lnTo>
                      <a:pt x="24" y="90"/>
                    </a:lnTo>
                    <a:lnTo>
                      <a:pt x="33" y="77"/>
                    </a:lnTo>
                    <a:lnTo>
                      <a:pt x="43" y="63"/>
                    </a:lnTo>
                    <a:lnTo>
                      <a:pt x="52" y="50"/>
                    </a:lnTo>
                    <a:lnTo>
                      <a:pt x="61" y="36"/>
                    </a:lnTo>
                    <a:lnTo>
                      <a:pt x="67" y="22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63" y="3"/>
                    </a:lnTo>
                    <a:lnTo>
                      <a:pt x="6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22"/>
              <p:cNvSpPr/>
              <p:nvPr/>
            </p:nvSpPr>
            <p:spPr bwMode="auto">
              <a:xfrm>
                <a:off x="6462713" y="1366838"/>
                <a:ext cx="34925" cy="5080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42" y="24"/>
                  </a:cxn>
                  <a:cxn ang="0">
                    <a:pos x="29" y="46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1" y="94"/>
                  </a:cxn>
                  <a:cxn ang="0">
                    <a:pos x="1" y="95"/>
                  </a:cxn>
                  <a:cxn ang="0">
                    <a:pos x="3" y="97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8" y="97"/>
                  </a:cxn>
                  <a:cxn ang="0">
                    <a:pos x="9" y="95"/>
                  </a:cxn>
                  <a:cxn ang="0">
                    <a:pos x="9" y="95"/>
                  </a:cxn>
                  <a:cxn ang="0">
                    <a:pos x="37" y="51"/>
                  </a:cxn>
                  <a:cxn ang="0">
                    <a:pos x="50" y="28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7" y="3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l="0" t="0" r="r" b="b"/>
                <a:pathLst>
                  <a:path w="67" h="97">
                    <a:moveTo>
                      <a:pt x="58" y="2"/>
                    </a:moveTo>
                    <a:lnTo>
                      <a:pt x="58" y="2"/>
                    </a:lnTo>
                    <a:lnTo>
                      <a:pt x="42" y="24"/>
                    </a:lnTo>
                    <a:lnTo>
                      <a:pt x="29" y="46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1" y="94"/>
                    </a:lnTo>
                    <a:lnTo>
                      <a:pt x="1" y="95"/>
                    </a:lnTo>
                    <a:lnTo>
                      <a:pt x="3" y="97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37" y="51"/>
                    </a:lnTo>
                    <a:lnTo>
                      <a:pt x="50" y="28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7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23"/>
              <p:cNvSpPr/>
              <p:nvPr/>
            </p:nvSpPr>
            <p:spPr bwMode="auto">
              <a:xfrm>
                <a:off x="6569075" y="1604963"/>
                <a:ext cx="28575" cy="68263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5" y="3"/>
                  </a:cxn>
                  <a:cxn ang="0">
                    <a:pos x="43" y="10"/>
                  </a:cxn>
                  <a:cxn ang="0">
                    <a:pos x="40" y="16"/>
                  </a:cxn>
                  <a:cxn ang="0">
                    <a:pos x="32" y="29"/>
                  </a:cxn>
                  <a:cxn ang="0">
                    <a:pos x="25" y="41"/>
                  </a:cxn>
                  <a:cxn ang="0">
                    <a:pos x="22" y="47"/>
                  </a:cxn>
                  <a:cxn ang="0">
                    <a:pos x="20" y="53"/>
                  </a:cxn>
                  <a:cxn ang="0">
                    <a:pos x="20" y="53"/>
                  </a:cxn>
                  <a:cxn ang="0">
                    <a:pos x="14" y="71"/>
                  </a:cxn>
                  <a:cxn ang="0">
                    <a:pos x="9" y="89"/>
                  </a:cxn>
                  <a:cxn ang="0">
                    <a:pos x="3" y="106"/>
                  </a:cxn>
                  <a:cxn ang="0">
                    <a:pos x="1" y="115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1" y="127"/>
                  </a:cxn>
                  <a:cxn ang="0">
                    <a:pos x="2" y="128"/>
                  </a:cxn>
                  <a:cxn ang="0">
                    <a:pos x="3" y="129"/>
                  </a:cxn>
                  <a:cxn ang="0">
                    <a:pos x="5" y="129"/>
                  </a:cxn>
                  <a:cxn ang="0">
                    <a:pos x="6" y="129"/>
                  </a:cxn>
                  <a:cxn ang="0">
                    <a:pos x="9" y="128"/>
                  </a:cxn>
                  <a:cxn ang="0">
                    <a:pos x="10" y="127"/>
                  </a:cxn>
                  <a:cxn ang="0">
                    <a:pos x="10" y="125"/>
                  </a:cxn>
                  <a:cxn ang="0">
                    <a:pos x="10" y="125"/>
                  </a:cxn>
                  <a:cxn ang="0">
                    <a:pos x="12" y="108"/>
                  </a:cxn>
                  <a:cxn ang="0">
                    <a:pos x="16" y="93"/>
                  </a:cxn>
                  <a:cxn ang="0">
                    <a:pos x="21" y="78"/>
                  </a:cxn>
                  <a:cxn ang="0">
                    <a:pos x="28" y="64"/>
                  </a:cxn>
                  <a:cxn ang="0">
                    <a:pos x="42" y="35"/>
                  </a:cxn>
                  <a:cxn ang="0">
                    <a:pos x="49" y="2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1"/>
                  </a:cxn>
                  <a:cxn ang="0">
                    <a:pos x="46" y="2"/>
                  </a:cxn>
                  <a:cxn ang="0">
                    <a:pos x="45" y="3"/>
                  </a:cxn>
                  <a:cxn ang="0">
                    <a:pos x="45" y="3"/>
                  </a:cxn>
                </a:cxnLst>
                <a:rect l="0" t="0" r="r" b="b"/>
                <a:pathLst>
                  <a:path w="54" h="129">
                    <a:moveTo>
                      <a:pt x="45" y="3"/>
                    </a:moveTo>
                    <a:lnTo>
                      <a:pt x="45" y="3"/>
                    </a:lnTo>
                    <a:lnTo>
                      <a:pt x="43" y="10"/>
                    </a:lnTo>
                    <a:lnTo>
                      <a:pt x="40" y="16"/>
                    </a:lnTo>
                    <a:lnTo>
                      <a:pt x="32" y="29"/>
                    </a:lnTo>
                    <a:lnTo>
                      <a:pt x="25" y="41"/>
                    </a:lnTo>
                    <a:lnTo>
                      <a:pt x="22" y="47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4" y="71"/>
                    </a:lnTo>
                    <a:lnTo>
                      <a:pt x="9" y="89"/>
                    </a:lnTo>
                    <a:lnTo>
                      <a:pt x="3" y="106"/>
                    </a:lnTo>
                    <a:lnTo>
                      <a:pt x="1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2" y="128"/>
                    </a:lnTo>
                    <a:lnTo>
                      <a:pt x="3" y="129"/>
                    </a:lnTo>
                    <a:lnTo>
                      <a:pt x="5" y="129"/>
                    </a:lnTo>
                    <a:lnTo>
                      <a:pt x="6" y="129"/>
                    </a:lnTo>
                    <a:lnTo>
                      <a:pt x="9" y="128"/>
                    </a:lnTo>
                    <a:lnTo>
                      <a:pt x="10" y="127"/>
                    </a:lnTo>
                    <a:lnTo>
                      <a:pt x="10" y="125"/>
                    </a:lnTo>
                    <a:lnTo>
                      <a:pt x="10" y="125"/>
                    </a:lnTo>
                    <a:lnTo>
                      <a:pt x="12" y="108"/>
                    </a:lnTo>
                    <a:lnTo>
                      <a:pt x="16" y="93"/>
                    </a:lnTo>
                    <a:lnTo>
                      <a:pt x="21" y="78"/>
                    </a:lnTo>
                    <a:lnTo>
                      <a:pt x="28" y="64"/>
                    </a:lnTo>
                    <a:lnTo>
                      <a:pt x="42" y="35"/>
                    </a:lnTo>
                    <a:lnTo>
                      <a:pt x="49" y="2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24"/>
              <p:cNvSpPr/>
              <p:nvPr/>
            </p:nvSpPr>
            <p:spPr bwMode="auto">
              <a:xfrm>
                <a:off x="6619875" y="1614488"/>
                <a:ext cx="25400" cy="44450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32" y="11"/>
                  </a:cxn>
                  <a:cxn ang="0">
                    <a:pos x="25" y="19"/>
                  </a:cxn>
                  <a:cxn ang="0">
                    <a:pos x="19" y="28"/>
                  </a:cxn>
                  <a:cxn ang="0">
                    <a:pos x="13" y="39"/>
                  </a:cxn>
                  <a:cxn ang="0">
                    <a:pos x="8" y="49"/>
                  </a:cxn>
                  <a:cxn ang="0">
                    <a:pos x="4" y="59"/>
                  </a:cxn>
                  <a:cxn ang="0">
                    <a:pos x="1" y="71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1" y="85"/>
                  </a:cxn>
                  <a:cxn ang="0">
                    <a:pos x="3" y="86"/>
                  </a:cxn>
                  <a:cxn ang="0">
                    <a:pos x="5" y="86"/>
                  </a:cxn>
                  <a:cxn ang="0">
                    <a:pos x="6" y="86"/>
                  </a:cxn>
                  <a:cxn ang="0">
                    <a:pos x="9" y="85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71"/>
                  </a:cxn>
                  <a:cxn ang="0">
                    <a:pos x="14" y="61"/>
                  </a:cxn>
                  <a:cxn ang="0">
                    <a:pos x="17" y="51"/>
                  </a:cxn>
                  <a:cxn ang="0">
                    <a:pos x="22" y="42"/>
                  </a:cxn>
                  <a:cxn ang="0">
                    <a:pos x="27" y="33"/>
                  </a:cxn>
                  <a:cxn ang="0">
                    <a:pos x="33" y="24"/>
                  </a:cxn>
                  <a:cxn ang="0">
                    <a:pos x="40" y="16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8" y="8"/>
                  </a:cxn>
                  <a:cxn ang="0">
                    <a:pos x="48" y="5"/>
                  </a:cxn>
                  <a:cxn ang="0">
                    <a:pos x="47" y="3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2" y="1"/>
                  </a:cxn>
                  <a:cxn ang="0">
                    <a:pos x="40" y="2"/>
                  </a:cxn>
                  <a:cxn ang="0">
                    <a:pos x="40" y="2"/>
                  </a:cxn>
                </a:cxnLst>
                <a:rect l="0" t="0" r="r" b="b"/>
                <a:pathLst>
                  <a:path w="48" h="86">
                    <a:moveTo>
                      <a:pt x="40" y="2"/>
                    </a:moveTo>
                    <a:lnTo>
                      <a:pt x="40" y="2"/>
                    </a:lnTo>
                    <a:lnTo>
                      <a:pt x="32" y="11"/>
                    </a:lnTo>
                    <a:lnTo>
                      <a:pt x="25" y="19"/>
                    </a:lnTo>
                    <a:lnTo>
                      <a:pt x="19" y="28"/>
                    </a:lnTo>
                    <a:lnTo>
                      <a:pt x="13" y="39"/>
                    </a:lnTo>
                    <a:lnTo>
                      <a:pt x="8" y="49"/>
                    </a:lnTo>
                    <a:lnTo>
                      <a:pt x="4" y="59"/>
                    </a:lnTo>
                    <a:lnTo>
                      <a:pt x="1" y="7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6" y="86"/>
                    </a:lnTo>
                    <a:lnTo>
                      <a:pt x="9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71"/>
                    </a:lnTo>
                    <a:lnTo>
                      <a:pt x="14" y="61"/>
                    </a:lnTo>
                    <a:lnTo>
                      <a:pt x="17" y="51"/>
                    </a:lnTo>
                    <a:lnTo>
                      <a:pt x="22" y="42"/>
                    </a:lnTo>
                    <a:lnTo>
                      <a:pt x="27" y="33"/>
                    </a:lnTo>
                    <a:lnTo>
                      <a:pt x="33" y="24"/>
                    </a:lnTo>
                    <a:lnTo>
                      <a:pt x="40" y="16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2" y="1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25"/>
              <p:cNvSpPr/>
              <p:nvPr/>
            </p:nvSpPr>
            <p:spPr bwMode="auto">
              <a:xfrm>
                <a:off x="6659563" y="1624013"/>
                <a:ext cx="28575" cy="46038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4" y="2"/>
                  </a:cxn>
                  <a:cxn ang="0">
                    <a:pos x="38" y="10"/>
                  </a:cxn>
                  <a:cxn ang="0">
                    <a:pos x="32" y="17"/>
                  </a:cxn>
                  <a:cxn ang="0">
                    <a:pos x="25" y="26"/>
                  </a:cxn>
                  <a:cxn ang="0">
                    <a:pos x="19" y="34"/>
                  </a:cxn>
                  <a:cxn ang="0">
                    <a:pos x="19" y="34"/>
                  </a:cxn>
                  <a:cxn ang="0">
                    <a:pos x="13" y="44"/>
                  </a:cxn>
                  <a:cxn ang="0">
                    <a:pos x="9" y="56"/>
                  </a:cxn>
                  <a:cxn ang="0">
                    <a:pos x="5" y="6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9"/>
                  </a:cxn>
                  <a:cxn ang="0">
                    <a:pos x="0" y="82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3"/>
                  </a:cxn>
                  <a:cxn ang="0">
                    <a:pos x="8" y="83"/>
                  </a:cxn>
                  <a:cxn ang="0">
                    <a:pos x="16" y="63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37"/>
                  </a:cxn>
                  <a:cxn ang="0">
                    <a:pos x="31" y="33"/>
                  </a:cxn>
                  <a:cxn ang="0">
                    <a:pos x="38" y="25"/>
                  </a:cxn>
                  <a:cxn ang="0">
                    <a:pos x="46" y="1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53" y="5"/>
                  </a:cxn>
                  <a:cxn ang="0">
                    <a:pos x="52" y="3"/>
                  </a:cxn>
                  <a:cxn ang="0">
                    <a:pos x="52" y="2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53" h="85">
                    <a:moveTo>
                      <a:pt x="44" y="2"/>
                    </a:moveTo>
                    <a:lnTo>
                      <a:pt x="44" y="2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6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3" y="44"/>
                    </a:lnTo>
                    <a:lnTo>
                      <a:pt x="9" y="56"/>
                    </a:lnTo>
                    <a:lnTo>
                      <a:pt x="5" y="6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16" y="63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37"/>
                    </a:lnTo>
                    <a:lnTo>
                      <a:pt x="31" y="33"/>
                    </a:lnTo>
                    <a:lnTo>
                      <a:pt x="38" y="25"/>
                    </a:lnTo>
                    <a:lnTo>
                      <a:pt x="46" y="1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26"/>
              <p:cNvSpPr/>
              <p:nvPr/>
            </p:nvSpPr>
            <p:spPr bwMode="auto">
              <a:xfrm>
                <a:off x="6746875" y="1463675"/>
                <a:ext cx="23813" cy="41275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32" y="10"/>
                  </a:cxn>
                  <a:cxn ang="0">
                    <a:pos x="27" y="18"/>
                  </a:cxn>
                  <a:cxn ang="0">
                    <a:pos x="22" y="27"/>
                  </a:cxn>
                  <a:cxn ang="0">
                    <a:pos x="18" y="35"/>
                  </a:cxn>
                  <a:cxn ang="0">
                    <a:pos x="9" y="54"/>
                  </a:cxn>
                  <a:cxn ang="0">
                    <a:pos x="5" y="6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7"/>
                  </a:cxn>
                  <a:cxn ang="0">
                    <a:pos x="8" y="77"/>
                  </a:cxn>
                  <a:cxn ang="0">
                    <a:pos x="13" y="68"/>
                  </a:cxn>
                  <a:cxn ang="0">
                    <a:pos x="18" y="59"/>
                  </a:cxn>
                  <a:cxn ang="0">
                    <a:pos x="26" y="42"/>
                  </a:cxn>
                  <a:cxn ang="0">
                    <a:pos x="30" y="32"/>
                  </a:cxn>
                  <a:cxn ang="0">
                    <a:pos x="34" y="24"/>
                  </a:cxn>
                  <a:cxn ang="0">
                    <a:pos x="39" y="16"/>
                  </a:cxn>
                  <a:cxn ang="0">
                    <a:pos x="45" y="8"/>
                  </a:cxn>
                  <a:cxn ang="0">
                    <a:pos x="45" y="8"/>
                  </a:cxn>
                  <a:cxn ang="0">
                    <a:pos x="46" y="6"/>
                  </a:cxn>
                  <a:cxn ang="0">
                    <a:pos x="46" y="4"/>
                  </a:cxn>
                  <a:cxn ang="0">
                    <a:pos x="46" y="3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l="0" t="0" r="r" b="b"/>
                <a:pathLst>
                  <a:path w="46" h="79">
                    <a:moveTo>
                      <a:pt x="39" y="1"/>
                    </a:moveTo>
                    <a:lnTo>
                      <a:pt x="39" y="1"/>
                    </a:lnTo>
                    <a:lnTo>
                      <a:pt x="32" y="10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35"/>
                    </a:lnTo>
                    <a:lnTo>
                      <a:pt x="9" y="54"/>
                    </a:lnTo>
                    <a:lnTo>
                      <a:pt x="5" y="6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13" y="68"/>
                    </a:lnTo>
                    <a:lnTo>
                      <a:pt x="18" y="59"/>
                    </a:lnTo>
                    <a:lnTo>
                      <a:pt x="26" y="42"/>
                    </a:lnTo>
                    <a:lnTo>
                      <a:pt x="30" y="32"/>
                    </a:lnTo>
                    <a:lnTo>
                      <a:pt x="34" y="24"/>
                    </a:lnTo>
                    <a:lnTo>
                      <a:pt x="39" y="16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27"/>
              <p:cNvSpPr/>
              <p:nvPr/>
            </p:nvSpPr>
            <p:spPr bwMode="auto">
              <a:xfrm>
                <a:off x="6792913" y="1493838"/>
                <a:ext cx="9525" cy="793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2" y="14"/>
                  </a:cxn>
                  <a:cxn ang="0">
                    <a:pos x="3" y="16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8" y="14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6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l="0" t="0" r="r" b="b"/>
                <a:pathLst>
                  <a:path w="16" h="16">
                    <a:moveTo>
                      <a:pt x="8" y="1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28"/>
              <p:cNvSpPr>
                <a:spLocks noEditPoints="1"/>
              </p:cNvSpPr>
              <p:nvPr/>
            </p:nvSpPr>
            <p:spPr bwMode="auto">
              <a:xfrm>
                <a:off x="6208713" y="1243013"/>
                <a:ext cx="706438" cy="620713"/>
              </a:xfrm>
              <a:custGeom>
                <a:avLst/>
                <a:gdLst/>
                <a:ahLst/>
                <a:cxnLst>
                  <a:cxn ang="0">
                    <a:pos x="1208" y="1175"/>
                  </a:cxn>
                  <a:cxn ang="0">
                    <a:pos x="1095" y="1131"/>
                  </a:cxn>
                  <a:cxn ang="0">
                    <a:pos x="938" y="1062"/>
                  </a:cxn>
                  <a:cxn ang="0">
                    <a:pos x="899" y="1051"/>
                  </a:cxn>
                  <a:cxn ang="0">
                    <a:pos x="728" y="1088"/>
                  </a:cxn>
                  <a:cxn ang="0">
                    <a:pos x="531" y="1080"/>
                  </a:cxn>
                  <a:cxn ang="0">
                    <a:pos x="322" y="1026"/>
                  </a:cxn>
                  <a:cxn ang="0">
                    <a:pos x="161" y="920"/>
                  </a:cxn>
                  <a:cxn ang="0">
                    <a:pos x="51" y="762"/>
                  </a:cxn>
                  <a:cxn ang="0">
                    <a:pos x="8" y="609"/>
                  </a:cxn>
                  <a:cxn ang="0">
                    <a:pos x="4" y="424"/>
                  </a:cxn>
                  <a:cxn ang="0">
                    <a:pos x="39" y="285"/>
                  </a:cxn>
                  <a:cxn ang="0">
                    <a:pos x="97" y="185"/>
                  </a:cxn>
                  <a:cxn ang="0">
                    <a:pos x="167" y="114"/>
                  </a:cxn>
                  <a:cxn ang="0">
                    <a:pos x="255" y="62"/>
                  </a:cxn>
                  <a:cxn ang="0">
                    <a:pos x="439" y="14"/>
                  </a:cxn>
                  <a:cxn ang="0">
                    <a:pos x="700" y="5"/>
                  </a:cxn>
                  <a:cxn ang="0">
                    <a:pos x="714" y="7"/>
                  </a:cxn>
                  <a:cxn ang="0">
                    <a:pos x="803" y="0"/>
                  </a:cxn>
                  <a:cxn ang="0">
                    <a:pos x="994" y="43"/>
                  </a:cxn>
                  <a:cxn ang="0">
                    <a:pos x="1175" y="156"/>
                  </a:cxn>
                  <a:cxn ang="0">
                    <a:pos x="1247" y="243"/>
                  </a:cxn>
                  <a:cxn ang="0">
                    <a:pos x="1289" y="328"/>
                  </a:cxn>
                  <a:cxn ang="0">
                    <a:pos x="1324" y="456"/>
                  </a:cxn>
                  <a:cxn ang="0">
                    <a:pos x="1336" y="593"/>
                  </a:cxn>
                  <a:cxn ang="0">
                    <a:pos x="1319" y="726"/>
                  </a:cxn>
                  <a:cxn ang="0">
                    <a:pos x="1266" y="842"/>
                  </a:cxn>
                  <a:cxn ang="0">
                    <a:pos x="1204" y="907"/>
                  </a:cxn>
                  <a:cxn ang="0">
                    <a:pos x="1205" y="990"/>
                  </a:cxn>
                  <a:cxn ang="0">
                    <a:pos x="1239" y="1150"/>
                  </a:cxn>
                  <a:cxn ang="0">
                    <a:pos x="1234" y="1167"/>
                  </a:cxn>
                  <a:cxn ang="0">
                    <a:pos x="912" y="999"/>
                  </a:cxn>
                  <a:cxn ang="0">
                    <a:pos x="967" y="1032"/>
                  </a:cxn>
                  <a:cxn ang="0">
                    <a:pos x="1119" y="1098"/>
                  </a:cxn>
                  <a:cxn ang="0">
                    <a:pos x="1181" y="1067"/>
                  </a:cxn>
                  <a:cxn ang="0">
                    <a:pos x="1156" y="912"/>
                  </a:cxn>
                  <a:cxn ang="0">
                    <a:pos x="1170" y="893"/>
                  </a:cxn>
                  <a:cxn ang="0">
                    <a:pos x="1193" y="864"/>
                  </a:cxn>
                  <a:cxn ang="0">
                    <a:pos x="1262" y="762"/>
                  </a:cxn>
                  <a:cxn ang="0">
                    <a:pos x="1294" y="636"/>
                  </a:cxn>
                  <a:cxn ang="0">
                    <a:pos x="1293" y="502"/>
                  </a:cxn>
                  <a:cxn ang="0">
                    <a:pos x="1265" y="373"/>
                  </a:cxn>
                  <a:cxn ang="0">
                    <a:pos x="1214" y="265"/>
                  </a:cxn>
                  <a:cxn ang="0">
                    <a:pos x="1124" y="168"/>
                  </a:cxn>
                  <a:cxn ang="0">
                    <a:pos x="962" y="75"/>
                  </a:cxn>
                  <a:cxn ang="0">
                    <a:pos x="786" y="39"/>
                  </a:cxn>
                  <a:cxn ang="0">
                    <a:pos x="705" y="49"/>
                  </a:cxn>
                  <a:cxn ang="0">
                    <a:pos x="686" y="45"/>
                  </a:cxn>
                  <a:cxn ang="0">
                    <a:pos x="459" y="52"/>
                  </a:cxn>
                  <a:cxn ang="0">
                    <a:pos x="295" y="89"/>
                  </a:cxn>
                  <a:cxn ang="0">
                    <a:pos x="184" y="153"/>
                  </a:cxn>
                  <a:cxn ang="0">
                    <a:pos x="109" y="238"/>
                  </a:cxn>
                  <a:cxn ang="0">
                    <a:pos x="62" y="340"/>
                  </a:cxn>
                  <a:cxn ang="0">
                    <a:pos x="40" y="448"/>
                  </a:cxn>
                  <a:cxn ang="0">
                    <a:pos x="55" y="647"/>
                  </a:cxn>
                  <a:cxn ang="0">
                    <a:pos x="121" y="805"/>
                  </a:cxn>
                  <a:cxn ang="0">
                    <a:pos x="251" y="941"/>
                  </a:cxn>
                  <a:cxn ang="0">
                    <a:pos x="434" y="1017"/>
                  </a:cxn>
                  <a:cxn ang="0">
                    <a:pos x="592" y="1043"/>
                  </a:cxn>
                  <a:cxn ang="0">
                    <a:pos x="736" y="1045"/>
                  </a:cxn>
                  <a:cxn ang="0">
                    <a:pos x="890" y="1012"/>
                  </a:cxn>
                  <a:cxn ang="0">
                    <a:pos x="900" y="1005"/>
                  </a:cxn>
                </a:cxnLst>
                <a:rect l="0" t="0" r="r" b="b"/>
                <a:pathLst>
                  <a:path w="1336" h="1175">
                    <a:moveTo>
                      <a:pt x="1214" y="1175"/>
                    </a:moveTo>
                    <a:lnTo>
                      <a:pt x="1214" y="1175"/>
                    </a:lnTo>
                    <a:lnTo>
                      <a:pt x="1210" y="1175"/>
                    </a:lnTo>
                    <a:lnTo>
                      <a:pt x="1209" y="1175"/>
                    </a:lnTo>
                    <a:lnTo>
                      <a:pt x="1208" y="1175"/>
                    </a:lnTo>
                    <a:lnTo>
                      <a:pt x="1208" y="1175"/>
                    </a:lnTo>
                    <a:lnTo>
                      <a:pt x="1202" y="1174"/>
                    </a:lnTo>
                    <a:lnTo>
                      <a:pt x="1198" y="1173"/>
                    </a:lnTo>
                    <a:lnTo>
                      <a:pt x="1198" y="1173"/>
                    </a:lnTo>
                    <a:lnTo>
                      <a:pt x="1172" y="1162"/>
                    </a:lnTo>
                    <a:lnTo>
                      <a:pt x="1147" y="1152"/>
                    </a:lnTo>
                    <a:lnTo>
                      <a:pt x="1095" y="1131"/>
                    </a:lnTo>
                    <a:lnTo>
                      <a:pt x="1095" y="1131"/>
                    </a:lnTo>
                    <a:lnTo>
                      <a:pt x="1050" y="1113"/>
                    </a:lnTo>
                    <a:lnTo>
                      <a:pt x="1005" y="1095"/>
                    </a:lnTo>
                    <a:lnTo>
                      <a:pt x="982" y="1084"/>
                    </a:lnTo>
                    <a:lnTo>
                      <a:pt x="960" y="1073"/>
                    </a:lnTo>
                    <a:lnTo>
                      <a:pt x="938" y="1062"/>
                    </a:lnTo>
                    <a:lnTo>
                      <a:pt x="918" y="1048"/>
                    </a:lnTo>
                    <a:lnTo>
                      <a:pt x="911" y="1044"/>
                    </a:lnTo>
                    <a:lnTo>
                      <a:pt x="904" y="1048"/>
                    </a:lnTo>
                    <a:lnTo>
                      <a:pt x="904" y="1048"/>
                    </a:lnTo>
                    <a:lnTo>
                      <a:pt x="899" y="1051"/>
                    </a:lnTo>
                    <a:lnTo>
                      <a:pt x="899" y="1051"/>
                    </a:lnTo>
                    <a:lnTo>
                      <a:pt x="873" y="1061"/>
                    </a:lnTo>
                    <a:lnTo>
                      <a:pt x="847" y="1068"/>
                    </a:lnTo>
                    <a:lnTo>
                      <a:pt x="819" y="1075"/>
                    </a:lnTo>
                    <a:lnTo>
                      <a:pt x="789" y="1080"/>
                    </a:lnTo>
                    <a:lnTo>
                      <a:pt x="759" y="1084"/>
                    </a:lnTo>
                    <a:lnTo>
                      <a:pt x="728" y="1088"/>
                    </a:lnTo>
                    <a:lnTo>
                      <a:pt x="696" y="1090"/>
                    </a:lnTo>
                    <a:lnTo>
                      <a:pt x="664" y="1090"/>
                    </a:lnTo>
                    <a:lnTo>
                      <a:pt x="664" y="1090"/>
                    </a:lnTo>
                    <a:lnTo>
                      <a:pt x="620" y="1089"/>
                    </a:lnTo>
                    <a:lnTo>
                      <a:pt x="576" y="1086"/>
                    </a:lnTo>
                    <a:lnTo>
                      <a:pt x="531" y="1080"/>
                    </a:lnTo>
                    <a:lnTo>
                      <a:pt x="488" y="1073"/>
                    </a:lnTo>
                    <a:lnTo>
                      <a:pt x="445" y="1064"/>
                    </a:lnTo>
                    <a:lnTo>
                      <a:pt x="402" y="1052"/>
                    </a:lnTo>
                    <a:lnTo>
                      <a:pt x="361" y="1040"/>
                    </a:lnTo>
                    <a:lnTo>
                      <a:pt x="322" y="1026"/>
                    </a:lnTo>
                    <a:lnTo>
                      <a:pt x="322" y="1026"/>
                    </a:lnTo>
                    <a:lnTo>
                      <a:pt x="292" y="1012"/>
                    </a:lnTo>
                    <a:lnTo>
                      <a:pt x="263" y="997"/>
                    </a:lnTo>
                    <a:lnTo>
                      <a:pt x="235" y="980"/>
                    </a:lnTo>
                    <a:lnTo>
                      <a:pt x="209" y="962"/>
                    </a:lnTo>
                    <a:lnTo>
                      <a:pt x="184" y="942"/>
                    </a:lnTo>
                    <a:lnTo>
                      <a:pt x="161" y="920"/>
                    </a:lnTo>
                    <a:lnTo>
                      <a:pt x="138" y="898"/>
                    </a:lnTo>
                    <a:lnTo>
                      <a:pt x="117" y="873"/>
                    </a:lnTo>
                    <a:lnTo>
                      <a:pt x="99" y="847"/>
                    </a:lnTo>
                    <a:lnTo>
                      <a:pt x="81" y="820"/>
                    </a:lnTo>
                    <a:lnTo>
                      <a:pt x="66" y="792"/>
                    </a:lnTo>
                    <a:lnTo>
                      <a:pt x="51" y="762"/>
                    </a:lnTo>
                    <a:lnTo>
                      <a:pt x="39" y="732"/>
                    </a:lnTo>
                    <a:lnTo>
                      <a:pt x="28" y="700"/>
                    </a:lnTo>
                    <a:lnTo>
                      <a:pt x="19" y="668"/>
                    </a:lnTo>
                    <a:lnTo>
                      <a:pt x="12" y="634"/>
                    </a:lnTo>
                    <a:lnTo>
                      <a:pt x="12" y="634"/>
                    </a:lnTo>
                    <a:lnTo>
                      <a:pt x="8" y="609"/>
                    </a:lnTo>
                    <a:lnTo>
                      <a:pt x="5" y="582"/>
                    </a:lnTo>
                    <a:lnTo>
                      <a:pt x="2" y="554"/>
                    </a:lnTo>
                    <a:lnTo>
                      <a:pt x="1" y="524"/>
                    </a:lnTo>
                    <a:lnTo>
                      <a:pt x="0" y="492"/>
                    </a:lnTo>
                    <a:lnTo>
                      <a:pt x="1" y="459"/>
                    </a:lnTo>
                    <a:lnTo>
                      <a:pt x="4" y="424"/>
                    </a:lnTo>
                    <a:lnTo>
                      <a:pt x="9" y="389"/>
                    </a:lnTo>
                    <a:lnTo>
                      <a:pt x="16" y="354"/>
                    </a:lnTo>
                    <a:lnTo>
                      <a:pt x="21" y="337"/>
                    </a:lnTo>
                    <a:lnTo>
                      <a:pt x="26" y="320"/>
                    </a:lnTo>
                    <a:lnTo>
                      <a:pt x="33" y="303"/>
                    </a:lnTo>
                    <a:lnTo>
                      <a:pt x="39" y="285"/>
                    </a:lnTo>
                    <a:lnTo>
                      <a:pt x="46" y="267"/>
                    </a:lnTo>
                    <a:lnTo>
                      <a:pt x="54" y="251"/>
                    </a:lnTo>
                    <a:lnTo>
                      <a:pt x="64" y="234"/>
                    </a:lnTo>
                    <a:lnTo>
                      <a:pt x="74" y="218"/>
                    </a:lnTo>
                    <a:lnTo>
                      <a:pt x="84" y="201"/>
                    </a:lnTo>
                    <a:lnTo>
                      <a:pt x="97" y="185"/>
                    </a:lnTo>
                    <a:lnTo>
                      <a:pt x="109" y="169"/>
                    </a:lnTo>
                    <a:lnTo>
                      <a:pt x="123" y="154"/>
                    </a:lnTo>
                    <a:lnTo>
                      <a:pt x="138" y="139"/>
                    </a:lnTo>
                    <a:lnTo>
                      <a:pt x="153" y="125"/>
                    </a:lnTo>
                    <a:lnTo>
                      <a:pt x="153" y="125"/>
                    </a:lnTo>
                    <a:lnTo>
                      <a:pt x="167" y="114"/>
                    </a:lnTo>
                    <a:lnTo>
                      <a:pt x="180" y="103"/>
                    </a:lnTo>
                    <a:lnTo>
                      <a:pt x="195" y="94"/>
                    </a:lnTo>
                    <a:lnTo>
                      <a:pt x="209" y="86"/>
                    </a:lnTo>
                    <a:lnTo>
                      <a:pt x="224" y="76"/>
                    </a:lnTo>
                    <a:lnTo>
                      <a:pt x="239" y="69"/>
                    </a:lnTo>
                    <a:lnTo>
                      <a:pt x="255" y="62"/>
                    </a:lnTo>
                    <a:lnTo>
                      <a:pt x="270" y="56"/>
                    </a:lnTo>
                    <a:lnTo>
                      <a:pt x="303" y="43"/>
                    </a:lnTo>
                    <a:lnTo>
                      <a:pt x="336" y="34"/>
                    </a:lnTo>
                    <a:lnTo>
                      <a:pt x="369" y="26"/>
                    </a:lnTo>
                    <a:lnTo>
                      <a:pt x="403" y="20"/>
                    </a:lnTo>
                    <a:lnTo>
                      <a:pt x="439" y="14"/>
                    </a:lnTo>
                    <a:lnTo>
                      <a:pt x="473" y="11"/>
                    </a:lnTo>
                    <a:lnTo>
                      <a:pt x="507" y="8"/>
                    </a:lnTo>
                    <a:lnTo>
                      <a:pt x="541" y="6"/>
                    </a:lnTo>
                    <a:lnTo>
                      <a:pt x="607" y="5"/>
                    </a:lnTo>
                    <a:lnTo>
                      <a:pt x="669" y="5"/>
                    </a:lnTo>
                    <a:lnTo>
                      <a:pt x="700" y="5"/>
                    </a:lnTo>
                    <a:lnTo>
                      <a:pt x="700" y="5"/>
                    </a:lnTo>
                    <a:lnTo>
                      <a:pt x="704" y="5"/>
                    </a:lnTo>
                    <a:lnTo>
                      <a:pt x="708" y="6"/>
                    </a:lnTo>
                    <a:lnTo>
                      <a:pt x="711" y="7"/>
                    </a:lnTo>
                    <a:lnTo>
                      <a:pt x="714" y="7"/>
                    </a:lnTo>
                    <a:lnTo>
                      <a:pt x="714" y="7"/>
                    </a:lnTo>
                    <a:lnTo>
                      <a:pt x="732" y="4"/>
                    </a:lnTo>
                    <a:lnTo>
                      <a:pt x="749" y="2"/>
                    </a:lnTo>
                    <a:lnTo>
                      <a:pt x="768" y="1"/>
                    </a:lnTo>
                    <a:lnTo>
                      <a:pt x="787" y="0"/>
                    </a:lnTo>
                    <a:lnTo>
                      <a:pt x="787" y="0"/>
                    </a:lnTo>
                    <a:lnTo>
                      <a:pt x="803" y="0"/>
                    </a:lnTo>
                    <a:lnTo>
                      <a:pt x="821" y="1"/>
                    </a:lnTo>
                    <a:lnTo>
                      <a:pt x="856" y="5"/>
                    </a:lnTo>
                    <a:lnTo>
                      <a:pt x="891" y="11"/>
                    </a:lnTo>
                    <a:lnTo>
                      <a:pt x="926" y="21"/>
                    </a:lnTo>
                    <a:lnTo>
                      <a:pt x="960" y="31"/>
                    </a:lnTo>
                    <a:lnTo>
                      <a:pt x="994" y="43"/>
                    </a:lnTo>
                    <a:lnTo>
                      <a:pt x="1028" y="59"/>
                    </a:lnTo>
                    <a:lnTo>
                      <a:pt x="1060" y="75"/>
                    </a:lnTo>
                    <a:lnTo>
                      <a:pt x="1091" y="93"/>
                    </a:lnTo>
                    <a:lnTo>
                      <a:pt x="1121" y="112"/>
                    </a:lnTo>
                    <a:lnTo>
                      <a:pt x="1149" y="134"/>
                    </a:lnTo>
                    <a:lnTo>
                      <a:pt x="1175" y="156"/>
                    </a:lnTo>
                    <a:lnTo>
                      <a:pt x="1199" y="180"/>
                    </a:lnTo>
                    <a:lnTo>
                      <a:pt x="1210" y="192"/>
                    </a:lnTo>
                    <a:lnTo>
                      <a:pt x="1220" y="204"/>
                    </a:lnTo>
                    <a:lnTo>
                      <a:pt x="1230" y="217"/>
                    </a:lnTo>
                    <a:lnTo>
                      <a:pt x="1239" y="229"/>
                    </a:lnTo>
                    <a:lnTo>
                      <a:pt x="1247" y="243"/>
                    </a:lnTo>
                    <a:lnTo>
                      <a:pt x="1256" y="255"/>
                    </a:lnTo>
                    <a:lnTo>
                      <a:pt x="1256" y="255"/>
                    </a:lnTo>
                    <a:lnTo>
                      <a:pt x="1264" y="273"/>
                    </a:lnTo>
                    <a:lnTo>
                      <a:pt x="1272" y="290"/>
                    </a:lnTo>
                    <a:lnTo>
                      <a:pt x="1280" y="310"/>
                    </a:lnTo>
                    <a:lnTo>
                      <a:pt x="1289" y="328"/>
                    </a:lnTo>
                    <a:lnTo>
                      <a:pt x="1296" y="349"/>
                    </a:lnTo>
                    <a:lnTo>
                      <a:pt x="1302" y="370"/>
                    </a:lnTo>
                    <a:lnTo>
                      <a:pt x="1308" y="390"/>
                    </a:lnTo>
                    <a:lnTo>
                      <a:pt x="1314" y="412"/>
                    </a:lnTo>
                    <a:lnTo>
                      <a:pt x="1320" y="434"/>
                    </a:lnTo>
                    <a:lnTo>
                      <a:pt x="1324" y="456"/>
                    </a:lnTo>
                    <a:lnTo>
                      <a:pt x="1328" y="478"/>
                    </a:lnTo>
                    <a:lnTo>
                      <a:pt x="1331" y="501"/>
                    </a:lnTo>
                    <a:lnTo>
                      <a:pt x="1333" y="524"/>
                    </a:lnTo>
                    <a:lnTo>
                      <a:pt x="1335" y="547"/>
                    </a:lnTo>
                    <a:lnTo>
                      <a:pt x="1336" y="570"/>
                    </a:lnTo>
                    <a:lnTo>
                      <a:pt x="1336" y="593"/>
                    </a:lnTo>
                    <a:lnTo>
                      <a:pt x="1335" y="616"/>
                    </a:lnTo>
                    <a:lnTo>
                      <a:pt x="1334" y="638"/>
                    </a:lnTo>
                    <a:lnTo>
                      <a:pt x="1332" y="660"/>
                    </a:lnTo>
                    <a:lnTo>
                      <a:pt x="1328" y="683"/>
                    </a:lnTo>
                    <a:lnTo>
                      <a:pt x="1324" y="704"/>
                    </a:lnTo>
                    <a:lnTo>
                      <a:pt x="1319" y="726"/>
                    </a:lnTo>
                    <a:lnTo>
                      <a:pt x="1312" y="747"/>
                    </a:lnTo>
                    <a:lnTo>
                      <a:pt x="1305" y="767"/>
                    </a:lnTo>
                    <a:lnTo>
                      <a:pt x="1297" y="787"/>
                    </a:lnTo>
                    <a:lnTo>
                      <a:pt x="1288" y="806"/>
                    </a:lnTo>
                    <a:lnTo>
                      <a:pt x="1277" y="824"/>
                    </a:lnTo>
                    <a:lnTo>
                      <a:pt x="1266" y="842"/>
                    </a:lnTo>
                    <a:lnTo>
                      <a:pt x="1253" y="859"/>
                    </a:lnTo>
                    <a:lnTo>
                      <a:pt x="1239" y="875"/>
                    </a:lnTo>
                    <a:lnTo>
                      <a:pt x="1225" y="890"/>
                    </a:lnTo>
                    <a:lnTo>
                      <a:pt x="1208" y="904"/>
                    </a:lnTo>
                    <a:lnTo>
                      <a:pt x="1208" y="904"/>
                    </a:lnTo>
                    <a:lnTo>
                      <a:pt x="1204" y="907"/>
                    </a:lnTo>
                    <a:lnTo>
                      <a:pt x="1197" y="911"/>
                    </a:lnTo>
                    <a:lnTo>
                      <a:pt x="1197" y="918"/>
                    </a:lnTo>
                    <a:lnTo>
                      <a:pt x="1197" y="918"/>
                    </a:lnTo>
                    <a:lnTo>
                      <a:pt x="1198" y="937"/>
                    </a:lnTo>
                    <a:lnTo>
                      <a:pt x="1200" y="954"/>
                    </a:lnTo>
                    <a:lnTo>
                      <a:pt x="1205" y="990"/>
                    </a:lnTo>
                    <a:lnTo>
                      <a:pt x="1212" y="1026"/>
                    </a:lnTo>
                    <a:lnTo>
                      <a:pt x="1220" y="1061"/>
                    </a:lnTo>
                    <a:lnTo>
                      <a:pt x="1220" y="1061"/>
                    </a:lnTo>
                    <a:lnTo>
                      <a:pt x="1231" y="1104"/>
                    </a:lnTo>
                    <a:lnTo>
                      <a:pt x="1235" y="1127"/>
                    </a:lnTo>
                    <a:lnTo>
                      <a:pt x="1239" y="1150"/>
                    </a:lnTo>
                    <a:lnTo>
                      <a:pt x="1239" y="1150"/>
                    </a:lnTo>
                    <a:lnTo>
                      <a:pt x="1239" y="1154"/>
                    </a:lnTo>
                    <a:lnTo>
                      <a:pt x="1238" y="1159"/>
                    </a:lnTo>
                    <a:lnTo>
                      <a:pt x="1236" y="1163"/>
                    </a:lnTo>
                    <a:lnTo>
                      <a:pt x="1234" y="1167"/>
                    </a:lnTo>
                    <a:lnTo>
                      <a:pt x="1234" y="1167"/>
                    </a:lnTo>
                    <a:lnTo>
                      <a:pt x="1230" y="1170"/>
                    </a:lnTo>
                    <a:lnTo>
                      <a:pt x="1225" y="1173"/>
                    </a:lnTo>
                    <a:lnTo>
                      <a:pt x="1219" y="1175"/>
                    </a:lnTo>
                    <a:lnTo>
                      <a:pt x="1214" y="1175"/>
                    </a:lnTo>
                    <a:lnTo>
                      <a:pt x="1214" y="1175"/>
                    </a:lnTo>
                    <a:close/>
                    <a:moveTo>
                      <a:pt x="912" y="999"/>
                    </a:moveTo>
                    <a:lnTo>
                      <a:pt x="912" y="999"/>
                    </a:lnTo>
                    <a:lnTo>
                      <a:pt x="916" y="1000"/>
                    </a:lnTo>
                    <a:lnTo>
                      <a:pt x="920" y="1003"/>
                    </a:lnTo>
                    <a:lnTo>
                      <a:pt x="920" y="1003"/>
                    </a:lnTo>
                    <a:lnTo>
                      <a:pt x="944" y="1018"/>
                    </a:lnTo>
                    <a:lnTo>
                      <a:pt x="967" y="1032"/>
                    </a:lnTo>
                    <a:lnTo>
                      <a:pt x="992" y="1045"/>
                    </a:lnTo>
                    <a:lnTo>
                      <a:pt x="1017" y="1057"/>
                    </a:lnTo>
                    <a:lnTo>
                      <a:pt x="1043" y="1068"/>
                    </a:lnTo>
                    <a:lnTo>
                      <a:pt x="1069" y="1078"/>
                    </a:lnTo>
                    <a:lnTo>
                      <a:pt x="1119" y="1098"/>
                    </a:lnTo>
                    <a:lnTo>
                      <a:pt x="1119" y="1098"/>
                    </a:lnTo>
                    <a:lnTo>
                      <a:pt x="1173" y="1120"/>
                    </a:lnTo>
                    <a:lnTo>
                      <a:pt x="1195" y="1128"/>
                    </a:lnTo>
                    <a:lnTo>
                      <a:pt x="1189" y="1105"/>
                    </a:lnTo>
                    <a:lnTo>
                      <a:pt x="1189" y="1105"/>
                    </a:lnTo>
                    <a:lnTo>
                      <a:pt x="1181" y="1067"/>
                    </a:lnTo>
                    <a:lnTo>
                      <a:pt x="1181" y="1067"/>
                    </a:lnTo>
                    <a:lnTo>
                      <a:pt x="1172" y="1029"/>
                    </a:lnTo>
                    <a:lnTo>
                      <a:pt x="1165" y="990"/>
                    </a:lnTo>
                    <a:lnTo>
                      <a:pt x="1162" y="971"/>
                    </a:lnTo>
                    <a:lnTo>
                      <a:pt x="1158" y="951"/>
                    </a:lnTo>
                    <a:lnTo>
                      <a:pt x="1157" y="932"/>
                    </a:lnTo>
                    <a:lnTo>
                      <a:pt x="1156" y="912"/>
                    </a:lnTo>
                    <a:lnTo>
                      <a:pt x="1156" y="912"/>
                    </a:lnTo>
                    <a:lnTo>
                      <a:pt x="1156" y="907"/>
                    </a:lnTo>
                    <a:lnTo>
                      <a:pt x="1158" y="903"/>
                    </a:lnTo>
                    <a:lnTo>
                      <a:pt x="1161" y="899"/>
                    </a:lnTo>
                    <a:lnTo>
                      <a:pt x="1165" y="896"/>
                    </a:lnTo>
                    <a:lnTo>
                      <a:pt x="1170" y="893"/>
                    </a:lnTo>
                    <a:lnTo>
                      <a:pt x="1171" y="887"/>
                    </a:lnTo>
                    <a:lnTo>
                      <a:pt x="1171" y="887"/>
                    </a:lnTo>
                    <a:lnTo>
                      <a:pt x="1173" y="882"/>
                    </a:lnTo>
                    <a:lnTo>
                      <a:pt x="1177" y="878"/>
                    </a:lnTo>
                    <a:lnTo>
                      <a:pt x="1177" y="878"/>
                    </a:lnTo>
                    <a:lnTo>
                      <a:pt x="1193" y="864"/>
                    </a:lnTo>
                    <a:lnTo>
                      <a:pt x="1207" y="849"/>
                    </a:lnTo>
                    <a:lnTo>
                      <a:pt x="1220" y="833"/>
                    </a:lnTo>
                    <a:lnTo>
                      <a:pt x="1233" y="817"/>
                    </a:lnTo>
                    <a:lnTo>
                      <a:pt x="1243" y="799"/>
                    </a:lnTo>
                    <a:lnTo>
                      <a:pt x="1253" y="782"/>
                    </a:lnTo>
                    <a:lnTo>
                      <a:pt x="1262" y="762"/>
                    </a:lnTo>
                    <a:lnTo>
                      <a:pt x="1270" y="743"/>
                    </a:lnTo>
                    <a:lnTo>
                      <a:pt x="1276" y="723"/>
                    </a:lnTo>
                    <a:lnTo>
                      <a:pt x="1282" y="701"/>
                    </a:lnTo>
                    <a:lnTo>
                      <a:pt x="1287" y="681"/>
                    </a:lnTo>
                    <a:lnTo>
                      <a:pt x="1291" y="659"/>
                    </a:lnTo>
                    <a:lnTo>
                      <a:pt x="1294" y="636"/>
                    </a:lnTo>
                    <a:lnTo>
                      <a:pt x="1296" y="614"/>
                    </a:lnTo>
                    <a:lnTo>
                      <a:pt x="1297" y="592"/>
                    </a:lnTo>
                    <a:lnTo>
                      <a:pt x="1297" y="569"/>
                    </a:lnTo>
                    <a:lnTo>
                      <a:pt x="1296" y="546"/>
                    </a:lnTo>
                    <a:lnTo>
                      <a:pt x="1295" y="525"/>
                    </a:lnTo>
                    <a:lnTo>
                      <a:pt x="1293" y="502"/>
                    </a:lnTo>
                    <a:lnTo>
                      <a:pt x="1290" y="479"/>
                    </a:lnTo>
                    <a:lnTo>
                      <a:pt x="1286" y="457"/>
                    </a:lnTo>
                    <a:lnTo>
                      <a:pt x="1281" y="436"/>
                    </a:lnTo>
                    <a:lnTo>
                      <a:pt x="1276" y="414"/>
                    </a:lnTo>
                    <a:lnTo>
                      <a:pt x="1271" y="393"/>
                    </a:lnTo>
                    <a:lnTo>
                      <a:pt x="1265" y="373"/>
                    </a:lnTo>
                    <a:lnTo>
                      <a:pt x="1258" y="353"/>
                    </a:lnTo>
                    <a:lnTo>
                      <a:pt x="1250" y="334"/>
                    </a:lnTo>
                    <a:lnTo>
                      <a:pt x="1242" y="316"/>
                    </a:lnTo>
                    <a:lnTo>
                      <a:pt x="1233" y="298"/>
                    </a:lnTo>
                    <a:lnTo>
                      <a:pt x="1225" y="281"/>
                    </a:lnTo>
                    <a:lnTo>
                      <a:pt x="1214" y="265"/>
                    </a:lnTo>
                    <a:lnTo>
                      <a:pt x="1205" y="251"/>
                    </a:lnTo>
                    <a:lnTo>
                      <a:pt x="1205" y="251"/>
                    </a:lnTo>
                    <a:lnTo>
                      <a:pt x="1187" y="229"/>
                    </a:lnTo>
                    <a:lnTo>
                      <a:pt x="1169" y="208"/>
                    </a:lnTo>
                    <a:lnTo>
                      <a:pt x="1147" y="187"/>
                    </a:lnTo>
                    <a:lnTo>
                      <a:pt x="1124" y="168"/>
                    </a:lnTo>
                    <a:lnTo>
                      <a:pt x="1101" y="150"/>
                    </a:lnTo>
                    <a:lnTo>
                      <a:pt x="1075" y="132"/>
                    </a:lnTo>
                    <a:lnTo>
                      <a:pt x="1048" y="116"/>
                    </a:lnTo>
                    <a:lnTo>
                      <a:pt x="1020" y="101"/>
                    </a:lnTo>
                    <a:lnTo>
                      <a:pt x="991" y="88"/>
                    </a:lnTo>
                    <a:lnTo>
                      <a:pt x="962" y="75"/>
                    </a:lnTo>
                    <a:lnTo>
                      <a:pt x="932" y="65"/>
                    </a:lnTo>
                    <a:lnTo>
                      <a:pt x="902" y="56"/>
                    </a:lnTo>
                    <a:lnTo>
                      <a:pt x="872" y="49"/>
                    </a:lnTo>
                    <a:lnTo>
                      <a:pt x="843" y="44"/>
                    </a:lnTo>
                    <a:lnTo>
                      <a:pt x="815" y="41"/>
                    </a:lnTo>
                    <a:lnTo>
                      <a:pt x="786" y="39"/>
                    </a:lnTo>
                    <a:lnTo>
                      <a:pt x="786" y="39"/>
                    </a:lnTo>
                    <a:lnTo>
                      <a:pt x="765" y="40"/>
                    </a:lnTo>
                    <a:lnTo>
                      <a:pt x="744" y="42"/>
                    </a:lnTo>
                    <a:lnTo>
                      <a:pt x="725" y="45"/>
                    </a:lnTo>
                    <a:lnTo>
                      <a:pt x="705" y="49"/>
                    </a:lnTo>
                    <a:lnTo>
                      <a:pt x="705" y="49"/>
                    </a:lnTo>
                    <a:lnTo>
                      <a:pt x="700" y="50"/>
                    </a:lnTo>
                    <a:lnTo>
                      <a:pt x="700" y="50"/>
                    </a:lnTo>
                    <a:lnTo>
                      <a:pt x="695" y="49"/>
                    </a:lnTo>
                    <a:lnTo>
                      <a:pt x="690" y="47"/>
                    </a:lnTo>
                    <a:lnTo>
                      <a:pt x="686" y="45"/>
                    </a:lnTo>
                    <a:lnTo>
                      <a:pt x="686" y="45"/>
                    </a:lnTo>
                    <a:lnTo>
                      <a:pt x="633" y="44"/>
                    </a:lnTo>
                    <a:lnTo>
                      <a:pt x="633" y="44"/>
                    </a:lnTo>
                    <a:lnTo>
                      <a:pt x="575" y="45"/>
                    </a:lnTo>
                    <a:lnTo>
                      <a:pt x="516" y="47"/>
                    </a:lnTo>
                    <a:lnTo>
                      <a:pt x="488" y="49"/>
                    </a:lnTo>
                    <a:lnTo>
                      <a:pt x="459" y="52"/>
                    </a:lnTo>
                    <a:lnTo>
                      <a:pt x="430" y="56"/>
                    </a:lnTo>
                    <a:lnTo>
                      <a:pt x="402" y="60"/>
                    </a:lnTo>
                    <a:lnTo>
                      <a:pt x="374" y="65"/>
                    </a:lnTo>
                    <a:lnTo>
                      <a:pt x="348" y="71"/>
                    </a:lnTo>
                    <a:lnTo>
                      <a:pt x="321" y="79"/>
                    </a:lnTo>
                    <a:lnTo>
                      <a:pt x="295" y="89"/>
                    </a:lnTo>
                    <a:lnTo>
                      <a:pt x="270" y="99"/>
                    </a:lnTo>
                    <a:lnTo>
                      <a:pt x="245" y="111"/>
                    </a:lnTo>
                    <a:lnTo>
                      <a:pt x="223" y="125"/>
                    </a:lnTo>
                    <a:lnTo>
                      <a:pt x="200" y="140"/>
                    </a:lnTo>
                    <a:lnTo>
                      <a:pt x="200" y="140"/>
                    </a:lnTo>
                    <a:lnTo>
                      <a:pt x="184" y="153"/>
                    </a:lnTo>
                    <a:lnTo>
                      <a:pt x="169" y="165"/>
                    </a:lnTo>
                    <a:lnTo>
                      <a:pt x="156" y="179"/>
                    </a:lnTo>
                    <a:lnTo>
                      <a:pt x="142" y="193"/>
                    </a:lnTo>
                    <a:lnTo>
                      <a:pt x="131" y="208"/>
                    </a:lnTo>
                    <a:lnTo>
                      <a:pt x="119" y="223"/>
                    </a:lnTo>
                    <a:lnTo>
                      <a:pt x="109" y="238"/>
                    </a:lnTo>
                    <a:lnTo>
                      <a:pt x="99" y="254"/>
                    </a:lnTo>
                    <a:lnTo>
                      <a:pt x="90" y="271"/>
                    </a:lnTo>
                    <a:lnTo>
                      <a:pt x="82" y="287"/>
                    </a:lnTo>
                    <a:lnTo>
                      <a:pt x="74" y="305"/>
                    </a:lnTo>
                    <a:lnTo>
                      <a:pt x="68" y="321"/>
                    </a:lnTo>
                    <a:lnTo>
                      <a:pt x="62" y="340"/>
                    </a:lnTo>
                    <a:lnTo>
                      <a:pt x="56" y="357"/>
                    </a:lnTo>
                    <a:lnTo>
                      <a:pt x="52" y="375"/>
                    </a:lnTo>
                    <a:lnTo>
                      <a:pt x="48" y="393"/>
                    </a:lnTo>
                    <a:lnTo>
                      <a:pt x="45" y="412"/>
                    </a:lnTo>
                    <a:lnTo>
                      <a:pt x="42" y="431"/>
                    </a:lnTo>
                    <a:lnTo>
                      <a:pt x="40" y="448"/>
                    </a:lnTo>
                    <a:lnTo>
                      <a:pt x="39" y="467"/>
                    </a:lnTo>
                    <a:lnTo>
                      <a:pt x="38" y="504"/>
                    </a:lnTo>
                    <a:lnTo>
                      <a:pt x="39" y="541"/>
                    </a:lnTo>
                    <a:lnTo>
                      <a:pt x="43" y="577"/>
                    </a:lnTo>
                    <a:lnTo>
                      <a:pt x="48" y="612"/>
                    </a:lnTo>
                    <a:lnTo>
                      <a:pt x="55" y="647"/>
                    </a:lnTo>
                    <a:lnTo>
                      <a:pt x="65" y="679"/>
                    </a:lnTo>
                    <a:lnTo>
                      <a:pt x="65" y="679"/>
                    </a:lnTo>
                    <a:lnTo>
                      <a:pt x="77" y="713"/>
                    </a:lnTo>
                    <a:lnTo>
                      <a:pt x="90" y="745"/>
                    </a:lnTo>
                    <a:lnTo>
                      <a:pt x="105" y="776"/>
                    </a:lnTo>
                    <a:lnTo>
                      <a:pt x="121" y="805"/>
                    </a:lnTo>
                    <a:lnTo>
                      <a:pt x="139" y="831"/>
                    </a:lnTo>
                    <a:lnTo>
                      <a:pt x="159" y="856"/>
                    </a:lnTo>
                    <a:lnTo>
                      <a:pt x="179" y="880"/>
                    </a:lnTo>
                    <a:lnTo>
                      <a:pt x="201" y="902"/>
                    </a:lnTo>
                    <a:lnTo>
                      <a:pt x="225" y="922"/>
                    </a:lnTo>
                    <a:lnTo>
                      <a:pt x="251" y="941"/>
                    </a:lnTo>
                    <a:lnTo>
                      <a:pt x="277" y="957"/>
                    </a:lnTo>
                    <a:lnTo>
                      <a:pt x="305" y="973"/>
                    </a:lnTo>
                    <a:lnTo>
                      <a:pt x="335" y="986"/>
                    </a:lnTo>
                    <a:lnTo>
                      <a:pt x="367" y="998"/>
                    </a:lnTo>
                    <a:lnTo>
                      <a:pt x="400" y="1008"/>
                    </a:lnTo>
                    <a:lnTo>
                      <a:pt x="434" y="1017"/>
                    </a:lnTo>
                    <a:lnTo>
                      <a:pt x="434" y="1017"/>
                    </a:lnTo>
                    <a:lnTo>
                      <a:pt x="468" y="1025"/>
                    </a:lnTo>
                    <a:lnTo>
                      <a:pt x="500" y="1031"/>
                    </a:lnTo>
                    <a:lnTo>
                      <a:pt x="533" y="1036"/>
                    </a:lnTo>
                    <a:lnTo>
                      <a:pt x="562" y="1040"/>
                    </a:lnTo>
                    <a:lnTo>
                      <a:pt x="592" y="1043"/>
                    </a:lnTo>
                    <a:lnTo>
                      <a:pt x="622" y="1045"/>
                    </a:lnTo>
                    <a:lnTo>
                      <a:pt x="650" y="1046"/>
                    </a:lnTo>
                    <a:lnTo>
                      <a:pt x="678" y="1047"/>
                    </a:lnTo>
                    <a:lnTo>
                      <a:pt x="678" y="1047"/>
                    </a:lnTo>
                    <a:lnTo>
                      <a:pt x="707" y="1046"/>
                    </a:lnTo>
                    <a:lnTo>
                      <a:pt x="736" y="1045"/>
                    </a:lnTo>
                    <a:lnTo>
                      <a:pt x="764" y="1042"/>
                    </a:lnTo>
                    <a:lnTo>
                      <a:pt x="791" y="1038"/>
                    </a:lnTo>
                    <a:lnTo>
                      <a:pt x="817" y="1033"/>
                    </a:lnTo>
                    <a:lnTo>
                      <a:pt x="842" y="1028"/>
                    </a:lnTo>
                    <a:lnTo>
                      <a:pt x="866" y="1020"/>
                    </a:lnTo>
                    <a:lnTo>
                      <a:pt x="890" y="1012"/>
                    </a:lnTo>
                    <a:lnTo>
                      <a:pt x="890" y="1012"/>
                    </a:lnTo>
                    <a:lnTo>
                      <a:pt x="892" y="1011"/>
                    </a:lnTo>
                    <a:lnTo>
                      <a:pt x="895" y="1010"/>
                    </a:lnTo>
                    <a:lnTo>
                      <a:pt x="897" y="1007"/>
                    </a:lnTo>
                    <a:lnTo>
                      <a:pt x="897" y="1007"/>
                    </a:lnTo>
                    <a:lnTo>
                      <a:pt x="900" y="1005"/>
                    </a:lnTo>
                    <a:lnTo>
                      <a:pt x="903" y="1002"/>
                    </a:lnTo>
                    <a:lnTo>
                      <a:pt x="912" y="999"/>
                    </a:lnTo>
                    <a:lnTo>
                      <a:pt x="912" y="9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29"/>
              <p:cNvSpPr/>
              <p:nvPr/>
            </p:nvSpPr>
            <p:spPr bwMode="auto">
              <a:xfrm>
                <a:off x="6411913" y="1501775"/>
                <a:ext cx="71438" cy="65088"/>
              </a:xfrm>
              <a:custGeom>
                <a:avLst/>
                <a:gdLst/>
                <a:ahLst/>
                <a:cxnLst>
                  <a:cxn ang="0">
                    <a:pos x="76" y="123"/>
                  </a:cxn>
                  <a:cxn ang="0">
                    <a:pos x="76" y="123"/>
                  </a:cxn>
                  <a:cxn ang="0">
                    <a:pos x="71" y="123"/>
                  </a:cxn>
                  <a:cxn ang="0">
                    <a:pos x="66" y="122"/>
                  </a:cxn>
                  <a:cxn ang="0">
                    <a:pos x="64" y="121"/>
                  </a:cxn>
                  <a:cxn ang="0">
                    <a:pos x="64" y="121"/>
                  </a:cxn>
                  <a:cxn ang="0">
                    <a:pos x="57" y="121"/>
                  </a:cxn>
                  <a:cxn ang="0">
                    <a:pos x="57" y="121"/>
                  </a:cxn>
                  <a:cxn ang="0">
                    <a:pos x="55" y="121"/>
                  </a:cxn>
                  <a:cxn ang="0">
                    <a:pos x="55" y="121"/>
                  </a:cxn>
                  <a:cxn ang="0">
                    <a:pos x="45" y="119"/>
                  </a:cxn>
                  <a:cxn ang="0">
                    <a:pos x="36" y="115"/>
                  </a:cxn>
                  <a:cxn ang="0">
                    <a:pos x="27" y="110"/>
                  </a:cxn>
                  <a:cxn ang="0">
                    <a:pos x="19" y="104"/>
                  </a:cxn>
                  <a:cxn ang="0">
                    <a:pos x="13" y="98"/>
                  </a:cxn>
                  <a:cxn ang="0">
                    <a:pos x="8" y="89"/>
                  </a:cxn>
                  <a:cxn ang="0">
                    <a:pos x="4" y="81"/>
                  </a:cxn>
                  <a:cxn ang="0">
                    <a:pos x="1" y="73"/>
                  </a:cxn>
                  <a:cxn ang="0">
                    <a:pos x="1" y="73"/>
                  </a:cxn>
                  <a:cxn ang="0">
                    <a:pos x="0" y="63"/>
                  </a:cxn>
                  <a:cxn ang="0">
                    <a:pos x="1" y="53"/>
                  </a:cxn>
                  <a:cxn ang="0">
                    <a:pos x="2" y="44"/>
                  </a:cxn>
                  <a:cxn ang="0">
                    <a:pos x="5" y="36"/>
                  </a:cxn>
                  <a:cxn ang="0">
                    <a:pos x="9" y="27"/>
                  </a:cxn>
                  <a:cxn ang="0">
                    <a:pos x="13" y="20"/>
                  </a:cxn>
                  <a:cxn ang="0">
                    <a:pos x="19" y="14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33" y="5"/>
                  </a:cxn>
                  <a:cxn ang="0">
                    <a:pos x="40" y="2"/>
                  </a:cxn>
                  <a:cxn ang="0">
                    <a:pos x="47" y="1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4" y="1"/>
                  </a:cxn>
                  <a:cxn ang="0">
                    <a:pos x="72" y="3"/>
                  </a:cxn>
                  <a:cxn ang="0">
                    <a:pos x="80" y="6"/>
                  </a:cxn>
                  <a:cxn ang="0">
                    <a:pos x="89" y="9"/>
                  </a:cxn>
                  <a:cxn ang="0">
                    <a:pos x="89" y="9"/>
                  </a:cxn>
                  <a:cxn ang="0">
                    <a:pos x="99" y="15"/>
                  </a:cxn>
                  <a:cxn ang="0">
                    <a:pos x="108" y="22"/>
                  </a:cxn>
                  <a:cxn ang="0">
                    <a:pos x="118" y="31"/>
                  </a:cxn>
                  <a:cxn ang="0">
                    <a:pos x="125" y="40"/>
                  </a:cxn>
                  <a:cxn ang="0">
                    <a:pos x="130" y="49"/>
                  </a:cxn>
                  <a:cxn ang="0">
                    <a:pos x="132" y="54"/>
                  </a:cxn>
                  <a:cxn ang="0">
                    <a:pos x="134" y="59"/>
                  </a:cxn>
                  <a:cxn ang="0">
                    <a:pos x="134" y="65"/>
                  </a:cxn>
                  <a:cxn ang="0">
                    <a:pos x="134" y="70"/>
                  </a:cxn>
                  <a:cxn ang="0">
                    <a:pos x="134" y="75"/>
                  </a:cxn>
                  <a:cxn ang="0">
                    <a:pos x="132" y="80"/>
                  </a:cxn>
                  <a:cxn ang="0">
                    <a:pos x="132" y="80"/>
                  </a:cxn>
                  <a:cxn ang="0">
                    <a:pos x="128" y="88"/>
                  </a:cxn>
                  <a:cxn ang="0">
                    <a:pos x="123" y="96"/>
                  </a:cxn>
                  <a:cxn ang="0">
                    <a:pos x="116" y="103"/>
                  </a:cxn>
                  <a:cxn ang="0">
                    <a:pos x="109" y="110"/>
                  </a:cxn>
                  <a:cxn ang="0">
                    <a:pos x="101" y="115"/>
                  </a:cxn>
                  <a:cxn ang="0">
                    <a:pos x="93" y="120"/>
                  </a:cxn>
                  <a:cxn ang="0">
                    <a:pos x="84" y="122"/>
                  </a:cxn>
                  <a:cxn ang="0">
                    <a:pos x="76" y="123"/>
                  </a:cxn>
                  <a:cxn ang="0">
                    <a:pos x="76" y="123"/>
                  </a:cxn>
                </a:cxnLst>
                <a:rect l="0" t="0" r="r" b="b"/>
                <a:pathLst>
                  <a:path w="134" h="123">
                    <a:moveTo>
                      <a:pt x="76" y="123"/>
                    </a:moveTo>
                    <a:lnTo>
                      <a:pt x="76" y="123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45" y="119"/>
                    </a:lnTo>
                    <a:lnTo>
                      <a:pt x="36" y="115"/>
                    </a:lnTo>
                    <a:lnTo>
                      <a:pt x="27" y="110"/>
                    </a:lnTo>
                    <a:lnTo>
                      <a:pt x="19" y="104"/>
                    </a:lnTo>
                    <a:lnTo>
                      <a:pt x="13" y="98"/>
                    </a:lnTo>
                    <a:lnTo>
                      <a:pt x="8" y="89"/>
                    </a:lnTo>
                    <a:lnTo>
                      <a:pt x="4" y="81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2" y="44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3" y="20"/>
                    </a:lnTo>
                    <a:lnTo>
                      <a:pt x="19" y="14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33" y="5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2" y="3"/>
                    </a:lnTo>
                    <a:lnTo>
                      <a:pt x="80" y="6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99" y="15"/>
                    </a:lnTo>
                    <a:lnTo>
                      <a:pt x="108" y="22"/>
                    </a:lnTo>
                    <a:lnTo>
                      <a:pt x="118" y="31"/>
                    </a:lnTo>
                    <a:lnTo>
                      <a:pt x="125" y="40"/>
                    </a:lnTo>
                    <a:lnTo>
                      <a:pt x="130" y="49"/>
                    </a:lnTo>
                    <a:lnTo>
                      <a:pt x="132" y="54"/>
                    </a:lnTo>
                    <a:lnTo>
                      <a:pt x="134" y="59"/>
                    </a:lnTo>
                    <a:lnTo>
                      <a:pt x="134" y="65"/>
                    </a:lnTo>
                    <a:lnTo>
                      <a:pt x="134" y="70"/>
                    </a:lnTo>
                    <a:lnTo>
                      <a:pt x="134" y="75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28" y="88"/>
                    </a:lnTo>
                    <a:lnTo>
                      <a:pt x="123" y="96"/>
                    </a:lnTo>
                    <a:lnTo>
                      <a:pt x="116" y="103"/>
                    </a:lnTo>
                    <a:lnTo>
                      <a:pt x="109" y="110"/>
                    </a:lnTo>
                    <a:lnTo>
                      <a:pt x="101" y="115"/>
                    </a:lnTo>
                    <a:lnTo>
                      <a:pt x="93" y="120"/>
                    </a:lnTo>
                    <a:lnTo>
                      <a:pt x="84" y="122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30"/>
              <p:cNvSpPr/>
              <p:nvPr/>
            </p:nvSpPr>
            <p:spPr bwMode="auto">
              <a:xfrm>
                <a:off x="6535738" y="1511300"/>
                <a:ext cx="63500" cy="57150"/>
              </a:xfrm>
              <a:custGeom>
                <a:avLst/>
                <a:gdLst/>
                <a:ahLst/>
                <a:cxnLst>
                  <a:cxn ang="0">
                    <a:pos x="66" y="110"/>
                  </a:cxn>
                  <a:cxn ang="0">
                    <a:pos x="46" y="106"/>
                  </a:cxn>
                  <a:cxn ang="0">
                    <a:pos x="44" y="106"/>
                  </a:cxn>
                  <a:cxn ang="0">
                    <a:pos x="42" y="106"/>
                  </a:cxn>
                  <a:cxn ang="0">
                    <a:pos x="38" y="106"/>
                  </a:cxn>
                  <a:cxn ang="0">
                    <a:pos x="33" y="104"/>
                  </a:cxn>
                  <a:cxn ang="0">
                    <a:pos x="29" y="100"/>
                  </a:cxn>
                  <a:cxn ang="0">
                    <a:pos x="28" y="99"/>
                  </a:cxn>
                  <a:cxn ang="0">
                    <a:pos x="11" y="83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3" y="33"/>
                  </a:cxn>
                  <a:cxn ang="0">
                    <a:pos x="7" y="26"/>
                  </a:cxn>
                  <a:cxn ang="0">
                    <a:pos x="15" y="18"/>
                  </a:cxn>
                  <a:cxn ang="0">
                    <a:pos x="35" y="5"/>
                  </a:cxn>
                  <a:cxn ang="0">
                    <a:pos x="49" y="1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3" y="0"/>
                  </a:cxn>
                  <a:cxn ang="0">
                    <a:pos x="80" y="1"/>
                  </a:cxn>
                  <a:cxn ang="0">
                    <a:pos x="89" y="4"/>
                  </a:cxn>
                  <a:cxn ang="0">
                    <a:pos x="102" y="11"/>
                  </a:cxn>
                  <a:cxn ang="0">
                    <a:pos x="112" y="21"/>
                  </a:cxn>
                  <a:cxn ang="0">
                    <a:pos x="119" y="35"/>
                  </a:cxn>
                  <a:cxn ang="0">
                    <a:pos x="120" y="43"/>
                  </a:cxn>
                  <a:cxn ang="0">
                    <a:pos x="120" y="60"/>
                  </a:cxn>
                  <a:cxn ang="0">
                    <a:pos x="116" y="76"/>
                  </a:cxn>
                  <a:cxn ang="0">
                    <a:pos x="109" y="91"/>
                  </a:cxn>
                  <a:cxn ang="0">
                    <a:pos x="99" y="100"/>
                  </a:cxn>
                  <a:cxn ang="0">
                    <a:pos x="99" y="103"/>
                  </a:cxn>
                  <a:cxn ang="0">
                    <a:pos x="93" y="105"/>
                  </a:cxn>
                  <a:cxn ang="0">
                    <a:pos x="85" y="109"/>
                  </a:cxn>
                  <a:cxn ang="0">
                    <a:pos x="76" y="109"/>
                  </a:cxn>
                  <a:cxn ang="0">
                    <a:pos x="66" y="110"/>
                  </a:cxn>
                </a:cxnLst>
                <a:rect l="0" t="0" r="r" b="b"/>
                <a:pathLst>
                  <a:path w="121" h="110">
                    <a:moveTo>
                      <a:pt x="66" y="110"/>
                    </a:moveTo>
                    <a:lnTo>
                      <a:pt x="66" y="110"/>
                    </a:lnTo>
                    <a:lnTo>
                      <a:pt x="56" y="109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6" y="105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18" y="92"/>
                    </a:lnTo>
                    <a:lnTo>
                      <a:pt x="11" y="83"/>
                    </a:lnTo>
                    <a:lnTo>
                      <a:pt x="4" y="7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3" y="3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24" y="10"/>
                    </a:lnTo>
                    <a:lnTo>
                      <a:pt x="35" y="5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9" y="4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8" y="16"/>
                    </a:lnTo>
                    <a:lnTo>
                      <a:pt x="112" y="21"/>
                    </a:lnTo>
                    <a:lnTo>
                      <a:pt x="115" y="2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43"/>
                    </a:lnTo>
                    <a:lnTo>
                      <a:pt x="121" y="52"/>
                    </a:lnTo>
                    <a:lnTo>
                      <a:pt x="120" y="60"/>
                    </a:lnTo>
                    <a:lnTo>
                      <a:pt x="119" y="68"/>
                    </a:lnTo>
                    <a:lnTo>
                      <a:pt x="116" y="76"/>
                    </a:lnTo>
                    <a:lnTo>
                      <a:pt x="113" y="84"/>
                    </a:lnTo>
                    <a:lnTo>
                      <a:pt x="109" y="91"/>
                    </a:lnTo>
                    <a:lnTo>
                      <a:pt x="104" y="97"/>
                    </a:lnTo>
                    <a:lnTo>
                      <a:pt x="99" y="100"/>
                    </a:lnTo>
                    <a:lnTo>
                      <a:pt x="99" y="103"/>
                    </a:lnTo>
                    <a:lnTo>
                      <a:pt x="99" y="103"/>
                    </a:lnTo>
                    <a:lnTo>
                      <a:pt x="97" y="103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85" y="109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66" y="110"/>
                    </a:lnTo>
                    <a:lnTo>
                      <a:pt x="66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31"/>
              <p:cNvSpPr/>
              <p:nvPr/>
            </p:nvSpPr>
            <p:spPr bwMode="auto">
              <a:xfrm>
                <a:off x="6656388" y="1506538"/>
                <a:ext cx="73025" cy="68263"/>
              </a:xfrm>
              <a:custGeom>
                <a:avLst/>
                <a:gdLst/>
                <a:ahLst/>
                <a:cxnLst>
                  <a:cxn ang="0">
                    <a:pos x="62" y="128"/>
                  </a:cxn>
                  <a:cxn ang="0">
                    <a:pos x="46" y="124"/>
                  </a:cxn>
                  <a:cxn ang="0">
                    <a:pos x="42" y="122"/>
                  </a:cxn>
                  <a:cxn ang="0">
                    <a:pos x="30" y="109"/>
                  </a:cxn>
                  <a:cxn ang="0">
                    <a:pos x="18" y="85"/>
                  </a:cxn>
                  <a:cxn ang="0">
                    <a:pos x="15" y="79"/>
                  </a:cxn>
                  <a:cxn ang="0">
                    <a:pos x="11" y="75"/>
                  </a:cxn>
                  <a:cxn ang="0">
                    <a:pos x="4" y="64"/>
                  </a:cxn>
                  <a:cxn ang="0">
                    <a:pos x="0" y="51"/>
                  </a:cxn>
                  <a:cxn ang="0">
                    <a:pos x="3" y="39"/>
                  </a:cxn>
                  <a:cxn ang="0">
                    <a:pos x="6" y="34"/>
                  </a:cxn>
                  <a:cxn ang="0">
                    <a:pos x="18" y="20"/>
                  </a:cxn>
                  <a:cxn ang="0">
                    <a:pos x="35" y="10"/>
                  </a:cxn>
                  <a:cxn ang="0">
                    <a:pos x="53" y="3"/>
                  </a:cxn>
                  <a:cxn ang="0">
                    <a:pos x="72" y="0"/>
                  </a:cxn>
                  <a:cxn ang="0">
                    <a:pos x="80" y="1"/>
                  </a:cxn>
                  <a:cxn ang="0">
                    <a:pos x="94" y="6"/>
                  </a:cxn>
                  <a:cxn ang="0">
                    <a:pos x="102" y="13"/>
                  </a:cxn>
                  <a:cxn ang="0">
                    <a:pos x="105" y="14"/>
                  </a:cxn>
                  <a:cxn ang="0">
                    <a:pos x="114" y="18"/>
                  </a:cxn>
                  <a:cxn ang="0">
                    <a:pos x="122" y="26"/>
                  </a:cxn>
                  <a:cxn ang="0">
                    <a:pos x="135" y="45"/>
                  </a:cxn>
                  <a:cxn ang="0">
                    <a:pos x="138" y="56"/>
                  </a:cxn>
                  <a:cxn ang="0">
                    <a:pos x="139" y="70"/>
                  </a:cxn>
                  <a:cxn ang="0">
                    <a:pos x="136" y="81"/>
                  </a:cxn>
                  <a:cxn ang="0">
                    <a:pos x="134" y="86"/>
                  </a:cxn>
                  <a:cxn ang="0">
                    <a:pos x="120" y="98"/>
                  </a:cxn>
                  <a:cxn ang="0">
                    <a:pos x="104" y="104"/>
                  </a:cxn>
                  <a:cxn ang="0">
                    <a:pos x="96" y="109"/>
                  </a:cxn>
                  <a:cxn ang="0">
                    <a:pos x="90" y="116"/>
                  </a:cxn>
                  <a:cxn ang="0">
                    <a:pos x="84" y="121"/>
                  </a:cxn>
                  <a:cxn ang="0">
                    <a:pos x="70" y="128"/>
                  </a:cxn>
                  <a:cxn ang="0">
                    <a:pos x="62" y="128"/>
                  </a:cxn>
                </a:cxnLst>
                <a:rect l="0" t="0" r="r" b="b"/>
                <a:pathLst>
                  <a:path w="139" h="128">
                    <a:moveTo>
                      <a:pt x="62" y="128"/>
                    </a:moveTo>
                    <a:lnTo>
                      <a:pt x="62" y="128"/>
                    </a:lnTo>
                    <a:lnTo>
                      <a:pt x="54" y="127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42" y="122"/>
                    </a:lnTo>
                    <a:lnTo>
                      <a:pt x="38" y="118"/>
                    </a:lnTo>
                    <a:lnTo>
                      <a:pt x="30" y="109"/>
                    </a:lnTo>
                    <a:lnTo>
                      <a:pt x="24" y="98"/>
                    </a:lnTo>
                    <a:lnTo>
                      <a:pt x="18" y="85"/>
                    </a:lnTo>
                    <a:lnTo>
                      <a:pt x="17" y="81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1" y="75"/>
                    </a:lnTo>
                    <a:lnTo>
                      <a:pt x="7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1" y="27"/>
                    </a:lnTo>
                    <a:lnTo>
                      <a:pt x="18" y="20"/>
                    </a:lnTo>
                    <a:lnTo>
                      <a:pt x="26" y="15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3" y="3"/>
                    </a:lnTo>
                    <a:lnTo>
                      <a:pt x="62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4" y="6"/>
                    </a:lnTo>
                    <a:lnTo>
                      <a:pt x="100" y="11"/>
                    </a:lnTo>
                    <a:lnTo>
                      <a:pt x="102" y="13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8" y="22"/>
                    </a:lnTo>
                    <a:lnTo>
                      <a:pt x="122" y="26"/>
                    </a:lnTo>
                    <a:lnTo>
                      <a:pt x="130" y="35"/>
                    </a:lnTo>
                    <a:lnTo>
                      <a:pt x="135" y="45"/>
                    </a:lnTo>
                    <a:lnTo>
                      <a:pt x="138" y="56"/>
                    </a:lnTo>
                    <a:lnTo>
                      <a:pt x="138" y="56"/>
                    </a:lnTo>
                    <a:lnTo>
                      <a:pt x="139" y="63"/>
                    </a:lnTo>
                    <a:lnTo>
                      <a:pt x="139" y="70"/>
                    </a:lnTo>
                    <a:lnTo>
                      <a:pt x="137" y="78"/>
                    </a:lnTo>
                    <a:lnTo>
                      <a:pt x="136" y="81"/>
                    </a:lnTo>
                    <a:lnTo>
                      <a:pt x="134" y="86"/>
                    </a:lnTo>
                    <a:lnTo>
                      <a:pt x="134" y="86"/>
                    </a:lnTo>
                    <a:lnTo>
                      <a:pt x="128" y="92"/>
                    </a:lnTo>
                    <a:lnTo>
                      <a:pt x="120" y="98"/>
                    </a:lnTo>
                    <a:lnTo>
                      <a:pt x="113" y="101"/>
                    </a:lnTo>
                    <a:lnTo>
                      <a:pt x="104" y="104"/>
                    </a:lnTo>
                    <a:lnTo>
                      <a:pt x="99" y="105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4" y="121"/>
                    </a:lnTo>
                    <a:lnTo>
                      <a:pt x="78" y="125"/>
                    </a:lnTo>
                    <a:lnTo>
                      <a:pt x="70" y="128"/>
                    </a:lnTo>
                    <a:lnTo>
                      <a:pt x="62" y="128"/>
                    </a:lnTo>
                    <a:lnTo>
                      <a:pt x="62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21" name="组合 220"/>
          <p:cNvGrpSpPr/>
          <p:nvPr/>
        </p:nvGrpSpPr>
        <p:grpSpPr>
          <a:xfrm>
            <a:off x="1746814" y="2242763"/>
            <a:ext cx="889884" cy="898847"/>
            <a:chOff x="1746814" y="1981505"/>
            <a:chExt cx="889884" cy="898847"/>
          </a:xfrm>
        </p:grpSpPr>
        <p:sp>
          <p:nvSpPr>
            <p:cNvPr id="222" name="椭圆 31"/>
            <p:cNvSpPr/>
            <p:nvPr/>
          </p:nvSpPr>
          <p:spPr>
            <a:xfrm rot="15654318">
              <a:off x="1742332" y="19859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23" name="组合 222"/>
            <p:cNvGrpSpPr/>
            <p:nvPr/>
          </p:nvGrpSpPr>
          <p:grpSpPr>
            <a:xfrm>
              <a:off x="1927519" y="2159252"/>
              <a:ext cx="555270" cy="543354"/>
              <a:chOff x="2159000" y="1141413"/>
              <a:chExt cx="739775" cy="723900"/>
            </a:xfrm>
            <a:solidFill>
              <a:schemeClr val="bg1"/>
            </a:solidFill>
          </p:grpSpPr>
          <p:sp>
            <p:nvSpPr>
              <p:cNvPr id="224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4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5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6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7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8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9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0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1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2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3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4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5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6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7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8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9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0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1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2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3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4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5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6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57" name="组合 256"/>
          <p:cNvGrpSpPr/>
          <p:nvPr/>
        </p:nvGrpSpPr>
        <p:grpSpPr>
          <a:xfrm>
            <a:off x="1746815" y="3578271"/>
            <a:ext cx="889884" cy="898847"/>
            <a:chOff x="1746815" y="3317013"/>
            <a:chExt cx="889884" cy="898847"/>
          </a:xfrm>
        </p:grpSpPr>
        <p:sp>
          <p:nvSpPr>
            <p:cNvPr id="258" name="椭圆 31"/>
            <p:cNvSpPr/>
            <p:nvPr/>
          </p:nvSpPr>
          <p:spPr>
            <a:xfrm rot="15654318">
              <a:off x="1742333" y="3321495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59" name="组合 258"/>
            <p:cNvGrpSpPr/>
            <p:nvPr/>
          </p:nvGrpSpPr>
          <p:grpSpPr>
            <a:xfrm>
              <a:off x="1914411" y="3510469"/>
              <a:ext cx="524290" cy="537396"/>
              <a:chOff x="3282950" y="1154113"/>
              <a:chExt cx="698501" cy="715963"/>
            </a:xfrm>
            <a:solidFill>
              <a:schemeClr val="bg1"/>
            </a:solidFill>
          </p:grpSpPr>
          <p:sp>
            <p:nvSpPr>
              <p:cNvPr id="260" name="Freeform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l="0" t="0" r="r" b="b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1" name="Freeform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l="0" t="0" r="r" b="b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2" name="Freeform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l="0" t="0" r="r" b="b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3" name="Freeform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l="0" t="0" r="r" b="b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4" name="Freeform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l="0" t="0" r="r" b="b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5" name="Freeform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l="0" t="0" r="r" b="b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6" name="Freeform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avLst/>
                <a:gdLst/>
                <a:ahLst/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l="0" t="0" r="r" b="b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7" name="Freeform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l="0" t="0" r="r" b="b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8" name="Freeform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avLst/>
                <a:gdLst/>
                <a:ahLst/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l="0" t="0" r="r" b="b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9" name="Freeform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l="0" t="0" r="r" b="b"/>
                <a:pathLst>
                  <a:path w="185" h="92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0" name="Freeform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avLst/>
                <a:gdLst/>
                <a:ahLst/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l="0" t="0" r="r" b="b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1" name="Freeform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avLst/>
                <a:gdLst/>
                <a:ahLst/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l="0" t="0" r="r" b="b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2" name="Freeform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l="0" t="0" r="r" b="b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3" name="Freeform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avLst/>
                <a:gdLst/>
                <a:ahLst/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l="0" t="0" r="r" b="b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4" name="Freeform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l="0" t="0" r="r" b="b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5" name="Freeform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l="0" t="0" r="r" b="b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6" name="Freeform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7" name="Freeform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8" name="Freeform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l="0" t="0" r="r" b="b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9" name="Freeform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l="0" t="0" r="r" b="b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0" name="Freeform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avLst/>
                <a:gdLst/>
                <a:ahLst/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l="0" t="0" r="r" b="b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1" name="Freeform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avLst/>
                <a:gdLst/>
                <a:ahLst/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l="0" t="0" r="r" b="b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2" name="Freeform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avLst/>
                <a:gdLst/>
                <a:ahLst/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l="0" t="0" r="r" b="b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63560" y="4258247"/>
            <a:ext cx="2571210" cy="891594"/>
            <a:chOff x="1359343" y="4381722"/>
            <a:chExt cx="2790788" cy="891593"/>
          </a:xfrm>
        </p:grpSpPr>
        <p:sp>
          <p:nvSpPr>
            <p:cNvPr id="53" name="文本框 52"/>
            <p:cNvSpPr txBox="1"/>
            <p:nvPr/>
          </p:nvSpPr>
          <p:spPr>
            <a:xfrm>
              <a:off x="1824240" y="4381722"/>
              <a:ext cx="16010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添加小标题</a:t>
              </a:r>
              <a:endPara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359343" y="4781835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55" name="任意多边形 54"/>
          <p:cNvSpPr/>
          <p:nvPr/>
        </p:nvSpPr>
        <p:spPr>
          <a:xfrm rot="5400000">
            <a:off x="1699339" y="2457833"/>
            <a:ext cx="1234413" cy="19410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575713" y="4258248"/>
            <a:ext cx="2571210" cy="891594"/>
            <a:chOff x="1359343" y="4381722"/>
            <a:chExt cx="2790788" cy="891593"/>
          </a:xfrm>
        </p:grpSpPr>
        <p:sp>
          <p:nvSpPr>
            <p:cNvPr id="57" name="文本框 56"/>
            <p:cNvSpPr txBox="1"/>
            <p:nvPr/>
          </p:nvSpPr>
          <p:spPr>
            <a:xfrm>
              <a:off x="1824240" y="4381722"/>
              <a:ext cx="16010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添加小标题</a:t>
              </a:r>
              <a:endPara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359343" y="4781835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59" name="任意多边形 58"/>
          <p:cNvSpPr/>
          <p:nvPr/>
        </p:nvSpPr>
        <p:spPr>
          <a:xfrm rot="5400000">
            <a:off x="4311492" y="2457834"/>
            <a:ext cx="1234413" cy="19410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60" name="椭圆 31"/>
          <p:cNvSpPr/>
          <p:nvPr/>
        </p:nvSpPr>
        <p:spPr>
          <a:xfrm rot="15654318">
            <a:off x="3586133" y="3085330"/>
            <a:ext cx="757304" cy="7497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187866" y="4258247"/>
            <a:ext cx="2571210" cy="891594"/>
            <a:chOff x="1359343" y="4381722"/>
            <a:chExt cx="2790788" cy="891593"/>
          </a:xfrm>
        </p:grpSpPr>
        <p:sp>
          <p:nvSpPr>
            <p:cNvPr id="62" name="文本框 61"/>
            <p:cNvSpPr txBox="1"/>
            <p:nvPr/>
          </p:nvSpPr>
          <p:spPr>
            <a:xfrm>
              <a:off x="1824240" y="4381722"/>
              <a:ext cx="16010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添加小标题</a:t>
              </a:r>
              <a:endPara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359343" y="4781835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64" name="任意多边形 63"/>
          <p:cNvSpPr/>
          <p:nvPr/>
        </p:nvSpPr>
        <p:spPr>
          <a:xfrm rot="5400000">
            <a:off x="6923645" y="2457833"/>
            <a:ext cx="1234413" cy="19410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65" name="椭圆 31"/>
          <p:cNvSpPr/>
          <p:nvPr/>
        </p:nvSpPr>
        <p:spPr>
          <a:xfrm rot="15654318">
            <a:off x="6198286" y="3085329"/>
            <a:ext cx="757304" cy="7497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8800019" y="4258248"/>
            <a:ext cx="2571210" cy="891594"/>
            <a:chOff x="1359343" y="4381722"/>
            <a:chExt cx="2790788" cy="891593"/>
          </a:xfrm>
        </p:grpSpPr>
        <p:sp>
          <p:nvSpPr>
            <p:cNvPr id="67" name="文本框 66"/>
            <p:cNvSpPr txBox="1"/>
            <p:nvPr/>
          </p:nvSpPr>
          <p:spPr>
            <a:xfrm>
              <a:off x="1824240" y="4381722"/>
              <a:ext cx="16010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添加小标题</a:t>
              </a:r>
              <a:endPara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359343" y="4781835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 </a:t>
              </a:r>
              <a:endParaRPr lang="zh-CN" alt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69" name="任意多边形 68"/>
          <p:cNvSpPr/>
          <p:nvPr/>
        </p:nvSpPr>
        <p:spPr>
          <a:xfrm rot="5400000">
            <a:off x="9535798" y="2457834"/>
            <a:ext cx="1234413" cy="19410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70" name="椭圆 31"/>
          <p:cNvSpPr/>
          <p:nvPr/>
        </p:nvSpPr>
        <p:spPr>
          <a:xfrm rot="15654318">
            <a:off x="8810439" y="3085330"/>
            <a:ext cx="757304" cy="7497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6973911" y="3113130"/>
            <a:ext cx="545984" cy="575920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72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913916" y="3122594"/>
            <a:ext cx="585899" cy="598729"/>
            <a:chOff x="5268913" y="4124325"/>
            <a:chExt cx="652463" cy="666751"/>
          </a:xfrm>
          <a:solidFill>
            <a:schemeClr val="bg1"/>
          </a:solidFill>
        </p:grpSpPr>
        <p:sp>
          <p:nvSpPr>
            <p:cNvPr id="119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506853" y="3076028"/>
            <a:ext cx="601582" cy="608708"/>
            <a:chOff x="4194175" y="1193800"/>
            <a:chExt cx="669926" cy="677863"/>
          </a:xfrm>
          <a:solidFill>
            <a:schemeClr val="bg1"/>
          </a:solidFill>
        </p:grpSpPr>
        <p:sp>
          <p:nvSpPr>
            <p:cNvPr id="140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avLst/>
              <a:gdLst/>
              <a:ahLst/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avLst/>
              <a:gdLst/>
              <a:ahLst/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avLst/>
              <a:gdLst/>
              <a:ahLst/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avLst/>
              <a:gdLst/>
              <a:ahLst/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7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avLst/>
              <a:gdLst/>
              <a:ahLst/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avLst/>
              <a:gdLst/>
              <a:ahLst/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avLst/>
              <a:gdLst/>
              <a:ahLst/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avLst/>
              <a:gdLst/>
              <a:ahLst/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7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avLst/>
              <a:gdLst/>
              <a:ahLst/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668836" y="3088564"/>
            <a:ext cx="627241" cy="642921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79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7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9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0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977755" y="2922991"/>
            <a:ext cx="754118" cy="1015663"/>
            <a:chOff x="977755" y="2705276"/>
            <a:chExt cx="754118" cy="1015663"/>
          </a:xfrm>
        </p:grpSpPr>
        <p:sp useBgFill="1">
          <p:nvSpPr>
            <p:cNvPr id="203" name="椭圆 31"/>
            <p:cNvSpPr/>
            <p:nvPr/>
          </p:nvSpPr>
          <p:spPr>
            <a:xfrm rot="15654318">
              <a:off x="973980" y="2867614"/>
              <a:ext cx="757304" cy="74975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4" name="文本框 203"/>
            <p:cNvSpPr txBox="1"/>
            <p:nvPr/>
          </p:nvSpPr>
          <p:spPr>
            <a:xfrm>
              <a:off x="1149192" y="2705276"/>
              <a:ext cx="582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1</a:t>
              </a:r>
              <a:endParaRPr lang="zh-CN" altLang="en-US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05" name="文本框 204"/>
          <p:cNvSpPr txBox="1"/>
          <p:nvPr/>
        </p:nvSpPr>
        <p:spPr>
          <a:xfrm>
            <a:off x="3730701" y="2938042"/>
            <a:ext cx="58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  <a:endParaRPr lang="zh-CN" altLang="en-US" sz="60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6377476" y="2939693"/>
            <a:ext cx="58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  <a:endParaRPr lang="zh-CN" altLang="en-US" sz="60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8945741" y="2939693"/>
            <a:ext cx="58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</a:t>
            </a:r>
            <a:endParaRPr lang="zh-CN" altLang="en-US" sz="60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1628775" y="2450996"/>
            <a:ext cx="3600450" cy="2759180"/>
          </a:xfrm>
          <a:custGeom>
            <a:avLst/>
            <a:gdLst>
              <a:gd name="connsiteX0" fmla="*/ 276225 w 3600450"/>
              <a:gd name="connsiteY0" fmla="*/ 0 h 2733675"/>
              <a:gd name="connsiteX1" fmla="*/ 171450 w 3600450"/>
              <a:gd name="connsiteY1" fmla="*/ 19050 h 2733675"/>
              <a:gd name="connsiteX2" fmla="*/ 114300 w 3600450"/>
              <a:gd name="connsiteY2" fmla="*/ 114300 h 2733675"/>
              <a:gd name="connsiteX3" fmla="*/ 19050 w 3600450"/>
              <a:gd name="connsiteY3" fmla="*/ 381000 h 2733675"/>
              <a:gd name="connsiteX4" fmla="*/ 0 w 3600450"/>
              <a:gd name="connsiteY4" fmla="*/ 1066800 h 2733675"/>
              <a:gd name="connsiteX5" fmla="*/ 47625 w 3600450"/>
              <a:gd name="connsiteY5" fmla="*/ 2219325 h 2733675"/>
              <a:gd name="connsiteX6" fmla="*/ 76200 w 3600450"/>
              <a:gd name="connsiteY6" fmla="*/ 2505075 h 2733675"/>
              <a:gd name="connsiteX7" fmla="*/ 180975 w 3600450"/>
              <a:gd name="connsiteY7" fmla="*/ 2619375 h 2733675"/>
              <a:gd name="connsiteX8" fmla="*/ 600075 w 3600450"/>
              <a:gd name="connsiteY8" fmla="*/ 2686050 h 2733675"/>
              <a:gd name="connsiteX9" fmla="*/ 2266950 w 3600450"/>
              <a:gd name="connsiteY9" fmla="*/ 2733675 h 2733675"/>
              <a:gd name="connsiteX10" fmla="*/ 3162300 w 3600450"/>
              <a:gd name="connsiteY10" fmla="*/ 2724150 h 2733675"/>
              <a:gd name="connsiteX11" fmla="*/ 3381375 w 3600450"/>
              <a:gd name="connsiteY11" fmla="*/ 2686050 h 2733675"/>
              <a:gd name="connsiteX12" fmla="*/ 3495675 w 3600450"/>
              <a:gd name="connsiteY12" fmla="*/ 2533650 h 2733675"/>
              <a:gd name="connsiteX13" fmla="*/ 3581400 w 3600450"/>
              <a:gd name="connsiteY13" fmla="*/ 1885950 h 2733675"/>
              <a:gd name="connsiteX14" fmla="*/ 3600450 w 3600450"/>
              <a:gd name="connsiteY14" fmla="*/ 581025 h 2733675"/>
              <a:gd name="connsiteX15" fmla="*/ 3562350 w 3600450"/>
              <a:gd name="connsiteY15" fmla="*/ 238125 h 2733675"/>
              <a:gd name="connsiteX16" fmla="*/ 3457575 w 3600450"/>
              <a:gd name="connsiteY16" fmla="*/ 76200 h 2733675"/>
              <a:gd name="connsiteX17" fmla="*/ 3295650 w 3600450"/>
              <a:gd name="connsiteY17" fmla="*/ 38100 h 2733675"/>
              <a:gd name="connsiteX18" fmla="*/ 2981325 w 3600450"/>
              <a:gd name="connsiteY18" fmla="*/ 9525 h 2733675"/>
              <a:gd name="connsiteX19" fmla="*/ 1038225 w 3600450"/>
              <a:gd name="connsiteY19" fmla="*/ 9525 h 2733675"/>
              <a:gd name="connsiteX20" fmla="*/ 276225 w 3600450"/>
              <a:gd name="connsiteY20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00450" h="2733675">
                <a:moveTo>
                  <a:pt x="276225" y="0"/>
                </a:moveTo>
                <a:lnTo>
                  <a:pt x="171450" y="19050"/>
                </a:lnTo>
                <a:lnTo>
                  <a:pt x="114300" y="114300"/>
                </a:lnTo>
                <a:lnTo>
                  <a:pt x="19050" y="381000"/>
                </a:lnTo>
                <a:lnTo>
                  <a:pt x="0" y="1066800"/>
                </a:lnTo>
                <a:lnTo>
                  <a:pt x="47625" y="2219325"/>
                </a:lnTo>
                <a:lnTo>
                  <a:pt x="76200" y="2505075"/>
                </a:lnTo>
                <a:lnTo>
                  <a:pt x="180975" y="2619375"/>
                </a:lnTo>
                <a:lnTo>
                  <a:pt x="600075" y="2686050"/>
                </a:lnTo>
                <a:lnTo>
                  <a:pt x="2266950" y="2733675"/>
                </a:lnTo>
                <a:lnTo>
                  <a:pt x="3162300" y="2724150"/>
                </a:lnTo>
                <a:lnTo>
                  <a:pt x="3381375" y="2686050"/>
                </a:lnTo>
                <a:lnTo>
                  <a:pt x="3495675" y="2533650"/>
                </a:lnTo>
                <a:lnTo>
                  <a:pt x="3581400" y="1885950"/>
                </a:lnTo>
                <a:lnTo>
                  <a:pt x="3600450" y="581025"/>
                </a:lnTo>
                <a:lnTo>
                  <a:pt x="3562350" y="238125"/>
                </a:lnTo>
                <a:lnTo>
                  <a:pt x="3457575" y="76200"/>
                </a:lnTo>
                <a:lnTo>
                  <a:pt x="3295650" y="38100"/>
                </a:lnTo>
                <a:lnTo>
                  <a:pt x="2981325" y="9525"/>
                </a:lnTo>
                <a:lnTo>
                  <a:pt x="1038225" y="9525"/>
                </a:lnTo>
                <a:lnTo>
                  <a:pt x="276225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1318699" y="2227785"/>
            <a:ext cx="4233329" cy="3227560"/>
          </a:xfrm>
          <a:custGeom>
            <a:avLst/>
            <a:gdLst>
              <a:gd name="connsiteX0" fmla="*/ 692107 w 4233329"/>
              <a:gd name="connsiteY0" fmla="*/ 230189 h 3227560"/>
              <a:gd name="connsiteX1" fmla="*/ 606311 w 4233329"/>
              <a:gd name="connsiteY1" fmla="*/ 232933 h 3227560"/>
              <a:gd name="connsiteX2" fmla="*/ 330515 w 4233329"/>
              <a:gd name="connsiteY2" fmla="*/ 632928 h 3227560"/>
              <a:gd name="connsiteX3" fmla="*/ 403145 w 4233329"/>
              <a:gd name="connsiteY3" fmla="*/ 2772901 h 3227560"/>
              <a:gd name="connsiteX4" fmla="*/ 1440706 w 4233329"/>
              <a:gd name="connsiteY4" fmla="*/ 2952899 h 3227560"/>
              <a:gd name="connsiteX5" fmla="*/ 3703068 w 4233329"/>
              <a:gd name="connsiteY5" fmla="*/ 2920902 h 3227560"/>
              <a:gd name="connsiteX6" fmla="*/ 3906009 w 4233329"/>
              <a:gd name="connsiteY6" fmla="*/ 1782913 h 3227560"/>
              <a:gd name="connsiteX7" fmla="*/ 3775220 w 4233329"/>
              <a:gd name="connsiteY7" fmla="*/ 332932 h 3227560"/>
              <a:gd name="connsiteX8" fmla="*/ 1824604 w 4233329"/>
              <a:gd name="connsiteY8" fmla="*/ 262933 h 3227560"/>
              <a:gd name="connsiteX9" fmla="*/ 692107 w 4233329"/>
              <a:gd name="connsiteY9" fmla="*/ 230189 h 3227560"/>
              <a:gd name="connsiteX10" fmla="*/ 442503 w 4233329"/>
              <a:gd name="connsiteY10" fmla="*/ 300 h 3227560"/>
              <a:gd name="connsiteX11" fmla="*/ 1773431 w 4233329"/>
              <a:gd name="connsiteY11" fmla="*/ 38781 h 3227560"/>
              <a:gd name="connsiteX12" fmla="*/ 4065824 w 4233329"/>
              <a:gd name="connsiteY12" fmla="*/ 121045 h 3227560"/>
              <a:gd name="connsiteX13" fmla="*/ 4219530 w 4233329"/>
              <a:gd name="connsiteY13" fmla="*/ 1825085 h 3227560"/>
              <a:gd name="connsiteX14" fmla="*/ 3981031 w 4233329"/>
              <a:gd name="connsiteY14" fmla="*/ 3162467 h 3227560"/>
              <a:gd name="connsiteX15" fmla="*/ 1322268 w 4233329"/>
              <a:gd name="connsiteY15" fmla="*/ 3200070 h 3227560"/>
              <a:gd name="connsiteX16" fmla="*/ 102910 w 4233329"/>
              <a:gd name="connsiteY16" fmla="*/ 2988535 h 3227560"/>
              <a:gd name="connsiteX17" fmla="*/ 17555 w 4233329"/>
              <a:gd name="connsiteY17" fmla="*/ 473605 h 3227560"/>
              <a:gd name="connsiteX18" fmla="*/ 341674 w 4233329"/>
              <a:gd name="connsiteY18" fmla="*/ 3525 h 3227560"/>
              <a:gd name="connsiteX19" fmla="*/ 442503 w 4233329"/>
              <a:gd name="connsiteY19" fmla="*/ 300 h 322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8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  <a:close/>
              </a:path>
            </a:pathLst>
          </a:custGeom>
          <a:solidFill>
            <a:srgbClr val="002241"/>
          </a:solidFill>
          <a:ln w="28575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2458055" y="5443153"/>
            <a:ext cx="1920382" cy="472541"/>
          </a:xfrm>
          <a:custGeom>
            <a:avLst/>
            <a:gdLst>
              <a:gd name="connsiteX0" fmla="*/ 735217 w 1920382"/>
              <a:gd name="connsiteY0" fmla="*/ 0 h 472541"/>
              <a:gd name="connsiteX1" fmla="*/ 750207 w 1920382"/>
              <a:gd name="connsiteY1" fmla="*/ 254833 h 472541"/>
              <a:gd name="connsiteX2" fmla="*/ 120620 w 1920382"/>
              <a:gd name="connsiteY2" fmla="*/ 254833 h 472541"/>
              <a:gd name="connsiteX3" fmla="*/ 699 w 1920382"/>
              <a:gd name="connsiteY3" fmla="*/ 449705 h 472541"/>
              <a:gd name="connsiteX4" fmla="*/ 1919440 w 1920382"/>
              <a:gd name="connsiteY4" fmla="*/ 464695 h 472541"/>
              <a:gd name="connsiteX5" fmla="*/ 1844489 w 1920382"/>
              <a:gd name="connsiteY5" fmla="*/ 254833 h 472541"/>
              <a:gd name="connsiteX6" fmla="*/ 1154941 w 1920382"/>
              <a:gd name="connsiteY6" fmla="*/ 224852 h 472541"/>
              <a:gd name="connsiteX7" fmla="*/ 1169931 w 1920382"/>
              <a:gd name="connsiteY7" fmla="*/ 14990 h 4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382" h="472541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908533" y="2321139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572293" y="2790095"/>
            <a:ext cx="4006233" cy="98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908533" y="4146568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572293" y="4615524"/>
            <a:ext cx="4006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A designer can use default text to simulate what text would look like. </a:t>
            </a:r>
          </a:p>
        </p:txBody>
      </p:sp>
      <p:sp>
        <p:nvSpPr>
          <p:cNvPr id="59" name="Freeform 30"/>
          <p:cNvSpPr>
            <a:spLocks noEditPoints="1"/>
          </p:cNvSpPr>
          <p:nvPr/>
        </p:nvSpPr>
        <p:spPr bwMode="auto">
          <a:xfrm>
            <a:off x="6585730" y="2370407"/>
            <a:ext cx="431511" cy="417768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0" name="Freeform 30"/>
          <p:cNvSpPr>
            <a:spLocks noEditPoints="1"/>
          </p:cNvSpPr>
          <p:nvPr/>
        </p:nvSpPr>
        <p:spPr bwMode="auto">
          <a:xfrm>
            <a:off x="6585729" y="4163816"/>
            <a:ext cx="431511" cy="417768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7381925" y="3037874"/>
            <a:ext cx="32037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381925" y="3889613"/>
            <a:ext cx="32037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381925" y="4741351"/>
            <a:ext cx="32037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</a:t>
            </a:r>
          </a:p>
        </p:txBody>
      </p:sp>
      <p:sp>
        <p:nvSpPr>
          <p:cNvPr id="55" name="矩形 45"/>
          <p:cNvSpPr>
            <a:spLocks noChangeArrowheads="1"/>
          </p:cNvSpPr>
          <p:nvPr/>
        </p:nvSpPr>
        <p:spPr bwMode="auto">
          <a:xfrm>
            <a:off x="7194993" y="2286716"/>
            <a:ext cx="18261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本章小结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491144" y="2413875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类别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028518" y="2403179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491144" y="3328058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类别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409540" y="3317362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491144" y="4170733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类别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790567" y="4189881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491144" y="5049895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类别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927462" y="5063523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Freeform 30"/>
          <p:cNvSpPr>
            <a:spLocks noEditPoints="1"/>
          </p:cNvSpPr>
          <p:nvPr/>
        </p:nvSpPr>
        <p:spPr bwMode="auto">
          <a:xfrm>
            <a:off x="2397657" y="244996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5" name="Freeform 30"/>
          <p:cNvSpPr>
            <a:spLocks noEditPoints="1"/>
          </p:cNvSpPr>
          <p:nvPr/>
        </p:nvSpPr>
        <p:spPr bwMode="auto">
          <a:xfrm>
            <a:off x="2888298" y="244996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3387815" y="244996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7" name="Freeform 30"/>
          <p:cNvSpPr>
            <a:spLocks noEditPoints="1"/>
          </p:cNvSpPr>
          <p:nvPr/>
        </p:nvSpPr>
        <p:spPr bwMode="auto">
          <a:xfrm>
            <a:off x="3846940" y="245203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8" name="Freeform 30"/>
          <p:cNvSpPr>
            <a:spLocks noEditPoints="1"/>
          </p:cNvSpPr>
          <p:nvPr/>
        </p:nvSpPr>
        <p:spPr bwMode="auto">
          <a:xfrm>
            <a:off x="4337581" y="245203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9" name="Freeform 30"/>
          <p:cNvSpPr>
            <a:spLocks noEditPoints="1"/>
          </p:cNvSpPr>
          <p:nvPr/>
        </p:nvSpPr>
        <p:spPr bwMode="auto">
          <a:xfrm>
            <a:off x="4837098" y="245203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5349297" y="2439316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1" name="Freeform 30"/>
          <p:cNvSpPr>
            <a:spLocks noEditPoints="1"/>
          </p:cNvSpPr>
          <p:nvPr/>
        </p:nvSpPr>
        <p:spPr bwMode="auto">
          <a:xfrm>
            <a:off x="2397657" y="330624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2" name="Freeform 30"/>
          <p:cNvSpPr>
            <a:spLocks noEditPoints="1"/>
          </p:cNvSpPr>
          <p:nvPr/>
        </p:nvSpPr>
        <p:spPr bwMode="auto">
          <a:xfrm>
            <a:off x="2888298" y="330624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3" name="Freeform 30"/>
          <p:cNvSpPr>
            <a:spLocks noEditPoints="1"/>
          </p:cNvSpPr>
          <p:nvPr/>
        </p:nvSpPr>
        <p:spPr bwMode="auto">
          <a:xfrm>
            <a:off x="3387815" y="330624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4" name="Freeform 30"/>
          <p:cNvSpPr>
            <a:spLocks noEditPoints="1"/>
          </p:cNvSpPr>
          <p:nvPr/>
        </p:nvSpPr>
        <p:spPr bwMode="auto">
          <a:xfrm>
            <a:off x="3846940" y="3308316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5" name="Freeform 30"/>
          <p:cNvSpPr>
            <a:spLocks noEditPoints="1"/>
          </p:cNvSpPr>
          <p:nvPr/>
        </p:nvSpPr>
        <p:spPr bwMode="auto">
          <a:xfrm>
            <a:off x="4337581" y="3308316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6" name="Freeform 30"/>
          <p:cNvSpPr>
            <a:spLocks noEditPoints="1"/>
          </p:cNvSpPr>
          <p:nvPr/>
        </p:nvSpPr>
        <p:spPr bwMode="auto">
          <a:xfrm>
            <a:off x="4837098" y="3308316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7" name="Freeform 30"/>
          <p:cNvSpPr>
            <a:spLocks noEditPoints="1"/>
          </p:cNvSpPr>
          <p:nvPr/>
        </p:nvSpPr>
        <p:spPr bwMode="auto">
          <a:xfrm>
            <a:off x="2397657" y="419152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8" name="Freeform 30"/>
          <p:cNvSpPr>
            <a:spLocks noEditPoints="1"/>
          </p:cNvSpPr>
          <p:nvPr/>
        </p:nvSpPr>
        <p:spPr bwMode="auto">
          <a:xfrm>
            <a:off x="2888298" y="419152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9" name="Freeform 30"/>
          <p:cNvSpPr>
            <a:spLocks noEditPoints="1"/>
          </p:cNvSpPr>
          <p:nvPr/>
        </p:nvSpPr>
        <p:spPr bwMode="auto">
          <a:xfrm>
            <a:off x="3387815" y="419152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0" name="Freeform 30"/>
          <p:cNvSpPr>
            <a:spLocks noEditPoints="1"/>
          </p:cNvSpPr>
          <p:nvPr/>
        </p:nvSpPr>
        <p:spPr bwMode="auto">
          <a:xfrm>
            <a:off x="3846940" y="419359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1" name="Freeform 30"/>
          <p:cNvSpPr>
            <a:spLocks noEditPoints="1"/>
          </p:cNvSpPr>
          <p:nvPr/>
        </p:nvSpPr>
        <p:spPr bwMode="auto">
          <a:xfrm>
            <a:off x="4337581" y="419359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2" name="Freeform 30"/>
          <p:cNvSpPr>
            <a:spLocks noEditPoints="1"/>
          </p:cNvSpPr>
          <p:nvPr/>
        </p:nvSpPr>
        <p:spPr bwMode="auto">
          <a:xfrm>
            <a:off x="2425695" y="5066994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3" name="Freeform 30"/>
          <p:cNvSpPr>
            <a:spLocks noEditPoints="1"/>
          </p:cNvSpPr>
          <p:nvPr/>
        </p:nvSpPr>
        <p:spPr bwMode="auto">
          <a:xfrm>
            <a:off x="2916336" y="5066994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4" name="Freeform 30"/>
          <p:cNvSpPr>
            <a:spLocks noEditPoints="1"/>
          </p:cNvSpPr>
          <p:nvPr/>
        </p:nvSpPr>
        <p:spPr bwMode="auto">
          <a:xfrm>
            <a:off x="3415853" y="5066994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5" name="Freeform 30"/>
          <p:cNvSpPr>
            <a:spLocks noEditPoints="1"/>
          </p:cNvSpPr>
          <p:nvPr/>
        </p:nvSpPr>
        <p:spPr bwMode="auto">
          <a:xfrm>
            <a:off x="3874978" y="506906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6" name="Freeform 30"/>
          <p:cNvSpPr>
            <a:spLocks noEditPoints="1"/>
          </p:cNvSpPr>
          <p:nvPr/>
        </p:nvSpPr>
        <p:spPr bwMode="auto">
          <a:xfrm>
            <a:off x="4365619" y="506906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7" name="Freeform 30"/>
          <p:cNvSpPr>
            <a:spLocks noEditPoints="1"/>
          </p:cNvSpPr>
          <p:nvPr/>
        </p:nvSpPr>
        <p:spPr bwMode="auto">
          <a:xfrm>
            <a:off x="4865136" y="506906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8" name="Freeform 30"/>
          <p:cNvSpPr>
            <a:spLocks noEditPoints="1"/>
          </p:cNvSpPr>
          <p:nvPr/>
        </p:nvSpPr>
        <p:spPr bwMode="auto">
          <a:xfrm>
            <a:off x="5364653" y="5066994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9" name="Freeform 5"/>
          <p:cNvSpPr/>
          <p:nvPr/>
        </p:nvSpPr>
        <p:spPr bwMode="auto">
          <a:xfrm>
            <a:off x="7072317" y="2839368"/>
            <a:ext cx="3223945" cy="7940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0" name="Freeform 5"/>
          <p:cNvSpPr/>
          <p:nvPr/>
        </p:nvSpPr>
        <p:spPr bwMode="auto">
          <a:xfrm rot="5400000">
            <a:off x="5688449" y="3961417"/>
            <a:ext cx="3223945" cy="7940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5217516" y="3362666"/>
            <a:ext cx="403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  <a:endParaRPr lang="en-US" altLang="zh-CN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17517" y="2901001"/>
            <a:ext cx="240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我是一个标题</a:t>
            </a:r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217514" y="3911869"/>
            <a:ext cx="424763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 A designer can use default text to simulate what text would look like. A designer can use default text to simulate what text would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7038">
            <a:off x="1747088" y="2558108"/>
            <a:ext cx="2894380" cy="299022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r="47801" b="38877"/>
          <a:stretch>
            <a:fillRect/>
          </a:stretch>
        </p:blipFill>
        <p:spPr>
          <a:xfrm>
            <a:off x="9231087" y="3813661"/>
            <a:ext cx="2960914" cy="3057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88" name="文本框 146"/>
          <p:cNvSpPr txBox="1"/>
          <p:nvPr/>
        </p:nvSpPr>
        <p:spPr>
          <a:xfrm>
            <a:off x="2647436" y="1718017"/>
            <a:ext cx="691806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感谢一路有你</a:t>
            </a:r>
          </a:p>
        </p:txBody>
      </p:sp>
      <p:sp>
        <p:nvSpPr>
          <p:cNvPr id="89" name="Freeform 21"/>
          <p:cNvSpPr/>
          <p:nvPr/>
        </p:nvSpPr>
        <p:spPr bwMode="auto">
          <a:xfrm>
            <a:off x="2886673" y="3351672"/>
            <a:ext cx="6413447" cy="13730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2" name="文本框 16"/>
          <p:cNvSpPr txBox="1">
            <a:spLocks noChangeArrowheads="1"/>
          </p:cNvSpPr>
          <p:nvPr/>
        </p:nvSpPr>
        <p:spPr bwMode="auto">
          <a:xfrm>
            <a:off x="3145563" y="3584932"/>
            <a:ext cx="61650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A designer can use default text to simulate what text would look like. </a:t>
            </a:r>
          </a:p>
        </p:txBody>
      </p:sp>
      <p:sp>
        <p:nvSpPr>
          <p:cNvPr id="59" name="矩形 58"/>
          <p:cNvSpPr/>
          <p:nvPr/>
        </p:nvSpPr>
        <p:spPr>
          <a:xfrm>
            <a:off x="3985801" y="4882119"/>
            <a:ext cx="426430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汇报人：喜爱</a:t>
            </a:r>
            <a:r>
              <a:rPr lang="en-US" altLang="zh-CN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PPT       </a:t>
            </a:r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汇报时间：</a:t>
            </a:r>
            <a:r>
              <a:rPr lang="en-US" altLang="zh-CN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月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030155" y="2090272"/>
            <a:ext cx="4393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[PART.01]</a:t>
            </a:r>
            <a:endParaRPr lang="zh-CN" altLang="en-US" sz="6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82648" y="3075927"/>
            <a:ext cx="6426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在此添加本章标题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3910584" y="3852607"/>
            <a:ext cx="4370832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A designer can use default text to simulate what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文本框 49"/>
          <p:cNvSpPr txBox="1">
            <a:spLocks noChangeArrowheads="1"/>
          </p:cNvSpPr>
          <p:nvPr/>
        </p:nvSpPr>
        <p:spPr bwMode="auto">
          <a:xfrm>
            <a:off x="1991015" y="3255982"/>
            <a:ext cx="4658687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</a:t>
            </a:r>
            <a:r>
              <a:rPr lang="en-US" altLang="zh-CN" sz="20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.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215640" y="2067356"/>
            <a:ext cx="312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我是一个标题</a:t>
            </a:r>
            <a:endParaRPr lang="en-US" altLang="zh-CN" sz="3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991015" y="4160147"/>
            <a:ext cx="4658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A designer can use default text to simulate what text would look like. 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7398068" y="1495303"/>
            <a:ext cx="3619501" cy="6999288"/>
            <a:chOff x="7276148" y="1495303"/>
            <a:chExt cx="3619501" cy="6999288"/>
          </a:xfrm>
        </p:grpSpPr>
        <p:sp>
          <p:nvSpPr>
            <p:cNvPr id="56" name="Freeform 5"/>
            <p:cNvSpPr/>
            <p:nvPr/>
          </p:nvSpPr>
          <p:spPr bwMode="auto">
            <a:xfrm>
              <a:off x="7314248" y="1495303"/>
              <a:ext cx="3563938" cy="6999288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rgbClr val="00224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8820786" y="7770691"/>
              <a:ext cx="581025" cy="579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Oval 8"/>
            <p:cNvSpPr>
              <a:spLocks noChangeArrowheads="1"/>
            </p:cNvSpPr>
            <p:nvPr/>
          </p:nvSpPr>
          <p:spPr bwMode="auto">
            <a:xfrm>
              <a:off x="8852536" y="7800853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9"/>
            <p:cNvSpPr/>
            <p:nvPr/>
          </p:nvSpPr>
          <p:spPr bwMode="auto">
            <a:xfrm>
              <a:off x="9070023" y="1677866"/>
              <a:ext cx="68263" cy="66675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9058911" y="1668341"/>
              <a:ext cx="85725" cy="87313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11"/>
            <p:cNvSpPr/>
            <p:nvPr/>
          </p:nvSpPr>
          <p:spPr bwMode="auto">
            <a:xfrm>
              <a:off x="8481061" y="1882653"/>
              <a:ext cx="112713" cy="107950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2"/>
            <p:cNvSpPr>
              <a:spLocks noEditPoints="1"/>
            </p:cNvSpPr>
            <p:nvPr/>
          </p:nvSpPr>
          <p:spPr bwMode="auto">
            <a:xfrm>
              <a:off x="8471536" y="1873128"/>
              <a:ext cx="127000" cy="1270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13"/>
            <p:cNvSpPr/>
            <p:nvPr/>
          </p:nvSpPr>
          <p:spPr bwMode="auto">
            <a:xfrm>
              <a:off x="8819198" y="1915991"/>
              <a:ext cx="565150" cy="5873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7511098" y="2335091"/>
              <a:ext cx="3178175" cy="5321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15"/>
            <p:cNvSpPr/>
            <p:nvPr/>
          </p:nvSpPr>
          <p:spPr bwMode="auto">
            <a:xfrm>
              <a:off x="7501573" y="2325566"/>
              <a:ext cx="3197225" cy="5340350"/>
            </a:xfrm>
            <a:custGeom>
              <a:avLst/>
              <a:gdLst>
                <a:gd name="T0" fmla="*/ 2008 w 2014"/>
                <a:gd name="T1" fmla="*/ 3358 h 3364"/>
                <a:gd name="T2" fmla="*/ 2008 w 2014"/>
                <a:gd name="T3" fmla="*/ 3351 h 3364"/>
                <a:gd name="T4" fmla="*/ 13 w 2014"/>
                <a:gd name="T5" fmla="*/ 3351 h 3364"/>
                <a:gd name="T6" fmla="*/ 13 w 2014"/>
                <a:gd name="T7" fmla="*/ 13 h 3364"/>
                <a:gd name="T8" fmla="*/ 2001 w 2014"/>
                <a:gd name="T9" fmla="*/ 13 h 3364"/>
                <a:gd name="T10" fmla="*/ 2001 w 2014"/>
                <a:gd name="T11" fmla="*/ 3358 h 3364"/>
                <a:gd name="T12" fmla="*/ 2008 w 2014"/>
                <a:gd name="T13" fmla="*/ 3358 h 3364"/>
                <a:gd name="T14" fmla="*/ 2008 w 2014"/>
                <a:gd name="T15" fmla="*/ 3351 h 3364"/>
                <a:gd name="T16" fmla="*/ 2008 w 2014"/>
                <a:gd name="T17" fmla="*/ 3358 h 3364"/>
                <a:gd name="T18" fmla="*/ 2014 w 2014"/>
                <a:gd name="T19" fmla="*/ 3358 h 3364"/>
                <a:gd name="T20" fmla="*/ 2014 w 2014"/>
                <a:gd name="T21" fmla="*/ 0 h 3364"/>
                <a:gd name="T22" fmla="*/ 0 w 2014"/>
                <a:gd name="T23" fmla="*/ 0 h 3364"/>
                <a:gd name="T24" fmla="*/ 0 w 2014"/>
                <a:gd name="T25" fmla="*/ 3364 h 3364"/>
                <a:gd name="T26" fmla="*/ 2014 w 2014"/>
                <a:gd name="T27" fmla="*/ 3364 h 3364"/>
                <a:gd name="T28" fmla="*/ 2014 w 2014"/>
                <a:gd name="T29" fmla="*/ 3358 h 3364"/>
                <a:gd name="T30" fmla="*/ 2008 w 2014"/>
                <a:gd name="T31" fmla="*/ 3358 h 3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14" h="3364">
                  <a:moveTo>
                    <a:pt x="2008" y="3358"/>
                  </a:moveTo>
                  <a:lnTo>
                    <a:pt x="2008" y="3351"/>
                  </a:lnTo>
                  <a:lnTo>
                    <a:pt x="13" y="3351"/>
                  </a:lnTo>
                  <a:lnTo>
                    <a:pt x="13" y="13"/>
                  </a:lnTo>
                  <a:lnTo>
                    <a:pt x="2001" y="13"/>
                  </a:lnTo>
                  <a:lnTo>
                    <a:pt x="2001" y="3358"/>
                  </a:lnTo>
                  <a:lnTo>
                    <a:pt x="2008" y="3358"/>
                  </a:lnTo>
                  <a:lnTo>
                    <a:pt x="2008" y="3351"/>
                  </a:lnTo>
                  <a:lnTo>
                    <a:pt x="2008" y="3358"/>
                  </a:lnTo>
                  <a:lnTo>
                    <a:pt x="2014" y="3358"/>
                  </a:lnTo>
                  <a:lnTo>
                    <a:pt x="2014" y="0"/>
                  </a:lnTo>
                  <a:lnTo>
                    <a:pt x="0" y="0"/>
                  </a:lnTo>
                  <a:lnTo>
                    <a:pt x="0" y="3364"/>
                  </a:lnTo>
                  <a:lnTo>
                    <a:pt x="2014" y="3364"/>
                  </a:lnTo>
                  <a:lnTo>
                    <a:pt x="2014" y="3358"/>
                  </a:lnTo>
                  <a:lnTo>
                    <a:pt x="2008" y="3358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6"/>
            <p:cNvSpPr/>
            <p:nvPr/>
          </p:nvSpPr>
          <p:spPr bwMode="auto">
            <a:xfrm>
              <a:off x="7276148" y="2373191"/>
              <a:ext cx="46038" cy="312738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17"/>
            <p:cNvSpPr/>
            <p:nvPr/>
          </p:nvSpPr>
          <p:spPr bwMode="auto">
            <a:xfrm>
              <a:off x="7276148" y="2966916"/>
              <a:ext cx="46038" cy="523875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18"/>
            <p:cNvSpPr/>
            <p:nvPr/>
          </p:nvSpPr>
          <p:spPr bwMode="auto">
            <a:xfrm>
              <a:off x="7276148" y="3630491"/>
              <a:ext cx="46038" cy="523875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Freeform 19"/>
            <p:cNvSpPr/>
            <p:nvPr/>
          </p:nvSpPr>
          <p:spPr bwMode="auto">
            <a:xfrm>
              <a:off x="10849611" y="2966916"/>
              <a:ext cx="46038" cy="523875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71" name="Freeform 5"/>
          <p:cNvSpPr/>
          <p:nvPr/>
        </p:nvSpPr>
        <p:spPr bwMode="auto">
          <a:xfrm>
            <a:off x="3438060" y="2736712"/>
            <a:ext cx="3223945" cy="7940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Freeform 5"/>
          <p:cNvSpPr/>
          <p:nvPr/>
        </p:nvSpPr>
        <p:spPr bwMode="auto">
          <a:xfrm rot="5400000" flipV="1">
            <a:off x="5919819" y="2533000"/>
            <a:ext cx="1007585" cy="45818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3" name="Freeform 2541"/>
          <p:cNvSpPr>
            <a:spLocks noEditPoints="1"/>
          </p:cNvSpPr>
          <p:nvPr/>
        </p:nvSpPr>
        <p:spPr bwMode="auto">
          <a:xfrm>
            <a:off x="1089343" y="4857084"/>
            <a:ext cx="588415" cy="637451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1813334" y="2912239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508444" y="3332632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67" name="Freeform 30"/>
          <p:cNvSpPr>
            <a:spLocks noEditPoints="1"/>
          </p:cNvSpPr>
          <p:nvPr/>
        </p:nvSpPr>
        <p:spPr bwMode="auto">
          <a:xfrm>
            <a:off x="1540210" y="3007195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567391" y="4817793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262501" y="5238186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2294267" y="4912749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653774" y="2076520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348884" y="2496913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73" name="Freeform 30"/>
          <p:cNvSpPr>
            <a:spLocks noEditPoints="1"/>
          </p:cNvSpPr>
          <p:nvPr/>
        </p:nvSpPr>
        <p:spPr bwMode="auto">
          <a:xfrm>
            <a:off x="7380650" y="217147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696883" y="4020640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-3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391993" y="4441033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76" name="Freeform 30"/>
          <p:cNvSpPr>
            <a:spLocks noEditPoints="1"/>
          </p:cNvSpPr>
          <p:nvPr/>
        </p:nvSpPr>
        <p:spPr bwMode="auto">
          <a:xfrm>
            <a:off x="8423759" y="411559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47010" r="28997" b="10870"/>
          <a:stretch>
            <a:fillRect/>
          </a:stretch>
        </p:blipFill>
        <p:spPr>
          <a:xfrm>
            <a:off x="3922240" y="2987434"/>
            <a:ext cx="3691713" cy="2461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 rot="1083558">
            <a:off x="4203509" y="2403469"/>
            <a:ext cx="3565102" cy="3326313"/>
            <a:chOff x="4203509" y="2084154"/>
            <a:chExt cx="3565102" cy="3326313"/>
          </a:xfrm>
        </p:grpSpPr>
        <p:sp>
          <p:nvSpPr>
            <p:cNvPr id="53" name="椭圆 31"/>
            <p:cNvSpPr/>
            <p:nvPr/>
          </p:nvSpPr>
          <p:spPr>
            <a:xfrm rot="19223279">
              <a:off x="4408794" y="2084154"/>
              <a:ext cx="3359817" cy="332631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4203509" y="3827843"/>
              <a:ext cx="464837" cy="334727"/>
            </a:xfrm>
            <a:custGeom>
              <a:avLst/>
              <a:gdLst>
                <a:gd name="connsiteX0" fmla="*/ 0 w 341194"/>
                <a:gd name="connsiteY0" fmla="*/ 245692 h 245692"/>
                <a:gd name="connsiteX1" fmla="*/ 150125 w 341194"/>
                <a:gd name="connsiteY1" fmla="*/ 32 h 245692"/>
                <a:gd name="connsiteX2" fmla="*/ 341194 w 341194"/>
                <a:gd name="connsiteY2" fmla="*/ 232044 h 24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94" h="245692">
                  <a:moveTo>
                    <a:pt x="0" y="245692"/>
                  </a:moveTo>
                  <a:cubicBezTo>
                    <a:pt x="46630" y="123999"/>
                    <a:pt x="93260" y="2307"/>
                    <a:pt x="150125" y="32"/>
                  </a:cubicBezTo>
                  <a:cubicBezTo>
                    <a:pt x="206990" y="-2243"/>
                    <a:pt x="274092" y="114900"/>
                    <a:pt x="341194" y="232044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07596" y="2437298"/>
            <a:ext cx="889884" cy="898847"/>
            <a:chOff x="6480051" y="1981505"/>
            <a:chExt cx="889884" cy="898847"/>
          </a:xfrm>
        </p:grpSpPr>
        <p:sp useBgFill="1">
          <p:nvSpPr>
            <p:cNvPr id="56" name="椭圆 31"/>
            <p:cNvSpPr/>
            <p:nvPr/>
          </p:nvSpPr>
          <p:spPr>
            <a:xfrm rot="15654318">
              <a:off x="6475569" y="19859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686480" y="2176528"/>
              <a:ext cx="499267" cy="527865"/>
              <a:chOff x="5181601" y="2120900"/>
              <a:chExt cx="665163" cy="703263"/>
            </a:xfrm>
            <a:solidFill>
              <a:schemeClr val="bg1"/>
            </a:solidFill>
          </p:grpSpPr>
          <p:sp>
            <p:nvSpPr>
              <p:cNvPr id="58" name="Freeform 540"/>
              <p:cNvSpPr/>
              <p:nvPr/>
            </p:nvSpPr>
            <p:spPr bwMode="auto">
              <a:xfrm>
                <a:off x="5226051" y="2433638"/>
                <a:ext cx="6350" cy="44450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l="0" t="0" r="r" b="b"/>
                <a:pathLst>
                  <a:path w="13" h="84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541"/>
              <p:cNvSpPr/>
              <p:nvPr/>
            </p:nvSpPr>
            <p:spPr bwMode="auto">
              <a:xfrm>
                <a:off x="5240338" y="2468563"/>
                <a:ext cx="12700" cy="46038"/>
              </a:xfrm>
              <a:custGeom>
                <a:avLst/>
                <a:gdLst/>
                <a:ahLst/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l="0" t="0" r="r" b="b"/>
                <a:pathLst>
                  <a:path w="25" h="86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542"/>
              <p:cNvSpPr/>
              <p:nvPr/>
            </p:nvSpPr>
            <p:spPr bwMode="auto">
              <a:xfrm>
                <a:off x="5275263" y="2498725"/>
                <a:ext cx="6350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85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543"/>
              <p:cNvSpPr/>
              <p:nvPr/>
            </p:nvSpPr>
            <p:spPr bwMode="auto">
              <a:xfrm>
                <a:off x="5294313" y="2532063"/>
                <a:ext cx="6350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61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544"/>
              <p:cNvSpPr/>
              <p:nvPr/>
            </p:nvSpPr>
            <p:spPr bwMode="auto">
              <a:xfrm>
                <a:off x="5324476" y="2552700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545"/>
              <p:cNvSpPr/>
              <p:nvPr/>
            </p:nvSpPr>
            <p:spPr bwMode="auto">
              <a:xfrm>
                <a:off x="5348288" y="2576513"/>
                <a:ext cx="7938" cy="428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8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546"/>
              <p:cNvSpPr/>
              <p:nvPr/>
            </p:nvSpPr>
            <p:spPr bwMode="auto">
              <a:xfrm>
                <a:off x="5380038" y="2606675"/>
                <a:ext cx="11113" cy="349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23" h="66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547"/>
              <p:cNvSpPr/>
              <p:nvPr/>
            </p:nvSpPr>
            <p:spPr bwMode="auto">
              <a:xfrm>
                <a:off x="5411788" y="2632075"/>
                <a:ext cx="9525" cy="44450"/>
              </a:xfrm>
              <a:custGeom>
                <a:avLst/>
                <a:gdLst/>
                <a:ahLst/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l="0" t="0" r="r" b="b"/>
                <a:pathLst>
                  <a:path w="19" h="84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548"/>
              <p:cNvSpPr/>
              <p:nvPr/>
            </p:nvSpPr>
            <p:spPr bwMode="auto">
              <a:xfrm>
                <a:off x="5434013" y="2662238"/>
                <a:ext cx="15875" cy="476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28" h="9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549"/>
              <p:cNvSpPr/>
              <p:nvPr/>
            </p:nvSpPr>
            <p:spPr bwMode="auto">
              <a:xfrm>
                <a:off x="5467351" y="2697163"/>
                <a:ext cx="6350" cy="444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4" h="8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550"/>
              <p:cNvSpPr/>
              <p:nvPr/>
            </p:nvSpPr>
            <p:spPr bwMode="auto">
              <a:xfrm>
                <a:off x="5494338" y="2727325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15" h="61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551"/>
              <p:cNvSpPr/>
              <p:nvPr/>
            </p:nvSpPr>
            <p:spPr bwMode="auto">
              <a:xfrm>
                <a:off x="5521326" y="2744788"/>
                <a:ext cx="11113" cy="39688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l="0" t="0" r="r" b="b"/>
                <a:pathLst>
                  <a:path w="20" h="76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552"/>
              <p:cNvSpPr/>
              <p:nvPr/>
            </p:nvSpPr>
            <p:spPr bwMode="auto">
              <a:xfrm>
                <a:off x="5551488" y="2767013"/>
                <a:ext cx="12700" cy="34925"/>
              </a:xfrm>
              <a:custGeom>
                <a:avLst/>
                <a:gdLst/>
                <a:ahLst/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l="0" t="0" r="r" b="b"/>
                <a:pathLst>
                  <a:path w="24" h="66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553"/>
              <p:cNvSpPr/>
              <p:nvPr/>
            </p:nvSpPr>
            <p:spPr bwMode="auto">
              <a:xfrm>
                <a:off x="5586413" y="2774950"/>
                <a:ext cx="7938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7" h="61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554"/>
              <p:cNvSpPr/>
              <p:nvPr/>
            </p:nvSpPr>
            <p:spPr bwMode="auto">
              <a:xfrm>
                <a:off x="5616576" y="2774950"/>
                <a:ext cx="6350" cy="42863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l="0" t="0" r="r" b="b"/>
                <a:pathLst>
                  <a:path w="11" h="8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555"/>
              <p:cNvSpPr/>
              <p:nvPr/>
            </p:nvSpPr>
            <p:spPr bwMode="auto">
              <a:xfrm>
                <a:off x="5637213" y="2778125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556"/>
              <p:cNvSpPr/>
              <p:nvPr/>
            </p:nvSpPr>
            <p:spPr bwMode="auto">
              <a:xfrm>
                <a:off x="5672138" y="2770188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14" h="61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557"/>
              <p:cNvSpPr/>
              <p:nvPr/>
            </p:nvSpPr>
            <p:spPr bwMode="auto">
              <a:xfrm>
                <a:off x="5702301" y="2749550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558"/>
              <p:cNvSpPr/>
              <p:nvPr/>
            </p:nvSpPr>
            <p:spPr bwMode="auto">
              <a:xfrm>
                <a:off x="5722938" y="2735263"/>
                <a:ext cx="7938" cy="3175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61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559"/>
              <p:cNvSpPr/>
              <p:nvPr/>
            </p:nvSpPr>
            <p:spPr bwMode="auto">
              <a:xfrm>
                <a:off x="5740401" y="2724150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560"/>
              <p:cNvSpPr/>
              <p:nvPr/>
            </p:nvSpPr>
            <p:spPr bwMode="auto">
              <a:xfrm>
                <a:off x="5762626" y="26971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561"/>
              <p:cNvSpPr/>
              <p:nvPr/>
            </p:nvSpPr>
            <p:spPr bwMode="auto">
              <a:xfrm>
                <a:off x="5778501" y="2689225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562"/>
              <p:cNvSpPr/>
              <p:nvPr/>
            </p:nvSpPr>
            <p:spPr bwMode="auto">
              <a:xfrm>
                <a:off x="5795963" y="2670175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3" h="57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563"/>
              <p:cNvSpPr/>
              <p:nvPr/>
            </p:nvSpPr>
            <p:spPr bwMode="auto">
              <a:xfrm>
                <a:off x="5291138" y="2278063"/>
                <a:ext cx="12700" cy="3016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57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reeform 564"/>
              <p:cNvSpPr/>
              <p:nvPr/>
            </p:nvSpPr>
            <p:spPr bwMode="auto">
              <a:xfrm>
                <a:off x="5321301" y="2251075"/>
                <a:ext cx="7938" cy="2698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51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565"/>
              <p:cNvSpPr/>
              <p:nvPr/>
            </p:nvSpPr>
            <p:spPr bwMode="auto">
              <a:xfrm>
                <a:off x="5351463" y="2217738"/>
                <a:ext cx="9525" cy="2698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19" h="51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reeform 566"/>
              <p:cNvSpPr/>
              <p:nvPr/>
            </p:nvSpPr>
            <p:spPr bwMode="auto">
              <a:xfrm>
                <a:off x="5380038" y="2195513"/>
                <a:ext cx="9525" cy="269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52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 567"/>
              <p:cNvSpPr/>
              <p:nvPr/>
            </p:nvSpPr>
            <p:spPr bwMode="auto">
              <a:xfrm>
                <a:off x="5414963" y="2174875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4" h="57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 568"/>
              <p:cNvSpPr/>
              <p:nvPr/>
            </p:nvSpPr>
            <p:spPr bwMode="auto">
              <a:xfrm>
                <a:off x="5441951" y="2174875"/>
                <a:ext cx="7938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5" h="48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569"/>
              <p:cNvSpPr/>
              <p:nvPr/>
            </p:nvSpPr>
            <p:spPr bwMode="auto">
              <a:xfrm>
                <a:off x="5473701" y="2173288"/>
                <a:ext cx="14288" cy="3651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5" h="7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570"/>
              <p:cNvSpPr/>
              <p:nvPr/>
            </p:nvSpPr>
            <p:spPr bwMode="auto">
              <a:xfrm>
                <a:off x="5503863" y="2192338"/>
                <a:ext cx="4763" cy="285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3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571"/>
              <p:cNvSpPr/>
              <p:nvPr/>
            </p:nvSpPr>
            <p:spPr bwMode="auto">
              <a:xfrm>
                <a:off x="5526088" y="2200275"/>
                <a:ext cx="7938" cy="3016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56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572"/>
              <p:cNvSpPr/>
              <p:nvPr/>
            </p:nvSpPr>
            <p:spPr bwMode="auto">
              <a:xfrm>
                <a:off x="5549901" y="22129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48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573"/>
              <p:cNvSpPr/>
              <p:nvPr/>
            </p:nvSpPr>
            <p:spPr bwMode="auto">
              <a:xfrm>
                <a:off x="5567363" y="22256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48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574"/>
              <p:cNvSpPr/>
              <p:nvPr/>
            </p:nvSpPr>
            <p:spPr bwMode="auto">
              <a:xfrm>
                <a:off x="5597526" y="2243138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1" h="57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Freeform 575"/>
              <p:cNvSpPr/>
              <p:nvPr/>
            </p:nvSpPr>
            <p:spPr bwMode="auto">
              <a:xfrm>
                <a:off x="5354638" y="2393950"/>
                <a:ext cx="6350" cy="317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61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Freeform 576"/>
              <p:cNvSpPr/>
              <p:nvPr/>
            </p:nvSpPr>
            <p:spPr bwMode="auto">
              <a:xfrm>
                <a:off x="5367338" y="24288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6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Freeform 577"/>
              <p:cNvSpPr/>
              <p:nvPr/>
            </p:nvSpPr>
            <p:spPr bwMode="auto">
              <a:xfrm>
                <a:off x="5384801" y="24542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75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Freeform 578"/>
              <p:cNvSpPr/>
              <p:nvPr/>
            </p:nvSpPr>
            <p:spPr bwMode="auto">
              <a:xfrm>
                <a:off x="5402263" y="2479675"/>
                <a:ext cx="6350" cy="39688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14" h="76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Freeform 579"/>
              <p:cNvSpPr/>
              <p:nvPr/>
            </p:nvSpPr>
            <p:spPr bwMode="auto">
              <a:xfrm>
                <a:off x="5426076" y="2497138"/>
                <a:ext cx="7938" cy="301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6" h="57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Freeform 580"/>
              <p:cNvSpPr/>
              <p:nvPr/>
            </p:nvSpPr>
            <p:spPr bwMode="auto">
              <a:xfrm>
                <a:off x="5446713" y="2514600"/>
                <a:ext cx="7938" cy="36513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l="0" t="0" r="r" b="b"/>
                <a:pathLst>
                  <a:path w="15" h="7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581"/>
              <p:cNvSpPr/>
              <p:nvPr/>
            </p:nvSpPr>
            <p:spPr bwMode="auto">
              <a:xfrm>
                <a:off x="5464176" y="2540000"/>
                <a:ext cx="9525" cy="31750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l="0" t="0" r="r" b="b"/>
                <a:pathLst>
                  <a:path w="18" h="61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Freeform 582"/>
              <p:cNvSpPr/>
              <p:nvPr/>
            </p:nvSpPr>
            <p:spPr bwMode="auto">
              <a:xfrm>
                <a:off x="5489576" y="2562225"/>
                <a:ext cx="7938" cy="301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57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 583"/>
              <p:cNvSpPr/>
              <p:nvPr/>
            </p:nvSpPr>
            <p:spPr bwMode="auto">
              <a:xfrm>
                <a:off x="5514976" y="2584450"/>
                <a:ext cx="9525" cy="3492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l="0" t="0" r="r" b="b"/>
                <a:pathLst>
                  <a:path w="19" h="66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584"/>
              <p:cNvSpPr/>
              <p:nvPr/>
            </p:nvSpPr>
            <p:spPr bwMode="auto">
              <a:xfrm>
                <a:off x="5538788" y="2609850"/>
                <a:ext cx="11113" cy="34925"/>
              </a:xfrm>
              <a:custGeom>
                <a:avLst/>
                <a:gdLst/>
                <a:ahLst/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l="0" t="0" r="r" b="b"/>
                <a:pathLst>
                  <a:path w="20" h="66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585"/>
              <p:cNvSpPr/>
              <p:nvPr/>
            </p:nvSpPr>
            <p:spPr bwMode="auto">
              <a:xfrm>
                <a:off x="5562601" y="2635250"/>
                <a:ext cx="6350" cy="31750"/>
              </a:xfrm>
              <a:custGeom>
                <a:avLst/>
                <a:gdLst/>
                <a:ahLst/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l="0" t="0" r="r" b="b"/>
                <a:pathLst>
                  <a:path w="13" h="62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586"/>
              <p:cNvSpPr/>
              <p:nvPr/>
            </p:nvSpPr>
            <p:spPr bwMode="auto">
              <a:xfrm>
                <a:off x="5580063" y="2647950"/>
                <a:ext cx="9525" cy="2381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l="0" t="0" r="r" b="b"/>
                <a:pathLst>
                  <a:path w="18" h="47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587"/>
              <p:cNvSpPr/>
              <p:nvPr/>
            </p:nvSpPr>
            <p:spPr bwMode="auto">
              <a:xfrm>
                <a:off x="5429251" y="2311400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2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588"/>
              <p:cNvSpPr/>
              <p:nvPr/>
            </p:nvSpPr>
            <p:spPr bwMode="auto">
              <a:xfrm>
                <a:off x="5454651" y="22907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589"/>
              <p:cNvSpPr/>
              <p:nvPr/>
            </p:nvSpPr>
            <p:spPr bwMode="auto">
              <a:xfrm>
                <a:off x="5481638" y="228123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590"/>
              <p:cNvSpPr/>
              <p:nvPr/>
            </p:nvSpPr>
            <p:spPr bwMode="auto">
              <a:xfrm>
                <a:off x="5503863" y="2281238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591"/>
              <p:cNvSpPr/>
              <p:nvPr/>
            </p:nvSpPr>
            <p:spPr bwMode="auto">
              <a:xfrm>
                <a:off x="5529263" y="2289175"/>
                <a:ext cx="11113" cy="428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9" h="81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 592"/>
              <p:cNvSpPr/>
              <p:nvPr/>
            </p:nvSpPr>
            <p:spPr bwMode="auto">
              <a:xfrm>
                <a:off x="5546726" y="2312988"/>
                <a:ext cx="7938" cy="4603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5" h="8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 593"/>
              <p:cNvSpPr/>
              <p:nvPr/>
            </p:nvSpPr>
            <p:spPr bwMode="auto">
              <a:xfrm>
                <a:off x="5567363" y="233838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Freeform 594"/>
              <p:cNvSpPr/>
              <p:nvPr/>
            </p:nvSpPr>
            <p:spPr bwMode="auto">
              <a:xfrm>
                <a:off x="5591176" y="2354263"/>
                <a:ext cx="7938" cy="3651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71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Freeform 595"/>
              <p:cNvSpPr/>
              <p:nvPr/>
            </p:nvSpPr>
            <p:spPr bwMode="auto">
              <a:xfrm>
                <a:off x="5614988" y="2376488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 596"/>
              <p:cNvSpPr/>
              <p:nvPr/>
            </p:nvSpPr>
            <p:spPr bwMode="auto">
              <a:xfrm>
                <a:off x="5637213" y="2398713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Freeform 597"/>
              <p:cNvSpPr/>
              <p:nvPr/>
            </p:nvSpPr>
            <p:spPr bwMode="auto">
              <a:xfrm>
                <a:off x="5657851" y="2419350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reeform 598"/>
              <p:cNvSpPr/>
              <p:nvPr/>
            </p:nvSpPr>
            <p:spPr bwMode="auto">
              <a:xfrm>
                <a:off x="5680076" y="2441575"/>
                <a:ext cx="7938" cy="36513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l="0" t="0" r="r" b="b"/>
                <a:pathLst>
                  <a:path w="14" h="7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Freeform 599"/>
              <p:cNvSpPr/>
              <p:nvPr/>
            </p:nvSpPr>
            <p:spPr bwMode="auto">
              <a:xfrm>
                <a:off x="5705476" y="2463800"/>
                <a:ext cx="7938" cy="31750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15" h="6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Freeform 600"/>
              <p:cNvSpPr/>
              <p:nvPr/>
            </p:nvSpPr>
            <p:spPr bwMode="auto">
              <a:xfrm>
                <a:off x="5730876" y="2486025"/>
                <a:ext cx="4763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6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Freeform 601"/>
              <p:cNvSpPr/>
              <p:nvPr/>
            </p:nvSpPr>
            <p:spPr bwMode="auto">
              <a:xfrm>
                <a:off x="5748338" y="250666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81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 602"/>
              <p:cNvSpPr/>
              <p:nvPr/>
            </p:nvSpPr>
            <p:spPr bwMode="auto">
              <a:xfrm>
                <a:off x="5761038" y="2528888"/>
                <a:ext cx="4763" cy="381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72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Freeform 603"/>
              <p:cNvSpPr/>
              <p:nvPr/>
            </p:nvSpPr>
            <p:spPr bwMode="auto">
              <a:xfrm>
                <a:off x="5775326" y="2544763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76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reeform 604"/>
              <p:cNvSpPr/>
              <p:nvPr/>
            </p:nvSpPr>
            <p:spPr bwMode="auto"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l="0" t="0" r="r" b="b"/>
                <a:pathLst>
                  <a:path w="1256" h="1235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 605"/>
              <p:cNvSpPr/>
              <p:nvPr/>
            </p:nvSpPr>
            <p:spPr bwMode="auto"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l="0" t="0" r="r" b="b"/>
                <a:pathLst>
                  <a:path w="690" h="352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 606"/>
              <p:cNvSpPr/>
              <p:nvPr/>
            </p:nvSpPr>
            <p:spPr bwMode="auto">
              <a:xfrm>
                <a:off x="5356226" y="2198688"/>
                <a:ext cx="147638" cy="49213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l="0" t="0" r="r" b="b"/>
                <a:pathLst>
                  <a:path w="279" h="94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6986505" y="4691170"/>
            <a:ext cx="889884" cy="898847"/>
            <a:chOff x="6480051" y="4589712"/>
            <a:chExt cx="889884" cy="898847"/>
          </a:xfrm>
        </p:grpSpPr>
        <p:sp useBgFill="1">
          <p:nvSpPr>
            <p:cNvPr id="126" name="椭圆 31"/>
            <p:cNvSpPr/>
            <p:nvPr/>
          </p:nvSpPr>
          <p:spPr>
            <a:xfrm rot="15654318">
              <a:off x="6475569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6679330" y="4803299"/>
              <a:ext cx="489734" cy="500458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128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4361907" y="4701291"/>
            <a:ext cx="889884" cy="898847"/>
            <a:chOff x="6480052" y="3317013"/>
            <a:chExt cx="889884" cy="898847"/>
          </a:xfrm>
        </p:grpSpPr>
        <p:sp useBgFill="1">
          <p:nvSpPr>
            <p:cNvPr id="149" name="椭圆 31"/>
            <p:cNvSpPr/>
            <p:nvPr/>
          </p:nvSpPr>
          <p:spPr>
            <a:xfrm rot="15654318">
              <a:off x="6475570" y="3321495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>
              <a:off x="6686480" y="3540620"/>
              <a:ext cx="530247" cy="465902"/>
              <a:chOff x="6208713" y="1243013"/>
              <a:chExt cx="706438" cy="620713"/>
            </a:xfrm>
            <a:solidFill>
              <a:schemeClr val="bg1"/>
            </a:solidFill>
          </p:grpSpPr>
          <p:sp>
            <p:nvSpPr>
              <p:cNvPr id="151" name="Freeform 804"/>
              <p:cNvSpPr/>
              <p:nvPr/>
            </p:nvSpPr>
            <p:spPr bwMode="auto">
              <a:xfrm>
                <a:off x="6270626" y="1622425"/>
                <a:ext cx="26988" cy="68263"/>
              </a:xfrm>
              <a:custGeom>
                <a:avLst/>
                <a:gdLst/>
                <a:ahLst/>
                <a:cxnLst>
                  <a:cxn ang="0">
                    <a:pos x="51" y="5"/>
                  </a:cxn>
                  <a:cxn ang="0">
                    <a:pos x="51" y="5"/>
                  </a:cxn>
                  <a:cxn ang="0">
                    <a:pos x="50" y="3"/>
                  </a:cxn>
                  <a:cxn ang="0">
                    <a:pos x="49" y="1"/>
                  </a:cxn>
                  <a:cxn ang="0">
                    <a:pos x="48" y="1"/>
                  </a:cxn>
                  <a:cxn ang="0">
                    <a:pos x="46" y="0"/>
                  </a:cxn>
                  <a:cxn ang="0">
                    <a:pos x="44" y="1"/>
                  </a:cxn>
                  <a:cxn ang="0">
                    <a:pos x="43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0" y="14"/>
                  </a:cxn>
                  <a:cxn ang="0">
                    <a:pos x="37" y="25"/>
                  </a:cxn>
                  <a:cxn ang="0">
                    <a:pos x="34" y="35"/>
                  </a:cxn>
                  <a:cxn ang="0">
                    <a:pos x="30" y="44"/>
                  </a:cxn>
                  <a:cxn ang="0">
                    <a:pos x="21" y="64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9" y="92"/>
                  </a:cxn>
                  <a:cxn ang="0">
                    <a:pos x="3" y="105"/>
                  </a:cxn>
                  <a:cxn ang="0">
                    <a:pos x="1" y="112"/>
                  </a:cxn>
                  <a:cxn ang="0">
                    <a:pos x="0" y="119"/>
                  </a:cxn>
                  <a:cxn ang="0">
                    <a:pos x="1" y="124"/>
                  </a:cxn>
                  <a:cxn ang="0">
                    <a:pos x="2" y="126"/>
                  </a:cxn>
                  <a:cxn ang="0">
                    <a:pos x="4" y="128"/>
                  </a:cxn>
                  <a:cxn ang="0">
                    <a:pos x="4" y="128"/>
                  </a:cxn>
                  <a:cxn ang="0">
                    <a:pos x="6" y="129"/>
                  </a:cxn>
                  <a:cxn ang="0">
                    <a:pos x="9" y="129"/>
                  </a:cxn>
                  <a:cxn ang="0">
                    <a:pos x="12" y="128"/>
                  </a:cxn>
                  <a:cxn ang="0">
                    <a:pos x="13" y="126"/>
                  </a:cxn>
                  <a:cxn ang="0">
                    <a:pos x="13" y="125"/>
                  </a:cxn>
                  <a:cxn ang="0">
                    <a:pos x="13" y="123"/>
                  </a:cxn>
                  <a:cxn ang="0">
                    <a:pos x="11" y="122"/>
                  </a:cxn>
                  <a:cxn ang="0">
                    <a:pos x="11" y="122"/>
                  </a:cxn>
                  <a:cxn ang="0">
                    <a:pos x="11" y="120"/>
                  </a:cxn>
                  <a:cxn ang="0">
                    <a:pos x="10" y="117"/>
                  </a:cxn>
                  <a:cxn ang="0">
                    <a:pos x="11" y="109"/>
                  </a:cxn>
                  <a:cxn ang="0">
                    <a:pos x="14" y="100"/>
                  </a:cxn>
                  <a:cxn ang="0">
                    <a:pos x="19" y="90"/>
                  </a:cxn>
                  <a:cxn ang="0">
                    <a:pos x="27" y="69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3" y="36"/>
                  </a:cxn>
                  <a:cxn ang="0">
                    <a:pos x="46" y="26"/>
                  </a:cxn>
                  <a:cxn ang="0">
                    <a:pos x="49" y="14"/>
                  </a:cxn>
                  <a:cxn ang="0">
                    <a:pos x="49" y="14"/>
                  </a:cxn>
                  <a:cxn ang="0">
                    <a:pos x="50" y="13"/>
                  </a:cxn>
                  <a:cxn ang="0">
                    <a:pos x="51" y="11"/>
                  </a:cxn>
                  <a:cxn ang="0">
                    <a:pos x="51" y="5"/>
                  </a:cxn>
                </a:cxnLst>
                <a:rect l="0" t="0" r="r" b="b"/>
                <a:pathLst>
                  <a:path w="51" h="129">
                    <a:moveTo>
                      <a:pt x="51" y="5"/>
                    </a:moveTo>
                    <a:lnTo>
                      <a:pt x="51" y="5"/>
                    </a:lnTo>
                    <a:lnTo>
                      <a:pt x="50" y="3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14"/>
                    </a:lnTo>
                    <a:lnTo>
                      <a:pt x="37" y="25"/>
                    </a:lnTo>
                    <a:lnTo>
                      <a:pt x="34" y="35"/>
                    </a:lnTo>
                    <a:lnTo>
                      <a:pt x="30" y="44"/>
                    </a:lnTo>
                    <a:lnTo>
                      <a:pt x="21" y="64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9" y="92"/>
                    </a:lnTo>
                    <a:lnTo>
                      <a:pt x="3" y="105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1" y="124"/>
                    </a:lnTo>
                    <a:lnTo>
                      <a:pt x="2" y="126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6" y="129"/>
                    </a:lnTo>
                    <a:lnTo>
                      <a:pt x="9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3" y="123"/>
                    </a:lnTo>
                    <a:lnTo>
                      <a:pt x="11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0" y="117"/>
                    </a:lnTo>
                    <a:lnTo>
                      <a:pt x="11" y="109"/>
                    </a:lnTo>
                    <a:lnTo>
                      <a:pt x="14" y="100"/>
                    </a:lnTo>
                    <a:lnTo>
                      <a:pt x="19" y="90"/>
                    </a:lnTo>
                    <a:lnTo>
                      <a:pt x="27" y="69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3" y="36"/>
                    </a:lnTo>
                    <a:lnTo>
                      <a:pt x="46" y="2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Freeform 805"/>
              <p:cNvSpPr/>
              <p:nvPr/>
            </p:nvSpPr>
            <p:spPr bwMode="auto">
              <a:xfrm>
                <a:off x="6315076" y="1671638"/>
                <a:ext cx="15875" cy="41275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7" y="38"/>
                  </a:cxn>
                  <a:cxn ang="0">
                    <a:pos x="2" y="56"/>
                  </a:cxn>
                  <a:cxn ang="0">
                    <a:pos x="1" y="65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6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9" y="74"/>
                  </a:cxn>
                  <a:cxn ang="0">
                    <a:pos x="9" y="74"/>
                  </a:cxn>
                  <a:cxn ang="0">
                    <a:pos x="10" y="65"/>
                  </a:cxn>
                  <a:cxn ang="0">
                    <a:pos x="11" y="57"/>
                  </a:cxn>
                  <a:cxn ang="0">
                    <a:pos x="16" y="39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2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78">
                    <a:moveTo>
                      <a:pt x="20" y="3"/>
                    </a:moveTo>
                    <a:lnTo>
                      <a:pt x="20" y="3"/>
                    </a:lnTo>
                    <a:lnTo>
                      <a:pt x="7" y="38"/>
                    </a:lnTo>
                    <a:lnTo>
                      <a:pt x="2" y="56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10" y="65"/>
                    </a:lnTo>
                    <a:lnTo>
                      <a:pt x="11" y="57"/>
                    </a:lnTo>
                    <a:lnTo>
                      <a:pt x="16" y="3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Freeform 806"/>
              <p:cNvSpPr/>
              <p:nvPr/>
            </p:nvSpPr>
            <p:spPr bwMode="auto">
              <a:xfrm>
                <a:off x="6359526" y="1677988"/>
                <a:ext cx="20638" cy="698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0" y="33"/>
                  </a:cxn>
                  <a:cxn ang="0">
                    <a:pos x="11" y="63"/>
                  </a:cxn>
                  <a:cxn ang="0">
                    <a:pos x="6" y="79"/>
                  </a:cxn>
                  <a:cxn ang="0">
                    <a:pos x="3" y="94"/>
                  </a:cxn>
                  <a:cxn ang="0">
                    <a:pos x="1" y="110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3" y="129"/>
                  </a:cxn>
                  <a:cxn ang="0">
                    <a:pos x="4" y="130"/>
                  </a:cxn>
                  <a:cxn ang="0">
                    <a:pos x="6" y="129"/>
                  </a:cxn>
                  <a:cxn ang="0">
                    <a:pos x="7" y="128"/>
                  </a:cxn>
                  <a:cxn ang="0">
                    <a:pos x="9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0"/>
                  </a:cxn>
                  <a:cxn ang="0">
                    <a:pos x="12" y="94"/>
                  </a:cxn>
                  <a:cxn ang="0">
                    <a:pos x="16" y="80"/>
                  </a:cxn>
                  <a:cxn ang="0">
                    <a:pos x="20" y="64"/>
                  </a:cxn>
                  <a:cxn ang="0">
                    <a:pos x="30" y="35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30">
                    <a:moveTo>
                      <a:pt x="32" y="4"/>
                    </a:moveTo>
                    <a:lnTo>
                      <a:pt x="32" y="4"/>
                    </a:lnTo>
                    <a:lnTo>
                      <a:pt x="20" y="33"/>
                    </a:lnTo>
                    <a:lnTo>
                      <a:pt x="11" y="63"/>
                    </a:lnTo>
                    <a:lnTo>
                      <a:pt x="6" y="79"/>
                    </a:lnTo>
                    <a:lnTo>
                      <a:pt x="3" y="94"/>
                    </a:lnTo>
                    <a:lnTo>
                      <a:pt x="1" y="11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3" y="129"/>
                    </a:lnTo>
                    <a:lnTo>
                      <a:pt x="4" y="130"/>
                    </a:lnTo>
                    <a:lnTo>
                      <a:pt x="6" y="129"/>
                    </a:lnTo>
                    <a:lnTo>
                      <a:pt x="7" y="128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0"/>
                    </a:lnTo>
                    <a:lnTo>
                      <a:pt x="12" y="94"/>
                    </a:lnTo>
                    <a:lnTo>
                      <a:pt x="16" y="80"/>
                    </a:lnTo>
                    <a:lnTo>
                      <a:pt x="20" y="64"/>
                    </a:lnTo>
                    <a:lnTo>
                      <a:pt x="30" y="3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Freeform 807"/>
              <p:cNvSpPr/>
              <p:nvPr/>
            </p:nvSpPr>
            <p:spPr bwMode="auto">
              <a:xfrm>
                <a:off x="6392863" y="1708150"/>
                <a:ext cx="20638" cy="55563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7" y="17"/>
                  </a:cxn>
                  <a:cxn ang="0">
                    <a:pos x="23" y="28"/>
                  </a:cxn>
                  <a:cxn ang="0">
                    <a:pos x="13" y="51"/>
                  </a:cxn>
                  <a:cxn ang="0">
                    <a:pos x="8" y="63"/>
                  </a:cxn>
                  <a:cxn ang="0">
                    <a:pos x="4" y="74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0" y="87"/>
                  </a:cxn>
                  <a:cxn ang="0">
                    <a:pos x="13" y="75"/>
                  </a:cxn>
                  <a:cxn ang="0">
                    <a:pos x="17" y="64"/>
                  </a:cxn>
                  <a:cxn ang="0">
                    <a:pos x="22" y="53"/>
                  </a:cxn>
                  <a:cxn ang="0">
                    <a:pos x="33" y="30"/>
                  </a:cxn>
                  <a:cxn ang="0">
                    <a:pos x="37" y="19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4">
                    <a:moveTo>
                      <a:pt x="32" y="4"/>
                    </a:moveTo>
                    <a:lnTo>
                      <a:pt x="32" y="4"/>
                    </a:lnTo>
                    <a:lnTo>
                      <a:pt x="27" y="17"/>
                    </a:lnTo>
                    <a:lnTo>
                      <a:pt x="23" y="28"/>
                    </a:lnTo>
                    <a:lnTo>
                      <a:pt x="13" y="51"/>
                    </a:lnTo>
                    <a:lnTo>
                      <a:pt x="8" y="63"/>
                    </a:lnTo>
                    <a:lnTo>
                      <a:pt x="4" y="74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0" y="87"/>
                    </a:lnTo>
                    <a:lnTo>
                      <a:pt x="13" y="75"/>
                    </a:lnTo>
                    <a:lnTo>
                      <a:pt x="17" y="64"/>
                    </a:lnTo>
                    <a:lnTo>
                      <a:pt x="22" y="53"/>
                    </a:lnTo>
                    <a:lnTo>
                      <a:pt x="33" y="30"/>
                    </a:lnTo>
                    <a:lnTo>
                      <a:pt x="37" y="19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Freeform 809"/>
              <p:cNvSpPr/>
              <p:nvPr/>
            </p:nvSpPr>
            <p:spPr bwMode="auto">
              <a:xfrm>
                <a:off x="6438900" y="1719263"/>
                <a:ext cx="31750" cy="65088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51" y="2"/>
                  </a:cxn>
                  <a:cxn ang="0">
                    <a:pos x="37" y="25"/>
                  </a:cxn>
                  <a:cxn ang="0">
                    <a:pos x="25" y="44"/>
                  </a:cxn>
                  <a:cxn ang="0">
                    <a:pos x="14" y="64"/>
                  </a:cxn>
                  <a:cxn ang="0">
                    <a:pos x="6" y="83"/>
                  </a:cxn>
                  <a:cxn ang="0">
                    <a:pos x="2" y="93"/>
                  </a:cxn>
                  <a:cxn ang="0">
                    <a:pos x="0" y="101"/>
                  </a:cxn>
                  <a:cxn ang="0">
                    <a:pos x="0" y="108"/>
                  </a:cxn>
                  <a:cxn ang="0">
                    <a:pos x="1" y="114"/>
                  </a:cxn>
                  <a:cxn ang="0">
                    <a:pos x="2" y="116"/>
                  </a:cxn>
                  <a:cxn ang="0">
                    <a:pos x="5" y="119"/>
                  </a:cxn>
                  <a:cxn ang="0">
                    <a:pos x="7" y="120"/>
                  </a:cxn>
                  <a:cxn ang="0">
                    <a:pos x="10" y="123"/>
                  </a:cxn>
                  <a:cxn ang="0">
                    <a:pos x="10" y="123"/>
                  </a:cxn>
                  <a:cxn ang="0">
                    <a:pos x="12" y="123"/>
                  </a:cxn>
                  <a:cxn ang="0">
                    <a:pos x="14" y="123"/>
                  </a:cxn>
                  <a:cxn ang="0">
                    <a:pos x="15" y="120"/>
                  </a:cxn>
                  <a:cxn ang="0">
                    <a:pos x="16" y="119"/>
                  </a:cxn>
                  <a:cxn ang="0">
                    <a:pos x="15" y="115"/>
                  </a:cxn>
                  <a:cxn ang="0">
                    <a:pos x="14" y="114"/>
                  </a:cxn>
                  <a:cxn ang="0">
                    <a:pos x="13" y="113"/>
                  </a:cxn>
                  <a:cxn ang="0">
                    <a:pos x="13" y="113"/>
                  </a:cxn>
                  <a:cxn ang="0">
                    <a:pos x="11" y="112"/>
                  </a:cxn>
                  <a:cxn ang="0">
                    <a:pos x="10" y="111"/>
                  </a:cxn>
                  <a:cxn ang="0">
                    <a:pos x="10" y="107"/>
                  </a:cxn>
                  <a:cxn ang="0">
                    <a:pos x="10" y="102"/>
                  </a:cxn>
                  <a:cxn ang="0">
                    <a:pos x="12" y="96"/>
                  </a:cxn>
                  <a:cxn ang="0">
                    <a:pos x="18" y="80"/>
                  </a:cxn>
                  <a:cxn ang="0">
                    <a:pos x="27" y="62"/>
                  </a:cxn>
                  <a:cxn ang="0">
                    <a:pos x="47" y="27"/>
                  </a:cxn>
                  <a:cxn ang="0">
                    <a:pos x="59" y="7"/>
                  </a:cxn>
                  <a:cxn ang="0">
                    <a:pos x="59" y="7"/>
                  </a:cxn>
                  <a:cxn ang="0">
                    <a:pos x="60" y="5"/>
                  </a:cxn>
                  <a:cxn ang="0">
                    <a:pos x="59" y="3"/>
                  </a:cxn>
                  <a:cxn ang="0">
                    <a:pos x="59" y="1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60" h="123">
                    <a:moveTo>
                      <a:pt x="51" y="2"/>
                    </a:moveTo>
                    <a:lnTo>
                      <a:pt x="51" y="2"/>
                    </a:lnTo>
                    <a:lnTo>
                      <a:pt x="37" y="25"/>
                    </a:lnTo>
                    <a:lnTo>
                      <a:pt x="25" y="44"/>
                    </a:lnTo>
                    <a:lnTo>
                      <a:pt x="14" y="64"/>
                    </a:lnTo>
                    <a:lnTo>
                      <a:pt x="6" y="83"/>
                    </a:lnTo>
                    <a:lnTo>
                      <a:pt x="2" y="93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5" y="119"/>
                    </a:lnTo>
                    <a:lnTo>
                      <a:pt x="7" y="120"/>
                    </a:lnTo>
                    <a:lnTo>
                      <a:pt x="10" y="123"/>
                    </a:lnTo>
                    <a:lnTo>
                      <a:pt x="10" y="12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5" y="120"/>
                    </a:lnTo>
                    <a:lnTo>
                      <a:pt x="16" y="119"/>
                    </a:lnTo>
                    <a:lnTo>
                      <a:pt x="15" y="115"/>
                    </a:lnTo>
                    <a:lnTo>
                      <a:pt x="14" y="114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1" y="112"/>
                    </a:lnTo>
                    <a:lnTo>
                      <a:pt x="10" y="111"/>
                    </a:lnTo>
                    <a:lnTo>
                      <a:pt x="10" y="107"/>
                    </a:lnTo>
                    <a:lnTo>
                      <a:pt x="10" y="102"/>
                    </a:lnTo>
                    <a:lnTo>
                      <a:pt x="12" y="96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47" y="2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0" y="5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Freeform 810"/>
              <p:cNvSpPr/>
              <p:nvPr/>
            </p:nvSpPr>
            <p:spPr bwMode="auto">
              <a:xfrm>
                <a:off x="6478588" y="1731963"/>
                <a:ext cx="28575" cy="65088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5" y="1"/>
                  </a:cxn>
                  <a:cxn ang="0">
                    <a:pos x="40" y="8"/>
                  </a:cxn>
                  <a:cxn ang="0">
                    <a:pos x="34" y="14"/>
                  </a:cxn>
                  <a:cxn ang="0">
                    <a:pos x="25" y="26"/>
                  </a:cxn>
                  <a:cxn ang="0">
                    <a:pos x="16" y="41"/>
                  </a:cxn>
                  <a:cxn ang="0">
                    <a:pos x="10" y="55"/>
                  </a:cxn>
                  <a:cxn ang="0">
                    <a:pos x="6" y="71"/>
                  </a:cxn>
                  <a:cxn ang="0">
                    <a:pos x="3" y="87"/>
                  </a:cxn>
                  <a:cxn ang="0">
                    <a:pos x="1" y="103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119"/>
                  </a:cxn>
                  <a:cxn ang="0">
                    <a:pos x="10" y="104"/>
                  </a:cxn>
                  <a:cxn ang="0">
                    <a:pos x="12" y="88"/>
                  </a:cxn>
                  <a:cxn ang="0">
                    <a:pos x="15" y="74"/>
                  </a:cxn>
                  <a:cxn ang="0">
                    <a:pos x="19" y="59"/>
                  </a:cxn>
                  <a:cxn ang="0">
                    <a:pos x="25" y="45"/>
                  </a:cxn>
                  <a:cxn ang="0">
                    <a:pos x="33" y="31"/>
                  </a:cxn>
                  <a:cxn ang="0">
                    <a:pos x="41" y="19"/>
                  </a:cxn>
                  <a:cxn ang="0">
                    <a:pos x="53" y="9"/>
                  </a:cxn>
                  <a:cxn ang="0">
                    <a:pos x="53" y="9"/>
                  </a:cxn>
                  <a:cxn ang="0">
                    <a:pos x="54" y="7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5" y="1"/>
                  </a:cxn>
                </a:cxnLst>
                <a:rect l="0" t="0" r="r" b="b"/>
                <a:pathLst>
                  <a:path w="54" h="123">
                    <a:moveTo>
                      <a:pt x="45" y="1"/>
                    </a:moveTo>
                    <a:lnTo>
                      <a:pt x="45" y="1"/>
                    </a:lnTo>
                    <a:lnTo>
                      <a:pt x="40" y="8"/>
                    </a:lnTo>
                    <a:lnTo>
                      <a:pt x="34" y="14"/>
                    </a:lnTo>
                    <a:lnTo>
                      <a:pt x="25" y="26"/>
                    </a:lnTo>
                    <a:lnTo>
                      <a:pt x="16" y="41"/>
                    </a:lnTo>
                    <a:lnTo>
                      <a:pt x="10" y="55"/>
                    </a:lnTo>
                    <a:lnTo>
                      <a:pt x="6" y="71"/>
                    </a:lnTo>
                    <a:lnTo>
                      <a:pt x="3" y="87"/>
                    </a:lnTo>
                    <a:lnTo>
                      <a:pt x="1" y="10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0" y="104"/>
                    </a:lnTo>
                    <a:lnTo>
                      <a:pt x="12" y="88"/>
                    </a:lnTo>
                    <a:lnTo>
                      <a:pt x="15" y="74"/>
                    </a:lnTo>
                    <a:lnTo>
                      <a:pt x="19" y="59"/>
                    </a:lnTo>
                    <a:lnTo>
                      <a:pt x="25" y="45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Freeform 811"/>
              <p:cNvSpPr/>
              <p:nvPr/>
            </p:nvSpPr>
            <p:spPr bwMode="auto">
              <a:xfrm>
                <a:off x="6523038" y="1739900"/>
                <a:ext cx="25400" cy="61913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39" y="3"/>
                  </a:cxn>
                  <a:cxn ang="0">
                    <a:pos x="27" y="29"/>
                  </a:cxn>
                  <a:cxn ang="0">
                    <a:pos x="17" y="56"/>
                  </a:cxn>
                  <a:cxn ang="0">
                    <a:pos x="8" y="82"/>
                  </a:cxn>
                  <a:cxn ang="0">
                    <a:pos x="4" y="96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4" y="116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3" y="99"/>
                  </a:cxn>
                  <a:cxn ang="0">
                    <a:pos x="16" y="85"/>
                  </a:cxn>
                  <a:cxn ang="0">
                    <a:pos x="25" y="58"/>
                  </a:cxn>
                  <a:cxn ang="0">
                    <a:pos x="37" y="32"/>
                  </a:cxn>
                  <a:cxn ang="0">
                    <a:pos x="47" y="5"/>
                  </a:cxn>
                  <a:cxn ang="0">
                    <a:pos x="47" y="5"/>
                  </a:cxn>
                  <a:cxn ang="0">
                    <a:pos x="48" y="3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9" y="3"/>
                  </a:cxn>
                  <a:cxn ang="0">
                    <a:pos x="39" y="3"/>
                  </a:cxn>
                </a:cxnLst>
                <a:rect l="0" t="0" r="r" b="b"/>
                <a:pathLst>
                  <a:path w="48" h="117">
                    <a:moveTo>
                      <a:pt x="39" y="3"/>
                    </a:moveTo>
                    <a:lnTo>
                      <a:pt x="39" y="3"/>
                    </a:lnTo>
                    <a:lnTo>
                      <a:pt x="27" y="29"/>
                    </a:lnTo>
                    <a:lnTo>
                      <a:pt x="17" y="56"/>
                    </a:lnTo>
                    <a:lnTo>
                      <a:pt x="8" y="82"/>
                    </a:lnTo>
                    <a:lnTo>
                      <a:pt x="4" y="96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3" y="99"/>
                    </a:lnTo>
                    <a:lnTo>
                      <a:pt x="16" y="85"/>
                    </a:lnTo>
                    <a:lnTo>
                      <a:pt x="25" y="58"/>
                    </a:lnTo>
                    <a:lnTo>
                      <a:pt x="37" y="32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3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Freeform 812"/>
              <p:cNvSpPr/>
              <p:nvPr/>
            </p:nvSpPr>
            <p:spPr bwMode="auto">
              <a:xfrm>
                <a:off x="6572250" y="1743075"/>
                <a:ext cx="28575" cy="61913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5" y="2"/>
                  </a:cxn>
                  <a:cxn ang="0">
                    <a:pos x="37" y="14"/>
                  </a:cxn>
                  <a:cxn ang="0">
                    <a:pos x="28" y="27"/>
                  </a:cxn>
                  <a:cxn ang="0">
                    <a:pos x="22" y="40"/>
                  </a:cxn>
                  <a:cxn ang="0">
                    <a:pos x="16" y="54"/>
                  </a:cxn>
                  <a:cxn ang="0">
                    <a:pos x="11" y="67"/>
                  </a:cxn>
                  <a:cxn ang="0">
                    <a:pos x="7" y="82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4"/>
                  </a:cxn>
                  <a:cxn ang="0">
                    <a:pos x="3" y="116"/>
                  </a:cxn>
                  <a:cxn ang="0">
                    <a:pos x="6" y="117"/>
                  </a:cxn>
                  <a:cxn ang="0">
                    <a:pos x="8" y="115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6" y="106"/>
                  </a:cxn>
                  <a:cxn ang="0">
                    <a:pos x="15" y="104"/>
                  </a:cxn>
                  <a:cxn ang="0">
                    <a:pos x="14" y="102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8" y="75"/>
                  </a:cxn>
                  <a:cxn ang="0">
                    <a:pos x="22" y="63"/>
                  </a:cxn>
                  <a:cxn ang="0">
                    <a:pos x="27" y="52"/>
                  </a:cxn>
                  <a:cxn ang="0">
                    <a:pos x="33" y="39"/>
                  </a:cxn>
                  <a:cxn ang="0">
                    <a:pos x="39" y="28"/>
                  </a:cxn>
                  <a:cxn ang="0">
                    <a:pos x="45" y="18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2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5" y="2"/>
                  </a:cxn>
                  <a:cxn ang="0">
                    <a:pos x="45" y="2"/>
                  </a:cxn>
                </a:cxnLst>
                <a:rect l="0" t="0" r="r" b="b"/>
                <a:pathLst>
                  <a:path w="54" h="117">
                    <a:moveTo>
                      <a:pt x="45" y="2"/>
                    </a:moveTo>
                    <a:lnTo>
                      <a:pt x="45" y="2"/>
                    </a:lnTo>
                    <a:lnTo>
                      <a:pt x="37" y="14"/>
                    </a:lnTo>
                    <a:lnTo>
                      <a:pt x="28" y="27"/>
                    </a:lnTo>
                    <a:lnTo>
                      <a:pt x="22" y="40"/>
                    </a:lnTo>
                    <a:lnTo>
                      <a:pt x="16" y="54"/>
                    </a:lnTo>
                    <a:lnTo>
                      <a:pt x="11" y="67"/>
                    </a:lnTo>
                    <a:lnTo>
                      <a:pt x="7" y="82"/>
                    </a:lnTo>
                    <a:lnTo>
                      <a:pt x="3" y="96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3" y="116"/>
                    </a:lnTo>
                    <a:lnTo>
                      <a:pt x="6" y="117"/>
                    </a:lnTo>
                    <a:lnTo>
                      <a:pt x="8" y="115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6" y="106"/>
                    </a:lnTo>
                    <a:lnTo>
                      <a:pt x="15" y="104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8" y="75"/>
                    </a:lnTo>
                    <a:lnTo>
                      <a:pt x="22" y="63"/>
                    </a:lnTo>
                    <a:lnTo>
                      <a:pt x="27" y="52"/>
                    </a:lnTo>
                    <a:lnTo>
                      <a:pt x="33" y="39"/>
                    </a:lnTo>
                    <a:lnTo>
                      <a:pt x="39" y="28"/>
                    </a:lnTo>
                    <a:lnTo>
                      <a:pt x="45" y="18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5" y="2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Freeform 813"/>
              <p:cNvSpPr/>
              <p:nvPr/>
            </p:nvSpPr>
            <p:spPr bwMode="auto">
              <a:xfrm>
                <a:off x="6629400" y="1741488"/>
                <a:ext cx="28575" cy="55563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39" y="14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4" y="32"/>
                  </a:cxn>
                  <a:cxn ang="0">
                    <a:pos x="33" y="38"/>
                  </a:cxn>
                  <a:cxn ang="0">
                    <a:pos x="32" y="44"/>
                  </a:cxn>
                  <a:cxn ang="0">
                    <a:pos x="31" y="48"/>
                  </a:cxn>
                  <a:cxn ang="0">
                    <a:pos x="30" y="50"/>
                  </a:cxn>
                  <a:cxn ang="0">
                    <a:pos x="30" y="50"/>
                  </a:cxn>
                  <a:cxn ang="0">
                    <a:pos x="25" y="55"/>
                  </a:cxn>
                  <a:cxn ang="0">
                    <a:pos x="22" y="61"/>
                  </a:cxn>
                  <a:cxn ang="0">
                    <a:pos x="15" y="73"/>
                  </a:cxn>
                  <a:cxn ang="0">
                    <a:pos x="9" y="86"/>
                  </a:cxn>
                  <a:cxn ang="0">
                    <a:pos x="5" y="91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7" y="103"/>
                  </a:cxn>
                  <a:cxn ang="0">
                    <a:pos x="14" y="94"/>
                  </a:cxn>
                  <a:cxn ang="0">
                    <a:pos x="21" y="84"/>
                  </a:cxn>
                  <a:cxn ang="0">
                    <a:pos x="31" y="63"/>
                  </a:cxn>
                  <a:cxn ang="0">
                    <a:pos x="31" y="63"/>
                  </a:cxn>
                  <a:cxn ang="0">
                    <a:pos x="34" y="60"/>
                  </a:cxn>
                  <a:cxn ang="0">
                    <a:pos x="37" y="57"/>
                  </a:cxn>
                  <a:cxn ang="0">
                    <a:pos x="39" y="54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2" y="38"/>
                  </a:cxn>
                  <a:cxn ang="0">
                    <a:pos x="44" y="28"/>
                  </a:cxn>
                  <a:cxn ang="0">
                    <a:pos x="48" y="18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53" y="5"/>
                  </a:cxn>
                  <a:cxn ang="0">
                    <a:pos x="53" y="4"/>
                  </a:cxn>
                  <a:cxn ang="0">
                    <a:pos x="51" y="1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3"/>
                  </a:cxn>
                </a:cxnLst>
                <a:rect l="0" t="0" r="r" b="b"/>
                <a:pathLst>
                  <a:path w="53" h="105">
                    <a:moveTo>
                      <a:pt x="44" y="3"/>
                    </a:moveTo>
                    <a:lnTo>
                      <a:pt x="44" y="3"/>
                    </a:lnTo>
                    <a:lnTo>
                      <a:pt x="39" y="14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4" y="32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1" y="48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5" y="55"/>
                    </a:lnTo>
                    <a:lnTo>
                      <a:pt x="22" y="61"/>
                    </a:lnTo>
                    <a:lnTo>
                      <a:pt x="15" y="73"/>
                    </a:lnTo>
                    <a:lnTo>
                      <a:pt x="9" y="86"/>
                    </a:lnTo>
                    <a:lnTo>
                      <a:pt x="5" y="91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14" y="94"/>
                    </a:lnTo>
                    <a:lnTo>
                      <a:pt x="21" y="84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4" y="60"/>
                    </a:lnTo>
                    <a:lnTo>
                      <a:pt x="37" y="57"/>
                    </a:lnTo>
                    <a:lnTo>
                      <a:pt x="39" y="54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2" y="38"/>
                    </a:lnTo>
                    <a:lnTo>
                      <a:pt x="44" y="28"/>
                    </a:lnTo>
                    <a:lnTo>
                      <a:pt x="48" y="18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Freeform 814"/>
              <p:cNvSpPr/>
              <p:nvPr/>
            </p:nvSpPr>
            <p:spPr bwMode="auto">
              <a:xfrm>
                <a:off x="6673850" y="1739900"/>
                <a:ext cx="20638" cy="53975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9" y="16"/>
                  </a:cxn>
                  <a:cxn ang="0">
                    <a:pos x="26" y="28"/>
                  </a:cxn>
                  <a:cxn ang="0">
                    <a:pos x="22" y="40"/>
                  </a:cxn>
                  <a:cxn ang="0">
                    <a:pos x="18" y="51"/>
                  </a:cxn>
                  <a:cxn ang="0">
                    <a:pos x="8" y="74"/>
                  </a:cxn>
                  <a:cxn ang="0">
                    <a:pos x="4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1"/>
                  </a:cxn>
                  <a:cxn ang="0">
                    <a:pos x="2" y="102"/>
                  </a:cxn>
                  <a:cxn ang="0">
                    <a:pos x="4" y="103"/>
                  </a:cxn>
                  <a:cxn ang="0">
                    <a:pos x="5" y="103"/>
                  </a:cxn>
                  <a:cxn ang="0">
                    <a:pos x="7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2" y="88"/>
                  </a:cxn>
                  <a:cxn ang="0">
                    <a:pos x="17" y="76"/>
                  </a:cxn>
                  <a:cxn ang="0">
                    <a:pos x="27" y="53"/>
                  </a:cxn>
                  <a:cxn ang="0">
                    <a:pos x="32" y="41"/>
                  </a:cxn>
                  <a:cxn ang="0">
                    <a:pos x="36" y="29"/>
                  </a:cxn>
                  <a:cxn ang="0">
                    <a:pos x="39" y="16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3">
                    <a:moveTo>
                      <a:pt x="32" y="4"/>
                    </a:moveTo>
                    <a:lnTo>
                      <a:pt x="32" y="4"/>
                    </a:lnTo>
                    <a:lnTo>
                      <a:pt x="29" y="16"/>
                    </a:lnTo>
                    <a:lnTo>
                      <a:pt x="26" y="28"/>
                    </a:lnTo>
                    <a:lnTo>
                      <a:pt x="22" y="40"/>
                    </a:lnTo>
                    <a:lnTo>
                      <a:pt x="18" y="51"/>
                    </a:lnTo>
                    <a:lnTo>
                      <a:pt x="8" y="74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1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7" y="53"/>
                    </a:lnTo>
                    <a:lnTo>
                      <a:pt x="32" y="41"/>
                    </a:lnTo>
                    <a:lnTo>
                      <a:pt x="36" y="29"/>
                    </a:lnTo>
                    <a:lnTo>
                      <a:pt x="39" y="1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Freeform 815"/>
              <p:cNvSpPr/>
              <p:nvPr/>
            </p:nvSpPr>
            <p:spPr bwMode="auto">
              <a:xfrm>
                <a:off x="6811963" y="1671638"/>
                <a:ext cx="9525" cy="38100"/>
              </a:xfrm>
              <a:custGeom>
                <a:avLst/>
                <a:gdLst/>
                <a:ahLst/>
                <a:cxnLst>
                  <a:cxn ang="0">
                    <a:pos x="11" y="58"/>
                  </a:cxn>
                  <a:cxn ang="0">
                    <a:pos x="11" y="58"/>
                  </a:cxn>
                  <a:cxn ang="0">
                    <a:pos x="10" y="51"/>
                  </a:cxn>
                  <a:cxn ang="0">
                    <a:pos x="9" y="44"/>
                  </a:cxn>
                  <a:cxn ang="0">
                    <a:pos x="10" y="33"/>
                  </a:cxn>
                  <a:cxn ang="0">
                    <a:pos x="10" y="3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20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3" y="63"/>
                  </a:cxn>
                  <a:cxn ang="0">
                    <a:pos x="5" y="6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11" y="72"/>
                  </a:cxn>
                  <a:cxn ang="0">
                    <a:pos x="13" y="72"/>
                  </a:cxn>
                  <a:cxn ang="0">
                    <a:pos x="15" y="72"/>
                  </a:cxn>
                  <a:cxn ang="0">
                    <a:pos x="17" y="70"/>
                  </a:cxn>
                  <a:cxn ang="0">
                    <a:pos x="17" y="68"/>
                  </a:cxn>
                  <a:cxn ang="0">
                    <a:pos x="17" y="62"/>
                  </a:cxn>
                  <a:cxn ang="0">
                    <a:pos x="17" y="62"/>
                  </a:cxn>
                  <a:cxn ang="0">
                    <a:pos x="17" y="59"/>
                  </a:cxn>
                  <a:cxn ang="0">
                    <a:pos x="15" y="58"/>
                  </a:cxn>
                  <a:cxn ang="0">
                    <a:pos x="13" y="57"/>
                  </a:cxn>
                  <a:cxn ang="0">
                    <a:pos x="11" y="58"/>
                  </a:cxn>
                  <a:cxn ang="0">
                    <a:pos x="11" y="58"/>
                  </a:cxn>
                </a:cxnLst>
                <a:rect l="0" t="0" r="r" b="b"/>
                <a:pathLst>
                  <a:path w="17" h="72">
                    <a:moveTo>
                      <a:pt x="11" y="58"/>
                    </a:moveTo>
                    <a:lnTo>
                      <a:pt x="11" y="58"/>
                    </a:lnTo>
                    <a:lnTo>
                      <a:pt x="10" y="51"/>
                    </a:lnTo>
                    <a:lnTo>
                      <a:pt x="9" y="4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2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3" y="63"/>
                    </a:lnTo>
                    <a:lnTo>
                      <a:pt x="5" y="66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3" y="72"/>
                    </a:lnTo>
                    <a:lnTo>
                      <a:pt x="15" y="72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5" y="58"/>
                    </a:lnTo>
                    <a:lnTo>
                      <a:pt x="13" y="57"/>
                    </a:lnTo>
                    <a:lnTo>
                      <a:pt x="11" y="58"/>
                    </a:lnTo>
                    <a:lnTo>
                      <a:pt x="11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Freeform 816"/>
              <p:cNvSpPr/>
              <p:nvPr/>
            </p:nvSpPr>
            <p:spPr bwMode="auto">
              <a:xfrm>
                <a:off x="6843713" y="1644650"/>
                <a:ext cx="22225" cy="5556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9" y="6"/>
                  </a:cxn>
                  <a:cxn ang="0">
                    <a:pos x="26" y="12"/>
                  </a:cxn>
                  <a:cxn ang="0">
                    <a:pos x="20" y="23"/>
                  </a:cxn>
                  <a:cxn ang="0">
                    <a:pos x="16" y="35"/>
                  </a:cxn>
                  <a:cxn ang="0">
                    <a:pos x="13" y="48"/>
                  </a:cxn>
                  <a:cxn ang="0">
                    <a:pos x="8" y="73"/>
                  </a:cxn>
                  <a:cxn ang="0">
                    <a:pos x="5" y="86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1" y="101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3" y="91"/>
                  </a:cxn>
                  <a:cxn ang="0">
                    <a:pos x="17" y="81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5" y="45"/>
                  </a:cxn>
                  <a:cxn ang="0">
                    <a:pos x="28" y="32"/>
                  </a:cxn>
                  <a:cxn ang="0">
                    <a:pos x="30" y="26"/>
                  </a:cxn>
                  <a:cxn ang="0">
                    <a:pos x="33" y="20"/>
                  </a:cxn>
                  <a:cxn ang="0">
                    <a:pos x="36" y="14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3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104">
                    <a:moveTo>
                      <a:pt x="33" y="1"/>
                    </a:moveTo>
                    <a:lnTo>
                      <a:pt x="33" y="1"/>
                    </a:lnTo>
                    <a:lnTo>
                      <a:pt x="29" y="6"/>
                    </a:lnTo>
                    <a:lnTo>
                      <a:pt x="26" y="12"/>
                    </a:lnTo>
                    <a:lnTo>
                      <a:pt x="20" y="23"/>
                    </a:lnTo>
                    <a:lnTo>
                      <a:pt x="16" y="35"/>
                    </a:lnTo>
                    <a:lnTo>
                      <a:pt x="13" y="48"/>
                    </a:lnTo>
                    <a:lnTo>
                      <a:pt x="8" y="73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1" y="101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3" y="91"/>
                    </a:lnTo>
                    <a:lnTo>
                      <a:pt x="17" y="81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45"/>
                    </a:lnTo>
                    <a:lnTo>
                      <a:pt x="28" y="32"/>
                    </a:lnTo>
                    <a:lnTo>
                      <a:pt x="30" y="26"/>
                    </a:lnTo>
                    <a:lnTo>
                      <a:pt x="33" y="20"/>
                    </a:lnTo>
                    <a:lnTo>
                      <a:pt x="36" y="1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Freeform 817"/>
              <p:cNvSpPr/>
              <p:nvPr/>
            </p:nvSpPr>
            <p:spPr bwMode="auto">
              <a:xfrm>
                <a:off x="6719888" y="1743075"/>
                <a:ext cx="9525" cy="47625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6" y="2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8" y="25"/>
                  </a:cxn>
                  <a:cxn ang="0">
                    <a:pos x="8" y="44"/>
                  </a:cxn>
                  <a:cxn ang="0">
                    <a:pos x="8" y="55"/>
                  </a:cxn>
                  <a:cxn ang="0">
                    <a:pos x="7" y="65"/>
                  </a:cxn>
                  <a:cxn ang="0">
                    <a:pos x="4" y="7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3" y="91"/>
                  </a:cxn>
                  <a:cxn ang="0">
                    <a:pos x="4" y="91"/>
                  </a:cxn>
                  <a:cxn ang="0">
                    <a:pos x="7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3" y="79"/>
                  </a:cxn>
                  <a:cxn ang="0">
                    <a:pos x="15" y="68"/>
                  </a:cxn>
                  <a:cxn ang="0">
                    <a:pos x="17" y="58"/>
                  </a:cxn>
                  <a:cxn ang="0">
                    <a:pos x="17" y="48"/>
                  </a:cxn>
                  <a:cxn ang="0">
                    <a:pos x="17" y="26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0" t="0" r="r" b="b"/>
                <a:pathLst>
                  <a:path w="17" h="91">
                    <a:moveTo>
                      <a:pt x="16" y="4"/>
                    </a:moveTo>
                    <a:lnTo>
                      <a:pt x="16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25"/>
                    </a:lnTo>
                    <a:lnTo>
                      <a:pt x="8" y="44"/>
                    </a:lnTo>
                    <a:lnTo>
                      <a:pt x="8" y="55"/>
                    </a:lnTo>
                    <a:lnTo>
                      <a:pt x="7" y="65"/>
                    </a:lnTo>
                    <a:lnTo>
                      <a:pt x="4" y="7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7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3" y="79"/>
                    </a:lnTo>
                    <a:lnTo>
                      <a:pt x="15" y="68"/>
                    </a:lnTo>
                    <a:lnTo>
                      <a:pt x="17" y="58"/>
                    </a:lnTo>
                    <a:lnTo>
                      <a:pt x="17" y="48"/>
                    </a:lnTo>
                    <a:lnTo>
                      <a:pt x="17" y="26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Freeform 818"/>
              <p:cNvSpPr/>
              <p:nvPr/>
            </p:nvSpPr>
            <p:spPr bwMode="auto">
              <a:xfrm>
                <a:off x="6754813" y="1758950"/>
                <a:ext cx="12700" cy="49213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1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18"/>
                  </a:cxn>
                  <a:cxn ang="0">
                    <a:pos x="13" y="30"/>
                  </a:cxn>
                  <a:cxn ang="0">
                    <a:pos x="11" y="42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5" y="63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2"/>
                  </a:cxn>
                  <a:cxn ang="0">
                    <a:pos x="2" y="86"/>
                  </a:cxn>
                  <a:cxn ang="0">
                    <a:pos x="4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7" y="92"/>
                  </a:cxn>
                  <a:cxn ang="0">
                    <a:pos x="8" y="92"/>
                  </a:cxn>
                  <a:cxn ang="0">
                    <a:pos x="10" y="91"/>
                  </a:cxn>
                  <a:cxn ang="0">
                    <a:pos x="11" y="90"/>
                  </a:cxn>
                  <a:cxn ang="0">
                    <a:pos x="12" y="88"/>
                  </a:cxn>
                  <a:cxn ang="0">
                    <a:pos x="12" y="87"/>
                  </a:cxn>
                  <a:cxn ang="0">
                    <a:pos x="12" y="85"/>
                  </a:cxn>
                  <a:cxn ang="0">
                    <a:pos x="12" y="85"/>
                  </a:cxn>
                  <a:cxn ang="0">
                    <a:pos x="10" y="82"/>
                  </a:cxn>
                  <a:cxn ang="0">
                    <a:pos x="10" y="77"/>
                  </a:cxn>
                  <a:cxn ang="0">
                    <a:pos x="11" y="72"/>
                  </a:cxn>
                  <a:cxn ang="0">
                    <a:pos x="13" y="68"/>
                  </a:cxn>
                  <a:cxn ang="0">
                    <a:pos x="16" y="59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20" y="39"/>
                  </a:cxn>
                  <a:cxn ang="0">
                    <a:pos x="22" y="28"/>
                  </a:cxn>
                  <a:cxn ang="0">
                    <a:pos x="24" y="17"/>
                  </a:cxn>
                  <a:cxn ang="0">
                    <a:pos x="24" y="5"/>
                  </a:cxn>
                  <a:cxn ang="0">
                    <a:pos x="24" y="5"/>
                  </a:cxn>
                </a:cxnLst>
                <a:rect l="0" t="0" r="r" b="b"/>
                <a:pathLst>
                  <a:path w="24" h="92">
                    <a:moveTo>
                      <a:pt x="24" y="5"/>
                    </a:moveTo>
                    <a:lnTo>
                      <a:pt x="24" y="5"/>
                    </a:lnTo>
                    <a:lnTo>
                      <a:pt x="24" y="3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18"/>
                    </a:lnTo>
                    <a:lnTo>
                      <a:pt x="13" y="30"/>
                    </a:lnTo>
                    <a:lnTo>
                      <a:pt x="11" y="42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5" y="63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7" y="92"/>
                    </a:lnTo>
                    <a:lnTo>
                      <a:pt x="8" y="92"/>
                    </a:lnTo>
                    <a:lnTo>
                      <a:pt x="10" y="91"/>
                    </a:lnTo>
                    <a:lnTo>
                      <a:pt x="11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0" y="82"/>
                    </a:lnTo>
                    <a:lnTo>
                      <a:pt x="10" y="77"/>
                    </a:lnTo>
                    <a:lnTo>
                      <a:pt x="11" y="72"/>
                    </a:lnTo>
                    <a:lnTo>
                      <a:pt x="13" y="68"/>
                    </a:lnTo>
                    <a:lnTo>
                      <a:pt x="16" y="5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0" y="39"/>
                    </a:lnTo>
                    <a:lnTo>
                      <a:pt x="22" y="28"/>
                    </a:lnTo>
                    <a:lnTo>
                      <a:pt x="24" y="17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Freeform 821"/>
              <p:cNvSpPr/>
              <p:nvPr/>
            </p:nvSpPr>
            <p:spPr bwMode="auto">
              <a:xfrm>
                <a:off x="6418263" y="1346200"/>
                <a:ext cx="39688" cy="65088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3" y="3"/>
                  </a:cxn>
                  <a:cxn ang="0">
                    <a:pos x="61" y="12"/>
                  </a:cxn>
                  <a:cxn ang="0">
                    <a:pos x="59" y="19"/>
                  </a:cxn>
                  <a:cxn ang="0">
                    <a:pos x="52" y="33"/>
                  </a:cxn>
                  <a:cxn ang="0">
                    <a:pos x="43" y="48"/>
                  </a:cxn>
                  <a:cxn ang="0">
                    <a:pos x="33" y="61"/>
                  </a:cxn>
                  <a:cxn ang="0">
                    <a:pos x="24" y="75"/>
                  </a:cxn>
                  <a:cxn ang="0">
                    <a:pos x="15" y="88"/>
                  </a:cxn>
                  <a:cxn ang="0">
                    <a:pos x="6" y="102"/>
                  </a:cxn>
                  <a:cxn ang="0">
                    <a:pos x="3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2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1"/>
                  </a:cxn>
                  <a:cxn ang="0">
                    <a:pos x="10" y="120"/>
                  </a:cxn>
                  <a:cxn ang="0">
                    <a:pos x="10" y="120"/>
                  </a:cxn>
                  <a:cxn ang="0">
                    <a:pos x="13" y="112"/>
                  </a:cxn>
                  <a:cxn ang="0">
                    <a:pos x="16" y="105"/>
                  </a:cxn>
                  <a:cxn ang="0">
                    <a:pos x="24" y="90"/>
                  </a:cxn>
                  <a:cxn ang="0">
                    <a:pos x="33" y="77"/>
                  </a:cxn>
                  <a:cxn ang="0">
                    <a:pos x="43" y="63"/>
                  </a:cxn>
                  <a:cxn ang="0">
                    <a:pos x="52" y="50"/>
                  </a:cxn>
                  <a:cxn ang="0">
                    <a:pos x="61" y="36"/>
                  </a:cxn>
                  <a:cxn ang="0">
                    <a:pos x="67" y="22"/>
                  </a:cxn>
                  <a:cxn ang="0">
                    <a:pos x="70" y="14"/>
                  </a:cxn>
                  <a:cxn ang="0">
                    <a:pos x="73" y="6"/>
                  </a:cxn>
                  <a:cxn ang="0">
                    <a:pos x="73" y="6"/>
                  </a:cxn>
                  <a:cxn ang="0">
                    <a:pos x="73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4" y="1"/>
                  </a:cxn>
                  <a:cxn ang="0">
                    <a:pos x="63" y="3"/>
                  </a:cxn>
                  <a:cxn ang="0">
                    <a:pos x="63" y="3"/>
                  </a:cxn>
                </a:cxnLst>
                <a:rect l="0" t="0" r="r" b="b"/>
                <a:pathLst>
                  <a:path w="73" h="123">
                    <a:moveTo>
                      <a:pt x="63" y="3"/>
                    </a:moveTo>
                    <a:lnTo>
                      <a:pt x="63" y="3"/>
                    </a:lnTo>
                    <a:lnTo>
                      <a:pt x="61" y="12"/>
                    </a:lnTo>
                    <a:lnTo>
                      <a:pt x="59" y="19"/>
                    </a:lnTo>
                    <a:lnTo>
                      <a:pt x="52" y="33"/>
                    </a:lnTo>
                    <a:lnTo>
                      <a:pt x="43" y="48"/>
                    </a:lnTo>
                    <a:lnTo>
                      <a:pt x="33" y="61"/>
                    </a:lnTo>
                    <a:lnTo>
                      <a:pt x="24" y="75"/>
                    </a:lnTo>
                    <a:lnTo>
                      <a:pt x="15" y="88"/>
                    </a:lnTo>
                    <a:lnTo>
                      <a:pt x="6" y="102"/>
                    </a:lnTo>
                    <a:lnTo>
                      <a:pt x="3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2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3" y="112"/>
                    </a:lnTo>
                    <a:lnTo>
                      <a:pt x="16" y="105"/>
                    </a:lnTo>
                    <a:lnTo>
                      <a:pt x="24" y="90"/>
                    </a:lnTo>
                    <a:lnTo>
                      <a:pt x="33" y="77"/>
                    </a:lnTo>
                    <a:lnTo>
                      <a:pt x="43" y="63"/>
                    </a:lnTo>
                    <a:lnTo>
                      <a:pt x="52" y="50"/>
                    </a:lnTo>
                    <a:lnTo>
                      <a:pt x="61" y="36"/>
                    </a:lnTo>
                    <a:lnTo>
                      <a:pt x="67" y="22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63" y="3"/>
                    </a:lnTo>
                    <a:lnTo>
                      <a:pt x="6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Freeform 822"/>
              <p:cNvSpPr/>
              <p:nvPr/>
            </p:nvSpPr>
            <p:spPr bwMode="auto">
              <a:xfrm>
                <a:off x="6462713" y="1366838"/>
                <a:ext cx="34925" cy="5080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42" y="24"/>
                  </a:cxn>
                  <a:cxn ang="0">
                    <a:pos x="29" y="46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1" y="94"/>
                  </a:cxn>
                  <a:cxn ang="0">
                    <a:pos x="1" y="95"/>
                  </a:cxn>
                  <a:cxn ang="0">
                    <a:pos x="3" y="97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8" y="97"/>
                  </a:cxn>
                  <a:cxn ang="0">
                    <a:pos x="9" y="95"/>
                  </a:cxn>
                  <a:cxn ang="0">
                    <a:pos x="9" y="95"/>
                  </a:cxn>
                  <a:cxn ang="0">
                    <a:pos x="37" y="51"/>
                  </a:cxn>
                  <a:cxn ang="0">
                    <a:pos x="50" y="28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7" y="3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l="0" t="0" r="r" b="b"/>
                <a:pathLst>
                  <a:path w="67" h="97">
                    <a:moveTo>
                      <a:pt x="58" y="2"/>
                    </a:moveTo>
                    <a:lnTo>
                      <a:pt x="58" y="2"/>
                    </a:lnTo>
                    <a:lnTo>
                      <a:pt x="42" y="24"/>
                    </a:lnTo>
                    <a:lnTo>
                      <a:pt x="29" y="46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1" y="94"/>
                    </a:lnTo>
                    <a:lnTo>
                      <a:pt x="1" y="95"/>
                    </a:lnTo>
                    <a:lnTo>
                      <a:pt x="3" y="97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37" y="51"/>
                    </a:lnTo>
                    <a:lnTo>
                      <a:pt x="50" y="28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7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Freeform 823"/>
              <p:cNvSpPr/>
              <p:nvPr/>
            </p:nvSpPr>
            <p:spPr bwMode="auto">
              <a:xfrm>
                <a:off x="6569075" y="1604963"/>
                <a:ext cx="28575" cy="68263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5" y="3"/>
                  </a:cxn>
                  <a:cxn ang="0">
                    <a:pos x="43" y="10"/>
                  </a:cxn>
                  <a:cxn ang="0">
                    <a:pos x="40" y="16"/>
                  </a:cxn>
                  <a:cxn ang="0">
                    <a:pos x="32" y="29"/>
                  </a:cxn>
                  <a:cxn ang="0">
                    <a:pos x="25" y="41"/>
                  </a:cxn>
                  <a:cxn ang="0">
                    <a:pos x="22" y="47"/>
                  </a:cxn>
                  <a:cxn ang="0">
                    <a:pos x="20" y="53"/>
                  </a:cxn>
                  <a:cxn ang="0">
                    <a:pos x="20" y="53"/>
                  </a:cxn>
                  <a:cxn ang="0">
                    <a:pos x="14" y="71"/>
                  </a:cxn>
                  <a:cxn ang="0">
                    <a:pos x="9" y="89"/>
                  </a:cxn>
                  <a:cxn ang="0">
                    <a:pos x="3" y="106"/>
                  </a:cxn>
                  <a:cxn ang="0">
                    <a:pos x="1" y="115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1" y="127"/>
                  </a:cxn>
                  <a:cxn ang="0">
                    <a:pos x="2" y="128"/>
                  </a:cxn>
                  <a:cxn ang="0">
                    <a:pos x="3" y="129"/>
                  </a:cxn>
                  <a:cxn ang="0">
                    <a:pos x="5" y="129"/>
                  </a:cxn>
                  <a:cxn ang="0">
                    <a:pos x="6" y="129"/>
                  </a:cxn>
                  <a:cxn ang="0">
                    <a:pos x="9" y="128"/>
                  </a:cxn>
                  <a:cxn ang="0">
                    <a:pos x="10" y="127"/>
                  </a:cxn>
                  <a:cxn ang="0">
                    <a:pos x="10" y="125"/>
                  </a:cxn>
                  <a:cxn ang="0">
                    <a:pos x="10" y="125"/>
                  </a:cxn>
                  <a:cxn ang="0">
                    <a:pos x="12" y="108"/>
                  </a:cxn>
                  <a:cxn ang="0">
                    <a:pos x="16" y="93"/>
                  </a:cxn>
                  <a:cxn ang="0">
                    <a:pos x="21" y="78"/>
                  </a:cxn>
                  <a:cxn ang="0">
                    <a:pos x="28" y="64"/>
                  </a:cxn>
                  <a:cxn ang="0">
                    <a:pos x="42" y="35"/>
                  </a:cxn>
                  <a:cxn ang="0">
                    <a:pos x="49" y="2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1"/>
                  </a:cxn>
                  <a:cxn ang="0">
                    <a:pos x="46" y="2"/>
                  </a:cxn>
                  <a:cxn ang="0">
                    <a:pos x="45" y="3"/>
                  </a:cxn>
                  <a:cxn ang="0">
                    <a:pos x="45" y="3"/>
                  </a:cxn>
                </a:cxnLst>
                <a:rect l="0" t="0" r="r" b="b"/>
                <a:pathLst>
                  <a:path w="54" h="129">
                    <a:moveTo>
                      <a:pt x="45" y="3"/>
                    </a:moveTo>
                    <a:lnTo>
                      <a:pt x="45" y="3"/>
                    </a:lnTo>
                    <a:lnTo>
                      <a:pt x="43" y="10"/>
                    </a:lnTo>
                    <a:lnTo>
                      <a:pt x="40" y="16"/>
                    </a:lnTo>
                    <a:lnTo>
                      <a:pt x="32" y="29"/>
                    </a:lnTo>
                    <a:lnTo>
                      <a:pt x="25" y="41"/>
                    </a:lnTo>
                    <a:lnTo>
                      <a:pt x="22" y="47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4" y="71"/>
                    </a:lnTo>
                    <a:lnTo>
                      <a:pt x="9" y="89"/>
                    </a:lnTo>
                    <a:lnTo>
                      <a:pt x="3" y="106"/>
                    </a:lnTo>
                    <a:lnTo>
                      <a:pt x="1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2" y="128"/>
                    </a:lnTo>
                    <a:lnTo>
                      <a:pt x="3" y="129"/>
                    </a:lnTo>
                    <a:lnTo>
                      <a:pt x="5" y="129"/>
                    </a:lnTo>
                    <a:lnTo>
                      <a:pt x="6" y="129"/>
                    </a:lnTo>
                    <a:lnTo>
                      <a:pt x="9" y="128"/>
                    </a:lnTo>
                    <a:lnTo>
                      <a:pt x="10" y="127"/>
                    </a:lnTo>
                    <a:lnTo>
                      <a:pt x="10" y="125"/>
                    </a:lnTo>
                    <a:lnTo>
                      <a:pt x="10" y="125"/>
                    </a:lnTo>
                    <a:lnTo>
                      <a:pt x="12" y="108"/>
                    </a:lnTo>
                    <a:lnTo>
                      <a:pt x="16" y="93"/>
                    </a:lnTo>
                    <a:lnTo>
                      <a:pt x="21" y="78"/>
                    </a:lnTo>
                    <a:lnTo>
                      <a:pt x="28" y="64"/>
                    </a:lnTo>
                    <a:lnTo>
                      <a:pt x="42" y="35"/>
                    </a:lnTo>
                    <a:lnTo>
                      <a:pt x="49" y="2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Freeform 824"/>
              <p:cNvSpPr/>
              <p:nvPr/>
            </p:nvSpPr>
            <p:spPr bwMode="auto">
              <a:xfrm>
                <a:off x="6619875" y="1614488"/>
                <a:ext cx="25400" cy="44450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32" y="11"/>
                  </a:cxn>
                  <a:cxn ang="0">
                    <a:pos x="25" y="19"/>
                  </a:cxn>
                  <a:cxn ang="0">
                    <a:pos x="19" y="28"/>
                  </a:cxn>
                  <a:cxn ang="0">
                    <a:pos x="13" y="39"/>
                  </a:cxn>
                  <a:cxn ang="0">
                    <a:pos x="8" y="49"/>
                  </a:cxn>
                  <a:cxn ang="0">
                    <a:pos x="4" y="59"/>
                  </a:cxn>
                  <a:cxn ang="0">
                    <a:pos x="1" y="71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1" y="85"/>
                  </a:cxn>
                  <a:cxn ang="0">
                    <a:pos x="3" y="86"/>
                  </a:cxn>
                  <a:cxn ang="0">
                    <a:pos x="5" y="86"/>
                  </a:cxn>
                  <a:cxn ang="0">
                    <a:pos x="6" y="86"/>
                  </a:cxn>
                  <a:cxn ang="0">
                    <a:pos x="9" y="85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71"/>
                  </a:cxn>
                  <a:cxn ang="0">
                    <a:pos x="14" y="61"/>
                  </a:cxn>
                  <a:cxn ang="0">
                    <a:pos x="17" y="51"/>
                  </a:cxn>
                  <a:cxn ang="0">
                    <a:pos x="22" y="42"/>
                  </a:cxn>
                  <a:cxn ang="0">
                    <a:pos x="27" y="33"/>
                  </a:cxn>
                  <a:cxn ang="0">
                    <a:pos x="33" y="24"/>
                  </a:cxn>
                  <a:cxn ang="0">
                    <a:pos x="40" y="16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8" y="8"/>
                  </a:cxn>
                  <a:cxn ang="0">
                    <a:pos x="48" y="5"/>
                  </a:cxn>
                  <a:cxn ang="0">
                    <a:pos x="47" y="3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2" y="1"/>
                  </a:cxn>
                  <a:cxn ang="0">
                    <a:pos x="40" y="2"/>
                  </a:cxn>
                  <a:cxn ang="0">
                    <a:pos x="40" y="2"/>
                  </a:cxn>
                </a:cxnLst>
                <a:rect l="0" t="0" r="r" b="b"/>
                <a:pathLst>
                  <a:path w="48" h="86">
                    <a:moveTo>
                      <a:pt x="40" y="2"/>
                    </a:moveTo>
                    <a:lnTo>
                      <a:pt x="40" y="2"/>
                    </a:lnTo>
                    <a:lnTo>
                      <a:pt x="32" y="11"/>
                    </a:lnTo>
                    <a:lnTo>
                      <a:pt x="25" y="19"/>
                    </a:lnTo>
                    <a:lnTo>
                      <a:pt x="19" y="28"/>
                    </a:lnTo>
                    <a:lnTo>
                      <a:pt x="13" y="39"/>
                    </a:lnTo>
                    <a:lnTo>
                      <a:pt x="8" y="49"/>
                    </a:lnTo>
                    <a:lnTo>
                      <a:pt x="4" y="59"/>
                    </a:lnTo>
                    <a:lnTo>
                      <a:pt x="1" y="7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6" y="86"/>
                    </a:lnTo>
                    <a:lnTo>
                      <a:pt x="9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71"/>
                    </a:lnTo>
                    <a:lnTo>
                      <a:pt x="14" y="61"/>
                    </a:lnTo>
                    <a:lnTo>
                      <a:pt x="17" y="51"/>
                    </a:lnTo>
                    <a:lnTo>
                      <a:pt x="22" y="42"/>
                    </a:lnTo>
                    <a:lnTo>
                      <a:pt x="27" y="33"/>
                    </a:lnTo>
                    <a:lnTo>
                      <a:pt x="33" y="24"/>
                    </a:lnTo>
                    <a:lnTo>
                      <a:pt x="40" y="16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2" y="1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Freeform 825"/>
              <p:cNvSpPr/>
              <p:nvPr/>
            </p:nvSpPr>
            <p:spPr bwMode="auto">
              <a:xfrm>
                <a:off x="6659563" y="1624013"/>
                <a:ext cx="28575" cy="46038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4" y="2"/>
                  </a:cxn>
                  <a:cxn ang="0">
                    <a:pos x="38" y="10"/>
                  </a:cxn>
                  <a:cxn ang="0">
                    <a:pos x="32" y="17"/>
                  </a:cxn>
                  <a:cxn ang="0">
                    <a:pos x="25" y="26"/>
                  </a:cxn>
                  <a:cxn ang="0">
                    <a:pos x="19" y="34"/>
                  </a:cxn>
                  <a:cxn ang="0">
                    <a:pos x="19" y="34"/>
                  </a:cxn>
                  <a:cxn ang="0">
                    <a:pos x="13" y="44"/>
                  </a:cxn>
                  <a:cxn ang="0">
                    <a:pos x="9" y="56"/>
                  </a:cxn>
                  <a:cxn ang="0">
                    <a:pos x="5" y="6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9"/>
                  </a:cxn>
                  <a:cxn ang="0">
                    <a:pos x="0" y="82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3"/>
                  </a:cxn>
                  <a:cxn ang="0">
                    <a:pos x="8" y="83"/>
                  </a:cxn>
                  <a:cxn ang="0">
                    <a:pos x="16" y="63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37"/>
                  </a:cxn>
                  <a:cxn ang="0">
                    <a:pos x="31" y="33"/>
                  </a:cxn>
                  <a:cxn ang="0">
                    <a:pos x="38" y="25"/>
                  </a:cxn>
                  <a:cxn ang="0">
                    <a:pos x="46" y="1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53" y="5"/>
                  </a:cxn>
                  <a:cxn ang="0">
                    <a:pos x="52" y="3"/>
                  </a:cxn>
                  <a:cxn ang="0">
                    <a:pos x="52" y="2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53" h="85">
                    <a:moveTo>
                      <a:pt x="44" y="2"/>
                    </a:moveTo>
                    <a:lnTo>
                      <a:pt x="44" y="2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6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3" y="44"/>
                    </a:lnTo>
                    <a:lnTo>
                      <a:pt x="9" y="56"/>
                    </a:lnTo>
                    <a:lnTo>
                      <a:pt x="5" y="6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16" y="63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37"/>
                    </a:lnTo>
                    <a:lnTo>
                      <a:pt x="31" y="33"/>
                    </a:lnTo>
                    <a:lnTo>
                      <a:pt x="38" y="25"/>
                    </a:lnTo>
                    <a:lnTo>
                      <a:pt x="46" y="1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Freeform 826"/>
              <p:cNvSpPr/>
              <p:nvPr/>
            </p:nvSpPr>
            <p:spPr bwMode="auto">
              <a:xfrm>
                <a:off x="6746875" y="1463675"/>
                <a:ext cx="23813" cy="41275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32" y="10"/>
                  </a:cxn>
                  <a:cxn ang="0">
                    <a:pos x="27" y="18"/>
                  </a:cxn>
                  <a:cxn ang="0">
                    <a:pos x="22" y="27"/>
                  </a:cxn>
                  <a:cxn ang="0">
                    <a:pos x="18" y="35"/>
                  </a:cxn>
                  <a:cxn ang="0">
                    <a:pos x="9" y="54"/>
                  </a:cxn>
                  <a:cxn ang="0">
                    <a:pos x="5" y="6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7"/>
                  </a:cxn>
                  <a:cxn ang="0">
                    <a:pos x="8" y="77"/>
                  </a:cxn>
                  <a:cxn ang="0">
                    <a:pos x="13" y="68"/>
                  </a:cxn>
                  <a:cxn ang="0">
                    <a:pos x="18" y="59"/>
                  </a:cxn>
                  <a:cxn ang="0">
                    <a:pos x="26" y="42"/>
                  </a:cxn>
                  <a:cxn ang="0">
                    <a:pos x="30" y="32"/>
                  </a:cxn>
                  <a:cxn ang="0">
                    <a:pos x="34" y="24"/>
                  </a:cxn>
                  <a:cxn ang="0">
                    <a:pos x="39" y="16"/>
                  </a:cxn>
                  <a:cxn ang="0">
                    <a:pos x="45" y="8"/>
                  </a:cxn>
                  <a:cxn ang="0">
                    <a:pos x="45" y="8"/>
                  </a:cxn>
                  <a:cxn ang="0">
                    <a:pos x="46" y="6"/>
                  </a:cxn>
                  <a:cxn ang="0">
                    <a:pos x="46" y="4"/>
                  </a:cxn>
                  <a:cxn ang="0">
                    <a:pos x="46" y="3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l="0" t="0" r="r" b="b"/>
                <a:pathLst>
                  <a:path w="46" h="79">
                    <a:moveTo>
                      <a:pt x="39" y="1"/>
                    </a:moveTo>
                    <a:lnTo>
                      <a:pt x="39" y="1"/>
                    </a:lnTo>
                    <a:lnTo>
                      <a:pt x="32" y="10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35"/>
                    </a:lnTo>
                    <a:lnTo>
                      <a:pt x="9" y="54"/>
                    </a:lnTo>
                    <a:lnTo>
                      <a:pt x="5" y="6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13" y="68"/>
                    </a:lnTo>
                    <a:lnTo>
                      <a:pt x="18" y="59"/>
                    </a:lnTo>
                    <a:lnTo>
                      <a:pt x="26" y="42"/>
                    </a:lnTo>
                    <a:lnTo>
                      <a:pt x="30" y="32"/>
                    </a:lnTo>
                    <a:lnTo>
                      <a:pt x="34" y="24"/>
                    </a:lnTo>
                    <a:lnTo>
                      <a:pt x="39" y="16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Freeform 827"/>
              <p:cNvSpPr/>
              <p:nvPr/>
            </p:nvSpPr>
            <p:spPr bwMode="auto">
              <a:xfrm>
                <a:off x="6792913" y="1493838"/>
                <a:ext cx="9525" cy="793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2" y="14"/>
                  </a:cxn>
                  <a:cxn ang="0">
                    <a:pos x="3" y="16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8" y="14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6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l="0" t="0" r="r" b="b"/>
                <a:pathLst>
                  <a:path w="16" h="16">
                    <a:moveTo>
                      <a:pt x="8" y="1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Freeform 828"/>
              <p:cNvSpPr>
                <a:spLocks noEditPoints="1"/>
              </p:cNvSpPr>
              <p:nvPr/>
            </p:nvSpPr>
            <p:spPr bwMode="auto">
              <a:xfrm>
                <a:off x="6208713" y="1243013"/>
                <a:ext cx="706438" cy="620713"/>
              </a:xfrm>
              <a:custGeom>
                <a:avLst/>
                <a:gdLst/>
                <a:ahLst/>
                <a:cxnLst>
                  <a:cxn ang="0">
                    <a:pos x="1208" y="1175"/>
                  </a:cxn>
                  <a:cxn ang="0">
                    <a:pos x="1095" y="1131"/>
                  </a:cxn>
                  <a:cxn ang="0">
                    <a:pos x="938" y="1062"/>
                  </a:cxn>
                  <a:cxn ang="0">
                    <a:pos x="899" y="1051"/>
                  </a:cxn>
                  <a:cxn ang="0">
                    <a:pos x="728" y="1088"/>
                  </a:cxn>
                  <a:cxn ang="0">
                    <a:pos x="531" y="1080"/>
                  </a:cxn>
                  <a:cxn ang="0">
                    <a:pos x="322" y="1026"/>
                  </a:cxn>
                  <a:cxn ang="0">
                    <a:pos x="161" y="920"/>
                  </a:cxn>
                  <a:cxn ang="0">
                    <a:pos x="51" y="762"/>
                  </a:cxn>
                  <a:cxn ang="0">
                    <a:pos x="8" y="609"/>
                  </a:cxn>
                  <a:cxn ang="0">
                    <a:pos x="4" y="424"/>
                  </a:cxn>
                  <a:cxn ang="0">
                    <a:pos x="39" y="285"/>
                  </a:cxn>
                  <a:cxn ang="0">
                    <a:pos x="97" y="185"/>
                  </a:cxn>
                  <a:cxn ang="0">
                    <a:pos x="167" y="114"/>
                  </a:cxn>
                  <a:cxn ang="0">
                    <a:pos x="255" y="62"/>
                  </a:cxn>
                  <a:cxn ang="0">
                    <a:pos x="439" y="14"/>
                  </a:cxn>
                  <a:cxn ang="0">
                    <a:pos x="700" y="5"/>
                  </a:cxn>
                  <a:cxn ang="0">
                    <a:pos x="714" y="7"/>
                  </a:cxn>
                  <a:cxn ang="0">
                    <a:pos x="803" y="0"/>
                  </a:cxn>
                  <a:cxn ang="0">
                    <a:pos x="994" y="43"/>
                  </a:cxn>
                  <a:cxn ang="0">
                    <a:pos x="1175" y="156"/>
                  </a:cxn>
                  <a:cxn ang="0">
                    <a:pos x="1247" y="243"/>
                  </a:cxn>
                  <a:cxn ang="0">
                    <a:pos x="1289" y="328"/>
                  </a:cxn>
                  <a:cxn ang="0">
                    <a:pos x="1324" y="456"/>
                  </a:cxn>
                  <a:cxn ang="0">
                    <a:pos x="1336" y="593"/>
                  </a:cxn>
                  <a:cxn ang="0">
                    <a:pos x="1319" y="726"/>
                  </a:cxn>
                  <a:cxn ang="0">
                    <a:pos x="1266" y="842"/>
                  </a:cxn>
                  <a:cxn ang="0">
                    <a:pos x="1204" y="907"/>
                  </a:cxn>
                  <a:cxn ang="0">
                    <a:pos x="1205" y="990"/>
                  </a:cxn>
                  <a:cxn ang="0">
                    <a:pos x="1239" y="1150"/>
                  </a:cxn>
                  <a:cxn ang="0">
                    <a:pos x="1234" y="1167"/>
                  </a:cxn>
                  <a:cxn ang="0">
                    <a:pos x="912" y="999"/>
                  </a:cxn>
                  <a:cxn ang="0">
                    <a:pos x="967" y="1032"/>
                  </a:cxn>
                  <a:cxn ang="0">
                    <a:pos x="1119" y="1098"/>
                  </a:cxn>
                  <a:cxn ang="0">
                    <a:pos x="1181" y="1067"/>
                  </a:cxn>
                  <a:cxn ang="0">
                    <a:pos x="1156" y="912"/>
                  </a:cxn>
                  <a:cxn ang="0">
                    <a:pos x="1170" y="893"/>
                  </a:cxn>
                  <a:cxn ang="0">
                    <a:pos x="1193" y="864"/>
                  </a:cxn>
                  <a:cxn ang="0">
                    <a:pos x="1262" y="762"/>
                  </a:cxn>
                  <a:cxn ang="0">
                    <a:pos x="1294" y="636"/>
                  </a:cxn>
                  <a:cxn ang="0">
                    <a:pos x="1293" y="502"/>
                  </a:cxn>
                  <a:cxn ang="0">
                    <a:pos x="1265" y="373"/>
                  </a:cxn>
                  <a:cxn ang="0">
                    <a:pos x="1214" y="265"/>
                  </a:cxn>
                  <a:cxn ang="0">
                    <a:pos x="1124" y="168"/>
                  </a:cxn>
                  <a:cxn ang="0">
                    <a:pos x="962" y="75"/>
                  </a:cxn>
                  <a:cxn ang="0">
                    <a:pos x="786" y="39"/>
                  </a:cxn>
                  <a:cxn ang="0">
                    <a:pos x="705" y="49"/>
                  </a:cxn>
                  <a:cxn ang="0">
                    <a:pos x="686" y="45"/>
                  </a:cxn>
                  <a:cxn ang="0">
                    <a:pos x="459" y="52"/>
                  </a:cxn>
                  <a:cxn ang="0">
                    <a:pos x="295" y="89"/>
                  </a:cxn>
                  <a:cxn ang="0">
                    <a:pos x="184" y="153"/>
                  </a:cxn>
                  <a:cxn ang="0">
                    <a:pos x="109" y="238"/>
                  </a:cxn>
                  <a:cxn ang="0">
                    <a:pos x="62" y="340"/>
                  </a:cxn>
                  <a:cxn ang="0">
                    <a:pos x="40" y="448"/>
                  </a:cxn>
                  <a:cxn ang="0">
                    <a:pos x="55" y="647"/>
                  </a:cxn>
                  <a:cxn ang="0">
                    <a:pos x="121" y="805"/>
                  </a:cxn>
                  <a:cxn ang="0">
                    <a:pos x="251" y="941"/>
                  </a:cxn>
                  <a:cxn ang="0">
                    <a:pos x="434" y="1017"/>
                  </a:cxn>
                  <a:cxn ang="0">
                    <a:pos x="592" y="1043"/>
                  </a:cxn>
                  <a:cxn ang="0">
                    <a:pos x="736" y="1045"/>
                  </a:cxn>
                  <a:cxn ang="0">
                    <a:pos x="890" y="1012"/>
                  </a:cxn>
                  <a:cxn ang="0">
                    <a:pos x="900" y="1005"/>
                  </a:cxn>
                </a:cxnLst>
                <a:rect l="0" t="0" r="r" b="b"/>
                <a:pathLst>
                  <a:path w="1336" h="1175">
                    <a:moveTo>
                      <a:pt x="1214" y="1175"/>
                    </a:moveTo>
                    <a:lnTo>
                      <a:pt x="1214" y="1175"/>
                    </a:lnTo>
                    <a:lnTo>
                      <a:pt x="1210" y="1175"/>
                    </a:lnTo>
                    <a:lnTo>
                      <a:pt x="1209" y="1175"/>
                    </a:lnTo>
                    <a:lnTo>
                      <a:pt x="1208" y="1175"/>
                    </a:lnTo>
                    <a:lnTo>
                      <a:pt x="1208" y="1175"/>
                    </a:lnTo>
                    <a:lnTo>
                      <a:pt x="1202" y="1174"/>
                    </a:lnTo>
                    <a:lnTo>
                      <a:pt x="1198" y="1173"/>
                    </a:lnTo>
                    <a:lnTo>
                      <a:pt x="1198" y="1173"/>
                    </a:lnTo>
                    <a:lnTo>
                      <a:pt x="1172" y="1162"/>
                    </a:lnTo>
                    <a:lnTo>
                      <a:pt x="1147" y="1152"/>
                    </a:lnTo>
                    <a:lnTo>
                      <a:pt x="1095" y="1131"/>
                    </a:lnTo>
                    <a:lnTo>
                      <a:pt x="1095" y="1131"/>
                    </a:lnTo>
                    <a:lnTo>
                      <a:pt x="1050" y="1113"/>
                    </a:lnTo>
                    <a:lnTo>
                      <a:pt x="1005" y="1095"/>
                    </a:lnTo>
                    <a:lnTo>
                      <a:pt x="982" y="1084"/>
                    </a:lnTo>
                    <a:lnTo>
                      <a:pt x="960" y="1073"/>
                    </a:lnTo>
                    <a:lnTo>
                      <a:pt x="938" y="1062"/>
                    </a:lnTo>
                    <a:lnTo>
                      <a:pt x="918" y="1048"/>
                    </a:lnTo>
                    <a:lnTo>
                      <a:pt x="911" y="1044"/>
                    </a:lnTo>
                    <a:lnTo>
                      <a:pt x="904" y="1048"/>
                    </a:lnTo>
                    <a:lnTo>
                      <a:pt x="904" y="1048"/>
                    </a:lnTo>
                    <a:lnTo>
                      <a:pt x="899" y="1051"/>
                    </a:lnTo>
                    <a:lnTo>
                      <a:pt x="899" y="1051"/>
                    </a:lnTo>
                    <a:lnTo>
                      <a:pt x="873" y="1061"/>
                    </a:lnTo>
                    <a:lnTo>
                      <a:pt x="847" y="1068"/>
                    </a:lnTo>
                    <a:lnTo>
                      <a:pt x="819" y="1075"/>
                    </a:lnTo>
                    <a:lnTo>
                      <a:pt x="789" y="1080"/>
                    </a:lnTo>
                    <a:lnTo>
                      <a:pt x="759" y="1084"/>
                    </a:lnTo>
                    <a:lnTo>
                      <a:pt x="728" y="1088"/>
                    </a:lnTo>
                    <a:lnTo>
                      <a:pt x="696" y="1090"/>
                    </a:lnTo>
                    <a:lnTo>
                      <a:pt x="664" y="1090"/>
                    </a:lnTo>
                    <a:lnTo>
                      <a:pt x="664" y="1090"/>
                    </a:lnTo>
                    <a:lnTo>
                      <a:pt x="620" y="1089"/>
                    </a:lnTo>
                    <a:lnTo>
                      <a:pt x="576" y="1086"/>
                    </a:lnTo>
                    <a:lnTo>
                      <a:pt x="531" y="1080"/>
                    </a:lnTo>
                    <a:lnTo>
                      <a:pt x="488" y="1073"/>
                    </a:lnTo>
                    <a:lnTo>
                      <a:pt x="445" y="1064"/>
                    </a:lnTo>
                    <a:lnTo>
                      <a:pt x="402" y="1052"/>
                    </a:lnTo>
                    <a:lnTo>
                      <a:pt x="361" y="1040"/>
                    </a:lnTo>
                    <a:lnTo>
                      <a:pt x="322" y="1026"/>
                    </a:lnTo>
                    <a:lnTo>
                      <a:pt x="322" y="1026"/>
                    </a:lnTo>
                    <a:lnTo>
                      <a:pt x="292" y="1012"/>
                    </a:lnTo>
                    <a:lnTo>
                      <a:pt x="263" y="997"/>
                    </a:lnTo>
                    <a:lnTo>
                      <a:pt x="235" y="980"/>
                    </a:lnTo>
                    <a:lnTo>
                      <a:pt x="209" y="962"/>
                    </a:lnTo>
                    <a:lnTo>
                      <a:pt x="184" y="942"/>
                    </a:lnTo>
                    <a:lnTo>
                      <a:pt x="161" y="920"/>
                    </a:lnTo>
                    <a:lnTo>
                      <a:pt x="138" y="898"/>
                    </a:lnTo>
                    <a:lnTo>
                      <a:pt x="117" y="873"/>
                    </a:lnTo>
                    <a:lnTo>
                      <a:pt x="99" y="847"/>
                    </a:lnTo>
                    <a:lnTo>
                      <a:pt x="81" y="820"/>
                    </a:lnTo>
                    <a:lnTo>
                      <a:pt x="66" y="792"/>
                    </a:lnTo>
                    <a:lnTo>
                      <a:pt x="51" y="762"/>
                    </a:lnTo>
                    <a:lnTo>
                      <a:pt x="39" y="732"/>
                    </a:lnTo>
                    <a:lnTo>
                      <a:pt x="28" y="700"/>
                    </a:lnTo>
                    <a:lnTo>
                      <a:pt x="19" y="668"/>
                    </a:lnTo>
                    <a:lnTo>
                      <a:pt x="12" y="634"/>
                    </a:lnTo>
                    <a:lnTo>
                      <a:pt x="12" y="634"/>
                    </a:lnTo>
                    <a:lnTo>
                      <a:pt x="8" y="609"/>
                    </a:lnTo>
                    <a:lnTo>
                      <a:pt x="5" y="582"/>
                    </a:lnTo>
                    <a:lnTo>
                      <a:pt x="2" y="554"/>
                    </a:lnTo>
                    <a:lnTo>
                      <a:pt x="1" y="524"/>
                    </a:lnTo>
                    <a:lnTo>
                      <a:pt x="0" y="492"/>
                    </a:lnTo>
                    <a:lnTo>
                      <a:pt x="1" y="459"/>
                    </a:lnTo>
                    <a:lnTo>
                      <a:pt x="4" y="424"/>
                    </a:lnTo>
                    <a:lnTo>
                      <a:pt x="9" y="389"/>
                    </a:lnTo>
                    <a:lnTo>
                      <a:pt x="16" y="354"/>
                    </a:lnTo>
                    <a:lnTo>
                      <a:pt x="21" y="337"/>
                    </a:lnTo>
                    <a:lnTo>
                      <a:pt x="26" y="320"/>
                    </a:lnTo>
                    <a:lnTo>
                      <a:pt x="33" y="303"/>
                    </a:lnTo>
                    <a:lnTo>
                      <a:pt x="39" y="285"/>
                    </a:lnTo>
                    <a:lnTo>
                      <a:pt x="46" y="267"/>
                    </a:lnTo>
                    <a:lnTo>
                      <a:pt x="54" y="251"/>
                    </a:lnTo>
                    <a:lnTo>
                      <a:pt x="64" y="234"/>
                    </a:lnTo>
                    <a:lnTo>
                      <a:pt x="74" y="218"/>
                    </a:lnTo>
                    <a:lnTo>
                      <a:pt x="84" y="201"/>
                    </a:lnTo>
                    <a:lnTo>
                      <a:pt x="97" y="185"/>
                    </a:lnTo>
                    <a:lnTo>
                      <a:pt x="109" y="169"/>
                    </a:lnTo>
                    <a:lnTo>
                      <a:pt x="123" y="154"/>
                    </a:lnTo>
                    <a:lnTo>
                      <a:pt x="138" y="139"/>
                    </a:lnTo>
                    <a:lnTo>
                      <a:pt x="153" y="125"/>
                    </a:lnTo>
                    <a:lnTo>
                      <a:pt x="153" y="125"/>
                    </a:lnTo>
                    <a:lnTo>
                      <a:pt x="167" y="114"/>
                    </a:lnTo>
                    <a:lnTo>
                      <a:pt x="180" y="103"/>
                    </a:lnTo>
                    <a:lnTo>
                      <a:pt x="195" y="94"/>
                    </a:lnTo>
                    <a:lnTo>
                      <a:pt x="209" y="86"/>
                    </a:lnTo>
                    <a:lnTo>
                      <a:pt x="224" y="76"/>
                    </a:lnTo>
                    <a:lnTo>
                      <a:pt x="239" y="69"/>
                    </a:lnTo>
                    <a:lnTo>
                      <a:pt x="255" y="62"/>
                    </a:lnTo>
                    <a:lnTo>
                      <a:pt x="270" y="56"/>
                    </a:lnTo>
                    <a:lnTo>
                      <a:pt x="303" y="43"/>
                    </a:lnTo>
                    <a:lnTo>
                      <a:pt x="336" y="34"/>
                    </a:lnTo>
                    <a:lnTo>
                      <a:pt x="369" y="26"/>
                    </a:lnTo>
                    <a:lnTo>
                      <a:pt x="403" y="20"/>
                    </a:lnTo>
                    <a:lnTo>
                      <a:pt x="439" y="14"/>
                    </a:lnTo>
                    <a:lnTo>
                      <a:pt x="473" y="11"/>
                    </a:lnTo>
                    <a:lnTo>
                      <a:pt x="507" y="8"/>
                    </a:lnTo>
                    <a:lnTo>
                      <a:pt x="541" y="6"/>
                    </a:lnTo>
                    <a:lnTo>
                      <a:pt x="607" y="5"/>
                    </a:lnTo>
                    <a:lnTo>
                      <a:pt x="669" y="5"/>
                    </a:lnTo>
                    <a:lnTo>
                      <a:pt x="700" y="5"/>
                    </a:lnTo>
                    <a:lnTo>
                      <a:pt x="700" y="5"/>
                    </a:lnTo>
                    <a:lnTo>
                      <a:pt x="704" y="5"/>
                    </a:lnTo>
                    <a:lnTo>
                      <a:pt x="708" y="6"/>
                    </a:lnTo>
                    <a:lnTo>
                      <a:pt x="711" y="7"/>
                    </a:lnTo>
                    <a:lnTo>
                      <a:pt x="714" y="7"/>
                    </a:lnTo>
                    <a:lnTo>
                      <a:pt x="714" y="7"/>
                    </a:lnTo>
                    <a:lnTo>
                      <a:pt x="732" y="4"/>
                    </a:lnTo>
                    <a:lnTo>
                      <a:pt x="749" y="2"/>
                    </a:lnTo>
                    <a:lnTo>
                      <a:pt x="768" y="1"/>
                    </a:lnTo>
                    <a:lnTo>
                      <a:pt x="787" y="0"/>
                    </a:lnTo>
                    <a:lnTo>
                      <a:pt x="787" y="0"/>
                    </a:lnTo>
                    <a:lnTo>
                      <a:pt x="803" y="0"/>
                    </a:lnTo>
                    <a:lnTo>
                      <a:pt x="821" y="1"/>
                    </a:lnTo>
                    <a:lnTo>
                      <a:pt x="856" y="5"/>
                    </a:lnTo>
                    <a:lnTo>
                      <a:pt x="891" y="11"/>
                    </a:lnTo>
                    <a:lnTo>
                      <a:pt x="926" y="21"/>
                    </a:lnTo>
                    <a:lnTo>
                      <a:pt x="960" y="31"/>
                    </a:lnTo>
                    <a:lnTo>
                      <a:pt x="994" y="43"/>
                    </a:lnTo>
                    <a:lnTo>
                      <a:pt x="1028" y="59"/>
                    </a:lnTo>
                    <a:lnTo>
                      <a:pt x="1060" y="75"/>
                    </a:lnTo>
                    <a:lnTo>
                      <a:pt x="1091" y="93"/>
                    </a:lnTo>
                    <a:lnTo>
                      <a:pt x="1121" y="112"/>
                    </a:lnTo>
                    <a:lnTo>
                      <a:pt x="1149" y="134"/>
                    </a:lnTo>
                    <a:lnTo>
                      <a:pt x="1175" y="156"/>
                    </a:lnTo>
                    <a:lnTo>
                      <a:pt x="1199" y="180"/>
                    </a:lnTo>
                    <a:lnTo>
                      <a:pt x="1210" y="192"/>
                    </a:lnTo>
                    <a:lnTo>
                      <a:pt x="1220" y="204"/>
                    </a:lnTo>
                    <a:lnTo>
                      <a:pt x="1230" y="217"/>
                    </a:lnTo>
                    <a:lnTo>
                      <a:pt x="1239" y="229"/>
                    </a:lnTo>
                    <a:lnTo>
                      <a:pt x="1247" y="243"/>
                    </a:lnTo>
                    <a:lnTo>
                      <a:pt x="1256" y="255"/>
                    </a:lnTo>
                    <a:lnTo>
                      <a:pt x="1256" y="255"/>
                    </a:lnTo>
                    <a:lnTo>
                      <a:pt x="1264" y="273"/>
                    </a:lnTo>
                    <a:lnTo>
                      <a:pt x="1272" y="290"/>
                    </a:lnTo>
                    <a:lnTo>
                      <a:pt x="1280" y="310"/>
                    </a:lnTo>
                    <a:lnTo>
                      <a:pt x="1289" y="328"/>
                    </a:lnTo>
                    <a:lnTo>
                      <a:pt x="1296" y="349"/>
                    </a:lnTo>
                    <a:lnTo>
                      <a:pt x="1302" y="370"/>
                    </a:lnTo>
                    <a:lnTo>
                      <a:pt x="1308" y="390"/>
                    </a:lnTo>
                    <a:lnTo>
                      <a:pt x="1314" y="412"/>
                    </a:lnTo>
                    <a:lnTo>
                      <a:pt x="1320" y="434"/>
                    </a:lnTo>
                    <a:lnTo>
                      <a:pt x="1324" y="456"/>
                    </a:lnTo>
                    <a:lnTo>
                      <a:pt x="1328" y="478"/>
                    </a:lnTo>
                    <a:lnTo>
                      <a:pt x="1331" y="501"/>
                    </a:lnTo>
                    <a:lnTo>
                      <a:pt x="1333" y="524"/>
                    </a:lnTo>
                    <a:lnTo>
                      <a:pt x="1335" y="547"/>
                    </a:lnTo>
                    <a:lnTo>
                      <a:pt x="1336" y="570"/>
                    </a:lnTo>
                    <a:lnTo>
                      <a:pt x="1336" y="593"/>
                    </a:lnTo>
                    <a:lnTo>
                      <a:pt x="1335" y="616"/>
                    </a:lnTo>
                    <a:lnTo>
                      <a:pt x="1334" y="638"/>
                    </a:lnTo>
                    <a:lnTo>
                      <a:pt x="1332" y="660"/>
                    </a:lnTo>
                    <a:lnTo>
                      <a:pt x="1328" y="683"/>
                    </a:lnTo>
                    <a:lnTo>
                      <a:pt x="1324" y="704"/>
                    </a:lnTo>
                    <a:lnTo>
                      <a:pt x="1319" y="726"/>
                    </a:lnTo>
                    <a:lnTo>
                      <a:pt x="1312" y="747"/>
                    </a:lnTo>
                    <a:lnTo>
                      <a:pt x="1305" y="767"/>
                    </a:lnTo>
                    <a:lnTo>
                      <a:pt x="1297" y="787"/>
                    </a:lnTo>
                    <a:lnTo>
                      <a:pt x="1288" y="806"/>
                    </a:lnTo>
                    <a:lnTo>
                      <a:pt x="1277" y="824"/>
                    </a:lnTo>
                    <a:lnTo>
                      <a:pt x="1266" y="842"/>
                    </a:lnTo>
                    <a:lnTo>
                      <a:pt x="1253" y="859"/>
                    </a:lnTo>
                    <a:lnTo>
                      <a:pt x="1239" y="875"/>
                    </a:lnTo>
                    <a:lnTo>
                      <a:pt x="1225" y="890"/>
                    </a:lnTo>
                    <a:lnTo>
                      <a:pt x="1208" y="904"/>
                    </a:lnTo>
                    <a:lnTo>
                      <a:pt x="1208" y="904"/>
                    </a:lnTo>
                    <a:lnTo>
                      <a:pt x="1204" y="907"/>
                    </a:lnTo>
                    <a:lnTo>
                      <a:pt x="1197" y="911"/>
                    </a:lnTo>
                    <a:lnTo>
                      <a:pt x="1197" y="918"/>
                    </a:lnTo>
                    <a:lnTo>
                      <a:pt x="1197" y="918"/>
                    </a:lnTo>
                    <a:lnTo>
                      <a:pt x="1198" y="937"/>
                    </a:lnTo>
                    <a:lnTo>
                      <a:pt x="1200" y="954"/>
                    </a:lnTo>
                    <a:lnTo>
                      <a:pt x="1205" y="990"/>
                    </a:lnTo>
                    <a:lnTo>
                      <a:pt x="1212" y="1026"/>
                    </a:lnTo>
                    <a:lnTo>
                      <a:pt x="1220" y="1061"/>
                    </a:lnTo>
                    <a:lnTo>
                      <a:pt x="1220" y="1061"/>
                    </a:lnTo>
                    <a:lnTo>
                      <a:pt x="1231" y="1104"/>
                    </a:lnTo>
                    <a:lnTo>
                      <a:pt x="1235" y="1127"/>
                    </a:lnTo>
                    <a:lnTo>
                      <a:pt x="1239" y="1150"/>
                    </a:lnTo>
                    <a:lnTo>
                      <a:pt x="1239" y="1150"/>
                    </a:lnTo>
                    <a:lnTo>
                      <a:pt x="1239" y="1154"/>
                    </a:lnTo>
                    <a:lnTo>
                      <a:pt x="1238" y="1159"/>
                    </a:lnTo>
                    <a:lnTo>
                      <a:pt x="1236" y="1163"/>
                    </a:lnTo>
                    <a:lnTo>
                      <a:pt x="1234" y="1167"/>
                    </a:lnTo>
                    <a:lnTo>
                      <a:pt x="1234" y="1167"/>
                    </a:lnTo>
                    <a:lnTo>
                      <a:pt x="1230" y="1170"/>
                    </a:lnTo>
                    <a:lnTo>
                      <a:pt x="1225" y="1173"/>
                    </a:lnTo>
                    <a:lnTo>
                      <a:pt x="1219" y="1175"/>
                    </a:lnTo>
                    <a:lnTo>
                      <a:pt x="1214" y="1175"/>
                    </a:lnTo>
                    <a:lnTo>
                      <a:pt x="1214" y="1175"/>
                    </a:lnTo>
                    <a:close/>
                    <a:moveTo>
                      <a:pt x="912" y="999"/>
                    </a:moveTo>
                    <a:lnTo>
                      <a:pt x="912" y="999"/>
                    </a:lnTo>
                    <a:lnTo>
                      <a:pt x="916" y="1000"/>
                    </a:lnTo>
                    <a:lnTo>
                      <a:pt x="920" y="1003"/>
                    </a:lnTo>
                    <a:lnTo>
                      <a:pt x="920" y="1003"/>
                    </a:lnTo>
                    <a:lnTo>
                      <a:pt x="944" y="1018"/>
                    </a:lnTo>
                    <a:lnTo>
                      <a:pt x="967" y="1032"/>
                    </a:lnTo>
                    <a:lnTo>
                      <a:pt x="992" y="1045"/>
                    </a:lnTo>
                    <a:lnTo>
                      <a:pt x="1017" y="1057"/>
                    </a:lnTo>
                    <a:lnTo>
                      <a:pt x="1043" y="1068"/>
                    </a:lnTo>
                    <a:lnTo>
                      <a:pt x="1069" y="1078"/>
                    </a:lnTo>
                    <a:lnTo>
                      <a:pt x="1119" y="1098"/>
                    </a:lnTo>
                    <a:lnTo>
                      <a:pt x="1119" y="1098"/>
                    </a:lnTo>
                    <a:lnTo>
                      <a:pt x="1173" y="1120"/>
                    </a:lnTo>
                    <a:lnTo>
                      <a:pt x="1195" y="1128"/>
                    </a:lnTo>
                    <a:lnTo>
                      <a:pt x="1189" y="1105"/>
                    </a:lnTo>
                    <a:lnTo>
                      <a:pt x="1189" y="1105"/>
                    </a:lnTo>
                    <a:lnTo>
                      <a:pt x="1181" y="1067"/>
                    </a:lnTo>
                    <a:lnTo>
                      <a:pt x="1181" y="1067"/>
                    </a:lnTo>
                    <a:lnTo>
                      <a:pt x="1172" y="1029"/>
                    </a:lnTo>
                    <a:lnTo>
                      <a:pt x="1165" y="990"/>
                    </a:lnTo>
                    <a:lnTo>
                      <a:pt x="1162" y="971"/>
                    </a:lnTo>
                    <a:lnTo>
                      <a:pt x="1158" y="951"/>
                    </a:lnTo>
                    <a:lnTo>
                      <a:pt x="1157" y="932"/>
                    </a:lnTo>
                    <a:lnTo>
                      <a:pt x="1156" y="912"/>
                    </a:lnTo>
                    <a:lnTo>
                      <a:pt x="1156" y="912"/>
                    </a:lnTo>
                    <a:lnTo>
                      <a:pt x="1156" y="907"/>
                    </a:lnTo>
                    <a:lnTo>
                      <a:pt x="1158" y="903"/>
                    </a:lnTo>
                    <a:lnTo>
                      <a:pt x="1161" y="899"/>
                    </a:lnTo>
                    <a:lnTo>
                      <a:pt x="1165" y="896"/>
                    </a:lnTo>
                    <a:lnTo>
                      <a:pt x="1170" y="893"/>
                    </a:lnTo>
                    <a:lnTo>
                      <a:pt x="1171" y="887"/>
                    </a:lnTo>
                    <a:lnTo>
                      <a:pt x="1171" y="887"/>
                    </a:lnTo>
                    <a:lnTo>
                      <a:pt x="1173" y="882"/>
                    </a:lnTo>
                    <a:lnTo>
                      <a:pt x="1177" y="878"/>
                    </a:lnTo>
                    <a:lnTo>
                      <a:pt x="1177" y="878"/>
                    </a:lnTo>
                    <a:lnTo>
                      <a:pt x="1193" y="864"/>
                    </a:lnTo>
                    <a:lnTo>
                      <a:pt x="1207" y="849"/>
                    </a:lnTo>
                    <a:lnTo>
                      <a:pt x="1220" y="833"/>
                    </a:lnTo>
                    <a:lnTo>
                      <a:pt x="1233" y="817"/>
                    </a:lnTo>
                    <a:lnTo>
                      <a:pt x="1243" y="799"/>
                    </a:lnTo>
                    <a:lnTo>
                      <a:pt x="1253" y="782"/>
                    </a:lnTo>
                    <a:lnTo>
                      <a:pt x="1262" y="762"/>
                    </a:lnTo>
                    <a:lnTo>
                      <a:pt x="1270" y="743"/>
                    </a:lnTo>
                    <a:lnTo>
                      <a:pt x="1276" y="723"/>
                    </a:lnTo>
                    <a:lnTo>
                      <a:pt x="1282" y="701"/>
                    </a:lnTo>
                    <a:lnTo>
                      <a:pt x="1287" y="681"/>
                    </a:lnTo>
                    <a:lnTo>
                      <a:pt x="1291" y="659"/>
                    </a:lnTo>
                    <a:lnTo>
                      <a:pt x="1294" y="636"/>
                    </a:lnTo>
                    <a:lnTo>
                      <a:pt x="1296" y="614"/>
                    </a:lnTo>
                    <a:lnTo>
                      <a:pt x="1297" y="592"/>
                    </a:lnTo>
                    <a:lnTo>
                      <a:pt x="1297" y="569"/>
                    </a:lnTo>
                    <a:lnTo>
                      <a:pt x="1296" y="546"/>
                    </a:lnTo>
                    <a:lnTo>
                      <a:pt x="1295" y="525"/>
                    </a:lnTo>
                    <a:lnTo>
                      <a:pt x="1293" y="502"/>
                    </a:lnTo>
                    <a:lnTo>
                      <a:pt x="1290" y="479"/>
                    </a:lnTo>
                    <a:lnTo>
                      <a:pt x="1286" y="457"/>
                    </a:lnTo>
                    <a:lnTo>
                      <a:pt x="1281" y="436"/>
                    </a:lnTo>
                    <a:lnTo>
                      <a:pt x="1276" y="414"/>
                    </a:lnTo>
                    <a:lnTo>
                      <a:pt x="1271" y="393"/>
                    </a:lnTo>
                    <a:lnTo>
                      <a:pt x="1265" y="373"/>
                    </a:lnTo>
                    <a:lnTo>
                      <a:pt x="1258" y="353"/>
                    </a:lnTo>
                    <a:lnTo>
                      <a:pt x="1250" y="334"/>
                    </a:lnTo>
                    <a:lnTo>
                      <a:pt x="1242" y="316"/>
                    </a:lnTo>
                    <a:lnTo>
                      <a:pt x="1233" y="298"/>
                    </a:lnTo>
                    <a:lnTo>
                      <a:pt x="1225" y="281"/>
                    </a:lnTo>
                    <a:lnTo>
                      <a:pt x="1214" y="265"/>
                    </a:lnTo>
                    <a:lnTo>
                      <a:pt x="1205" y="251"/>
                    </a:lnTo>
                    <a:lnTo>
                      <a:pt x="1205" y="251"/>
                    </a:lnTo>
                    <a:lnTo>
                      <a:pt x="1187" y="229"/>
                    </a:lnTo>
                    <a:lnTo>
                      <a:pt x="1169" y="208"/>
                    </a:lnTo>
                    <a:lnTo>
                      <a:pt x="1147" y="187"/>
                    </a:lnTo>
                    <a:lnTo>
                      <a:pt x="1124" y="168"/>
                    </a:lnTo>
                    <a:lnTo>
                      <a:pt x="1101" y="150"/>
                    </a:lnTo>
                    <a:lnTo>
                      <a:pt x="1075" y="132"/>
                    </a:lnTo>
                    <a:lnTo>
                      <a:pt x="1048" y="116"/>
                    </a:lnTo>
                    <a:lnTo>
                      <a:pt x="1020" y="101"/>
                    </a:lnTo>
                    <a:lnTo>
                      <a:pt x="991" y="88"/>
                    </a:lnTo>
                    <a:lnTo>
                      <a:pt x="962" y="75"/>
                    </a:lnTo>
                    <a:lnTo>
                      <a:pt x="932" y="65"/>
                    </a:lnTo>
                    <a:lnTo>
                      <a:pt x="902" y="56"/>
                    </a:lnTo>
                    <a:lnTo>
                      <a:pt x="872" y="49"/>
                    </a:lnTo>
                    <a:lnTo>
                      <a:pt x="843" y="44"/>
                    </a:lnTo>
                    <a:lnTo>
                      <a:pt x="815" y="41"/>
                    </a:lnTo>
                    <a:lnTo>
                      <a:pt x="786" y="39"/>
                    </a:lnTo>
                    <a:lnTo>
                      <a:pt x="786" y="39"/>
                    </a:lnTo>
                    <a:lnTo>
                      <a:pt x="765" y="40"/>
                    </a:lnTo>
                    <a:lnTo>
                      <a:pt x="744" y="42"/>
                    </a:lnTo>
                    <a:lnTo>
                      <a:pt x="725" y="45"/>
                    </a:lnTo>
                    <a:lnTo>
                      <a:pt x="705" y="49"/>
                    </a:lnTo>
                    <a:lnTo>
                      <a:pt x="705" y="49"/>
                    </a:lnTo>
                    <a:lnTo>
                      <a:pt x="700" y="50"/>
                    </a:lnTo>
                    <a:lnTo>
                      <a:pt x="700" y="50"/>
                    </a:lnTo>
                    <a:lnTo>
                      <a:pt x="695" y="49"/>
                    </a:lnTo>
                    <a:lnTo>
                      <a:pt x="690" y="47"/>
                    </a:lnTo>
                    <a:lnTo>
                      <a:pt x="686" y="45"/>
                    </a:lnTo>
                    <a:lnTo>
                      <a:pt x="686" y="45"/>
                    </a:lnTo>
                    <a:lnTo>
                      <a:pt x="633" y="44"/>
                    </a:lnTo>
                    <a:lnTo>
                      <a:pt x="633" y="44"/>
                    </a:lnTo>
                    <a:lnTo>
                      <a:pt x="575" y="45"/>
                    </a:lnTo>
                    <a:lnTo>
                      <a:pt x="516" y="47"/>
                    </a:lnTo>
                    <a:lnTo>
                      <a:pt x="488" y="49"/>
                    </a:lnTo>
                    <a:lnTo>
                      <a:pt x="459" y="52"/>
                    </a:lnTo>
                    <a:lnTo>
                      <a:pt x="430" y="56"/>
                    </a:lnTo>
                    <a:lnTo>
                      <a:pt x="402" y="60"/>
                    </a:lnTo>
                    <a:lnTo>
                      <a:pt x="374" y="65"/>
                    </a:lnTo>
                    <a:lnTo>
                      <a:pt x="348" y="71"/>
                    </a:lnTo>
                    <a:lnTo>
                      <a:pt x="321" y="79"/>
                    </a:lnTo>
                    <a:lnTo>
                      <a:pt x="295" y="89"/>
                    </a:lnTo>
                    <a:lnTo>
                      <a:pt x="270" y="99"/>
                    </a:lnTo>
                    <a:lnTo>
                      <a:pt x="245" y="111"/>
                    </a:lnTo>
                    <a:lnTo>
                      <a:pt x="223" y="125"/>
                    </a:lnTo>
                    <a:lnTo>
                      <a:pt x="200" y="140"/>
                    </a:lnTo>
                    <a:lnTo>
                      <a:pt x="200" y="140"/>
                    </a:lnTo>
                    <a:lnTo>
                      <a:pt x="184" y="153"/>
                    </a:lnTo>
                    <a:lnTo>
                      <a:pt x="169" y="165"/>
                    </a:lnTo>
                    <a:lnTo>
                      <a:pt x="156" y="179"/>
                    </a:lnTo>
                    <a:lnTo>
                      <a:pt x="142" y="193"/>
                    </a:lnTo>
                    <a:lnTo>
                      <a:pt x="131" y="208"/>
                    </a:lnTo>
                    <a:lnTo>
                      <a:pt x="119" y="223"/>
                    </a:lnTo>
                    <a:lnTo>
                      <a:pt x="109" y="238"/>
                    </a:lnTo>
                    <a:lnTo>
                      <a:pt x="99" y="254"/>
                    </a:lnTo>
                    <a:lnTo>
                      <a:pt x="90" y="271"/>
                    </a:lnTo>
                    <a:lnTo>
                      <a:pt x="82" y="287"/>
                    </a:lnTo>
                    <a:lnTo>
                      <a:pt x="74" y="305"/>
                    </a:lnTo>
                    <a:lnTo>
                      <a:pt x="68" y="321"/>
                    </a:lnTo>
                    <a:lnTo>
                      <a:pt x="62" y="340"/>
                    </a:lnTo>
                    <a:lnTo>
                      <a:pt x="56" y="357"/>
                    </a:lnTo>
                    <a:lnTo>
                      <a:pt x="52" y="375"/>
                    </a:lnTo>
                    <a:lnTo>
                      <a:pt x="48" y="393"/>
                    </a:lnTo>
                    <a:lnTo>
                      <a:pt x="45" y="412"/>
                    </a:lnTo>
                    <a:lnTo>
                      <a:pt x="42" y="431"/>
                    </a:lnTo>
                    <a:lnTo>
                      <a:pt x="40" y="448"/>
                    </a:lnTo>
                    <a:lnTo>
                      <a:pt x="39" y="467"/>
                    </a:lnTo>
                    <a:lnTo>
                      <a:pt x="38" y="504"/>
                    </a:lnTo>
                    <a:lnTo>
                      <a:pt x="39" y="541"/>
                    </a:lnTo>
                    <a:lnTo>
                      <a:pt x="43" y="577"/>
                    </a:lnTo>
                    <a:lnTo>
                      <a:pt x="48" y="612"/>
                    </a:lnTo>
                    <a:lnTo>
                      <a:pt x="55" y="647"/>
                    </a:lnTo>
                    <a:lnTo>
                      <a:pt x="65" y="679"/>
                    </a:lnTo>
                    <a:lnTo>
                      <a:pt x="65" y="679"/>
                    </a:lnTo>
                    <a:lnTo>
                      <a:pt x="77" y="713"/>
                    </a:lnTo>
                    <a:lnTo>
                      <a:pt x="90" y="745"/>
                    </a:lnTo>
                    <a:lnTo>
                      <a:pt x="105" y="776"/>
                    </a:lnTo>
                    <a:lnTo>
                      <a:pt x="121" y="805"/>
                    </a:lnTo>
                    <a:lnTo>
                      <a:pt x="139" y="831"/>
                    </a:lnTo>
                    <a:lnTo>
                      <a:pt x="159" y="856"/>
                    </a:lnTo>
                    <a:lnTo>
                      <a:pt x="179" y="880"/>
                    </a:lnTo>
                    <a:lnTo>
                      <a:pt x="201" y="902"/>
                    </a:lnTo>
                    <a:lnTo>
                      <a:pt x="225" y="922"/>
                    </a:lnTo>
                    <a:lnTo>
                      <a:pt x="251" y="941"/>
                    </a:lnTo>
                    <a:lnTo>
                      <a:pt x="277" y="957"/>
                    </a:lnTo>
                    <a:lnTo>
                      <a:pt x="305" y="973"/>
                    </a:lnTo>
                    <a:lnTo>
                      <a:pt x="335" y="986"/>
                    </a:lnTo>
                    <a:lnTo>
                      <a:pt x="367" y="998"/>
                    </a:lnTo>
                    <a:lnTo>
                      <a:pt x="400" y="1008"/>
                    </a:lnTo>
                    <a:lnTo>
                      <a:pt x="434" y="1017"/>
                    </a:lnTo>
                    <a:lnTo>
                      <a:pt x="434" y="1017"/>
                    </a:lnTo>
                    <a:lnTo>
                      <a:pt x="468" y="1025"/>
                    </a:lnTo>
                    <a:lnTo>
                      <a:pt x="500" y="1031"/>
                    </a:lnTo>
                    <a:lnTo>
                      <a:pt x="533" y="1036"/>
                    </a:lnTo>
                    <a:lnTo>
                      <a:pt x="562" y="1040"/>
                    </a:lnTo>
                    <a:lnTo>
                      <a:pt x="592" y="1043"/>
                    </a:lnTo>
                    <a:lnTo>
                      <a:pt x="622" y="1045"/>
                    </a:lnTo>
                    <a:lnTo>
                      <a:pt x="650" y="1046"/>
                    </a:lnTo>
                    <a:lnTo>
                      <a:pt x="678" y="1047"/>
                    </a:lnTo>
                    <a:lnTo>
                      <a:pt x="678" y="1047"/>
                    </a:lnTo>
                    <a:lnTo>
                      <a:pt x="707" y="1046"/>
                    </a:lnTo>
                    <a:lnTo>
                      <a:pt x="736" y="1045"/>
                    </a:lnTo>
                    <a:lnTo>
                      <a:pt x="764" y="1042"/>
                    </a:lnTo>
                    <a:lnTo>
                      <a:pt x="791" y="1038"/>
                    </a:lnTo>
                    <a:lnTo>
                      <a:pt x="817" y="1033"/>
                    </a:lnTo>
                    <a:lnTo>
                      <a:pt x="842" y="1028"/>
                    </a:lnTo>
                    <a:lnTo>
                      <a:pt x="866" y="1020"/>
                    </a:lnTo>
                    <a:lnTo>
                      <a:pt x="890" y="1012"/>
                    </a:lnTo>
                    <a:lnTo>
                      <a:pt x="890" y="1012"/>
                    </a:lnTo>
                    <a:lnTo>
                      <a:pt x="892" y="1011"/>
                    </a:lnTo>
                    <a:lnTo>
                      <a:pt x="895" y="1010"/>
                    </a:lnTo>
                    <a:lnTo>
                      <a:pt x="897" y="1007"/>
                    </a:lnTo>
                    <a:lnTo>
                      <a:pt x="897" y="1007"/>
                    </a:lnTo>
                    <a:lnTo>
                      <a:pt x="900" y="1005"/>
                    </a:lnTo>
                    <a:lnTo>
                      <a:pt x="903" y="1002"/>
                    </a:lnTo>
                    <a:lnTo>
                      <a:pt x="912" y="999"/>
                    </a:lnTo>
                    <a:lnTo>
                      <a:pt x="912" y="9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Freeform 829"/>
              <p:cNvSpPr/>
              <p:nvPr/>
            </p:nvSpPr>
            <p:spPr bwMode="auto">
              <a:xfrm>
                <a:off x="6411913" y="1501775"/>
                <a:ext cx="71438" cy="65088"/>
              </a:xfrm>
              <a:custGeom>
                <a:avLst/>
                <a:gdLst/>
                <a:ahLst/>
                <a:cxnLst>
                  <a:cxn ang="0">
                    <a:pos x="76" y="123"/>
                  </a:cxn>
                  <a:cxn ang="0">
                    <a:pos x="76" y="123"/>
                  </a:cxn>
                  <a:cxn ang="0">
                    <a:pos x="71" y="123"/>
                  </a:cxn>
                  <a:cxn ang="0">
                    <a:pos x="66" y="122"/>
                  </a:cxn>
                  <a:cxn ang="0">
                    <a:pos x="64" y="121"/>
                  </a:cxn>
                  <a:cxn ang="0">
                    <a:pos x="64" y="121"/>
                  </a:cxn>
                  <a:cxn ang="0">
                    <a:pos x="57" y="121"/>
                  </a:cxn>
                  <a:cxn ang="0">
                    <a:pos x="57" y="121"/>
                  </a:cxn>
                  <a:cxn ang="0">
                    <a:pos x="55" y="121"/>
                  </a:cxn>
                  <a:cxn ang="0">
                    <a:pos x="55" y="121"/>
                  </a:cxn>
                  <a:cxn ang="0">
                    <a:pos x="45" y="119"/>
                  </a:cxn>
                  <a:cxn ang="0">
                    <a:pos x="36" y="115"/>
                  </a:cxn>
                  <a:cxn ang="0">
                    <a:pos x="27" y="110"/>
                  </a:cxn>
                  <a:cxn ang="0">
                    <a:pos x="19" y="104"/>
                  </a:cxn>
                  <a:cxn ang="0">
                    <a:pos x="13" y="98"/>
                  </a:cxn>
                  <a:cxn ang="0">
                    <a:pos x="8" y="89"/>
                  </a:cxn>
                  <a:cxn ang="0">
                    <a:pos x="4" y="81"/>
                  </a:cxn>
                  <a:cxn ang="0">
                    <a:pos x="1" y="73"/>
                  </a:cxn>
                  <a:cxn ang="0">
                    <a:pos x="1" y="73"/>
                  </a:cxn>
                  <a:cxn ang="0">
                    <a:pos x="0" y="63"/>
                  </a:cxn>
                  <a:cxn ang="0">
                    <a:pos x="1" y="53"/>
                  </a:cxn>
                  <a:cxn ang="0">
                    <a:pos x="2" y="44"/>
                  </a:cxn>
                  <a:cxn ang="0">
                    <a:pos x="5" y="36"/>
                  </a:cxn>
                  <a:cxn ang="0">
                    <a:pos x="9" y="27"/>
                  </a:cxn>
                  <a:cxn ang="0">
                    <a:pos x="13" y="20"/>
                  </a:cxn>
                  <a:cxn ang="0">
                    <a:pos x="19" y="14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33" y="5"/>
                  </a:cxn>
                  <a:cxn ang="0">
                    <a:pos x="40" y="2"/>
                  </a:cxn>
                  <a:cxn ang="0">
                    <a:pos x="47" y="1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4" y="1"/>
                  </a:cxn>
                  <a:cxn ang="0">
                    <a:pos x="72" y="3"/>
                  </a:cxn>
                  <a:cxn ang="0">
                    <a:pos x="80" y="6"/>
                  </a:cxn>
                  <a:cxn ang="0">
                    <a:pos x="89" y="9"/>
                  </a:cxn>
                  <a:cxn ang="0">
                    <a:pos x="89" y="9"/>
                  </a:cxn>
                  <a:cxn ang="0">
                    <a:pos x="99" y="15"/>
                  </a:cxn>
                  <a:cxn ang="0">
                    <a:pos x="108" y="22"/>
                  </a:cxn>
                  <a:cxn ang="0">
                    <a:pos x="118" y="31"/>
                  </a:cxn>
                  <a:cxn ang="0">
                    <a:pos x="125" y="40"/>
                  </a:cxn>
                  <a:cxn ang="0">
                    <a:pos x="130" y="49"/>
                  </a:cxn>
                  <a:cxn ang="0">
                    <a:pos x="132" y="54"/>
                  </a:cxn>
                  <a:cxn ang="0">
                    <a:pos x="134" y="59"/>
                  </a:cxn>
                  <a:cxn ang="0">
                    <a:pos x="134" y="65"/>
                  </a:cxn>
                  <a:cxn ang="0">
                    <a:pos x="134" y="70"/>
                  </a:cxn>
                  <a:cxn ang="0">
                    <a:pos x="134" y="75"/>
                  </a:cxn>
                  <a:cxn ang="0">
                    <a:pos x="132" y="80"/>
                  </a:cxn>
                  <a:cxn ang="0">
                    <a:pos x="132" y="80"/>
                  </a:cxn>
                  <a:cxn ang="0">
                    <a:pos x="128" y="88"/>
                  </a:cxn>
                  <a:cxn ang="0">
                    <a:pos x="123" y="96"/>
                  </a:cxn>
                  <a:cxn ang="0">
                    <a:pos x="116" y="103"/>
                  </a:cxn>
                  <a:cxn ang="0">
                    <a:pos x="109" y="110"/>
                  </a:cxn>
                  <a:cxn ang="0">
                    <a:pos x="101" y="115"/>
                  </a:cxn>
                  <a:cxn ang="0">
                    <a:pos x="93" y="120"/>
                  </a:cxn>
                  <a:cxn ang="0">
                    <a:pos x="84" y="122"/>
                  </a:cxn>
                  <a:cxn ang="0">
                    <a:pos x="76" y="123"/>
                  </a:cxn>
                  <a:cxn ang="0">
                    <a:pos x="76" y="123"/>
                  </a:cxn>
                </a:cxnLst>
                <a:rect l="0" t="0" r="r" b="b"/>
                <a:pathLst>
                  <a:path w="134" h="123">
                    <a:moveTo>
                      <a:pt x="76" y="123"/>
                    </a:moveTo>
                    <a:lnTo>
                      <a:pt x="76" y="123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45" y="119"/>
                    </a:lnTo>
                    <a:lnTo>
                      <a:pt x="36" y="115"/>
                    </a:lnTo>
                    <a:lnTo>
                      <a:pt x="27" y="110"/>
                    </a:lnTo>
                    <a:lnTo>
                      <a:pt x="19" y="104"/>
                    </a:lnTo>
                    <a:lnTo>
                      <a:pt x="13" y="98"/>
                    </a:lnTo>
                    <a:lnTo>
                      <a:pt x="8" y="89"/>
                    </a:lnTo>
                    <a:lnTo>
                      <a:pt x="4" y="81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2" y="44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3" y="20"/>
                    </a:lnTo>
                    <a:lnTo>
                      <a:pt x="19" y="14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33" y="5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2" y="3"/>
                    </a:lnTo>
                    <a:lnTo>
                      <a:pt x="80" y="6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99" y="15"/>
                    </a:lnTo>
                    <a:lnTo>
                      <a:pt x="108" y="22"/>
                    </a:lnTo>
                    <a:lnTo>
                      <a:pt x="118" y="31"/>
                    </a:lnTo>
                    <a:lnTo>
                      <a:pt x="125" y="40"/>
                    </a:lnTo>
                    <a:lnTo>
                      <a:pt x="130" y="49"/>
                    </a:lnTo>
                    <a:lnTo>
                      <a:pt x="132" y="54"/>
                    </a:lnTo>
                    <a:lnTo>
                      <a:pt x="134" y="59"/>
                    </a:lnTo>
                    <a:lnTo>
                      <a:pt x="134" y="65"/>
                    </a:lnTo>
                    <a:lnTo>
                      <a:pt x="134" y="70"/>
                    </a:lnTo>
                    <a:lnTo>
                      <a:pt x="134" y="75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28" y="88"/>
                    </a:lnTo>
                    <a:lnTo>
                      <a:pt x="123" y="96"/>
                    </a:lnTo>
                    <a:lnTo>
                      <a:pt x="116" y="103"/>
                    </a:lnTo>
                    <a:lnTo>
                      <a:pt x="109" y="110"/>
                    </a:lnTo>
                    <a:lnTo>
                      <a:pt x="101" y="115"/>
                    </a:lnTo>
                    <a:lnTo>
                      <a:pt x="93" y="120"/>
                    </a:lnTo>
                    <a:lnTo>
                      <a:pt x="84" y="122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Freeform 830"/>
              <p:cNvSpPr/>
              <p:nvPr/>
            </p:nvSpPr>
            <p:spPr bwMode="auto">
              <a:xfrm>
                <a:off x="6535738" y="1511300"/>
                <a:ext cx="63500" cy="57150"/>
              </a:xfrm>
              <a:custGeom>
                <a:avLst/>
                <a:gdLst/>
                <a:ahLst/>
                <a:cxnLst>
                  <a:cxn ang="0">
                    <a:pos x="66" y="110"/>
                  </a:cxn>
                  <a:cxn ang="0">
                    <a:pos x="46" y="106"/>
                  </a:cxn>
                  <a:cxn ang="0">
                    <a:pos x="44" y="106"/>
                  </a:cxn>
                  <a:cxn ang="0">
                    <a:pos x="42" y="106"/>
                  </a:cxn>
                  <a:cxn ang="0">
                    <a:pos x="38" y="106"/>
                  </a:cxn>
                  <a:cxn ang="0">
                    <a:pos x="33" y="104"/>
                  </a:cxn>
                  <a:cxn ang="0">
                    <a:pos x="29" y="100"/>
                  </a:cxn>
                  <a:cxn ang="0">
                    <a:pos x="28" y="99"/>
                  </a:cxn>
                  <a:cxn ang="0">
                    <a:pos x="11" y="83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3" y="33"/>
                  </a:cxn>
                  <a:cxn ang="0">
                    <a:pos x="7" y="26"/>
                  </a:cxn>
                  <a:cxn ang="0">
                    <a:pos x="15" y="18"/>
                  </a:cxn>
                  <a:cxn ang="0">
                    <a:pos x="35" y="5"/>
                  </a:cxn>
                  <a:cxn ang="0">
                    <a:pos x="49" y="1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3" y="0"/>
                  </a:cxn>
                  <a:cxn ang="0">
                    <a:pos x="80" y="1"/>
                  </a:cxn>
                  <a:cxn ang="0">
                    <a:pos x="89" y="4"/>
                  </a:cxn>
                  <a:cxn ang="0">
                    <a:pos x="102" y="11"/>
                  </a:cxn>
                  <a:cxn ang="0">
                    <a:pos x="112" y="21"/>
                  </a:cxn>
                  <a:cxn ang="0">
                    <a:pos x="119" y="35"/>
                  </a:cxn>
                  <a:cxn ang="0">
                    <a:pos x="120" y="43"/>
                  </a:cxn>
                  <a:cxn ang="0">
                    <a:pos x="120" y="60"/>
                  </a:cxn>
                  <a:cxn ang="0">
                    <a:pos x="116" y="76"/>
                  </a:cxn>
                  <a:cxn ang="0">
                    <a:pos x="109" y="91"/>
                  </a:cxn>
                  <a:cxn ang="0">
                    <a:pos x="99" y="100"/>
                  </a:cxn>
                  <a:cxn ang="0">
                    <a:pos x="99" y="103"/>
                  </a:cxn>
                  <a:cxn ang="0">
                    <a:pos x="93" y="105"/>
                  </a:cxn>
                  <a:cxn ang="0">
                    <a:pos x="85" y="109"/>
                  </a:cxn>
                  <a:cxn ang="0">
                    <a:pos x="76" y="109"/>
                  </a:cxn>
                  <a:cxn ang="0">
                    <a:pos x="66" y="110"/>
                  </a:cxn>
                </a:cxnLst>
                <a:rect l="0" t="0" r="r" b="b"/>
                <a:pathLst>
                  <a:path w="121" h="110">
                    <a:moveTo>
                      <a:pt x="66" y="110"/>
                    </a:moveTo>
                    <a:lnTo>
                      <a:pt x="66" y="110"/>
                    </a:lnTo>
                    <a:lnTo>
                      <a:pt x="56" y="109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6" y="105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18" y="92"/>
                    </a:lnTo>
                    <a:lnTo>
                      <a:pt x="11" y="83"/>
                    </a:lnTo>
                    <a:lnTo>
                      <a:pt x="4" y="7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3" y="3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24" y="10"/>
                    </a:lnTo>
                    <a:lnTo>
                      <a:pt x="35" y="5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9" y="4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8" y="16"/>
                    </a:lnTo>
                    <a:lnTo>
                      <a:pt x="112" y="21"/>
                    </a:lnTo>
                    <a:lnTo>
                      <a:pt x="115" y="2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43"/>
                    </a:lnTo>
                    <a:lnTo>
                      <a:pt x="121" y="52"/>
                    </a:lnTo>
                    <a:lnTo>
                      <a:pt x="120" y="60"/>
                    </a:lnTo>
                    <a:lnTo>
                      <a:pt x="119" y="68"/>
                    </a:lnTo>
                    <a:lnTo>
                      <a:pt x="116" y="76"/>
                    </a:lnTo>
                    <a:lnTo>
                      <a:pt x="113" y="84"/>
                    </a:lnTo>
                    <a:lnTo>
                      <a:pt x="109" y="91"/>
                    </a:lnTo>
                    <a:lnTo>
                      <a:pt x="104" y="97"/>
                    </a:lnTo>
                    <a:lnTo>
                      <a:pt x="99" y="100"/>
                    </a:lnTo>
                    <a:lnTo>
                      <a:pt x="99" y="103"/>
                    </a:lnTo>
                    <a:lnTo>
                      <a:pt x="99" y="103"/>
                    </a:lnTo>
                    <a:lnTo>
                      <a:pt x="97" y="103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85" y="109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66" y="110"/>
                    </a:lnTo>
                    <a:lnTo>
                      <a:pt x="66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Freeform 831"/>
              <p:cNvSpPr/>
              <p:nvPr/>
            </p:nvSpPr>
            <p:spPr bwMode="auto">
              <a:xfrm>
                <a:off x="6656388" y="1506538"/>
                <a:ext cx="73025" cy="68263"/>
              </a:xfrm>
              <a:custGeom>
                <a:avLst/>
                <a:gdLst/>
                <a:ahLst/>
                <a:cxnLst>
                  <a:cxn ang="0">
                    <a:pos x="62" y="128"/>
                  </a:cxn>
                  <a:cxn ang="0">
                    <a:pos x="46" y="124"/>
                  </a:cxn>
                  <a:cxn ang="0">
                    <a:pos x="42" y="122"/>
                  </a:cxn>
                  <a:cxn ang="0">
                    <a:pos x="30" y="109"/>
                  </a:cxn>
                  <a:cxn ang="0">
                    <a:pos x="18" y="85"/>
                  </a:cxn>
                  <a:cxn ang="0">
                    <a:pos x="15" y="79"/>
                  </a:cxn>
                  <a:cxn ang="0">
                    <a:pos x="11" y="75"/>
                  </a:cxn>
                  <a:cxn ang="0">
                    <a:pos x="4" y="64"/>
                  </a:cxn>
                  <a:cxn ang="0">
                    <a:pos x="0" y="51"/>
                  </a:cxn>
                  <a:cxn ang="0">
                    <a:pos x="3" y="39"/>
                  </a:cxn>
                  <a:cxn ang="0">
                    <a:pos x="6" y="34"/>
                  </a:cxn>
                  <a:cxn ang="0">
                    <a:pos x="18" y="20"/>
                  </a:cxn>
                  <a:cxn ang="0">
                    <a:pos x="35" y="10"/>
                  </a:cxn>
                  <a:cxn ang="0">
                    <a:pos x="53" y="3"/>
                  </a:cxn>
                  <a:cxn ang="0">
                    <a:pos x="72" y="0"/>
                  </a:cxn>
                  <a:cxn ang="0">
                    <a:pos x="80" y="1"/>
                  </a:cxn>
                  <a:cxn ang="0">
                    <a:pos x="94" y="6"/>
                  </a:cxn>
                  <a:cxn ang="0">
                    <a:pos x="102" y="13"/>
                  </a:cxn>
                  <a:cxn ang="0">
                    <a:pos x="105" y="14"/>
                  </a:cxn>
                  <a:cxn ang="0">
                    <a:pos x="114" y="18"/>
                  </a:cxn>
                  <a:cxn ang="0">
                    <a:pos x="122" y="26"/>
                  </a:cxn>
                  <a:cxn ang="0">
                    <a:pos x="135" y="45"/>
                  </a:cxn>
                  <a:cxn ang="0">
                    <a:pos x="138" y="56"/>
                  </a:cxn>
                  <a:cxn ang="0">
                    <a:pos x="139" y="70"/>
                  </a:cxn>
                  <a:cxn ang="0">
                    <a:pos x="136" y="81"/>
                  </a:cxn>
                  <a:cxn ang="0">
                    <a:pos x="134" y="86"/>
                  </a:cxn>
                  <a:cxn ang="0">
                    <a:pos x="120" y="98"/>
                  </a:cxn>
                  <a:cxn ang="0">
                    <a:pos x="104" y="104"/>
                  </a:cxn>
                  <a:cxn ang="0">
                    <a:pos x="96" y="109"/>
                  </a:cxn>
                  <a:cxn ang="0">
                    <a:pos x="90" y="116"/>
                  </a:cxn>
                  <a:cxn ang="0">
                    <a:pos x="84" y="121"/>
                  </a:cxn>
                  <a:cxn ang="0">
                    <a:pos x="70" y="128"/>
                  </a:cxn>
                  <a:cxn ang="0">
                    <a:pos x="62" y="128"/>
                  </a:cxn>
                </a:cxnLst>
                <a:rect l="0" t="0" r="r" b="b"/>
                <a:pathLst>
                  <a:path w="139" h="128">
                    <a:moveTo>
                      <a:pt x="62" y="128"/>
                    </a:moveTo>
                    <a:lnTo>
                      <a:pt x="62" y="128"/>
                    </a:lnTo>
                    <a:lnTo>
                      <a:pt x="54" y="127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42" y="122"/>
                    </a:lnTo>
                    <a:lnTo>
                      <a:pt x="38" y="118"/>
                    </a:lnTo>
                    <a:lnTo>
                      <a:pt x="30" y="109"/>
                    </a:lnTo>
                    <a:lnTo>
                      <a:pt x="24" y="98"/>
                    </a:lnTo>
                    <a:lnTo>
                      <a:pt x="18" y="85"/>
                    </a:lnTo>
                    <a:lnTo>
                      <a:pt x="17" y="81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1" y="75"/>
                    </a:lnTo>
                    <a:lnTo>
                      <a:pt x="7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1" y="27"/>
                    </a:lnTo>
                    <a:lnTo>
                      <a:pt x="18" y="20"/>
                    </a:lnTo>
                    <a:lnTo>
                      <a:pt x="26" y="15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3" y="3"/>
                    </a:lnTo>
                    <a:lnTo>
                      <a:pt x="62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4" y="6"/>
                    </a:lnTo>
                    <a:lnTo>
                      <a:pt x="100" y="11"/>
                    </a:lnTo>
                    <a:lnTo>
                      <a:pt x="102" y="13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8" y="22"/>
                    </a:lnTo>
                    <a:lnTo>
                      <a:pt x="122" y="26"/>
                    </a:lnTo>
                    <a:lnTo>
                      <a:pt x="130" y="35"/>
                    </a:lnTo>
                    <a:lnTo>
                      <a:pt x="135" y="45"/>
                    </a:lnTo>
                    <a:lnTo>
                      <a:pt x="138" y="56"/>
                    </a:lnTo>
                    <a:lnTo>
                      <a:pt x="138" y="56"/>
                    </a:lnTo>
                    <a:lnTo>
                      <a:pt x="139" y="63"/>
                    </a:lnTo>
                    <a:lnTo>
                      <a:pt x="139" y="70"/>
                    </a:lnTo>
                    <a:lnTo>
                      <a:pt x="137" y="78"/>
                    </a:lnTo>
                    <a:lnTo>
                      <a:pt x="136" y="81"/>
                    </a:lnTo>
                    <a:lnTo>
                      <a:pt x="134" y="86"/>
                    </a:lnTo>
                    <a:lnTo>
                      <a:pt x="134" y="86"/>
                    </a:lnTo>
                    <a:lnTo>
                      <a:pt x="128" y="92"/>
                    </a:lnTo>
                    <a:lnTo>
                      <a:pt x="120" y="98"/>
                    </a:lnTo>
                    <a:lnTo>
                      <a:pt x="113" y="101"/>
                    </a:lnTo>
                    <a:lnTo>
                      <a:pt x="104" y="104"/>
                    </a:lnTo>
                    <a:lnTo>
                      <a:pt x="99" y="105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4" y="121"/>
                    </a:lnTo>
                    <a:lnTo>
                      <a:pt x="78" y="125"/>
                    </a:lnTo>
                    <a:lnTo>
                      <a:pt x="70" y="128"/>
                    </a:lnTo>
                    <a:lnTo>
                      <a:pt x="62" y="128"/>
                    </a:lnTo>
                    <a:lnTo>
                      <a:pt x="62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6" name="组合 175"/>
          <p:cNvGrpSpPr/>
          <p:nvPr/>
        </p:nvGrpSpPr>
        <p:grpSpPr>
          <a:xfrm>
            <a:off x="4414044" y="2461129"/>
            <a:ext cx="889884" cy="898847"/>
            <a:chOff x="1746814" y="1981505"/>
            <a:chExt cx="889884" cy="898847"/>
          </a:xfrm>
        </p:grpSpPr>
        <p:sp useBgFill="1">
          <p:nvSpPr>
            <p:cNvPr id="177" name="椭圆 31"/>
            <p:cNvSpPr/>
            <p:nvPr/>
          </p:nvSpPr>
          <p:spPr>
            <a:xfrm rot="15654318">
              <a:off x="1742332" y="19859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78" name="组合 177"/>
            <p:cNvGrpSpPr/>
            <p:nvPr/>
          </p:nvGrpSpPr>
          <p:grpSpPr>
            <a:xfrm>
              <a:off x="1927519" y="2159252"/>
              <a:ext cx="555270" cy="543354"/>
              <a:chOff x="2159000" y="1141413"/>
              <a:chExt cx="739775" cy="723900"/>
            </a:xfrm>
            <a:solidFill>
              <a:schemeClr val="bg1"/>
            </a:solidFill>
          </p:grpSpPr>
          <p:sp>
            <p:nvSpPr>
              <p:cNvPr id="179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2" name="矩形 211"/>
          <p:cNvSpPr/>
          <p:nvPr/>
        </p:nvSpPr>
        <p:spPr>
          <a:xfrm>
            <a:off x="1397527" y="2613893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1711427" y="2279686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4" name="Freeform 30"/>
          <p:cNvSpPr>
            <a:spLocks noEditPoints="1"/>
          </p:cNvSpPr>
          <p:nvPr/>
        </p:nvSpPr>
        <p:spPr bwMode="auto">
          <a:xfrm>
            <a:off x="1440535" y="2355521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1387911" y="4777299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1701811" y="4443092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7" name="Freeform 30"/>
          <p:cNvSpPr>
            <a:spLocks noEditPoints="1"/>
          </p:cNvSpPr>
          <p:nvPr/>
        </p:nvSpPr>
        <p:spPr bwMode="auto">
          <a:xfrm>
            <a:off x="1430919" y="4518927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8103768" y="2686731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8417668" y="2352524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0" name="Freeform 30"/>
          <p:cNvSpPr>
            <a:spLocks noEditPoints="1"/>
          </p:cNvSpPr>
          <p:nvPr/>
        </p:nvSpPr>
        <p:spPr bwMode="auto">
          <a:xfrm>
            <a:off x="8146776" y="2428359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8094152" y="4850137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8408052" y="4515930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3" name="Freeform 30"/>
          <p:cNvSpPr>
            <a:spLocks noEditPoints="1"/>
          </p:cNvSpPr>
          <p:nvPr/>
        </p:nvSpPr>
        <p:spPr bwMode="auto">
          <a:xfrm>
            <a:off x="8137160" y="4591765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26" name="图片 2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27" y="3259573"/>
            <a:ext cx="2112086" cy="1695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 rot="10800000">
            <a:off x="1376613" y="2092452"/>
            <a:ext cx="2436434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 rot="10473034">
            <a:off x="3101717" y="2549885"/>
            <a:ext cx="752829" cy="1354058"/>
          </a:xfrm>
          <a:custGeom>
            <a:avLst/>
            <a:gdLst>
              <a:gd name="connsiteX0" fmla="*/ 0 w 653729"/>
              <a:gd name="connsiteY0" fmla="*/ 1171914 h 1175814"/>
              <a:gd name="connsiteX1" fmla="*/ 111799 w 653729"/>
              <a:gd name="connsiteY1" fmla="*/ 0 h 1175814"/>
              <a:gd name="connsiteX2" fmla="*/ 201857 w 653729"/>
              <a:gd name="connsiteY2" fmla="*/ 19664 h 1175814"/>
              <a:gd name="connsiteX3" fmla="*/ 652339 w 653729"/>
              <a:gd name="connsiteY3" fmla="*/ 602947 h 1175814"/>
              <a:gd name="connsiteX4" fmla="*/ 58254 w 653729"/>
              <a:gd name="connsiteY4" fmla="*/ 1175814 h 1175814"/>
              <a:gd name="connsiteX5" fmla="*/ 0 w 653729"/>
              <a:gd name="connsiteY5" fmla="*/ 1171914 h 11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29" h="1175814">
                <a:moveTo>
                  <a:pt x="0" y="1171914"/>
                </a:moveTo>
                <a:lnTo>
                  <a:pt x="111799" y="0"/>
                </a:lnTo>
                <a:lnTo>
                  <a:pt x="2018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rgbClr val="002241"/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536011" y="3745578"/>
            <a:ext cx="21764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6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849910" y="3146195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6" name="Freeform 30"/>
          <p:cNvSpPr>
            <a:spLocks noEditPoints="1"/>
          </p:cNvSpPr>
          <p:nvPr/>
        </p:nvSpPr>
        <p:spPr bwMode="auto">
          <a:xfrm>
            <a:off x="1579018" y="32220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67654" y="2526930"/>
            <a:ext cx="58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58477" y="3152100"/>
            <a:ext cx="86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任意多边形 58"/>
          <p:cNvSpPr/>
          <p:nvPr/>
        </p:nvSpPr>
        <p:spPr>
          <a:xfrm rot="10800000">
            <a:off x="4837078" y="2092452"/>
            <a:ext cx="2436434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任意多边形 59"/>
          <p:cNvSpPr/>
          <p:nvPr/>
        </p:nvSpPr>
        <p:spPr>
          <a:xfrm rot="10473034">
            <a:off x="6562182" y="2549885"/>
            <a:ext cx="752829" cy="1354058"/>
          </a:xfrm>
          <a:custGeom>
            <a:avLst/>
            <a:gdLst>
              <a:gd name="connsiteX0" fmla="*/ 0 w 653729"/>
              <a:gd name="connsiteY0" fmla="*/ 1171914 h 1175814"/>
              <a:gd name="connsiteX1" fmla="*/ 111799 w 653729"/>
              <a:gd name="connsiteY1" fmla="*/ 0 h 1175814"/>
              <a:gd name="connsiteX2" fmla="*/ 201857 w 653729"/>
              <a:gd name="connsiteY2" fmla="*/ 19664 h 1175814"/>
              <a:gd name="connsiteX3" fmla="*/ 652339 w 653729"/>
              <a:gd name="connsiteY3" fmla="*/ 602947 h 1175814"/>
              <a:gd name="connsiteX4" fmla="*/ 58254 w 653729"/>
              <a:gd name="connsiteY4" fmla="*/ 1175814 h 1175814"/>
              <a:gd name="connsiteX5" fmla="*/ 0 w 653729"/>
              <a:gd name="connsiteY5" fmla="*/ 1171914 h 11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29" h="1175814">
                <a:moveTo>
                  <a:pt x="0" y="1171914"/>
                </a:moveTo>
                <a:lnTo>
                  <a:pt x="111799" y="0"/>
                </a:lnTo>
                <a:lnTo>
                  <a:pt x="2018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rgbClr val="002241"/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996476" y="3745578"/>
            <a:ext cx="21764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6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310375" y="3146195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3" name="Freeform 30"/>
          <p:cNvSpPr>
            <a:spLocks noEditPoints="1"/>
          </p:cNvSpPr>
          <p:nvPr/>
        </p:nvSpPr>
        <p:spPr bwMode="auto">
          <a:xfrm>
            <a:off x="5039483" y="32220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728119" y="2526930"/>
            <a:ext cx="58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518942" y="3152100"/>
            <a:ext cx="86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 rot="10800000">
            <a:off x="8186932" y="2092452"/>
            <a:ext cx="2436434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任意多边形 66"/>
          <p:cNvSpPr/>
          <p:nvPr/>
        </p:nvSpPr>
        <p:spPr>
          <a:xfrm rot="10473034">
            <a:off x="9912036" y="2549885"/>
            <a:ext cx="752829" cy="1354058"/>
          </a:xfrm>
          <a:custGeom>
            <a:avLst/>
            <a:gdLst>
              <a:gd name="connsiteX0" fmla="*/ 0 w 653729"/>
              <a:gd name="connsiteY0" fmla="*/ 1171914 h 1175814"/>
              <a:gd name="connsiteX1" fmla="*/ 111799 w 653729"/>
              <a:gd name="connsiteY1" fmla="*/ 0 h 1175814"/>
              <a:gd name="connsiteX2" fmla="*/ 201857 w 653729"/>
              <a:gd name="connsiteY2" fmla="*/ 19664 h 1175814"/>
              <a:gd name="connsiteX3" fmla="*/ 652339 w 653729"/>
              <a:gd name="connsiteY3" fmla="*/ 602947 h 1175814"/>
              <a:gd name="connsiteX4" fmla="*/ 58254 w 653729"/>
              <a:gd name="connsiteY4" fmla="*/ 1175814 h 1175814"/>
              <a:gd name="connsiteX5" fmla="*/ 0 w 653729"/>
              <a:gd name="connsiteY5" fmla="*/ 1171914 h 11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29" h="1175814">
                <a:moveTo>
                  <a:pt x="0" y="1171914"/>
                </a:moveTo>
                <a:lnTo>
                  <a:pt x="111799" y="0"/>
                </a:lnTo>
                <a:lnTo>
                  <a:pt x="2018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rgbClr val="002241"/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346330" y="3745578"/>
            <a:ext cx="21764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</a:t>
            </a:r>
            <a:r>
              <a:rPr lang="en-US" altLang="zh-CN" sz="16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default text to simulate what text would look like.</a:t>
            </a:r>
            <a:endParaRPr lang="zh-CN" altLang="en-US" sz="16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660229" y="317362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关键字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8389337" y="32220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0077973" y="2526930"/>
            <a:ext cx="58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9868796" y="3152100"/>
            <a:ext cx="86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1606450" y="367186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5132986" y="367546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480777" y="3693756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在此添加小标题</a:t>
              </a:r>
            </a:p>
          </p:txBody>
        </p:sp>
      </p:grpSp>
      <p:sp>
        <p:nvSpPr>
          <p:cNvPr id="52" name="椭圆 31"/>
          <p:cNvSpPr/>
          <p:nvPr/>
        </p:nvSpPr>
        <p:spPr>
          <a:xfrm rot="16954181">
            <a:off x="3207758" y="3853377"/>
            <a:ext cx="5757111" cy="5699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6" name="Freeform 100"/>
          <p:cNvSpPr>
            <a:spLocks noEditPoints="1"/>
          </p:cNvSpPr>
          <p:nvPr/>
        </p:nvSpPr>
        <p:spPr bwMode="auto">
          <a:xfrm flipH="1" flipV="1">
            <a:off x="3074391" y="6328900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7" name="Freeform 100"/>
          <p:cNvSpPr>
            <a:spLocks noEditPoints="1"/>
          </p:cNvSpPr>
          <p:nvPr/>
        </p:nvSpPr>
        <p:spPr bwMode="auto">
          <a:xfrm flipH="1" flipV="1">
            <a:off x="3742345" y="4856677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8" name="Freeform 100"/>
          <p:cNvSpPr>
            <a:spLocks noEditPoints="1"/>
          </p:cNvSpPr>
          <p:nvPr/>
        </p:nvSpPr>
        <p:spPr bwMode="auto">
          <a:xfrm flipH="1" flipV="1">
            <a:off x="5907748" y="3679595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9" name="Freeform 100"/>
          <p:cNvSpPr>
            <a:spLocks noEditPoints="1"/>
          </p:cNvSpPr>
          <p:nvPr/>
        </p:nvSpPr>
        <p:spPr bwMode="auto">
          <a:xfrm flipH="1" flipV="1">
            <a:off x="8211865" y="4894886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0" name="Freeform 100"/>
          <p:cNvSpPr>
            <a:spLocks noEditPoints="1"/>
          </p:cNvSpPr>
          <p:nvPr/>
        </p:nvSpPr>
        <p:spPr bwMode="auto">
          <a:xfrm flipH="1" flipV="1">
            <a:off x="8830734" y="6290687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23328" y="5299263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346828" y="4904096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3" name="Freeform 30"/>
          <p:cNvSpPr>
            <a:spLocks noEditPoints="1"/>
          </p:cNvSpPr>
          <p:nvPr/>
        </p:nvSpPr>
        <p:spPr bwMode="auto">
          <a:xfrm>
            <a:off x="1075936" y="5008157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1470032" y="3519167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393532" y="3124000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6" name="Freeform 30"/>
          <p:cNvSpPr>
            <a:spLocks noEditPoints="1"/>
          </p:cNvSpPr>
          <p:nvPr/>
        </p:nvSpPr>
        <p:spPr bwMode="auto">
          <a:xfrm>
            <a:off x="2122640" y="3228061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758883" y="2469057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5682383" y="2073890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9" name="Freeform 30"/>
          <p:cNvSpPr>
            <a:spLocks noEditPoints="1"/>
          </p:cNvSpPr>
          <p:nvPr/>
        </p:nvSpPr>
        <p:spPr bwMode="auto">
          <a:xfrm>
            <a:off x="5411491" y="2177951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8268476" y="3625944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9191976" y="323077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2" name="Freeform 30"/>
          <p:cNvSpPr>
            <a:spLocks noEditPoints="1"/>
          </p:cNvSpPr>
          <p:nvPr/>
        </p:nvSpPr>
        <p:spPr bwMode="auto">
          <a:xfrm>
            <a:off x="8921084" y="3334838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9178459" y="5445804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0101959" y="505063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小标题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5" name="Freeform 30"/>
          <p:cNvSpPr>
            <a:spLocks noEditPoints="1"/>
          </p:cNvSpPr>
          <p:nvPr/>
        </p:nvSpPr>
        <p:spPr bwMode="auto">
          <a:xfrm>
            <a:off x="9831067" y="5154698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26" name="图片 1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3"/>
          <a:stretch>
            <a:fillRect/>
          </a:stretch>
        </p:blipFill>
        <p:spPr>
          <a:xfrm>
            <a:off x="3562488" y="4238847"/>
            <a:ext cx="5042997" cy="2619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194174" y="2070061"/>
            <a:ext cx="4238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[PART.02]</a:t>
            </a:r>
            <a:endParaRPr lang="zh-CN" altLang="en-US" sz="6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82648" y="3075927"/>
            <a:ext cx="64267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在此添加本章标题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3910584" y="3852607"/>
            <a:ext cx="4370832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A designer can use default text to simulate what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1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1833</Words>
  <Application>Microsoft Office PowerPoint</Application>
  <PresentationFormat>宽屏</PresentationFormat>
  <Paragraphs>225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方正静蕾简体</vt:lpstr>
      <vt:lpstr>华文细黑</vt:lpstr>
      <vt:lpstr>Arial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/>
  <cp:lastModifiedBy>天 下</cp:lastModifiedBy>
  <cp:revision>4</cp:revision>
  <dcterms:created xsi:type="dcterms:W3CDTF">2017-08-10T01:02:00Z</dcterms:created>
  <dcterms:modified xsi:type="dcterms:W3CDTF">2021-01-26T16:04:48Z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