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49" r:id="rId2"/>
    <p:sldId id="350" r:id="rId3"/>
    <p:sldId id="351" r:id="rId4"/>
    <p:sldId id="355" r:id="rId5"/>
    <p:sldId id="356" r:id="rId6"/>
    <p:sldId id="357" r:id="rId7"/>
    <p:sldId id="358" r:id="rId8"/>
    <p:sldId id="352" r:id="rId9"/>
    <p:sldId id="359" r:id="rId10"/>
    <p:sldId id="360" r:id="rId11"/>
    <p:sldId id="361" r:id="rId12"/>
    <p:sldId id="362" r:id="rId13"/>
    <p:sldId id="353" r:id="rId14"/>
    <p:sldId id="363" r:id="rId15"/>
    <p:sldId id="364" r:id="rId16"/>
    <p:sldId id="365" r:id="rId17"/>
    <p:sldId id="366" r:id="rId18"/>
    <p:sldId id="354" r:id="rId19"/>
    <p:sldId id="367" r:id="rId20"/>
    <p:sldId id="368" r:id="rId21"/>
    <p:sldId id="369" r:id="rId22"/>
    <p:sldId id="370" r:id="rId23"/>
    <p:sldId id="37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AE7"/>
    <a:srgbClr val="FE5A59"/>
    <a:srgbClr val="FF84A0"/>
    <a:srgbClr val="91E1BE"/>
    <a:srgbClr val="FFF7F9"/>
    <a:srgbClr val="FFE5EB"/>
    <a:srgbClr val="B65739"/>
    <a:srgbClr val="FFFFFF"/>
    <a:srgbClr val="FFF228"/>
    <a:srgbClr val="FFF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5" autoAdjust="0"/>
    <p:restoredTop sz="94660"/>
  </p:normalViewPr>
  <p:slideViewPr>
    <p:cSldViewPr snapToGrid="0">
      <p:cViewPr>
        <p:scale>
          <a:sx n="65" d="100"/>
          <a:sy n="65" d="100"/>
        </p:scale>
        <p:origin x="816"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文本框 6"/>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4" name="文本框 3"/>
          <p:cNvSpPr txBox="1"/>
          <p:nvPr/>
        </p:nvSpPr>
        <p:spPr>
          <a:xfrm>
            <a:off x="3973894" y="576090"/>
            <a:ext cx="1981229" cy="2215991"/>
          </a:xfrm>
          <a:prstGeom prst="rect">
            <a:avLst/>
          </a:prstGeom>
          <a:noFill/>
        </p:spPr>
        <p:txBody>
          <a:bodyPr wrap="square" rtlCol="0">
            <a:spAutoFit/>
          </a:bodyPr>
          <a:lstStyle/>
          <a:p>
            <a:r>
              <a:rPr lang="zh-CN" altLang="en-US" sz="13800" dirty="0">
                <a:solidFill>
                  <a:srgbClr val="CF502D"/>
                </a:solidFill>
                <a:latin typeface="字体视界-熊孩子体" panose="02000500000000000000" pitchFamily="2" charset="-122"/>
                <a:ea typeface="字体视界-熊孩子体" panose="02000500000000000000" pitchFamily="2" charset="-122"/>
              </a:rPr>
              <a:t>教</a:t>
            </a:r>
          </a:p>
        </p:txBody>
      </p:sp>
      <p:sp>
        <p:nvSpPr>
          <p:cNvPr id="5" name="文本框 4"/>
          <p:cNvSpPr txBox="1"/>
          <p:nvPr/>
        </p:nvSpPr>
        <p:spPr>
          <a:xfrm>
            <a:off x="6643260" y="576089"/>
            <a:ext cx="1981229" cy="2215991"/>
          </a:xfrm>
          <a:prstGeom prst="rect">
            <a:avLst/>
          </a:prstGeom>
          <a:noFill/>
        </p:spPr>
        <p:txBody>
          <a:bodyPr wrap="square" rtlCol="0">
            <a:spAutoFit/>
          </a:bodyPr>
          <a:lstStyle/>
          <a:p>
            <a:r>
              <a:rPr lang="zh-CN" altLang="en-US" sz="13800" dirty="0">
                <a:solidFill>
                  <a:srgbClr val="FE5958"/>
                </a:solidFill>
                <a:latin typeface="字体视界-熊孩子体" panose="02000500000000000000" pitchFamily="2" charset="-122"/>
                <a:ea typeface="字体视界-熊孩子体" panose="02000500000000000000" pitchFamily="2" charset="-122"/>
              </a:rPr>
              <a:t>师</a:t>
            </a:r>
          </a:p>
        </p:txBody>
      </p:sp>
      <p:sp>
        <p:nvSpPr>
          <p:cNvPr id="6" name="文本框 5"/>
          <p:cNvSpPr txBox="1"/>
          <p:nvPr/>
        </p:nvSpPr>
        <p:spPr>
          <a:xfrm>
            <a:off x="4104262" y="2222117"/>
            <a:ext cx="1547597" cy="1862048"/>
          </a:xfrm>
          <a:prstGeom prst="rect">
            <a:avLst/>
          </a:prstGeom>
          <a:noFill/>
        </p:spPr>
        <p:txBody>
          <a:bodyPr wrap="square" rtlCol="0">
            <a:spAutoFit/>
          </a:bodyPr>
          <a:lstStyle/>
          <a:p>
            <a:r>
              <a:rPr lang="zh-CN" altLang="en-US" sz="11500" dirty="0">
                <a:solidFill>
                  <a:srgbClr val="FFCD5E"/>
                </a:solidFill>
                <a:latin typeface="字体视界-熊孩子体" panose="02000500000000000000" pitchFamily="2" charset="-122"/>
                <a:ea typeface="字体视界-熊孩子体" panose="02000500000000000000" pitchFamily="2" charset="-122"/>
              </a:rPr>
              <a:t>公</a:t>
            </a:r>
          </a:p>
        </p:txBody>
      </p:sp>
      <p:sp>
        <p:nvSpPr>
          <p:cNvPr id="7" name="文本框 6"/>
          <p:cNvSpPr txBox="1"/>
          <p:nvPr/>
        </p:nvSpPr>
        <p:spPr>
          <a:xfrm>
            <a:off x="5385249" y="2222117"/>
            <a:ext cx="1547597" cy="1862048"/>
          </a:xfrm>
          <a:prstGeom prst="rect">
            <a:avLst/>
          </a:prstGeom>
          <a:noFill/>
        </p:spPr>
        <p:txBody>
          <a:bodyPr wrap="square" rtlCol="0">
            <a:spAutoFit/>
          </a:bodyPr>
          <a:lstStyle/>
          <a:p>
            <a:r>
              <a:rPr lang="zh-CN" altLang="en-US" sz="11500" dirty="0">
                <a:solidFill>
                  <a:srgbClr val="C9E048"/>
                </a:solidFill>
                <a:latin typeface="字体视界-熊孩子体" panose="02000500000000000000" pitchFamily="2" charset="-122"/>
                <a:ea typeface="字体视界-熊孩子体" panose="02000500000000000000" pitchFamily="2" charset="-122"/>
              </a:rPr>
              <a:t>开</a:t>
            </a:r>
          </a:p>
        </p:txBody>
      </p:sp>
      <p:sp>
        <p:nvSpPr>
          <p:cNvPr id="8" name="文本框 7"/>
          <p:cNvSpPr txBox="1"/>
          <p:nvPr/>
        </p:nvSpPr>
        <p:spPr>
          <a:xfrm>
            <a:off x="6558899" y="2196729"/>
            <a:ext cx="1547597" cy="1862048"/>
          </a:xfrm>
          <a:prstGeom prst="rect">
            <a:avLst/>
          </a:prstGeom>
          <a:noFill/>
        </p:spPr>
        <p:txBody>
          <a:bodyPr wrap="square" rtlCol="0">
            <a:spAutoFit/>
          </a:bodyPr>
          <a:lstStyle/>
          <a:p>
            <a:r>
              <a:rPr lang="zh-CN" altLang="en-US" sz="11500" dirty="0">
                <a:solidFill>
                  <a:srgbClr val="ADD3F7"/>
                </a:solidFill>
                <a:latin typeface="字体视界-熊孩子体" panose="02000500000000000000" pitchFamily="2" charset="-122"/>
                <a:ea typeface="字体视界-熊孩子体" panose="02000500000000000000" pitchFamily="2" charset="-122"/>
              </a:rPr>
              <a:t>课</a:t>
            </a:r>
          </a:p>
        </p:txBody>
      </p:sp>
      <p:sp>
        <p:nvSpPr>
          <p:cNvPr id="9" name="文本框 8"/>
          <p:cNvSpPr txBox="1"/>
          <p:nvPr/>
        </p:nvSpPr>
        <p:spPr>
          <a:xfrm>
            <a:off x="4446745" y="4027722"/>
            <a:ext cx="1787253" cy="337185"/>
          </a:xfrm>
          <a:prstGeom prst="rect">
            <a:avLst/>
          </a:prstGeom>
          <a:noFill/>
        </p:spPr>
        <p:txBody>
          <a:bodyPr wrap="square" rtlCol="0">
            <a:spAutoFit/>
          </a:bodyPr>
          <a:lstStyle/>
          <a:p>
            <a:r>
              <a:rPr lang="zh-CN" altLang="en-US" sz="1600">
                <a:solidFill>
                  <a:srgbClr val="B65739"/>
                </a:solidFill>
                <a:latin typeface="字体视界-熊孩子体" panose="02000500000000000000" pitchFamily="2" charset="-122"/>
                <a:ea typeface="字体视界-熊孩子体" panose="02000500000000000000" pitchFamily="2" charset="-122"/>
              </a:rPr>
              <a:t>汇报人</a:t>
            </a:r>
            <a:r>
              <a:rPr lang="en-US" altLang="zh-CN" sz="1600">
                <a:solidFill>
                  <a:srgbClr val="B65739"/>
                </a:solidFill>
                <a:latin typeface="字体视界-熊孩子体" panose="02000500000000000000" pitchFamily="2" charset="-122"/>
                <a:ea typeface="字体视界-熊孩子体" panose="02000500000000000000" pitchFamily="2" charset="-122"/>
              </a:rPr>
              <a:t>:</a:t>
            </a:r>
            <a:r>
              <a:rPr lang="zh-CN" altLang="en-US" sz="1600">
                <a:solidFill>
                  <a:srgbClr val="B65739"/>
                </a:solidFill>
                <a:latin typeface="字体视界-熊孩子体" panose="02000500000000000000" pitchFamily="2" charset="-122"/>
                <a:ea typeface="字体视界-熊孩子体" panose="02000500000000000000" pitchFamily="2" charset="-122"/>
              </a:rPr>
              <a:t>喜爱</a:t>
            </a:r>
            <a:r>
              <a:rPr lang="en-US" altLang="zh-CN" sz="1600">
                <a:solidFill>
                  <a:srgbClr val="B65739"/>
                </a:solidFill>
                <a:latin typeface="字体视界-熊孩子体" panose="02000500000000000000" pitchFamily="2" charset="-122"/>
                <a:ea typeface="字体视界-熊孩子体" panose="02000500000000000000" pitchFamily="2" charset="-122"/>
              </a:rPr>
              <a:t>PPT</a:t>
            </a:r>
            <a:endParaRPr lang="zh-CN" altLang="en-US" sz="1600" dirty="0">
              <a:solidFill>
                <a:srgbClr val="B65739"/>
              </a:solidFill>
              <a:latin typeface="字体视界-熊孩子体" panose="02000500000000000000" pitchFamily="2" charset="-122"/>
              <a:ea typeface="字体视界-熊孩子体" panose="02000500000000000000" pitchFamily="2" charset="-122"/>
            </a:endParaRPr>
          </a:p>
        </p:txBody>
      </p:sp>
      <p:sp>
        <p:nvSpPr>
          <p:cNvPr id="10" name="文本框 9"/>
          <p:cNvSpPr txBox="1"/>
          <p:nvPr/>
        </p:nvSpPr>
        <p:spPr>
          <a:xfrm>
            <a:off x="6129633" y="4027722"/>
            <a:ext cx="2520465" cy="337185"/>
          </a:xfrm>
          <a:prstGeom prst="rect">
            <a:avLst/>
          </a:prstGeom>
          <a:noFill/>
        </p:spPr>
        <p:txBody>
          <a:bodyPr wrap="square" rtlCol="0">
            <a:spAutoFit/>
          </a:bodyPr>
          <a:lstStyle/>
          <a:p>
            <a:r>
              <a:rPr lang="zh-CN" altLang="en-US" sz="1600" dirty="0">
                <a:solidFill>
                  <a:srgbClr val="B65739"/>
                </a:solidFill>
                <a:latin typeface="字体视界-熊孩子体" panose="02000500000000000000" pitchFamily="2" charset="-122"/>
                <a:ea typeface="字体视界-熊孩子体" panose="02000500000000000000" pitchFamily="2" charset="-122"/>
              </a:rPr>
              <a:t>汇报时间：</a:t>
            </a:r>
            <a:r>
              <a:rPr lang="en-US" altLang="zh-CN" sz="1600" dirty="0">
                <a:solidFill>
                  <a:srgbClr val="B65739"/>
                </a:solidFill>
                <a:latin typeface="字体视界-熊孩子体" panose="02000500000000000000" pitchFamily="2" charset="-122"/>
                <a:ea typeface="字体视界-熊孩子体" panose="02000500000000000000" pitchFamily="2" charset="-122"/>
              </a:rPr>
              <a:t>2021.9.1</a:t>
            </a:r>
            <a:endParaRPr lang="zh-CN" altLang="en-US" sz="1600" dirty="0">
              <a:solidFill>
                <a:srgbClr val="B65739"/>
              </a:solidFill>
              <a:latin typeface="字体视界-熊孩子体" panose="02000500000000000000" pitchFamily="2" charset="-122"/>
              <a:ea typeface="字体视界-熊孩子体" panose="02000500000000000000" pitchFamily="2" charset="-122"/>
            </a:endParaRPr>
          </a:p>
        </p:txBody>
      </p:sp>
      <p:pic>
        <p:nvPicPr>
          <p:cNvPr id="20" name="増田俊郎-木ノ叶丸のテーマ">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3232" y="-112165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750"/>
                                        <p:tgtEl>
                                          <p:spTgt spid="3"/>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14">
                                          <p:stCondLst>
                                            <p:cond delay="0"/>
                                          </p:stCondLst>
                                        </p:cTn>
                                        <p:tgtEl>
                                          <p:spTgt spid="4"/>
                                        </p:tgtEl>
                                      </p:cBhvr>
                                    </p:animEffect>
                                    <p:anim calcmode="lin" valueType="num">
                                      <p:cBhvr>
                                        <p:cTn id="15" dur="67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24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245" tmFilter="0, 0; 0.125,0.2665; 0.25,0.4; 0.375,0.465; 0.5,0.5;  0.625,0.535; 0.75,0.6; 0.875,0.7335; 1,1">
                                          <p:stCondLst>
                                            <p:cond delay="245"/>
                                          </p:stCondLst>
                                        </p:cTn>
                                        <p:tgtEl>
                                          <p:spTgt spid="4"/>
                                        </p:tgtEl>
                                        <p:attrNameLst>
                                          <p:attrName>ppt_y</p:attrName>
                                        </p:attrNameLst>
                                      </p:cBhvr>
                                      <p:tavLst>
                                        <p:tav tm="0" fmla="#ppt_y-sin(pi*$)/9">
                                          <p:val>
                                            <p:fltVal val="0"/>
                                          </p:val>
                                        </p:tav>
                                        <p:tav tm="100000">
                                          <p:val>
                                            <p:fltVal val="1"/>
                                          </p:val>
                                        </p:tav>
                                      </p:tavLst>
                                    </p:anim>
                                    <p:anim calcmode="lin" valueType="num">
                                      <p:cBhvr>
                                        <p:cTn id="18" dur="2" tmFilter="0, 0; 0.125,0.2665; 0.25,0.4; 0.375,0.465; 0.5,0.5;  0.625,0.535; 0.75,0.6; 0.875,0.7335; 1,1">
                                          <p:stCondLst>
                                            <p:cond delay="488"/>
                                          </p:stCondLst>
                                        </p:cTn>
                                        <p:tgtEl>
                                          <p:spTgt spid="4"/>
                                        </p:tgtEl>
                                        <p:attrNameLst>
                                          <p:attrName>ppt_y</p:attrName>
                                        </p:attrNameLst>
                                      </p:cBhvr>
                                      <p:tavLst>
                                        <p:tav tm="0" fmla="#ppt_y-sin(pi*$)/27">
                                          <p:val>
                                            <p:fltVal val="0"/>
                                          </p:val>
                                        </p:tav>
                                        <p:tav tm="100000">
                                          <p:val>
                                            <p:fltVal val="1"/>
                                          </p:val>
                                        </p:tav>
                                      </p:tavLst>
                                    </p:anim>
                                    <p:anim calcmode="lin" valueType="num">
                                      <p:cBhvr>
                                        <p:cTn id="19" dur="1" tmFilter="0, 0; 0.125,0.2665; 0.25,0.4; 0.375,0.465; 0.5,0.5;  0.625,0.535; 0.75,0.6; 0.875,0.7335; 1,1">
                                          <p:stCondLst>
                                            <p:cond delay="749"/>
                                          </p:stCondLst>
                                        </p:cTn>
                                        <p:tgtEl>
                                          <p:spTgt spid="4"/>
                                        </p:tgtEl>
                                        <p:attrNameLst>
                                          <p:attrName>ppt_y</p:attrName>
                                        </p:attrNameLst>
                                      </p:cBhvr>
                                      <p:tavLst>
                                        <p:tav tm="0" fmla="#ppt_y-sin(pi*$)/81">
                                          <p:val>
                                            <p:fltVal val="0"/>
                                          </p:val>
                                        </p:tav>
                                        <p:tav tm="100000">
                                          <p:val>
                                            <p:fltVal val="1"/>
                                          </p:val>
                                        </p:tav>
                                      </p:tavLst>
                                    </p:anim>
                                    <p:animScale>
                                      <p:cBhvr>
                                        <p:cTn id="20" dur="1">
                                          <p:stCondLst>
                                            <p:cond delay="240"/>
                                          </p:stCondLst>
                                        </p:cTn>
                                        <p:tgtEl>
                                          <p:spTgt spid="4"/>
                                        </p:tgtEl>
                                      </p:cBhvr>
                                      <p:to x="100000" y="60000"/>
                                    </p:animScale>
                                    <p:animScale>
                                      <p:cBhvr>
                                        <p:cTn id="21" dur="1" decel="50000">
                                          <p:stCondLst>
                                            <p:cond delay="249"/>
                                          </p:stCondLst>
                                        </p:cTn>
                                        <p:tgtEl>
                                          <p:spTgt spid="4"/>
                                        </p:tgtEl>
                                      </p:cBhvr>
                                      <p:to x="100000" y="100000"/>
                                    </p:animScale>
                                    <p:animScale>
                                      <p:cBhvr>
                                        <p:cTn id="22" dur="1">
                                          <p:stCondLst>
                                            <p:cond delay="484"/>
                                          </p:stCondLst>
                                        </p:cTn>
                                        <p:tgtEl>
                                          <p:spTgt spid="4"/>
                                        </p:tgtEl>
                                      </p:cBhvr>
                                      <p:to x="100000" y="80000"/>
                                    </p:animScale>
                                    <p:animScale>
                                      <p:cBhvr>
                                        <p:cTn id="23" dur="1" decel="50000">
                                          <p:stCondLst>
                                            <p:cond delay="493"/>
                                          </p:stCondLst>
                                        </p:cTn>
                                        <p:tgtEl>
                                          <p:spTgt spid="4"/>
                                        </p:tgtEl>
                                      </p:cBhvr>
                                      <p:to x="100000" y="100000"/>
                                    </p:animScale>
                                    <p:animScale>
                                      <p:cBhvr>
                                        <p:cTn id="24" dur="1">
                                          <p:stCondLst>
                                            <p:cond delay="749"/>
                                          </p:stCondLst>
                                        </p:cTn>
                                        <p:tgtEl>
                                          <p:spTgt spid="4"/>
                                        </p:tgtEl>
                                      </p:cBhvr>
                                      <p:to x="100000" y="90000"/>
                                    </p:animScale>
                                    <p:animScale>
                                      <p:cBhvr>
                                        <p:cTn id="25" dur="1" decel="50000">
                                          <p:stCondLst>
                                            <p:cond delay="749"/>
                                          </p:stCondLst>
                                        </p:cTn>
                                        <p:tgtEl>
                                          <p:spTgt spid="4"/>
                                        </p:tgtEl>
                                      </p:cBhvr>
                                      <p:to x="100000" y="100000"/>
                                    </p:animScale>
                                    <p:animScale>
                                      <p:cBhvr>
                                        <p:cTn id="26" dur="1">
                                          <p:stCondLst>
                                            <p:cond delay="749"/>
                                          </p:stCondLst>
                                        </p:cTn>
                                        <p:tgtEl>
                                          <p:spTgt spid="4"/>
                                        </p:tgtEl>
                                      </p:cBhvr>
                                      <p:to x="100000" y="95000"/>
                                    </p:animScale>
                                    <p:animScale>
                                      <p:cBhvr>
                                        <p:cTn id="27" dur="1" decel="50000">
                                          <p:stCondLst>
                                            <p:cond delay="749"/>
                                          </p:stCondLst>
                                        </p:cTn>
                                        <p:tgtEl>
                                          <p:spTgt spid="4"/>
                                        </p:tgtEl>
                                      </p:cBhvr>
                                      <p:to x="100000" y="100000"/>
                                    </p:animScale>
                                  </p:childTnLst>
                                </p:cTn>
                              </p:par>
                            </p:childTnLst>
                          </p:cTn>
                        </p:par>
                        <p:par>
                          <p:cTn id="28" fill="hold">
                            <p:stCondLst>
                              <p:cond delay="2000"/>
                            </p:stCondLst>
                            <p:childTnLst>
                              <p:par>
                                <p:cTn id="29" presetID="26"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214">
                                          <p:stCondLst>
                                            <p:cond delay="0"/>
                                          </p:stCondLst>
                                        </p:cTn>
                                        <p:tgtEl>
                                          <p:spTgt spid="5"/>
                                        </p:tgtEl>
                                      </p:cBhvr>
                                    </p:animEffect>
                                    <p:anim calcmode="lin" valueType="num">
                                      <p:cBhvr>
                                        <p:cTn id="32" dur="67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24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245" tmFilter="0, 0; 0.125,0.2665; 0.25,0.4; 0.375,0.465; 0.5,0.5;  0.625,0.535; 0.75,0.6; 0.875,0.7335; 1,1">
                                          <p:stCondLst>
                                            <p:cond delay="245"/>
                                          </p:stCondLst>
                                        </p:cTn>
                                        <p:tgtEl>
                                          <p:spTgt spid="5"/>
                                        </p:tgtEl>
                                        <p:attrNameLst>
                                          <p:attrName>ppt_y</p:attrName>
                                        </p:attrNameLst>
                                      </p:cBhvr>
                                      <p:tavLst>
                                        <p:tav tm="0" fmla="#ppt_y-sin(pi*$)/9">
                                          <p:val>
                                            <p:fltVal val="0"/>
                                          </p:val>
                                        </p:tav>
                                        <p:tav tm="100000">
                                          <p:val>
                                            <p:fltVal val="1"/>
                                          </p:val>
                                        </p:tav>
                                      </p:tavLst>
                                    </p:anim>
                                    <p:anim calcmode="lin" valueType="num">
                                      <p:cBhvr>
                                        <p:cTn id="35" dur="2" tmFilter="0, 0; 0.125,0.2665; 0.25,0.4; 0.375,0.465; 0.5,0.5;  0.625,0.535; 0.75,0.6; 0.875,0.7335; 1,1">
                                          <p:stCondLst>
                                            <p:cond delay="488"/>
                                          </p:stCondLst>
                                        </p:cTn>
                                        <p:tgtEl>
                                          <p:spTgt spid="5"/>
                                        </p:tgtEl>
                                        <p:attrNameLst>
                                          <p:attrName>ppt_y</p:attrName>
                                        </p:attrNameLst>
                                      </p:cBhvr>
                                      <p:tavLst>
                                        <p:tav tm="0" fmla="#ppt_y-sin(pi*$)/27">
                                          <p:val>
                                            <p:fltVal val="0"/>
                                          </p:val>
                                        </p:tav>
                                        <p:tav tm="100000">
                                          <p:val>
                                            <p:fltVal val="1"/>
                                          </p:val>
                                        </p:tav>
                                      </p:tavLst>
                                    </p:anim>
                                    <p:anim calcmode="lin" valueType="num">
                                      <p:cBhvr>
                                        <p:cTn id="36" dur="1" tmFilter="0, 0; 0.125,0.2665; 0.25,0.4; 0.375,0.465; 0.5,0.5;  0.625,0.535; 0.75,0.6; 0.875,0.7335; 1,1">
                                          <p:stCondLst>
                                            <p:cond delay="749"/>
                                          </p:stCondLst>
                                        </p:cTn>
                                        <p:tgtEl>
                                          <p:spTgt spid="5"/>
                                        </p:tgtEl>
                                        <p:attrNameLst>
                                          <p:attrName>ppt_y</p:attrName>
                                        </p:attrNameLst>
                                      </p:cBhvr>
                                      <p:tavLst>
                                        <p:tav tm="0" fmla="#ppt_y-sin(pi*$)/81">
                                          <p:val>
                                            <p:fltVal val="0"/>
                                          </p:val>
                                        </p:tav>
                                        <p:tav tm="100000">
                                          <p:val>
                                            <p:fltVal val="1"/>
                                          </p:val>
                                        </p:tav>
                                      </p:tavLst>
                                    </p:anim>
                                    <p:animScale>
                                      <p:cBhvr>
                                        <p:cTn id="37" dur="1">
                                          <p:stCondLst>
                                            <p:cond delay="240"/>
                                          </p:stCondLst>
                                        </p:cTn>
                                        <p:tgtEl>
                                          <p:spTgt spid="5"/>
                                        </p:tgtEl>
                                      </p:cBhvr>
                                      <p:to x="100000" y="60000"/>
                                    </p:animScale>
                                    <p:animScale>
                                      <p:cBhvr>
                                        <p:cTn id="38" dur="1" decel="50000">
                                          <p:stCondLst>
                                            <p:cond delay="249"/>
                                          </p:stCondLst>
                                        </p:cTn>
                                        <p:tgtEl>
                                          <p:spTgt spid="5"/>
                                        </p:tgtEl>
                                      </p:cBhvr>
                                      <p:to x="100000" y="100000"/>
                                    </p:animScale>
                                    <p:animScale>
                                      <p:cBhvr>
                                        <p:cTn id="39" dur="1">
                                          <p:stCondLst>
                                            <p:cond delay="484"/>
                                          </p:stCondLst>
                                        </p:cTn>
                                        <p:tgtEl>
                                          <p:spTgt spid="5"/>
                                        </p:tgtEl>
                                      </p:cBhvr>
                                      <p:to x="100000" y="80000"/>
                                    </p:animScale>
                                    <p:animScale>
                                      <p:cBhvr>
                                        <p:cTn id="40" dur="1" decel="50000">
                                          <p:stCondLst>
                                            <p:cond delay="493"/>
                                          </p:stCondLst>
                                        </p:cTn>
                                        <p:tgtEl>
                                          <p:spTgt spid="5"/>
                                        </p:tgtEl>
                                      </p:cBhvr>
                                      <p:to x="100000" y="100000"/>
                                    </p:animScale>
                                    <p:animScale>
                                      <p:cBhvr>
                                        <p:cTn id="41" dur="1">
                                          <p:stCondLst>
                                            <p:cond delay="749"/>
                                          </p:stCondLst>
                                        </p:cTn>
                                        <p:tgtEl>
                                          <p:spTgt spid="5"/>
                                        </p:tgtEl>
                                      </p:cBhvr>
                                      <p:to x="100000" y="90000"/>
                                    </p:animScale>
                                    <p:animScale>
                                      <p:cBhvr>
                                        <p:cTn id="42" dur="1" decel="50000">
                                          <p:stCondLst>
                                            <p:cond delay="749"/>
                                          </p:stCondLst>
                                        </p:cTn>
                                        <p:tgtEl>
                                          <p:spTgt spid="5"/>
                                        </p:tgtEl>
                                      </p:cBhvr>
                                      <p:to x="100000" y="100000"/>
                                    </p:animScale>
                                    <p:animScale>
                                      <p:cBhvr>
                                        <p:cTn id="43" dur="1">
                                          <p:stCondLst>
                                            <p:cond delay="749"/>
                                          </p:stCondLst>
                                        </p:cTn>
                                        <p:tgtEl>
                                          <p:spTgt spid="5"/>
                                        </p:tgtEl>
                                      </p:cBhvr>
                                      <p:to x="100000" y="95000"/>
                                    </p:animScale>
                                    <p:animScale>
                                      <p:cBhvr>
                                        <p:cTn id="44" dur="1" decel="50000">
                                          <p:stCondLst>
                                            <p:cond delay="749"/>
                                          </p:stCondLst>
                                        </p:cTn>
                                        <p:tgtEl>
                                          <p:spTgt spid="5"/>
                                        </p:tgtEl>
                                      </p:cBhvr>
                                      <p:to x="100000" y="100000"/>
                                    </p:animScale>
                                  </p:childTnLst>
                                </p:cTn>
                              </p:par>
                            </p:childTnLst>
                          </p:cTn>
                        </p:par>
                        <p:par>
                          <p:cTn id="45" fill="hold">
                            <p:stCondLst>
                              <p:cond delay="3000"/>
                            </p:stCondLst>
                            <p:childTnLst>
                              <p:par>
                                <p:cTn id="46" presetID="26"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214">
                                          <p:stCondLst>
                                            <p:cond delay="0"/>
                                          </p:stCondLst>
                                        </p:cTn>
                                        <p:tgtEl>
                                          <p:spTgt spid="6"/>
                                        </p:tgtEl>
                                      </p:cBhvr>
                                    </p:animEffect>
                                    <p:anim calcmode="lin" valueType="num">
                                      <p:cBhvr>
                                        <p:cTn id="49" dur="67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24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245" tmFilter="0, 0; 0.125,0.2665; 0.25,0.4; 0.375,0.465; 0.5,0.5;  0.625,0.535; 0.75,0.6; 0.875,0.7335; 1,1">
                                          <p:stCondLst>
                                            <p:cond delay="245"/>
                                          </p:stCondLst>
                                        </p:cTn>
                                        <p:tgtEl>
                                          <p:spTgt spid="6"/>
                                        </p:tgtEl>
                                        <p:attrNameLst>
                                          <p:attrName>ppt_y</p:attrName>
                                        </p:attrNameLst>
                                      </p:cBhvr>
                                      <p:tavLst>
                                        <p:tav tm="0" fmla="#ppt_y-sin(pi*$)/9">
                                          <p:val>
                                            <p:fltVal val="0"/>
                                          </p:val>
                                        </p:tav>
                                        <p:tav tm="100000">
                                          <p:val>
                                            <p:fltVal val="1"/>
                                          </p:val>
                                        </p:tav>
                                      </p:tavLst>
                                    </p:anim>
                                    <p:anim calcmode="lin" valueType="num">
                                      <p:cBhvr>
                                        <p:cTn id="52" dur="2" tmFilter="0, 0; 0.125,0.2665; 0.25,0.4; 0.375,0.465; 0.5,0.5;  0.625,0.535; 0.75,0.6; 0.875,0.7335; 1,1">
                                          <p:stCondLst>
                                            <p:cond delay="488"/>
                                          </p:stCondLst>
                                        </p:cTn>
                                        <p:tgtEl>
                                          <p:spTgt spid="6"/>
                                        </p:tgtEl>
                                        <p:attrNameLst>
                                          <p:attrName>ppt_y</p:attrName>
                                        </p:attrNameLst>
                                      </p:cBhvr>
                                      <p:tavLst>
                                        <p:tav tm="0" fmla="#ppt_y-sin(pi*$)/27">
                                          <p:val>
                                            <p:fltVal val="0"/>
                                          </p:val>
                                        </p:tav>
                                        <p:tav tm="100000">
                                          <p:val>
                                            <p:fltVal val="1"/>
                                          </p:val>
                                        </p:tav>
                                      </p:tavLst>
                                    </p:anim>
                                    <p:anim calcmode="lin" valueType="num">
                                      <p:cBhvr>
                                        <p:cTn id="53" dur="1" tmFilter="0, 0; 0.125,0.2665; 0.25,0.4; 0.375,0.465; 0.5,0.5;  0.625,0.535; 0.75,0.6; 0.875,0.7335; 1,1">
                                          <p:stCondLst>
                                            <p:cond delay="749"/>
                                          </p:stCondLst>
                                        </p:cTn>
                                        <p:tgtEl>
                                          <p:spTgt spid="6"/>
                                        </p:tgtEl>
                                        <p:attrNameLst>
                                          <p:attrName>ppt_y</p:attrName>
                                        </p:attrNameLst>
                                      </p:cBhvr>
                                      <p:tavLst>
                                        <p:tav tm="0" fmla="#ppt_y-sin(pi*$)/81">
                                          <p:val>
                                            <p:fltVal val="0"/>
                                          </p:val>
                                        </p:tav>
                                        <p:tav tm="100000">
                                          <p:val>
                                            <p:fltVal val="1"/>
                                          </p:val>
                                        </p:tav>
                                      </p:tavLst>
                                    </p:anim>
                                    <p:animScale>
                                      <p:cBhvr>
                                        <p:cTn id="54" dur="1">
                                          <p:stCondLst>
                                            <p:cond delay="240"/>
                                          </p:stCondLst>
                                        </p:cTn>
                                        <p:tgtEl>
                                          <p:spTgt spid="6"/>
                                        </p:tgtEl>
                                      </p:cBhvr>
                                      <p:to x="100000" y="60000"/>
                                    </p:animScale>
                                    <p:animScale>
                                      <p:cBhvr>
                                        <p:cTn id="55" dur="1" decel="50000">
                                          <p:stCondLst>
                                            <p:cond delay="249"/>
                                          </p:stCondLst>
                                        </p:cTn>
                                        <p:tgtEl>
                                          <p:spTgt spid="6"/>
                                        </p:tgtEl>
                                      </p:cBhvr>
                                      <p:to x="100000" y="100000"/>
                                    </p:animScale>
                                    <p:animScale>
                                      <p:cBhvr>
                                        <p:cTn id="56" dur="1">
                                          <p:stCondLst>
                                            <p:cond delay="484"/>
                                          </p:stCondLst>
                                        </p:cTn>
                                        <p:tgtEl>
                                          <p:spTgt spid="6"/>
                                        </p:tgtEl>
                                      </p:cBhvr>
                                      <p:to x="100000" y="80000"/>
                                    </p:animScale>
                                    <p:animScale>
                                      <p:cBhvr>
                                        <p:cTn id="57" dur="1" decel="50000">
                                          <p:stCondLst>
                                            <p:cond delay="493"/>
                                          </p:stCondLst>
                                        </p:cTn>
                                        <p:tgtEl>
                                          <p:spTgt spid="6"/>
                                        </p:tgtEl>
                                      </p:cBhvr>
                                      <p:to x="100000" y="100000"/>
                                    </p:animScale>
                                    <p:animScale>
                                      <p:cBhvr>
                                        <p:cTn id="58" dur="1">
                                          <p:stCondLst>
                                            <p:cond delay="749"/>
                                          </p:stCondLst>
                                        </p:cTn>
                                        <p:tgtEl>
                                          <p:spTgt spid="6"/>
                                        </p:tgtEl>
                                      </p:cBhvr>
                                      <p:to x="100000" y="90000"/>
                                    </p:animScale>
                                    <p:animScale>
                                      <p:cBhvr>
                                        <p:cTn id="59" dur="1" decel="50000">
                                          <p:stCondLst>
                                            <p:cond delay="749"/>
                                          </p:stCondLst>
                                        </p:cTn>
                                        <p:tgtEl>
                                          <p:spTgt spid="6"/>
                                        </p:tgtEl>
                                      </p:cBhvr>
                                      <p:to x="100000" y="100000"/>
                                    </p:animScale>
                                    <p:animScale>
                                      <p:cBhvr>
                                        <p:cTn id="60" dur="1">
                                          <p:stCondLst>
                                            <p:cond delay="749"/>
                                          </p:stCondLst>
                                        </p:cTn>
                                        <p:tgtEl>
                                          <p:spTgt spid="6"/>
                                        </p:tgtEl>
                                      </p:cBhvr>
                                      <p:to x="100000" y="95000"/>
                                    </p:animScale>
                                    <p:animScale>
                                      <p:cBhvr>
                                        <p:cTn id="61" dur="1" decel="50000">
                                          <p:stCondLst>
                                            <p:cond delay="749"/>
                                          </p:stCondLst>
                                        </p:cTn>
                                        <p:tgtEl>
                                          <p:spTgt spid="6"/>
                                        </p:tgtEl>
                                      </p:cBhvr>
                                      <p:to x="100000" y="100000"/>
                                    </p:animScale>
                                  </p:childTnLst>
                                </p:cTn>
                              </p:par>
                            </p:childTnLst>
                          </p:cTn>
                        </p:par>
                        <p:par>
                          <p:cTn id="62" fill="hold">
                            <p:stCondLst>
                              <p:cond delay="4000"/>
                            </p:stCondLst>
                            <p:childTnLst>
                              <p:par>
                                <p:cTn id="63" presetID="26"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214">
                                          <p:stCondLst>
                                            <p:cond delay="0"/>
                                          </p:stCondLst>
                                        </p:cTn>
                                        <p:tgtEl>
                                          <p:spTgt spid="7"/>
                                        </p:tgtEl>
                                      </p:cBhvr>
                                    </p:animEffect>
                                    <p:anim calcmode="lin" valueType="num">
                                      <p:cBhvr>
                                        <p:cTn id="66" dur="67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7" dur="24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 dur="245" tmFilter="0, 0; 0.125,0.2665; 0.25,0.4; 0.375,0.465; 0.5,0.5;  0.625,0.535; 0.75,0.6; 0.875,0.7335; 1,1">
                                          <p:stCondLst>
                                            <p:cond delay="245"/>
                                          </p:stCondLst>
                                        </p:cTn>
                                        <p:tgtEl>
                                          <p:spTgt spid="7"/>
                                        </p:tgtEl>
                                        <p:attrNameLst>
                                          <p:attrName>ppt_y</p:attrName>
                                        </p:attrNameLst>
                                      </p:cBhvr>
                                      <p:tavLst>
                                        <p:tav tm="0" fmla="#ppt_y-sin(pi*$)/9">
                                          <p:val>
                                            <p:fltVal val="0"/>
                                          </p:val>
                                        </p:tav>
                                        <p:tav tm="100000">
                                          <p:val>
                                            <p:fltVal val="1"/>
                                          </p:val>
                                        </p:tav>
                                      </p:tavLst>
                                    </p:anim>
                                    <p:anim calcmode="lin" valueType="num">
                                      <p:cBhvr>
                                        <p:cTn id="69" dur="2" tmFilter="0, 0; 0.125,0.2665; 0.25,0.4; 0.375,0.465; 0.5,0.5;  0.625,0.535; 0.75,0.6; 0.875,0.7335; 1,1">
                                          <p:stCondLst>
                                            <p:cond delay="488"/>
                                          </p:stCondLst>
                                        </p:cTn>
                                        <p:tgtEl>
                                          <p:spTgt spid="7"/>
                                        </p:tgtEl>
                                        <p:attrNameLst>
                                          <p:attrName>ppt_y</p:attrName>
                                        </p:attrNameLst>
                                      </p:cBhvr>
                                      <p:tavLst>
                                        <p:tav tm="0" fmla="#ppt_y-sin(pi*$)/27">
                                          <p:val>
                                            <p:fltVal val="0"/>
                                          </p:val>
                                        </p:tav>
                                        <p:tav tm="100000">
                                          <p:val>
                                            <p:fltVal val="1"/>
                                          </p:val>
                                        </p:tav>
                                      </p:tavLst>
                                    </p:anim>
                                    <p:anim calcmode="lin" valueType="num">
                                      <p:cBhvr>
                                        <p:cTn id="70" dur="1" tmFilter="0, 0; 0.125,0.2665; 0.25,0.4; 0.375,0.465; 0.5,0.5;  0.625,0.535; 0.75,0.6; 0.875,0.7335; 1,1">
                                          <p:stCondLst>
                                            <p:cond delay="749"/>
                                          </p:stCondLst>
                                        </p:cTn>
                                        <p:tgtEl>
                                          <p:spTgt spid="7"/>
                                        </p:tgtEl>
                                        <p:attrNameLst>
                                          <p:attrName>ppt_y</p:attrName>
                                        </p:attrNameLst>
                                      </p:cBhvr>
                                      <p:tavLst>
                                        <p:tav tm="0" fmla="#ppt_y-sin(pi*$)/81">
                                          <p:val>
                                            <p:fltVal val="0"/>
                                          </p:val>
                                        </p:tav>
                                        <p:tav tm="100000">
                                          <p:val>
                                            <p:fltVal val="1"/>
                                          </p:val>
                                        </p:tav>
                                      </p:tavLst>
                                    </p:anim>
                                    <p:animScale>
                                      <p:cBhvr>
                                        <p:cTn id="71" dur="1">
                                          <p:stCondLst>
                                            <p:cond delay="240"/>
                                          </p:stCondLst>
                                        </p:cTn>
                                        <p:tgtEl>
                                          <p:spTgt spid="7"/>
                                        </p:tgtEl>
                                      </p:cBhvr>
                                      <p:to x="100000" y="60000"/>
                                    </p:animScale>
                                    <p:animScale>
                                      <p:cBhvr>
                                        <p:cTn id="72" dur="1" decel="50000">
                                          <p:stCondLst>
                                            <p:cond delay="249"/>
                                          </p:stCondLst>
                                        </p:cTn>
                                        <p:tgtEl>
                                          <p:spTgt spid="7"/>
                                        </p:tgtEl>
                                      </p:cBhvr>
                                      <p:to x="100000" y="100000"/>
                                    </p:animScale>
                                    <p:animScale>
                                      <p:cBhvr>
                                        <p:cTn id="73" dur="1">
                                          <p:stCondLst>
                                            <p:cond delay="484"/>
                                          </p:stCondLst>
                                        </p:cTn>
                                        <p:tgtEl>
                                          <p:spTgt spid="7"/>
                                        </p:tgtEl>
                                      </p:cBhvr>
                                      <p:to x="100000" y="80000"/>
                                    </p:animScale>
                                    <p:animScale>
                                      <p:cBhvr>
                                        <p:cTn id="74" dur="1" decel="50000">
                                          <p:stCondLst>
                                            <p:cond delay="493"/>
                                          </p:stCondLst>
                                        </p:cTn>
                                        <p:tgtEl>
                                          <p:spTgt spid="7"/>
                                        </p:tgtEl>
                                      </p:cBhvr>
                                      <p:to x="100000" y="100000"/>
                                    </p:animScale>
                                    <p:animScale>
                                      <p:cBhvr>
                                        <p:cTn id="75" dur="1">
                                          <p:stCondLst>
                                            <p:cond delay="749"/>
                                          </p:stCondLst>
                                        </p:cTn>
                                        <p:tgtEl>
                                          <p:spTgt spid="7"/>
                                        </p:tgtEl>
                                      </p:cBhvr>
                                      <p:to x="100000" y="90000"/>
                                    </p:animScale>
                                    <p:animScale>
                                      <p:cBhvr>
                                        <p:cTn id="76" dur="1" decel="50000">
                                          <p:stCondLst>
                                            <p:cond delay="749"/>
                                          </p:stCondLst>
                                        </p:cTn>
                                        <p:tgtEl>
                                          <p:spTgt spid="7"/>
                                        </p:tgtEl>
                                      </p:cBhvr>
                                      <p:to x="100000" y="100000"/>
                                    </p:animScale>
                                    <p:animScale>
                                      <p:cBhvr>
                                        <p:cTn id="77" dur="1">
                                          <p:stCondLst>
                                            <p:cond delay="749"/>
                                          </p:stCondLst>
                                        </p:cTn>
                                        <p:tgtEl>
                                          <p:spTgt spid="7"/>
                                        </p:tgtEl>
                                      </p:cBhvr>
                                      <p:to x="100000" y="95000"/>
                                    </p:animScale>
                                    <p:animScale>
                                      <p:cBhvr>
                                        <p:cTn id="78" dur="1" decel="50000">
                                          <p:stCondLst>
                                            <p:cond delay="749"/>
                                          </p:stCondLst>
                                        </p:cTn>
                                        <p:tgtEl>
                                          <p:spTgt spid="7"/>
                                        </p:tgtEl>
                                      </p:cBhvr>
                                      <p:to x="100000" y="100000"/>
                                    </p:animScale>
                                  </p:childTnLst>
                                </p:cTn>
                              </p:par>
                            </p:childTnLst>
                          </p:cTn>
                        </p:par>
                        <p:par>
                          <p:cTn id="79" fill="hold">
                            <p:stCondLst>
                              <p:cond delay="5000"/>
                            </p:stCondLst>
                            <p:childTnLst>
                              <p:par>
                                <p:cTn id="80" presetID="26"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down)">
                                      <p:cBhvr>
                                        <p:cTn id="82" dur="214">
                                          <p:stCondLst>
                                            <p:cond delay="0"/>
                                          </p:stCondLst>
                                        </p:cTn>
                                        <p:tgtEl>
                                          <p:spTgt spid="8"/>
                                        </p:tgtEl>
                                      </p:cBhvr>
                                    </p:animEffect>
                                    <p:anim calcmode="lin" valueType="num">
                                      <p:cBhvr>
                                        <p:cTn id="83" dur="67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4" dur="24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5" dur="245" tmFilter="0, 0; 0.125,0.2665; 0.25,0.4; 0.375,0.465; 0.5,0.5;  0.625,0.535; 0.75,0.6; 0.875,0.7335; 1,1">
                                          <p:stCondLst>
                                            <p:cond delay="245"/>
                                          </p:stCondLst>
                                        </p:cTn>
                                        <p:tgtEl>
                                          <p:spTgt spid="8"/>
                                        </p:tgtEl>
                                        <p:attrNameLst>
                                          <p:attrName>ppt_y</p:attrName>
                                        </p:attrNameLst>
                                      </p:cBhvr>
                                      <p:tavLst>
                                        <p:tav tm="0" fmla="#ppt_y-sin(pi*$)/9">
                                          <p:val>
                                            <p:fltVal val="0"/>
                                          </p:val>
                                        </p:tav>
                                        <p:tav tm="100000">
                                          <p:val>
                                            <p:fltVal val="1"/>
                                          </p:val>
                                        </p:tav>
                                      </p:tavLst>
                                    </p:anim>
                                    <p:anim calcmode="lin" valueType="num">
                                      <p:cBhvr>
                                        <p:cTn id="86" dur="2" tmFilter="0, 0; 0.125,0.2665; 0.25,0.4; 0.375,0.465; 0.5,0.5;  0.625,0.535; 0.75,0.6; 0.875,0.7335; 1,1">
                                          <p:stCondLst>
                                            <p:cond delay="488"/>
                                          </p:stCondLst>
                                        </p:cTn>
                                        <p:tgtEl>
                                          <p:spTgt spid="8"/>
                                        </p:tgtEl>
                                        <p:attrNameLst>
                                          <p:attrName>ppt_y</p:attrName>
                                        </p:attrNameLst>
                                      </p:cBhvr>
                                      <p:tavLst>
                                        <p:tav tm="0" fmla="#ppt_y-sin(pi*$)/27">
                                          <p:val>
                                            <p:fltVal val="0"/>
                                          </p:val>
                                        </p:tav>
                                        <p:tav tm="100000">
                                          <p:val>
                                            <p:fltVal val="1"/>
                                          </p:val>
                                        </p:tav>
                                      </p:tavLst>
                                    </p:anim>
                                    <p:anim calcmode="lin" valueType="num">
                                      <p:cBhvr>
                                        <p:cTn id="87" dur="1" tmFilter="0, 0; 0.125,0.2665; 0.25,0.4; 0.375,0.465; 0.5,0.5;  0.625,0.535; 0.75,0.6; 0.875,0.7335; 1,1">
                                          <p:stCondLst>
                                            <p:cond delay="749"/>
                                          </p:stCondLst>
                                        </p:cTn>
                                        <p:tgtEl>
                                          <p:spTgt spid="8"/>
                                        </p:tgtEl>
                                        <p:attrNameLst>
                                          <p:attrName>ppt_y</p:attrName>
                                        </p:attrNameLst>
                                      </p:cBhvr>
                                      <p:tavLst>
                                        <p:tav tm="0" fmla="#ppt_y-sin(pi*$)/81">
                                          <p:val>
                                            <p:fltVal val="0"/>
                                          </p:val>
                                        </p:tav>
                                        <p:tav tm="100000">
                                          <p:val>
                                            <p:fltVal val="1"/>
                                          </p:val>
                                        </p:tav>
                                      </p:tavLst>
                                    </p:anim>
                                    <p:animScale>
                                      <p:cBhvr>
                                        <p:cTn id="88" dur="1">
                                          <p:stCondLst>
                                            <p:cond delay="240"/>
                                          </p:stCondLst>
                                        </p:cTn>
                                        <p:tgtEl>
                                          <p:spTgt spid="8"/>
                                        </p:tgtEl>
                                      </p:cBhvr>
                                      <p:to x="100000" y="60000"/>
                                    </p:animScale>
                                    <p:animScale>
                                      <p:cBhvr>
                                        <p:cTn id="89" dur="1" decel="50000">
                                          <p:stCondLst>
                                            <p:cond delay="249"/>
                                          </p:stCondLst>
                                        </p:cTn>
                                        <p:tgtEl>
                                          <p:spTgt spid="8"/>
                                        </p:tgtEl>
                                      </p:cBhvr>
                                      <p:to x="100000" y="100000"/>
                                    </p:animScale>
                                    <p:animScale>
                                      <p:cBhvr>
                                        <p:cTn id="90" dur="1">
                                          <p:stCondLst>
                                            <p:cond delay="484"/>
                                          </p:stCondLst>
                                        </p:cTn>
                                        <p:tgtEl>
                                          <p:spTgt spid="8"/>
                                        </p:tgtEl>
                                      </p:cBhvr>
                                      <p:to x="100000" y="80000"/>
                                    </p:animScale>
                                    <p:animScale>
                                      <p:cBhvr>
                                        <p:cTn id="91" dur="1" decel="50000">
                                          <p:stCondLst>
                                            <p:cond delay="493"/>
                                          </p:stCondLst>
                                        </p:cTn>
                                        <p:tgtEl>
                                          <p:spTgt spid="8"/>
                                        </p:tgtEl>
                                      </p:cBhvr>
                                      <p:to x="100000" y="100000"/>
                                    </p:animScale>
                                    <p:animScale>
                                      <p:cBhvr>
                                        <p:cTn id="92" dur="1">
                                          <p:stCondLst>
                                            <p:cond delay="749"/>
                                          </p:stCondLst>
                                        </p:cTn>
                                        <p:tgtEl>
                                          <p:spTgt spid="8"/>
                                        </p:tgtEl>
                                      </p:cBhvr>
                                      <p:to x="100000" y="90000"/>
                                    </p:animScale>
                                    <p:animScale>
                                      <p:cBhvr>
                                        <p:cTn id="93" dur="1" decel="50000">
                                          <p:stCondLst>
                                            <p:cond delay="749"/>
                                          </p:stCondLst>
                                        </p:cTn>
                                        <p:tgtEl>
                                          <p:spTgt spid="8"/>
                                        </p:tgtEl>
                                      </p:cBhvr>
                                      <p:to x="100000" y="100000"/>
                                    </p:animScale>
                                    <p:animScale>
                                      <p:cBhvr>
                                        <p:cTn id="94" dur="1">
                                          <p:stCondLst>
                                            <p:cond delay="749"/>
                                          </p:stCondLst>
                                        </p:cTn>
                                        <p:tgtEl>
                                          <p:spTgt spid="8"/>
                                        </p:tgtEl>
                                      </p:cBhvr>
                                      <p:to x="100000" y="95000"/>
                                    </p:animScale>
                                    <p:animScale>
                                      <p:cBhvr>
                                        <p:cTn id="95" dur="1" decel="50000">
                                          <p:stCondLst>
                                            <p:cond delay="749"/>
                                          </p:stCondLst>
                                        </p:cTn>
                                        <p:tgtEl>
                                          <p:spTgt spid="8"/>
                                        </p:tgtEl>
                                      </p:cBhvr>
                                      <p:to x="100000" y="100000"/>
                                    </p:animScale>
                                  </p:childTnLst>
                                </p:cTn>
                              </p:par>
                            </p:childTnLst>
                          </p:cTn>
                        </p:par>
                        <p:par>
                          <p:cTn id="96" fill="hold">
                            <p:stCondLst>
                              <p:cond delay="6000"/>
                            </p:stCondLst>
                            <p:childTnLst>
                              <p:par>
                                <p:cTn id="97" presetID="22" presetClass="entr" presetSubtype="4"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wipe(down)">
                                      <p:cBhvr>
                                        <p:cTn id="99" dur="750"/>
                                        <p:tgtEl>
                                          <p:spTgt spid="9"/>
                                        </p:tgtEl>
                                      </p:cBhvr>
                                    </p:animEffect>
                                  </p:childTnLst>
                                </p:cTn>
                              </p:par>
                            </p:childTnLst>
                          </p:cTn>
                        </p:par>
                        <p:par>
                          <p:cTn id="100" fill="hold">
                            <p:stCondLst>
                              <p:cond delay="7000"/>
                            </p:stCondLst>
                            <p:childTnLst>
                              <p:par>
                                <p:cTn id="101" presetID="22" presetClass="entr" presetSubtype="4"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4" repeatCount="indefinite" fill="remove" display="0">
                  <p:stCondLst>
                    <p:cond delay="indefinite"/>
                  </p:stCondLst>
                  <p:endCondLst>
                    <p:cond evt="onStopAudio" delay="0">
                      <p:tgtEl>
                        <p:sldTgt/>
                      </p:tgtEl>
                    </p:cond>
                  </p:endCondLst>
                </p:cTn>
                <p:tgtEl>
                  <p:spTgt spid="20"/>
                </p:tgtEl>
              </p:cMediaNode>
            </p:audio>
          </p:childTnLst>
        </p:cTn>
      </p:par>
    </p:tnLst>
    <p:bldLst>
      <p:bldP spid="4" grpId="0"/>
      <p:bldP spid="5" grpId="0"/>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教学方案介绍</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422" t="8305" r="1184" b="11476"/>
          <a:stretch>
            <a:fillRect/>
          </a:stretch>
        </p:blipFill>
        <p:spPr>
          <a:xfrm>
            <a:off x="4042551" y="2006632"/>
            <a:ext cx="4106897" cy="3417757"/>
          </a:xfrm>
          <a:prstGeom prst="rect">
            <a:avLst/>
          </a:prstGeom>
        </p:spPr>
      </p:pic>
      <p:sp>
        <p:nvSpPr>
          <p:cNvPr id="18" name="文本框 17"/>
          <p:cNvSpPr txBox="1"/>
          <p:nvPr/>
        </p:nvSpPr>
        <p:spPr>
          <a:xfrm>
            <a:off x="8311542" y="3971228"/>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19" name="文本框 18"/>
          <p:cNvSpPr txBox="1"/>
          <p:nvPr/>
        </p:nvSpPr>
        <p:spPr>
          <a:xfrm>
            <a:off x="8313879" y="4270710"/>
            <a:ext cx="2599625"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20" name="文本框 19"/>
          <p:cNvSpPr txBox="1"/>
          <p:nvPr/>
        </p:nvSpPr>
        <p:spPr>
          <a:xfrm>
            <a:off x="7828907" y="2055077"/>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21" name="文本框 20"/>
          <p:cNvSpPr txBox="1"/>
          <p:nvPr/>
        </p:nvSpPr>
        <p:spPr>
          <a:xfrm>
            <a:off x="7831244" y="2354559"/>
            <a:ext cx="2599625"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22" name="文本框 21"/>
          <p:cNvSpPr txBox="1"/>
          <p:nvPr/>
        </p:nvSpPr>
        <p:spPr>
          <a:xfrm>
            <a:off x="1806499" y="4177109"/>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23" name="文本框 22"/>
          <p:cNvSpPr txBox="1"/>
          <p:nvPr/>
        </p:nvSpPr>
        <p:spPr>
          <a:xfrm>
            <a:off x="1314160" y="4476591"/>
            <a:ext cx="2599625"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24" name="文本框 23"/>
          <p:cNvSpPr txBox="1"/>
          <p:nvPr/>
        </p:nvSpPr>
        <p:spPr>
          <a:xfrm>
            <a:off x="2268465" y="2006632"/>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25" name="文本框 24"/>
          <p:cNvSpPr txBox="1"/>
          <p:nvPr/>
        </p:nvSpPr>
        <p:spPr>
          <a:xfrm>
            <a:off x="1776126" y="2306114"/>
            <a:ext cx="2599625"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90"/>
                                          </p:val>
                                        </p:tav>
                                        <p:tav tm="100000">
                                          <p:val>
                                            <p:fltVal val="0"/>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教学方案介绍</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6904" t="10273" r="23261" b="6623"/>
          <a:stretch>
            <a:fillRect/>
          </a:stretch>
        </p:blipFill>
        <p:spPr>
          <a:xfrm>
            <a:off x="4579157" y="1319959"/>
            <a:ext cx="3122463" cy="5206798"/>
          </a:xfrm>
          <a:prstGeom prst="rect">
            <a:avLst/>
          </a:prstGeom>
        </p:spPr>
      </p:pic>
      <p:grpSp>
        <p:nvGrpSpPr>
          <p:cNvPr id="12" name="组合 11"/>
          <p:cNvGrpSpPr/>
          <p:nvPr/>
        </p:nvGrpSpPr>
        <p:grpSpPr>
          <a:xfrm>
            <a:off x="7656649" y="1445097"/>
            <a:ext cx="3990708" cy="2038661"/>
            <a:chOff x="7731601" y="1588957"/>
            <a:chExt cx="3990708" cy="2038661"/>
          </a:xfrm>
        </p:grpSpPr>
        <p:sp>
          <p:nvSpPr>
            <p:cNvPr id="11" name="矩形: 圆角 10"/>
            <p:cNvSpPr/>
            <p:nvPr/>
          </p:nvSpPr>
          <p:spPr>
            <a:xfrm>
              <a:off x="7731601" y="1588957"/>
              <a:ext cx="3990708" cy="203866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7944787" y="1762012"/>
              <a:ext cx="3568168" cy="1663908"/>
            </a:xfrm>
            <a:prstGeom prst="roundRect">
              <a:avLst>
                <a:gd name="adj" fmla="val 50000"/>
              </a:avLst>
            </a:prstGeom>
            <a:noFill/>
            <a:ln w="19050">
              <a:solidFill>
                <a:srgbClr val="FE5A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7656649" y="4053383"/>
            <a:ext cx="3990708" cy="2038661"/>
            <a:chOff x="7731601" y="1588957"/>
            <a:chExt cx="3990708" cy="2038661"/>
          </a:xfrm>
        </p:grpSpPr>
        <p:sp>
          <p:nvSpPr>
            <p:cNvPr id="14" name="矩形: 圆角 13"/>
            <p:cNvSpPr/>
            <p:nvPr/>
          </p:nvSpPr>
          <p:spPr>
            <a:xfrm>
              <a:off x="7731601" y="1588957"/>
              <a:ext cx="3990708" cy="203866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7944787" y="1762012"/>
              <a:ext cx="3568168" cy="1663908"/>
            </a:xfrm>
            <a:prstGeom prst="roundRect">
              <a:avLst>
                <a:gd name="adj" fmla="val 50000"/>
              </a:avLst>
            </a:prstGeom>
            <a:noFill/>
            <a:ln w="19050">
              <a:solidFill>
                <a:srgbClr val="FE5A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639281" y="1445097"/>
            <a:ext cx="3990708" cy="2038661"/>
            <a:chOff x="7731601" y="1588957"/>
            <a:chExt cx="3990708" cy="2038661"/>
          </a:xfrm>
        </p:grpSpPr>
        <p:sp>
          <p:nvSpPr>
            <p:cNvPr id="17" name="矩形: 圆角 16"/>
            <p:cNvSpPr/>
            <p:nvPr/>
          </p:nvSpPr>
          <p:spPr>
            <a:xfrm>
              <a:off x="7731601" y="1588957"/>
              <a:ext cx="3990708" cy="203866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p:nvSpPr>
          <p:spPr>
            <a:xfrm>
              <a:off x="7944787" y="1762012"/>
              <a:ext cx="3568168" cy="1663908"/>
            </a:xfrm>
            <a:prstGeom prst="roundRect">
              <a:avLst>
                <a:gd name="adj" fmla="val 50000"/>
              </a:avLst>
            </a:prstGeom>
            <a:noFill/>
            <a:ln w="19050">
              <a:solidFill>
                <a:srgbClr val="FE5A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639281" y="4053383"/>
            <a:ext cx="3990708" cy="2038661"/>
            <a:chOff x="7731601" y="1588957"/>
            <a:chExt cx="3990708" cy="2038661"/>
          </a:xfrm>
        </p:grpSpPr>
        <p:sp>
          <p:nvSpPr>
            <p:cNvPr id="20" name="矩形: 圆角 19"/>
            <p:cNvSpPr/>
            <p:nvPr/>
          </p:nvSpPr>
          <p:spPr>
            <a:xfrm>
              <a:off x="7731601" y="1588957"/>
              <a:ext cx="3990708" cy="203866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7944787" y="1762012"/>
              <a:ext cx="3568168" cy="1663908"/>
            </a:xfrm>
            <a:prstGeom prst="roundRect">
              <a:avLst>
                <a:gd name="adj" fmla="val 50000"/>
              </a:avLst>
            </a:prstGeom>
            <a:noFill/>
            <a:ln w="19050">
              <a:solidFill>
                <a:srgbClr val="FE5A5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8561406" y="1897931"/>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31" name="文本框 30"/>
          <p:cNvSpPr txBox="1"/>
          <p:nvPr/>
        </p:nvSpPr>
        <p:spPr>
          <a:xfrm>
            <a:off x="8563743" y="2197413"/>
            <a:ext cx="2599625"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32" name="文本框 31"/>
          <p:cNvSpPr txBox="1"/>
          <p:nvPr/>
        </p:nvSpPr>
        <p:spPr>
          <a:xfrm>
            <a:off x="8561406" y="4506217"/>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33" name="文本框 32"/>
          <p:cNvSpPr txBox="1"/>
          <p:nvPr/>
        </p:nvSpPr>
        <p:spPr>
          <a:xfrm>
            <a:off x="8563743" y="4805699"/>
            <a:ext cx="2599625"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34" name="文本框 33"/>
          <p:cNvSpPr txBox="1"/>
          <p:nvPr/>
        </p:nvSpPr>
        <p:spPr>
          <a:xfrm>
            <a:off x="1644313" y="1880196"/>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35" name="文本框 34"/>
          <p:cNvSpPr txBox="1"/>
          <p:nvPr/>
        </p:nvSpPr>
        <p:spPr>
          <a:xfrm>
            <a:off x="1151974" y="2179678"/>
            <a:ext cx="2599625"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36" name="文本框 35"/>
          <p:cNvSpPr txBox="1"/>
          <p:nvPr/>
        </p:nvSpPr>
        <p:spPr>
          <a:xfrm>
            <a:off x="1669661" y="4506217"/>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37" name="文本框 36"/>
          <p:cNvSpPr txBox="1"/>
          <p:nvPr/>
        </p:nvSpPr>
        <p:spPr>
          <a:xfrm>
            <a:off x="1177322" y="4805699"/>
            <a:ext cx="2599625"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00"/>
                                        <p:tgtEl>
                                          <p:spTgt spid="32"/>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P spid="32"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教学方案介绍</a:t>
            </a:r>
          </a:p>
        </p:txBody>
      </p:sp>
      <p:grpSp>
        <p:nvGrpSpPr>
          <p:cNvPr id="10" name="组合 9"/>
          <p:cNvGrpSpPr/>
          <p:nvPr/>
        </p:nvGrpSpPr>
        <p:grpSpPr>
          <a:xfrm>
            <a:off x="884420" y="1379095"/>
            <a:ext cx="4941757" cy="3087974"/>
            <a:chOff x="1154243" y="1379095"/>
            <a:chExt cx="4941757" cy="3087974"/>
          </a:xfrm>
        </p:grpSpPr>
        <p:sp>
          <p:nvSpPr>
            <p:cNvPr id="7" name="矩形: 圆角 6"/>
            <p:cNvSpPr/>
            <p:nvPr/>
          </p:nvSpPr>
          <p:spPr>
            <a:xfrm>
              <a:off x="1911245" y="2136098"/>
              <a:ext cx="4184755" cy="2330971"/>
            </a:xfrm>
            <a:prstGeom prst="roundRect">
              <a:avLst/>
            </a:prstGeom>
            <a:noFill/>
            <a:ln w="28575">
              <a:solidFill>
                <a:srgbClr val="FE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9509" t="10717" r="8359" b="7151"/>
            <a:stretch>
              <a:fillRect/>
            </a:stretch>
          </p:blipFill>
          <p:spPr>
            <a:xfrm>
              <a:off x="1154243" y="1379095"/>
              <a:ext cx="1514005" cy="1514006"/>
            </a:xfrm>
            <a:prstGeom prst="rect">
              <a:avLst/>
            </a:prstGeom>
          </p:spPr>
        </p:pic>
      </p:grpSp>
      <p:grpSp>
        <p:nvGrpSpPr>
          <p:cNvPr id="11" name="组合 10"/>
          <p:cNvGrpSpPr/>
          <p:nvPr/>
        </p:nvGrpSpPr>
        <p:grpSpPr>
          <a:xfrm>
            <a:off x="6097080" y="2608289"/>
            <a:ext cx="4941757" cy="3087974"/>
            <a:chOff x="1154243" y="1379095"/>
            <a:chExt cx="4941757" cy="3087974"/>
          </a:xfrm>
        </p:grpSpPr>
        <p:sp>
          <p:nvSpPr>
            <p:cNvPr id="12" name="矩形: 圆角 11"/>
            <p:cNvSpPr/>
            <p:nvPr/>
          </p:nvSpPr>
          <p:spPr>
            <a:xfrm>
              <a:off x="1911245" y="2136098"/>
              <a:ext cx="4184755" cy="2330971"/>
            </a:xfrm>
            <a:prstGeom prst="roundRect">
              <a:avLst/>
            </a:prstGeom>
            <a:noFill/>
            <a:ln w="28575">
              <a:solidFill>
                <a:srgbClr val="FE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9509" t="10717" r="8359" b="7151"/>
            <a:stretch>
              <a:fillRect/>
            </a:stretch>
          </p:blipFill>
          <p:spPr>
            <a:xfrm>
              <a:off x="1154243" y="1379095"/>
              <a:ext cx="1514005" cy="1514006"/>
            </a:xfrm>
            <a:prstGeom prst="rect">
              <a:avLst/>
            </a:prstGeom>
          </p:spPr>
        </p:pic>
      </p:grpSp>
      <p:sp>
        <p:nvSpPr>
          <p:cNvPr id="14" name="文本框 13"/>
          <p:cNvSpPr txBox="1"/>
          <p:nvPr/>
        </p:nvSpPr>
        <p:spPr>
          <a:xfrm>
            <a:off x="2509684" y="2666734"/>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15" name="文本框 14"/>
          <p:cNvSpPr txBox="1"/>
          <p:nvPr/>
        </p:nvSpPr>
        <p:spPr>
          <a:xfrm>
            <a:off x="2512021" y="2966216"/>
            <a:ext cx="2959389" cy="1078885"/>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点击此处添加文本内容详细说明点击此处添加文本内容详细说明点击此处添加文本内容详细说明点击此处添加文本内容详细说明点击此处添加文本内容详细说明</a:t>
            </a:r>
          </a:p>
        </p:txBody>
      </p:sp>
      <p:sp>
        <p:nvSpPr>
          <p:cNvPr id="16" name="文本框 15"/>
          <p:cNvSpPr txBox="1"/>
          <p:nvPr/>
        </p:nvSpPr>
        <p:spPr>
          <a:xfrm>
            <a:off x="7611085" y="3822813"/>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17" name="文本框 16"/>
          <p:cNvSpPr txBox="1"/>
          <p:nvPr/>
        </p:nvSpPr>
        <p:spPr>
          <a:xfrm>
            <a:off x="7613422" y="4122295"/>
            <a:ext cx="2959389" cy="1078885"/>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5" name="文本框 4"/>
          <p:cNvSpPr txBox="1"/>
          <p:nvPr/>
        </p:nvSpPr>
        <p:spPr>
          <a:xfrm>
            <a:off x="3665430" y="2994280"/>
            <a:ext cx="5333305" cy="1107996"/>
          </a:xfrm>
          <a:prstGeom prst="rect">
            <a:avLst/>
          </a:prstGeom>
          <a:noFill/>
        </p:spPr>
        <p:txBody>
          <a:bodyPr wrap="square" rtlCol="0">
            <a:spAutoFit/>
          </a:bodyPr>
          <a:lstStyle/>
          <a:p>
            <a:r>
              <a:rPr lang="zh-CN" altLang="en-US" sz="6600" dirty="0">
                <a:solidFill>
                  <a:srgbClr val="B65739"/>
                </a:solidFill>
                <a:latin typeface="字体视界-熊孩子体" panose="02000500000000000000" pitchFamily="2" charset="-122"/>
                <a:ea typeface="字体视界-熊孩子体" panose="02000500000000000000" pitchFamily="2" charset="-122"/>
              </a:rPr>
              <a:t>教学内容说明</a:t>
            </a:r>
          </a:p>
        </p:txBody>
      </p:sp>
      <p:sp>
        <p:nvSpPr>
          <p:cNvPr id="6" name="文本框 5"/>
          <p:cNvSpPr txBox="1"/>
          <p:nvPr/>
        </p:nvSpPr>
        <p:spPr>
          <a:xfrm>
            <a:off x="6096000" y="1193788"/>
            <a:ext cx="1603535" cy="1569660"/>
          </a:xfrm>
          <a:prstGeom prst="rect">
            <a:avLst/>
          </a:prstGeom>
          <a:noFill/>
        </p:spPr>
        <p:txBody>
          <a:bodyPr wrap="square" rtlCol="0">
            <a:spAutoFit/>
          </a:bodyPr>
          <a:lstStyle/>
          <a:p>
            <a:r>
              <a:rPr lang="en-US" altLang="zh-CN" sz="9600" dirty="0">
                <a:solidFill>
                  <a:srgbClr val="FE5A59"/>
                </a:solidFill>
                <a:latin typeface="字体视界-熊孩子体" panose="02000500000000000000" pitchFamily="2" charset="-122"/>
                <a:ea typeface="字体视界-熊孩子体" panose="02000500000000000000" pitchFamily="2" charset="-122"/>
              </a:rPr>
              <a:t>03</a:t>
            </a:r>
            <a:endParaRPr lang="zh-CN" altLang="en-US" sz="9600" dirty="0">
              <a:solidFill>
                <a:srgbClr val="FE5A59"/>
              </a:solidFill>
              <a:latin typeface="字体视界-熊孩子体" panose="02000500000000000000" pitchFamily="2" charset="-122"/>
              <a:ea typeface="字体视界-熊孩子体" panose="02000500000000000000" pitchFamily="2" charset="-122"/>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6849" t="13552" r="7673" b="7541"/>
          <a:stretch>
            <a:fillRect/>
          </a:stretch>
        </p:blipFill>
        <p:spPr>
          <a:xfrm>
            <a:off x="4467198" y="878653"/>
            <a:ext cx="2023672" cy="21156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43">
                                          <p:stCondLst>
                                            <p:cond delay="0"/>
                                          </p:stCondLst>
                                        </p:cTn>
                                        <p:tgtEl>
                                          <p:spTgt spid="7"/>
                                        </p:tgtEl>
                                      </p:cBhvr>
                                    </p:animEffect>
                                    <p:anim calcmode="lin" valueType="num">
                                      <p:cBhvr>
                                        <p:cTn id="12"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17" dur="1">
                                          <p:stCondLst>
                                            <p:cond delay="160"/>
                                          </p:stCondLst>
                                        </p:cTn>
                                        <p:tgtEl>
                                          <p:spTgt spid="7"/>
                                        </p:tgtEl>
                                      </p:cBhvr>
                                      <p:to x="100000" y="60000"/>
                                    </p:animScale>
                                    <p:animScale>
                                      <p:cBhvr>
                                        <p:cTn id="18" dur="1" decel="50000">
                                          <p:stCondLst>
                                            <p:cond delay="166"/>
                                          </p:stCondLst>
                                        </p:cTn>
                                        <p:tgtEl>
                                          <p:spTgt spid="7"/>
                                        </p:tgtEl>
                                      </p:cBhvr>
                                      <p:to x="100000" y="100000"/>
                                    </p:animScale>
                                    <p:animScale>
                                      <p:cBhvr>
                                        <p:cTn id="19" dur="1">
                                          <p:stCondLst>
                                            <p:cond delay="323"/>
                                          </p:stCondLst>
                                        </p:cTn>
                                        <p:tgtEl>
                                          <p:spTgt spid="7"/>
                                        </p:tgtEl>
                                      </p:cBhvr>
                                      <p:to x="100000" y="80000"/>
                                    </p:animScale>
                                    <p:animScale>
                                      <p:cBhvr>
                                        <p:cTn id="20" dur="1" decel="50000">
                                          <p:stCondLst>
                                            <p:cond delay="329"/>
                                          </p:stCondLst>
                                        </p:cTn>
                                        <p:tgtEl>
                                          <p:spTgt spid="7"/>
                                        </p:tgtEl>
                                      </p:cBhvr>
                                      <p:to x="100000" y="100000"/>
                                    </p:animScale>
                                    <p:animScale>
                                      <p:cBhvr>
                                        <p:cTn id="21" dur="1">
                                          <p:stCondLst>
                                            <p:cond delay="499"/>
                                          </p:stCondLst>
                                        </p:cTn>
                                        <p:tgtEl>
                                          <p:spTgt spid="7"/>
                                        </p:tgtEl>
                                      </p:cBhvr>
                                      <p:to x="100000" y="90000"/>
                                    </p:animScale>
                                    <p:animScale>
                                      <p:cBhvr>
                                        <p:cTn id="22" dur="1" decel="50000">
                                          <p:stCondLst>
                                            <p:cond delay="499"/>
                                          </p:stCondLst>
                                        </p:cTn>
                                        <p:tgtEl>
                                          <p:spTgt spid="7"/>
                                        </p:tgtEl>
                                      </p:cBhvr>
                                      <p:to x="100000" y="100000"/>
                                    </p:animScale>
                                    <p:animScale>
                                      <p:cBhvr>
                                        <p:cTn id="23" dur="1">
                                          <p:stCondLst>
                                            <p:cond delay="499"/>
                                          </p:stCondLst>
                                        </p:cTn>
                                        <p:tgtEl>
                                          <p:spTgt spid="7"/>
                                        </p:tgtEl>
                                      </p:cBhvr>
                                      <p:to x="100000" y="95000"/>
                                    </p:animScale>
                                    <p:animScale>
                                      <p:cBhvr>
                                        <p:cTn id="24" dur="1" decel="50000">
                                          <p:stCondLst>
                                            <p:cond delay="499"/>
                                          </p:stCondLst>
                                        </p:cTn>
                                        <p:tgtEl>
                                          <p:spTgt spid="7"/>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43">
                                          <p:stCondLst>
                                            <p:cond delay="0"/>
                                          </p:stCondLst>
                                        </p:cTn>
                                        <p:tgtEl>
                                          <p:spTgt spid="6"/>
                                        </p:tgtEl>
                                      </p:cBhvr>
                                    </p:animEffect>
                                    <p:anim calcmode="lin" valueType="num">
                                      <p:cBhvr>
                                        <p:cTn id="29"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32"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33"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34" dur="1">
                                          <p:stCondLst>
                                            <p:cond delay="160"/>
                                          </p:stCondLst>
                                        </p:cTn>
                                        <p:tgtEl>
                                          <p:spTgt spid="6"/>
                                        </p:tgtEl>
                                      </p:cBhvr>
                                      <p:to x="100000" y="60000"/>
                                    </p:animScale>
                                    <p:animScale>
                                      <p:cBhvr>
                                        <p:cTn id="35" dur="1" decel="50000">
                                          <p:stCondLst>
                                            <p:cond delay="166"/>
                                          </p:stCondLst>
                                        </p:cTn>
                                        <p:tgtEl>
                                          <p:spTgt spid="6"/>
                                        </p:tgtEl>
                                      </p:cBhvr>
                                      <p:to x="100000" y="100000"/>
                                    </p:animScale>
                                    <p:animScale>
                                      <p:cBhvr>
                                        <p:cTn id="36" dur="1">
                                          <p:stCondLst>
                                            <p:cond delay="323"/>
                                          </p:stCondLst>
                                        </p:cTn>
                                        <p:tgtEl>
                                          <p:spTgt spid="6"/>
                                        </p:tgtEl>
                                      </p:cBhvr>
                                      <p:to x="100000" y="80000"/>
                                    </p:animScale>
                                    <p:animScale>
                                      <p:cBhvr>
                                        <p:cTn id="37" dur="1" decel="50000">
                                          <p:stCondLst>
                                            <p:cond delay="329"/>
                                          </p:stCondLst>
                                        </p:cTn>
                                        <p:tgtEl>
                                          <p:spTgt spid="6"/>
                                        </p:tgtEl>
                                      </p:cBhvr>
                                      <p:to x="100000" y="100000"/>
                                    </p:animScale>
                                    <p:animScale>
                                      <p:cBhvr>
                                        <p:cTn id="38" dur="1">
                                          <p:stCondLst>
                                            <p:cond delay="499"/>
                                          </p:stCondLst>
                                        </p:cTn>
                                        <p:tgtEl>
                                          <p:spTgt spid="6"/>
                                        </p:tgtEl>
                                      </p:cBhvr>
                                      <p:to x="100000" y="90000"/>
                                    </p:animScale>
                                    <p:animScale>
                                      <p:cBhvr>
                                        <p:cTn id="39" dur="1" decel="50000">
                                          <p:stCondLst>
                                            <p:cond delay="499"/>
                                          </p:stCondLst>
                                        </p:cTn>
                                        <p:tgtEl>
                                          <p:spTgt spid="6"/>
                                        </p:tgtEl>
                                      </p:cBhvr>
                                      <p:to x="100000" y="100000"/>
                                    </p:animScale>
                                    <p:animScale>
                                      <p:cBhvr>
                                        <p:cTn id="40" dur="1">
                                          <p:stCondLst>
                                            <p:cond delay="499"/>
                                          </p:stCondLst>
                                        </p:cTn>
                                        <p:tgtEl>
                                          <p:spTgt spid="6"/>
                                        </p:tgtEl>
                                      </p:cBhvr>
                                      <p:to x="100000" y="95000"/>
                                    </p:animScale>
                                    <p:animScale>
                                      <p:cBhvr>
                                        <p:cTn id="41" dur="1" decel="50000">
                                          <p:stCondLst>
                                            <p:cond delay="499"/>
                                          </p:stCondLst>
                                        </p:cTn>
                                        <p:tgtEl>
                                          <p:spTgt spid="6"/>
                                        </p:tgtEl>
                                      </p:cBhvr>
                                      <p:to x="100000" y="100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教学内容说明</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4444" t="9836" r="19764" b="6623"/>
          <a:stretch>
            <a:fillRect/>
          </a:stretch>
        </p:blipFill>
        <p:spPr>
          <a:xfrm>
            <a:off x="1648918" y="1484465"/>
            <a:ext cx="1528997" cy="1941455"/>
          </a:xfrm>
          <a:prstGeom prst="rect">
            <a:avLst/>
          </a:prstGeom>
        </p:spPr>
      </p:pic>
      <p:sp>
        <p:nvSpPr>
          <p:cNvPr id="9" name="文本框 8"/>
          <p:cNvSpPr txBox="1"/>
          <p:nvPr/>
        </p:nvSpPr>
        <p:spPr>
          <a:xfrm>
            <a:off x="1396540" y="3609558"/>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0" name="文本框 9"/>
          <p:cNvSpPr txBox="1"/>
          <p:nvPr/>
        </p:nvSpPr>
        <p:spPr>
          <a:xfrm>
            <a:off x="1216782" y="4168893"/>
            <a:ext cx="2513190" cy="1078885"/>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a:t>
            </a:r>
          </a:p>
        </p:txBody>
      </p:sp>
      <p:cxnSp>
        <p:nvCxnSpPr>
          <p:cNvPr id="12" name="直接连接符 11"/>
          <p:cNvCxnSpPr/>
          <p:nvPr/>
        </p:nvCxnSpPr>
        <p:spPr>
          <a:xfrm>
            <a:off x="1334125" y="4122295"/>
            <a:ext cx="2278505" cy="0"/>
          </a:xfrm>
          <a:prstGeom prst="line">
            <a:avLst/>
          </a:prstGeom>
          <a:ln w="38100">
            <a:solidFill>
              <a:srgbClr val="FE5A59"/>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4444" t="9836" r="19764" b="6623"/>
          <a:stretch>
            <a:fillRect/>
          </a:stretch>
        </p:blipFill>
        <p:spPr>
          <a:xfrm>
            <a:off x="5378890" y="2277714"/>
            <a:ext cx="1528997" cy="1941455"/>
          </a:xfrm>
          <a:prstGeom prst="rect">
            <a:avLst/>
          </a:prstGeom>
        </p:spPr>
      </p:pic>
      <p:sp>
        <p:nvSpPr>
          <p:cNvPr id="17" name="文本框 16"/>
          <p:cNvSpPr txBox="1"/>
          <p:nvPr/>
        </p:nvSpPr>
        <p:spPr>
          <a:xfrm>
            <a:off x="5126512" y="4402807"/>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8" name="文本框 17"/>
          <p:cNvSpPr txBox="1"/>
          <p:nvPr/>
        </p:nvSpPr>
        <p:spPr>
          <a:xfrm>
            <a:off x="4946754" y="4962142"/>
            <a:ext cx="2513190" cy="1078885"/>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a:t>
            </a:r>
          </a:p>
        </p:txBody>
      </p:sp>
      <p:cxnSp>
        <p:nvCxnSpPr>
          <p:cNvPr id="19" name="直接连接符 18"/>
          <p:cNvCxnSpPr/>
          <p:nvPr/>
        </p:nvCxnSpPr>
        <p:spPr>
          <a:xfrm>
            <a:off x="5064097" y="4915544"/>
            <a:ext cx="2278505" cy="0"/>
          </a:xfrm>
          <a:prstGeom prst="line">
            <a:avLst/>
          </a:prstGeom>
          <a:ln w="38100">
            <a:solidFill>
              <a:srgbClr val="FE5A59"/>
            </a:soli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14444" t="9836" r="19764" b="6623"/>
          <a:stretch>
            <a:fillRect/>
          </a:stretch>
        </p:blipFill>
        <p:spPr>
          <a:xfrm>
            <a:off x="8896420" y="1484465"/>
            <a:ext cx="1528997" cy="1941455"/>
          </a:xfrm>
          <a:prstGeom prst="rect">
            <a:avLst/>
          </a:prstGeom>
        </p:spPr>
      </p:pic>
      <p:sp>
        <p:nvSpPr>
          <p:cNvPr id="21" name="文本框 20"/>
          <p:cNvSpPr txBox="1"/>
          <p:nvPr/>
        </p:nvSpPr>
        <p:spPr>
          <a:xfrm>
            <a:off x="8644042" y="3609558"/>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22" name="文本框 21"/>
          <p:cNvSpPr txBox="1"/>
          <p:nvPr/>
        </p:nvSpPr>
        <p:spPr>
          <a:xfrm>
            <a:off x="8464284" y="4168893"/>
            <a:ext cx="2513190" cy="1078885"/>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a:t>
            </a:r>
          </a:p>
        </p:txBody>
      </p:sp>
      <p:cxnSp>
        <p:nvCxnSpPr>
          <p:cNvPr id="23" name="直接连接符 22"/>
          <p:cNvCxnSpPr/>
          <p:nvPr/>
        </p:nvCxnSpPr>
        <p:spPr>
          <a:xfrm>
            <a:off x="8581627" y="4122295"/>
            <a:ext cx="2278505" cy="0"/>
          </a:xfrm>
          <a:prstGeom prst="line">
            <a:avLst/>
          </a:prstGeom>
          <a:ln w="38100">
            <a:solidFill>
              <a:srgbClr val="FE5A5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7" grpId="0"/>
      <p:bldP spid="18"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教学内容说明</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167" t="17454" r="7522" b="10164"/>
          <a:stretch>
            <a:fillRect/>
          </a:stretch>
        </p:blipFill>
        <p:spPr>
          <a:xfrm>
            <a:off x="3832485" y="1771276"/>
            <a:ext cx="4527029" cy="4029918"/>
          </a:xfrm>
          <a:prstGeom prst="rect">
            <a:avLst/>
          </a:prstGeom>
        </p:spPr>
      </p:pic>
      <p:cxnSp>
        <p:nvCxnSpPr>
          <p:cNvPr id="10" name="直接连接符 9"/>
          <p:cNvCxnSpPr/>
          <p:nvPr/>
        </p:nvCxnSpPr>
        <p:spPr>
          <a:xfrm>
            <a:off x="389744" y="3672590"/>
            <a:ext cx="3327817" cy="0"/>
          </a:xfrm>
          <a:prstGeom prst="line">
            <a:avLst/>
          </a:prstGeom>
          <a:ln w="28575">
            <a:solidFill>
              <a:srgbClr val="FE5A59"/>
            </a:solidFill>
            <a:prstDash val="lg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359514" y="3645108"/>
            <a:ext cx="3327817" cy="0"/>
          </a:xfrm>
          <a:prstGeom prst="line">
            <a:avLst/>
          </a:prstGeom>
          <a:ln w="28575">
            <a:solidFill>
              <a:srgbClr val="FE5A59"/>
            </a:solidFill>
            <a:prstDash val="lg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129540" y="2223705"/>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3" name="文本框 12"/>
          <p:cNvSpPr txBox="1"/>
          <p:nvPr/>
        </p:nvSpPr>
        <p:spPr>
          <a:xfrm>
            <a:off x="8474438" y="2621327"/>
            <a:ext cx="2513190"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4" name="文本框 13"/>
          <p:cNvSpPr txBox="1"/>
          <p:nvPr/>
        </p:nvSpPr>
        <p:spPr>
          <a:xfrm>
            <a:off x="8087068" y="3845141"/>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5" name="文本框 14"/>
          <p:cNvSpPr txBox="1"/>
          <p:nvPr/>
        </p:nvSpPr>
        <p:spPr>
          <a:xfrm>
            <a:off x="8431966" y="4242763"/>
            <a:ext cx="2513190"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6" name="文本框 15"/>
          <p:cNvSpPr txBox="1"/>
          <p:nvPr/>
        </p:nvSpPr>
        <p:spPr>
          <a:xfrm>
            <a:off x="1555198" y="2302738"/>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7" name="文本框 16"/>
          <p:cNvSpPr txBox="1"/>
          <p:nvPr/>
        </p:nvSpPr>
        <p:spPr>
          <a:xfrm>
            <a:off x="1060647" y="2685370"/>
            <a:ext cx="2513190"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8" name="文本框 17"/>
          <p:cNvSpPr txBox="1"/>
          <p:nvPr/>
        </p:nvSpPr>
        <p:spPr>
          <a:xfrm>
            <a:off x="1512726" y="3924174"/>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9" name="文本框 18"/>
          <p:cNvSpPr txBox="1"/>
          <p:nvPr/>
        </p:nvSpPr>
        <p:spPr>
          <a:xfrm>
            <a:off x="1018175" y="4306806"/>
            <a:ext cx="2513190"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教学内容说明</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641" t="6624" b="9945"/>
          <a:stretch>
            <a:fillRect/>
          </a:stretch>
        </p:blipFill>
        <p:spPr>
          <a:xfrm rot="1677369">
            <a:off x="1171224" y="1955977"/>
            <a:ext cx="1573968" cy="1348801"/>
          </a:xfrm>
          <a:prstGeom prst="rect">
            <a:avLst/>
          </a:prstGeom>
        </p:spPr>
      </p:pic>
      <p:sp>
        <p:nvSpPr>
          <p:cNvPr id="9" name="文本框 8"/>
          <p:cNvSpPr txBox="1"/>
          <p:nvPr/>
        </p:nvSpPr>
        <p:spPr>
          <a:xfrm>
            <a:off x="961882" y="3221207"/>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0" name="文本框 9"/>
          <p:cNvSpPr txBox="1"/>
          <p:nvPr/>
        </p:nvSpPr>
        <p:spPr>
          <a:xfrm>
            <a:off x="1306780" y="3618829"/>
            <a:ext cx="2513190"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2641" t="6624" b="9945"/>
          <a:stretch>
            <a:fillRect/>
          </a:stretch>
        </p:blipFill>
        <p:spPr>
          <a:xfrm rot="1677369">
            <a:off x="3876898" y="2900500"/>
            <a:ext cx="1573968" cy="1348801"/>
          </a:xfrm>
          <a:prstGeom prst="rect">
            <a:avLst/>
          </a:prstGeom>
        </p:spPr>
      </p:pic>
      <p:sp>
        <p:nvSpPr>
          <p:cNvPr id="12" name="文本框 11"/>
          <p:cNvSpPr txBox="1"/>
          <p:nvPr/>
        </p:nvSpPr>
        <p:spPr>
          <a:xfrm>
            <a:off x="3667556" y="4165730"/>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3" name="文本框 12"/>
          <p:cNvSpPr txBox="1"/>
          <p:nvPr/>
        </p:nvSpPr>
        <p:spPr>
          <a:xfrm>
            <a:off x="4012454" y="4563352"/>
            <a:ext cx="2513190"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2641" t="6624" b="9945"/>
          <a:stretch>
            <a:fillRect/>
          </a:stretch>
        </p:blipFill>
        <p:spPr>
          <a:xfrm rot="1677369">
            <a:off x="6169105" y="1923956"/>
            <a:ext cx="1573968" cy="1348801"/>
          </a:xfrm>
          <a:prstGeom prst="rect">
            <a:avLst/>
          </a:prstGeom>
        </p:spPr>
      </p:pic>
      <p:sp>
        <p:nvSpPr>
          <p:cNvPr id="15" name="文本框 14"/>
          <p:cNvSpPr txBox="1"/>
          <p:nvPr/>
        </p:nvSpPr>
        <p:spPr>
          <a:xfrm>
            <a:off x="5959763" y="318918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6" name="文本框 15"/>
          <p:cNvSpPr txBox="1"/>
          <p:nvPr/>
        </p:nvSpPr>
        <p:spPr>
          <a:xfrm>
            <a:off x="6304661" y="3586808"/>
            <a:ext cx="2513190"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641" t="6624" b="9945"/>
          <a:stretch>
            <a:fillRect/>
          </a:stretch>
        </p:blipFill>
        <p:spPr>
          <a:xfrm rot="1677369">
            <a:off x="8987526" y="2748925"/>
            <a:ext cx="1573968" cy="1348801"/>
          </a:xfrm>
          <a:prstGeom prst="rect">
            <a:avLst/>
          </a:prstGeom>
        </p:spPr>
      </p:pic>
      <p:sp>
        <p:nvSpPr>
          <p:cNvPr id="18" name="文本框 17"/>
          <p:cNvSpPr txBox="1"/>
          <p:nvPr/>
        </p:nvSpPr>
        <p:spPr>
          <a:xfrm>
            <a:off x="8778184" y="4014155"/>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9" name="文本框 18"/>
          <p:cNvSpPr txBox="1"/>
          <p:nvPr/>
        </p:nvSpPr>
        <p:spPr>
          <a:xfrm>
            <a:off x="9123082" y="4411777"/>
            <a:ext cx="2513190" cy="824969"/>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5" grpId="0"/>
      <p:bldP spid="16"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教学内容说明</a:t>
            </a:r>
          </a:p>
        </p:txBody>
      </p:sp>
      <p:sp>
        <p:nvSpPr>
          <p:cNvPr id="7" name="矩形: 圆角 6"/>
          <p:cNvSpPr/>
          <p:nvPr/>
        </p:nvSpPr>
        <p:spPr>
          <a:xfrm>
            <a:off x="1319134" y="1783830"/>
            <a:ext cx="2458387" cy="4362137"/>
          </a:xfrm>
          <a:prstGeom prst="roundRect">
            <a:avLst>
              <a:gd name="adj" fmla="val 26220"/>
            </a:avLst>
          </a:prstGeom>
          <a:noFill/>
          <a:ln w="38100">
            <a:solidFill>
              <a:srgbClr val="FE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4874304" y="1783830"/>
            <a:ext cx="2458387" cy="4362137"/>
          </a:xfrm>
          <a:prstGeom prst="roundRect">
            <a:avLst>
              <a:gd name="adj" fmla="val 26220"/>
            </a:avLst>
          </a:prstGeom>
          <a:noFill/>
          <a:ln w="38100">
            <a:solidFill>
              <a:srgbClr val="FE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8429474" y="1783829"/>
            <a:ext cx="2458387" cy="4362137"/>
          </a:xfrm>
          <a:prstGeom prst="roundRect">
            <a:avLst>
              <a:gd name="adj" fmla="val 26220"/>
            </a:avLst>
          </a:prstGeom>
          <a:noFill/>
          <a:ln w="38100">
            <a:solidFill>
              <a:srgbClr val="FE5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70271" y="2637152"/>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1" name="文本框 10"/>
          <p:cNvSpPr txBox="1"/>
          <p:nvPr/>
        </p:nvSpPr>
        <p:spPr>
          <a:xfrm>
            <a:off x="1776431" y="3203752"/>
            <a:ext cx="1421430" cy="1586716"/>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2" name="文本框 11"/>
          <p:cNvSpPr txBox="1"/>
          <p:nvPr/>
        </p:nvSpPr>
        <p:spPr>
          <a:xfrm>
            <a:off x="5079125" y="2637152"/>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3" name="文本框 12"/>
          <p:cNvSpPr txBox="1"/>
          <p:nvPr/>
        </p:nvSpPr>
        <p:spPr>
          <a:xfrm>
            <a:off x="5385285" y="3203752"/>
            <a:ext cx="1421430" cy="1586716"/>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4" name="文本框 13"/>
          <p:cNvSpPr txBox="1"/>
          <p:nvPr/>
        </p:nvSpPr>
        <p:spPr>
          <a:xfrm>
            <a:off x="8687977" y="2637152"/>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教学说明</a:t>
            </a:r>
          </a:p>
        </p:txBody>
      </p:sp>
      <p:sp>
        <p:nvSpPr>
          <p:cNvPr id="15" name="文本框 14"/>
          <p:cNvSpPr txBox="1"/>
          <p:nvPr/>
        </p:nvSpPr>
        <p:spPr>
          <a:xfrm>
            <a:off x="8994137" y="3203752"/>
            <a:ext cx="1421430" cy="1586716"/>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14408" t="10383" r="14627" b="10383"/>
          <a:stretch>
            <a:fillRect/>
          </a:stretch>
        </p:blipFill>
        <p:spPr>
          <a:xfrm>
            <a:off x="2997943" y="4194717"/>
            <a:ext cx="2033752" cy="227080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14408" t="10383" r="14627" b="10383"/>
          <a:stretch>
            <a:fillRect/>
          </a:stretch>
        </p:blipFill>
        <p:spPr>
          <a:xfrm>
            <a:off x="6638589" y="4236601"/>
            <a:ext cx="2033752" cy="22708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143">
                                          <p:stCondLst>
                                            <p:cond delay="0"/>
                                          </p:stCondLst>
                                        </p:cTn>
                                        <p:tgtEl>
                                          <p:spTgt spid="17"/>
                                        </p:tgtEl>
                                      </p:cBhvr>
                                    </p:animEffect>
                                    <p:anim calcmode="lin" valueType="num">
                                      <p:cBhvr>
                                        <p:cTn id="16" dur="44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 dur="16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 dur="163" tmFilter="0, 0; 0.125,0.2665; 0.25,0.4; 0.375,0.465; 0.5,0.5;  0.625,0.535; 0.75,0.6; 0.875,0.7335; 1,1">
                                          <p:stCondLst>
                                            <p:cond delay="163"/>
                                          </p:stCondLst>
                                        </p:cTn>
                                        <p:tgtEl>
                                          <p:spTgt spid="17"/>
                                        </p:tgtEl>
                                        <p:attrNameLst>
                                          <p:attrName>ppt_y</p:attrName>
                                        </p:attrNameLst>
                                      </p:cBhvr>
                                      <p:tavLst>
                                        <p:tav tm="0" fmla="#ppt_y-sin(pi*$)/9">
                                          <p:val>
                                            <p:fltVal val="0"/>
                                          </p:val>
                                        </p:tav>
                                        <p:tav tm="100000">
                                          <p:val>
                                            <p:fltVal val="1"/>
                                          </p:val>
                                        </p:tav>
                                      </p:tavLst>
                                    </p:anim>
                                    <p:anim calcmode="lin" valueType="num">
                                      <p:cBhvr>
                                        <p:cTn id="19" dur="2" tmFilter="0, 0; 0.125,0.2665; 0.25,0.4; 0.375,0.465; 0.5,0.5;  0.625,0.535; 0.75,0.6; 0.875,0.7335; 1,1">
                                          <p:stCondLst>
                                            <p:cond delay="325"/>
                                          </p:stCondLst>
                                        </p:cTn>
                                        <p:tgtEl>
                                          <p:spTgt spid="17"/>
                                        </p:tgtEl>
                                        <p:attrNameLst>
                                          <p:attrName>ppt_y</p:attrName>
                                        </p:attrNameLst>
                                      </p:cBhvr>
                                      <p:tavLst>
                                        <p:tav tm="0" fmla="#ppt_y-sin(pi*$)/27">
                                          <p:val>
                                            <p:fltVal val="0"/>
                                          </p:val>
                                        </p:tav>
                                        <p:tav tm="100000">
                                          <p:val>
                                            <p:fltVal val="1"/>
                                          </p:val>
                                        </p:tav>
                                      </p:tavLst>
                                    </p:anim>
                                    <p:anim calcmode="lin" valueType="num">
                                      <p:cBhvr>
                                        <p:cTn id="20" dur="1" tmFilter="0, 0; 0.125,0.2665; 0.25,0.4; 0.375,0.465; 0.5,0.5;  0.625,0.535; 0.75,0.6; 0.875,0.7335; 1,1">
                                          <p:stCondLst>
                                            <p:cond delay="499"/>
                                          </p:stCondLst>
                                        </p:cTn>
                                        <p:tgtEl>
                                          <p:spTgt spid="17"/>
                                        </p:tgtEl>
                                        <p:attrNameLst>
                                          <p:attrName>ppt_y</p:attrName>
                                        </p:attrNameLst>
                                      </p:cBhvr>
                                      <p:tavLst>
                                        <p:tav tm="0" fmla="#ppt_y-sin(pi*$)/81">
                                          <p:val>
                                            <p:fltVal val="0"/>
                                          </p:val>
                                        </p:tav>
                                        <p:tav tm="100000">
                                          <p:val>
                                            <p:fltVal val="1"/>
                                          </p:val>
                                        </p:tav>
                                      </p:tavLst>
                                    </p:anim>
                                    <p:animScale>
                                      <p:cBhvr>
                                        <p:cTn id="21" dur="1">
                                          <p:stCondLst>
                                            <p:cond delay="160"/>
                                          </p:stCondLst>
                                        </p:cTn>
                                        <p:tgtEl>
                                          <p:spTgt spid="17"/>
                                        </p:tgtEl>
                                      </p:cBhvr>
                                      <p:to x="100000" y="60000"/>
                                    </p:animScale>
                                    <p:animScale>
                                      <p:cBhvr>
                                        <p:cTn id="22" dur="1" decel="50000">
                                          <p:stCondLst>
                                            <p:cond delay="166"/>
                                          </p:stCondLst>
                                        </p:cTn>
                                        <p:tgtEl>
                                          <p:spTgt spid="17"/>
                                        </p:tgtEl>
                                      </p:cBhvr>
                                      <p:to x="100000" y="100000"/>
                                    </p:animScale>
                                    <p:animScale>
                                      <p:cBhvr>
                                        <p:cTn id="23" dur="1">
                                          <p:stCondLst>
                                            <p:cond delay="323"/>
                                          </p:stCondLst>
                                        </p:cTn>
                                        <p:tgtEl>
                                          <p:spTgt spid="17"/>
                                        </p:tgtEl>
                                      </p:cBhvr>
                                      <p:to x="100000" y="80000"/>
                                    </p:animScale>
                                    <p:animScale>
                                      <p:cBhvr>
                                        <p:cTn id="24" dur="1" decel="50000">
                                          <p:stCondLst>
                                            <p:cond delay="329"/>
                                          </p:stCondLst>
                                        </p:cTn>
                                        <p:tgtEl>
                                          <p:spTgt spid="17"/>
                                        </p:tgtEl>
                                      </p:cBhvr>
                                      <p:to x="100000" y="100000"/>
                                    </p:animScale>
                                    <p:animScale>
                                      <p:cBhvr>
                                        <p:cTn id="25" dur="1">
                                          <p:stCondLst>
                                            <p:cond delay="499"/>
                                          </p:stCondLst>
                                        </p:cTn>
                                        <p:tgtEl>
                                          <p:spTgt spid="17"/>
                                        </p:tgtEl>
                                      </p:cBhvr>
                                      <p:to x="100000" y="90000"/>
                                    </p:animScale>
                                    <p:animScale>
                                      <p:cBhvr>
                                        <p:cTn id="26" dur="1" decel="50000">
                                          <p:stCondLst>
                                            <p:cond delay="499"/>
                                          </p:stCondLst>
                                        </p:cTn>
                                        <p:tgtEl>
                                          <p:spTgt spid="17"/>
                                        </p:tgtEl>
                                      </p:cBhvr>
                                      <p:to x="100000" y="100000"/>
                                    </p:animScale>
                                    <p:animScale>
                                      <p:cBhvr>
                                        <p:cTn id="27" dur="1">
                                          <p:stCondLst>
                                            <p:cond delay="499"/>
                                          </p:stCondLst>
                                        </p:cTn>
                                        <p:tgtEl>
                                          <p:spTgt spid="17"/>
                                        </p:tgtEl>
                                      </p:cBhvr>
                                      <p:to x="100000" y="95000"/>
                                    </p:animScale>
                                    <p:animScale>
                                      <p:cBhvr>
                                        <p:cTn id="28" dur="1" decel="50000">
                                          <p:stCondLst>
                                            <p:cond delay="499"/>
                                          </p:stCondLst>
                                        </p:cTn>
                                        <p:tgtEl>
                                          <p:spTgt spid="17"/>
                                        </p:tgtEl>
                                      </p:cBhvr>
                                      <p:to x="100000" y="100000"/>
                                    </p:animScale>
                                  </p:childTnLst>
                                </p:cTn>
                              </p:par>
                            </p:childTnLst>
                          </p:cTn>
                        </p:par>
                        <p:par>
                          <p:cTn id="29" fill="hold">
                            <p:stCondLst>
                              <p:cond delay="1500"/>
                            </p:stCondLst>
                            <p:childTnLst>
                              <p:par>
                                <p:cTn id="30" presetID="26"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143">
                                          <p:stCondLst>
                                            <p:cond delay="0"/>
                                          </p:stCondLst>
                                        </p:cTn>
                                        <p:tgtEl>
                                          <p:spTgt spid="18"/>
                                        </p:tgtEl>
                                      </p:cBhvr>
                                    </p:animEffect>
                                    <p:anim calcmode="lin" valueType="num">
                                      <p:cBhvr>
                                        <p:cTn id="33" dur="448"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4" dur="163"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5" dur="163" tmFilter="0, 0; 0.125,0.2665; 0.25,0.4; 0.375,0.465; 0.5,0.5;  0.625,0.535; 0.75,0.6; 0.875,0.7335; 1,1">
                                          <p:stCondLst>
                                            <p:cond delay="163"/>
                                          </p:stCondLst>
                                        </p:cTn>
                                        <p:tgtEl>
                                          <p:spTgt spid="18"/>
                                        </p:tgtEl>
                                        <p:attrNameLst>
                                          <p:attrName>ppt_y</p:attrName>
                                        </p:attrNameLst>
                                      </p:cBhvr>
                                      <p:tavLst>
                                        <p:tav tm="0" fmla="#ppt_y-sin(pi*$)/9">
                                          <p:val>
                                            <p:fltVal val="0"/>
                                          </p:val>
                                        </p:tav>
                                        <p:tav tm="100000">
                                          <p:val>
                                            <p:fltVal val="1"/>
                                          </p:val>
                                        </p:tav>
                                      </p:tavLst>
                                    </p:anim>
                                    <p:anim calcmode="lin" valueType="num">
                                      <p:cBhvr>
                                        <p:cTn id="36" dur="2" tmFilter="0, 0; 0.125,0.2665; 0.25,0.4; 0.375,0.465; 0.5,0.5;  0.625,0.535; 0.75,0.6; 0.875,0.7335; 1,1">
                                          <p:stCondLst>
                                            <p:cond delay="325"/>
                                          </p:stCondLst>
                                        </p:cTn>
                                        <p:tgtEl>
                                          <p:spTgt spid="18"/>
                                        </p:tgtEl>
                                        <p:attrNameLst>
                                          <p:attrName>ppt_y</p:attrName>
                                        </p:attrNameLst>
                                      </p:cBhvr>
                                      <p:tavLst>
                                        <p:tav tm="0" fmla="#ppt_y-sin(pi*$)/27">
                                          <p:val>
                                            <p:fltVal val="0"/>
                                          </p:val>
                                        </p:tav>
                                        <p:tav tm="100000">
                                          <p:val>
                                            <p:fltVal val="1"/>
                                          </p:val>
                                        </p:tav>
                                      </p:tavLst>
                                    </p:anim>
                                    <p:anim calcmode="lin" valueType="num">
                                      <p:cBhvr>
                                        <p:cTn id="37" dur="1" tmFilter="0, 0; 0.125,0.2665; 0.25,0.4; 0.375,0.465; 0.5,0.5;  0.625,0.535; 0.75,0.6; 0.875,0.7335; 1,1">
                                          <p:stCondLst>
                                            <p:cond delay="499"/>
                                          </p:stCondLst>
                                        </p:cTn>
                                        <p:tgtEl>
                                          <p:spTgt spid="18"/>
                                        </p:tgtEl>
                                        <p:attrNameLst>
                                          <p:attrName>ppt_y</p:attrName>
                                        </p:attrNameLst>
                                      </p:cBhvr>
                                      <p:tavLst>
                                        <p:tav tm="0" fmla="#ppt_y-sin(pi*$)/81">
                                          <p:val>
                                            <p:fltVal val="0"/>
                                          </p:val>
                                        </p:tav>
                                        <p:tav tm="100000">
                                          <p:val>
                                            <p:fltVal val="1"/>
                                          </p:val>
                                        </p:tav>
                                      </p:tavLst>
                                    </p:anim>
                                    <p:animScale>
                                      <p:cBhvr>
                                        <p:cTn id="38" dur="1">
                                          <p:stCondLst>
                                            <p:cond delay="160"/>
                                          </p:stCondLst>
                                        </p:cTn>
                                        <p:tgtEl>
                                          <p:spTgt spid="18"/>
                                        </p:tgtEl>
                                      </p:cBhvr>
                                      <p:to x="100000" y="60000"/>
                                    </p:animScale>
                                    <p:animScale>
                                      <p:cBhvr>
                                        <p:cTn id="39" dur="1" decel="50000">
                                          <p:stCondLst>
                                            <p:cond delay="166"/>
                                          </p:stCondLst>
                                        </p:cTn>
                                        <p:tgtEl>
                                          <p:spTgt spid="18"/>
                                        </p:tgtEl>
                                      </p:cBhvr>
                                      <p:to x="100000" y="100000"/>
                                    </p:animScale>
                                    <p:animScale>
                                      <p:cBhvr>
                                        <p:cTn id="40" dur="1">
                                          <p:stCondLst>
                                            <p:cond delay="323"/>
                                          </p:stCondLst>
                                        </p:cTn>
                                        <p:tgtEl>
                                          <p:spTgt spid="18"/>
                                        </p:tgtEl>
                                      </p:cBhvr>
                                      <p:to x="100000" y="80000"/>
                                    </p:animScale>
                                    <p:animScale>
                                      <p:cBhvr>
                                        <p:cTn id="41" dur="1" decel="50000">
                                          <p:stCondLst>
                                            <p:cond delay="329"/>
                                          </p:stCondLst>
                                        </p:cTn>
                                        <p:tgtEl>
                                          <p:spTgt spid="18"/>
                                        </p:tgtEl>
                                      </p:cBhvr>
                                      <p:to x="100000" y="100000"/>
                                    </p:animScale>
                                    <p:animScale>
                                      <p:cBhvr>
                                        <p:cTn id="42" dur="1">
                                          <p:stCondLst>
                                            <p:cond delay="499"/>
                                          </p:stCondLst>
                                        </p:cTn>
                                        <p:tgtEl>
                                          <p:spTgt spid="18"/>
                                        </p:tgtEl>
                                      </p:cBhvr>
                                      <p:to x="100000" y="90000"/>
                                    </p:animScale>
                                    <p:animScale>
                                      <p:cBhvr>
                                        <p:cTn id="43" dur="1" decel="50000">
                                          <p:stCondLst>
                                            <p:cond delay="499"/>
                                          </p:stCondLst>
                                        </p:cTn>
                                        <p:tgtEl>
                                          <p:spTgt spid="18"/>
                                        </p:tgtEl>
                                      </p:cBhvr>
                                      <p:to x="100000" y="100000"/>
                                    </p:animScale>
                                    <p:animScale>
                                      <p:cBhvr>
                                        <p:cTn id="44" dur="1">
                                          <p:stCondLst>
                                            <p:cond delay="499"/>
                                          </p:stCondLst>
                                        </p:cTn>
                                        <p:tgtEl>
                                          <p:spTgt spid="18"/>
                                        </p:tgtEl>
                                      </p:cBhvr>
                                      <p:to x="100000" y="95000"/>
                                    </p:animScale>
                                    <p:animScale>
                                      <p:cBhvr>
                                        <p:cTn id="45" dur="1" decel="50000">
                                          <p:stCondLst>
                                            <p:cond delay="499"/>
                                          </p:stCondLst>
                                        </p:cTn>
                                        <p:tgtEl>
                                          <p:spTgt spid="18"/>
                                        </p:tgtEl>
                                      </p:cBhvr>
                                      <p:to x="100000" y="100000"/>
                                    </p:animScale>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5" name="文本框 4"/>
          <p:cNvSpPr txBox="1"/>
          <p:nvPr/>
        </p:nvSpPr>
        <p:spPr>
          <a:xfrm>
            <a:off x="3665430" y="2994280"/>
            <a:ext cx="5333305" cy="1107996"/>
          </a:xfrm>
          <a:prstGeom prst="rect">
            <a:avLst/>
          </a:prstGeom>
          <a:noFill/>
        </p:spPr>
        <p:txBody>
          <a:bodyPr wrap="square" rtlCol="0">
            <a:spAutoFit/>
          </a:bodyPr>
          <a:lstStyle/>
          <a:p>
            <a:r>
              <a:rPr lang="zh-CN" altLang="en-US" sz="6600" dirty="0">
                <a:solidFill>
                  <a:srgbClr val="B65739"/>
                </a:solidFill>
                <a:latin typeface="字体视界-熊孩子体" panose="02000500000000000000" pitchFamily="2" charset="-122"/>
                <a:ea typeface="字体视界-熊孩子体" panose="02000500000000000000" pitchFamily="2" charset="-122"/>
              </a:rPr>
              <a:t>教学工作总结</a:t>
            </a:r>
          </a:p>
        </p:txBody>
      </p:sp>
      <p:sp>
        <p:nvSpPr>
          <p:cNvPr id="6" name="文本框 5"/>
          <p:cNvSpPr txBox="1"/>
          <p:nvPr/>
        </p:nvSpPr>
        <p:spPr>
          <a:xfrm>
            <a:off x="6096000" y="1193788"/>
            <a:ext cx="1603535" cy="1569660"/>
          </a:xfrm>
          <a:prstGeom prst="rect">
            <a:avLst/>
          </a:prstGeom>
          <a:noFill/>
        </p:spPr>
        <p:txBody>
          <a:bodyPr wrap="square" rtlCol="0">
            <a:spAutoFit/>
          </a:bodyPr>
          <a:lstStyle/>
          <a:p>
            <a:r>
              <a:rPr lang="en-US" altLang="zh-CN" sz="9600" dirty="0">
                <a:solidFill>
                  <a:srgbClr val="FE5A59"/>
                </a:solidFill>
                <a:latin typeface="字体视界-熊孩子体" panose="02000500000000000000" pitchFamily="2" charset="-122"/>
                <a:ea typeface="字体视界-熊孩子体" panose="02000500000000000000" pitchFamily="2" charset="-122"/>
              </a:rPr>
              <a:t>04</a:t>
            </a:r>
            <a:endParaRPr lang="zh-CN" altLang="en-US" sz="9600" dirty="0">
              <a:solidFill>
                <a:srgbClr val="FE5A59"/>
              </a:solidFill>
              <a:latin typeface="字体视界-熊孩子体" panose="02000500000000000000" pitchFamily="2" charset="-122"/>
              <a:ea typeface="字体视界-熊孩子体" panose="02000500000000000000" pitchFamily="2" charset="-122"/>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6849" t="13552" r="7673" b="7541"/>
          <a:stretch>
            <a:fillRect/>
          </a:stretch>
        </p:blipFill>
        <p:spPr>
          <a:xfrm>
            <a:off x="4467198" y="878653"/>
            <a:ext cx="2023672" cy="21156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43">
                                          <p:stCondLst>
                                            <p:cond delay="0"/>
                                          </p:stCondLst>
                                        </p:cTn>
                                        <p:tgtEl>
                                          <p:spTgt spid="7"/>
                                        </p:tgtEl>
                                      </p:cBhvr>
                                    </p:animEffect>
                                    <p:anim calcmode="lin" valueType="num">
                                      <p:cBhvr>
                                        <p:cTn id="12"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17" dur="1">
                                          <p:stCondLst>
                                            <p:cond delay="160"/>
                                          </p:stCondLst>
                                        </p:cTn>
                                        <p:tgtEl>
                                          <p:spTgt spid="7"/>
                                        </p:tgtEl>
                                      </p:cBhvr>
                                      <p:to x="100000" y="60000"/>
                                    </p:animScale>
                                    <p:animScale>
                                      <p:cBhvr>
                                        <p:cTn id="18" dur="1" decel="50000">
                                          <p:stCondLst>
                                            <p:cond delay="166"/>
                                          </p:stCondLst>
                                        </p:cTn>
                                        <p:tgtEl>
                                          <p:spTgt spid="7"/>
                                        </p:tgtEl>
                                      </p:cBhvr>
                                      <p:to x="100000" y="100000"/>
                                    </p:animScale>
                                    <p:animScale>
                                      <p:cBhvr>
                                        <p:cTn id="19" dur="1">
                                          <p:stCondLst>
                                            <p:cond delay="323"/>
                                          </p:stCondLst>
                                        </p:cTn>
                                        <p:tgtEl>
                                          <p:spTgt spid="7"/>
                                        </p:tgtEl>
                                      </p:cBhvr>
                                      <p:to x="100000" y="80000"/>
                                    </p:animScale>
                                    <p:animScale>
                                      <p:cBhvr>
                                        <p:cTn id="20" dur="1" decel="50000">
                                          <p:stCondLst>
                                            <p:cond delay="329"/>
                                          </p:stCondLst>
                                        </p:cTn>
                                        <p:tgtEl>
                                          <p:spTgt spid="7"/>
                                        </p:tgtEl>
                                      </p:cBhvr>
                                      <p:to x="100000" y="100000"/>
                                    </p:animScale>
                                    <p:animScale>
                                      <p:cBhvr>
                                        <p:cTn id="21" dur="1">
                                          <p:stCondLst>
                                            <p:cond delay="499"/>
                                          </p:stCondLst>
                                        </p:cTn>
                                        <p:tgtEl>
                                          <p:spTgt spid="7"/>
                                        </p:tgtEl>
                                      </p:cBhvr>
                                      <p:to x="100000" y="90000"/>
                                    </p:animScale>
                                    <p:animScale>
                                      <p:cBhvr>
                                        <p:cTn id="22" dur="1" decel="50000">
                                          <p:stCondLst>
                                            <p:cond delay="499"/>
                                          </p:stCondLst>
                                        </p:cTn>
                                        <p:tgtEl>
                                          <p:spTgt spid="7"/>
                                        </p:tgtEl>
                                      </p:cBhvr>
                                      <p:to x="100000" y="100000"/>
                                    </p:animScale>
                                    <p:animScale>
                                      <p:cBhvr>
                                        <p:cTn id="23" dur="1">
                                          <p:stCondLst>
                                            <p:cond delay="499"/>
                                          </p:stCondLst>
                                        </p:cTn>
                                        <p:tgtEl>
                                          <p:spTgt spid="7"/>
                                        </p:tgtEl>
                                      </p:cBhvr>
                                      <p:to x="100000" y="95000"/>
                                    </p:animScale>
                                    <p:animScale>
                                      <p:cBhvr>
                                        <p:cTn id="24" dur="1" decel="50000">
                                          <p:stCondLst>
                                            <p:cond delay="499"/>
                                          </p:stCondLst>
                                        </p:cTn>
                                        <p:tgtEl>
                                          <p:spTgt spid="7"/>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43">
                                          <p:stCondLst>
                                            <p:cond delay="0"/>
                                          </p:stCondLst>
                                        </p:cTn>
                                        <p:tgtEl>
                                          <p:spTgt spid="6"/>
                                        </p:tgtEl>
                                      </p:cBhvr>
                                    </p:animEffect>
                                    <p:anim calcmode="lin" valueType="num">
                                      <p:cBhvr>
                                        <p:cTn id="29"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32"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33"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34" dur="1">
                                          <p:stCondLst>
                                            <p:cond delay="160"/>
                                          </p:stCondLst>
                                        </p:cTn>
                                        <p:tgtEl>
                                          <p:spTgt spid="6"/>
                                        </p:tgtEl>
                                      </p:cBhvr>
                                      <p:to x="100000" y="60000"/>
                                    </p:animScale>
                                    <p:animScale>
                                      <p:cBhvr>
                                        <p:cTn id="35" dur="1" decel="50000">
                                          <p:stCondLst>
                                            <p:cond delay="166"/>
                                          </p:stCondLst>
                                        </p:cTn>
                                        <p:tgtEl>
                                          <p:spTgt spid="6"/>
                                        </p:tgtEl>
                                      </p:cBhvr>
                                      <p:to x="100000" y="100000"/>
                                    </p:animScale>
                                    <p:animScale>
                                      <p:cBhvr>
                                        <p:cTn id="36" dur="1">
                                          <p:stCondLst>
                                            <p:cond delay="323"/>
                                          </p:stCondLst>
                                        </p:cTn>
                                        <p:tgtEl>
                                          <p:spTgt spid="6"/>
                                        </p:tgtEl>
                                      </p:cBhvr>
                                      <p:to x="100000" y="80000"/>
                                    </p:animScale>
                                    <p:animScale>
                                      <p:cBhvr>
                                        <p:cTn id="37" dur="1" decel="50000">
                                          <p:stCondLst>
                                            <p:cond delay="329"/>
                                          </p:stCondLst>
                                        </p:cTn>
                                        <p:tgtEl>
                                          <p:spTgt spid="6"/>
                                        </p:tgtEl>
                                      </p:cBhvr>
                                      <p:to x="100000" y="100000"/>
                                    </p:animScale>
                                    <p:animScale>
                                      <p:cBhvr>
                                        <p:cTn id="38" dur="1">
                                          <p:stCondLst>
                                            <p:cond delay="499"/>
                                          </p:stCondLst>
                                        </p:cTn>
                                        <p:tgtEl>
                                          <p:spTgt spid="6"/>
                                        </p:tgtEl>
                                      </p:cBhvr>
                                      <p:to x="100000" y="90000"/>
                                    </p:animScale>
                                    <p:animScale>
                                      <p:cBhvr>
                                        <p:cTn id="39" dur="1" decel="50000">
                                          <p:stCondLst>
                                            <p:cond delay="499"/>
                                          </p:stCondLst>
                                        </p:cTn>
                                        <p:tgtEl>
                                          <p:spTgt spid="6"/>
                                        </p:tgtEl>
                                      </p:cBhvr>
                                      <p:to x="100000" y="100000"/>
                                    </p:animScale>
                                    <p:animScale>
                                      <p:cBhvr>
                                        <p:cTn id="40" dur="1">
                                          <p:stCondLst>
                                            <p:cond delay="499"/>
                                          </p:stCondLst>
                                        </p:cTn>
                                        <p:tgtEl>
                                          <p:spTgt spid="6"/>
                                        </p:tgtEl>
                                      </p:cBhvr>
                                      <p:to x="100000" y="95000"/>
                                    </p:animScale>
                                    <p:animScale>
                                      <p:cBhvr>
                                        <p:cTn id="41" dur="1" decel="50000">
                                          <p:stCondLst>
                                            <p:cond delay="499"/>
                                          </p:stCondLst>
                                        </p:cTn>
                                        <p:tgtEl>
                                          <p:spTgt spid="6"/>
                                        </p:tgtEl>
                                      </p:cBhvr>
                                      <p:to x="100000" y="100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教学工作总结</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6576" t="16721" r="5992" b="13006"/>
          <a:stretch>
            <a:fillRect/>
          </a:stretch>
        </p:blipFill>
        <p:spPr>
          <a:xfrm>
            <a:off x="1993692" y="1796553"/>
            <a:ext cx="2203553" cy="1771106"/>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76" t="16721" r="5992" b="13006"/>
          <a:stretch>
            <a:fillRect/>
          </a:stretch>
        </p:blipFill>
        <p:spPr>
          <a:xfrm>
            <a:off x="5010292" y="2893333"/>
            <a:ext cx="2203553" cy="1771106"/>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6576" t="16721" r="5992" b="13006"/>
          <a:stretch>
            <a:fillRect/>
          </a:stretch>
        </p:blipFill>
        <p:spPr>
          <a:xfrm>
            <a:off x="8368267" y="1796553"/>
            <a:ext cx="2203553" cy="1771106"/>
          </a:xfrm>
          <a:prstGeom prst="rect">
            <a:avLst/>
          </a:prstGeom>
        </p:spPr>
      </p:pic>
      <p:sp>
        <p:nvSpPr>
          <p:cNvPr id="11" name="文本框 10"/>
          <p:cNvSpPr txBox="1"/>
          <p:nvPr/>
        </p:nvSpPr>
        <p:spPr>
          <a:xfrm>
            <a:off x="1999335" y="377888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2" name="文本框 11"/>
          <p:cNvSpPr txBox="1"/>
          <p:nvPr/>
        </p:nvSpPr>
        <p:spPr>
          <a:xfrm>
            <a:off x="1838873" y="4037388"/>
            <a:ext cx="2513190" cy="824969"/>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3" name="文本框 12"/>
          <p:cNvSpPr txBox="1"/>
          <p:nvPr/>
        </p:nvSpPr>
        <p:spPr>
          <a:xfrm>
            <a:off x="5094803" y="4862357"/>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4" name="文本框 13"/>
          <p:cNvSpPr txBox="1"/>
          <p:nvPr/>
        </p:nvSpPr>
        <p:spPr>
          <a:xfrm>
            <a:off x="4934341" y="5120859"/>
            <a:ext cx="2513190" cy="824969"/>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5" name="文本框 14"/>
          <p:cNvSpPr txBox="1"/>
          <p:nvPr/>
        </p:nvSpPr>
        <p:spPr>
          <a:xfrm>
            <a:off x="8528729" y="3580968"/>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6" name="文本框 15"/>
          <p:cNvSpPr txBox="1"/>
          <p:nvPr/>
        </p:nvSpPr>
        <p:spPr>
          <a:xfrm>
            <a:off x="8368267" y="3839470"/>
            <a:ext cx="2513190" cy="824969"/>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6160"/>
            <a:ext cx="12192001" cy="6851840"/>
            <a:chOff x="0" y="6160"/>
            <a:chExt cx="12192001" cy="685184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3" name="矩形 2"/>
            <p:cNvSpPr/>
            <p:nvPr/>
          </p:nvSpPr>
          <p:spPr>
            <a:xfrm>
              <a:off x="0" y="359764"/>
              <a:ext cx="12192000" cy="4646951"/>
            </a:xfrm>
            <a:prstGeom prst="rect">
              <a:avLst/>
            </a:prstGeom>
            <a:solidFill>
              <a:srgbClr val="FF84A0"/>
            </a:solidFill>
            <a:ln>
              <a:noFill/>
            </a:ln>
            <a:effectLst>
              <a:outerShdw blurRad="50800" dist="38100" dir="5400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5029" t="15738" r="5029" b="16502"/>
          <a:stretch>
            <a:fillRect/>
          </a:stretch>
        </p:blipFill>
        <p:spPr>
          <a:xfrm>
            <a:off x="3812499" y="2170063"/>
            <a:ext cx="4783088" cy="2802676"/>
          </a:xfrm>
          <a:prstGeom prst="rect">
            <a:avLst/>
          </a:prstGeom>
        </p:spPr>
      </p:pic>
      <p:sp>
        <p:nvSpPr>
          <p:cNvPr id="4" name="文本框 3"/>
          <p:cNvSpPr txBox="1"/>
          <p:nvPr/>
        </p:nvSpPr>
        <p:spPr>
          <a:xfrm>
            <a:off x="4674523" y="333245"/>
            <a:ext cx="2842952" cy="1200329"/>
          </a:xfrm>
          <a:prstGeom prst="rect">
            <a:avLst/>
          </a:prstGeom>
          <a:noFill/>
        </p:spPr>
        <p:txBody>
          <a:bodyPr wrap="square" rtlCol="0">
            <a:spAutoFit/>
          </a:bodyPr>
          <a:lstStyle/>
          <a:p>
            <a:pPr algn="dist"/>
            <a:r>
              <a:rPr lang="zh-CN" altLang="en-US" sz="7200" dirty="0">
                <a:solidFill>
                  <a:srgbClr val="FFF890"/>
                </a:solidFill>
                <a:latin typeface="字体视界-熊孩子体" panose="02000500000000000000" pitchFamily="2" charset="-122"/>
                <a:ea typeface="字体视界-熊孩子体" panose="02000500000000000000" pitchFamily="2" charset="-122"/>
              </a:rPr>
              <a:t>目录</a:t>
            </a:r>
          </a:p>
        </p:txBody>
      </p:sp>
      <p:sp>
        <p:nvSpPr>
          <p:cNvPr id="5" name="文本框 4"/>
          <p:cNvSpPr txBox="1"/>
          <p:nvPr/>
        </p:nvSpPr>
        <p:spPr>
          <a:xfrm>
            <a:off x="4830284" y="1300078"/>
            <a:ext cx="2364994" cy="400110"/>
          </a:xfrm>
          <a:prstGeom prst="rect">
            <a:avLst/>
          </a:prstGeom>
          <a:noFill/>
        </p:spPr>
        <p:txBody>
          <a:bodyPr wrap="square" rtlCol="0">
            <a:spAutoFit/>
          </a:bodyPr>
          <a:lstStyle/>
          <a:p>
            <a:pPr algn="dist"/>
            <a:r>
              <a:rPr lang="en-US" altLang="zh-CN" sz="2000" dirty="0">
                <a:solidFill>
                  <a:srgbClr val="FFFFFF"/>
                </a:solidFill>
                <a:latin typeface="字体视界-熊孩子体" panose="02000500000000000000" pitchFamily="2" charset="-122"/>
                <a:ea typeface="字体视界-熊孩子体" panose="02000500000000000000" pitchFamily="2" charset="-122"/>
              </a:rPr>
              <a:t>CONTENTS</a:t>
            </a:r>
            <a:endParaRPr lang="zh-CN" altLang="en-US" sz="2000" dirty="0">
              <a:solidFill>
                <a:srgbClr val="FFFFFF"/>
              </a:solidFill>
              <a:latin typeface="字体视界-熊孩子体" panose="02000500000000000000" pitchFamily="2" charset="-122"/>
              <a:ea typeface="字体视界-熊孩子体" panose="02000500000000000000" pitchFamily="2" charset="-122"/>
            </a:endParaRPr>
          </a:p>
        </p:txBody>
      </p:sp>
      <p:sp>
        <p:nvSpPr>
          <p:cNvPr id="6" name="文本框 5"/>
          <p:cNvSpPr txBox="1"/>
          <p:nvPr/>
        </p:nvSpPr>
        <p:spPr>
          <a:xfrm>
            <a:off x="1051101" y="2374206"/>
            <a:ext cx="750597" cy="646331"/>
          </a:xfrm>
          <a:prstGeom prst="rect">
            <a:avLst/>
          </a:prstGeom>
          <a:noFill/>
        </p:spPr>
        <p:txBody>
          <a:bodyPr wrap="square" rtlCol="0">
            <a:spAutoFit/>
          </a:bodyPr>
          <a:lstStyle/>
          <a:p>
            <a:r>
              <a:rPr lang="en-US" altLang="zh-CN" sz="3600" b="1" dirty="0">
                <a:solidFill>
                  <a:srgbClr val="FFF228"/>
                </a:solidFill>
                <a:latin typeface="字体视界-熊孩子体" panose="02000500000000000000" pitchFamily="2" charset="-122"/>
                <a:ea typeface="字体视界-熊孩子体" panose="02000500000000000000" pitchFamily="2" charset="-122"/>
              </a:rPr>
              <a:t>01</a:t>
            </a:r>
            <a:endParaRPr lang="zh-CN" altLang="en-US" sz="3600" b="1" dirty="0">
              <a:solidFill>
                <a:srgbClr val="FFF228"/>
              </a:solidFill>
              <a:latin typeface="字体视界-熊孩子体" panose="02000500000000000000" pitchFamily="2" charset="-122"/>
              <a:ea typeface="字体视界-熊孩子体" panose="02000500000000000000" pitchFamily="2" charset="-122"/>
            </a:endParaRPr>
          </a:p>
        </p:txBody>
      </p:sp>
      <p:sp>
        <p:nvSpPr>
          <p:cNvPr id="7" name="文本框 6"/>
          <p:cNvSpPr txBox="1"/>
          <p:nvPr/>
        </p:nvSpPr>
        <p:spPr>
          <a:xfrm>
            <a:off x="1710998" y="2353596"/>
            <a:ext cx="3059325" cy="646331"/>
          </a:xfrm>
          <a:prstGeom prst="rect">
            <a:avLst/>
          </a:prstGeom>
          <a:noFill/>
        </p:spPr>
        <p:txBody>
          <a:bodyPr wrap="square" rtlCol="0">
            <a:spAutoFit/>
          </a:bodyPr>
          <a:lstStyle/>
          <a:p>
            <a:r>
              <a:rPr lang="zh-CN" altLang="en-US" sz="3600" b="1" dirty="0">
                <a:solidFill>
                  <a:srgbClr val="FFFFFF"/>
                </a:solidFill>
                <a:latin typeface="字体视界-熊孩子体" panose="02000500000000000000" pitchFamily="2" charset="-122"/>
                <a:ea typeface="字体视界-熊孩子体" panose="02000500000000000000" pitchFamily="2" charset="-122"/>
              </a:rPr>
              <a:t>教学工作概述</a:t>
            </a:r>
          </a:p>
        </p:txBody>
      </p:sp>
      <p:sp>
        <p:nvSpPr>
          <p:cNvPr id="8" name="文本框 7"/>
          <p:cNvSpPr txBox="1"/>
          <p:nvPr/>
        </p:nvSpPr>
        <p:spPr>
          <a:xfrm>
            <a:off x="1032812" y="3561033"/>
            <a:ext cx="750597" cy="646331"/>
          </a:xfrm>
          <a:prstGeom prst="rect">
            <a:avLst/>
          </a:prstGeom>
          <a:noFill/>
        </p:spPr>
        <p:txBody>
          <a:bodyPr wrap="square" rtlCol="0">
            <a:spAutoFit/>
          </a:bodyPr>
          <a:lstStyle/>
          <a:p>
            <a:r>
              <a:rPr lang="en-US" altLang="zh-CN" sz="3600" b="1" dirty="0">
                <a:solidFill>
                  <a:srgbClr val="FFF228"/>
                </a:solidFill>
                <a:latin typeface="字体视界-熊孩子体" panose="02000500000000000000" pitchFamily="2" charset="-122"/>
                <a:ea typeface="字体视界-熊孩子体" panose="02000500000000000000" pitchFamily="2" charset="-122"/>
              </a:rPr>
              <a:t>02</a:t>
            </a:r>
            <a:endParaRPr lang="zh-CN" altLang="en-US" sz="3600" b="1" dirty="0">
              <a:solidFill>
                <a:srgbClr val="FFF228"/>
              </a:solidFill>
              <a:latin typeface="字体视界-熊孩子体" panose="02000500000000000000" pitchFamily="2" charset="-122"/>
              <a:ea typeface="字体视界-熊孩子体" panose="02000500000000000000" pitchFamily="2" charset="-122"/>
            </a:endParaRPr>
          </a:p>
        </p:txBody>
      </p:sp>
      <p:sp>
        <p:nvSpPr>
          <p:cNvPr id="9" name="文本框 8"/>
          <p:cNvSpPr txBox="1"/>
          <p:nvPr/>
        </p:nvSpPr>
        <p:spPr>
          <a:xfrm>
            <a:off x="1710998" y="3617539"/>
            <a:ext cx="3059325" cy="646331"/>
          </a:xfrm>
          <a:prstGeom prst="rect">
            <a:avLst/>
          </a:prstGeom>
          <a:noFill/>
        </p:spPr>
        <p:txBody>
          <a:bodyPr wrap="square" rtlCol="0">
            <a:spAutoFit/>
          </a:bodyPr>
          <a:lstStyle/>
          <a:p>
            <a:r>
              <a:rPr lang="zh-CN" altLang="en-US" sz="3600" b="1" dirty="0">
                <a:solidFill>
                  <a:srgbClr val="FFFFFF"/>
                </a:solidFill>
                <a:latin typeface="字体视界-熊孩子体" panose="02000500000000000000" pitchFamily="2" charset="-122"/>
                <a:ea typeface="字体视界-熊孩子体" panose="02000500000000000000" pitchFamily="2" charset="-122"/>
              </a:rPr>
              <a:t>教学方案介绍</a:t>
            </a:r>
          </a:p>
        </p:txBody>
      </p:sp>
      <p:sp>
        <p:nvSpPr>
          <p:cNvPr id="10" name="文本框 9"/>
          <p:cNvSpPr txBox="1"/>
          <p:nvPr/>
        </p:nvSpPr>
        <p:spPr>
          <a:xfrm>
            <a:off x="7648412" y="2387534"/>
            <a:ext cx="750597" cy="646331"/>
          </a:xfrm>
          <a:prstGeom prst="rect">
            <a:avLst/>
          </a:prstGeom>
          <a:noFill/>
        </p:spPr>
        <p:txBody>
          <a:bodyPr wrap="square" rtlCol="0">
            <a:spAutoFit/>
          </a:bodyPr>
          <a:lstStyle/>
          <a:p>
            <a:r>
              <a:rPr lang="en-US" altLang="zh-CN" sz="3600" b="1" dirty="0">
                <a:solidFill>
                  <a:srgbClr val="FFF228"/>
                </a:solidFill>
                <a:latin typeface="字体视界-熊孩子体" panose="02000500000000000000" pitchFamily="2" charset="-122"/>
                <a:ea typeface="字体视界-熊孩子体" panose="02000500000000000000" pitchFamily="2" charset="-122"/>
              </a:rPr>
              <a:t>03</a:t>
            </a:r>
            <a:endParaRPr lang="zh-CN" altLang="en-US" sz="3600" b="1" dirty="0">
              <a:solidFill>
                <a:srgbClr val="FFF228"/>
              </a:solidFill>
              <a:latin typeface="字体视界-熊孩子体" panose="02000500000000000000" pitchFamily="2" charset="-122"/>
              <a:ea typeface="字体视界-熊孩子体" panose="02000500000000000000" pitchFamily="2" charset="-122"/>
            </a:endParaRPr>
          </a:p>
        </p:txBody>
      </p:sp>
      <p:sp>
        <p:nvSpPr>
          <p:cNvPr id="11" name="文本框 10"/>
          <p:cNvSpPr txBox="1"/>
          <p:nvPr/>
        </p:nvSpPr>
        <p:spPr>
          <a:xfrm>
            <a:off x="7635886" y="3476443"/>
            <a:ext cx="750597" cy="646331"/>
          </a:xfrm>
          <a:prstGeom prst="rect">
            <a:avLst/>
          </a:prstGeom>
          <a:noFill/>
        </p:spPr>
        <p:txBody>
          <a:bodyPr wrap="square" rtlCol="0">
            <a:spAutoFit/>
          </a:bodyPr>
          <a:lstStyle/>
          <a:p>
            <a:r>
              <a:rPr lang="en-US" altLang="zh-CN" sz="3600" b="1" dirty="0">
                <a:solidFill>
                  <a:srgbClr val="FFF228"/>
                </a:solidFill>
                <a:latin typeface="字体视界-熊孩子体" panose="02000500000000000000" pitchFamily="2" charset="-122"/>
                <a:ea typeface="字体视界-熊孩子体" panose="02000500000000000000" pitchFamily="2" charset="-122"/>
              </a:rPr>
              <a:t>04</a:t>
            </a:r>
            <a:endParaRPr lang="zh-CN" altLang="en-US" sz="3600" b="1" dirty="0">
              <a:solidFill>
                <a:srgbClr val="FFF228"/>
              </a:solidFill>
              <a:latin typeface="字体视界-熊孩子体" panose="02000500000000000000" pitchFamily="2" charset="-122"/>
              <a:ea typeface="字体视界-熊孩子体" panose="02000500000000000000" pitchFamily="2" charset="-122"/>
            </a:endParaRPr>
          </a:p>
        </p:txBody>
      </p:sp>
      <p:sp>
        <p:nvSpPr>
          <p:cNvPr id="12" name="文本框 11"/>
          <p:cNvSpPr txBox="1"/>
          <p:nvPr/>
        </p:nvSpPr>
        <p:spPr>
          <a:xfrm>
            <a:off x="8295784" y="2417741"/>
            <a:ext cx="3059325" cy="646331"/>
          </a:xfrm>
          <a:prstGeom prst="rect">
            <a:avLst/>
          </a:prstGeom>
          <a:noFill/>
        </p:spPr>
        <p:txBody>
          <a:bodyPr wrap="square" rtlCol="0">
            <a:spAutoFit/>
          </a:bodyPr>
          <a:lstStyle/>
          <a:p>
            <a:r>
              <a:rPr lang="zh-CN" altLang="en-US" sz="3600" b="1" dirty="0">
                <a:solidFill>
                  <a:srgbClr val="FFFFFF"/>
                </a:solidFill>
                <a:latin typeface="字体视界-熊孩子体" panose="02000500000000000000" pitchFamily="2" charset="-122"/>
                <a:ea typeface="字体视界-熊孩子体" panose="02000500000000000000" pitchFamily="2" charset="-122"/>
              </a:rPr>
              <a:t>教学内容说明</a:t>
            </a:r>
          </a:p>
        </p:txBody>
      </p:sp>
      <p:sp>
        <p:nvSpPr>
          <p:cNvPr id="13" name="文本框 12"/>
          <p:cNvSpPr txBox="1"/>
          <p:nvPr/>
        </p:nvSpPr>
        <p:spPr>
          <a:xfrm>
            <a:off x="8314072" y="3455833"/>
            <a:ext cx="3059325" cy="646331"/>
          </a:xfrm>
          <a:prstGeom prst="rect">
            <a:avLst/>
          </a:prstGeom>
          <a:noFill/>
        </p:spPr>
        <p:txBody>
          <a:bodyPr wrap="square" rtlCol="0">
            <a:spAutoFit/>
          </a:bodyPr>
          <a:lstStyle/>
          <a:p>
            <a:r>
              <a:rPr lang="zh-CN" altLang="en-US" sz="3600" b="1" dirty="0">
                <a:solidFill>
                  <a:srgbClr val="FFFFFF"/>
                </a:solidFill>
                <a:latin typeface="字体视界-熊孩子体" panose="02000500000000000000" pitchFamily="2" charset="-122"/>
                <a:ea typeface="字体视界-熊孩子体" panose="02000500000000000000" pitchFamily="2" charset="-122"/>
              </a:rPr>
              <a:t>教学工作总结</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教学工作总结</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2526" b="2526"/>
          <a:stretch>
            <a:fillRect/>
          </a:stretch>
        </p:blipFill>
        <p:spPr>
          <a:xfrm>
            <a:off x="171136" y="1427784"/>
            <a:ext cx="5345245" cy="5075236"/>
          </a:xfrm>
          <a:prstGeom prst="rect">
            <a:avLst/>
          </a:prstGeom>
        </p:spPr>
      </p:pic>
      <p:sp>
        <p:nvSpPr>
          <p:cNvPr id="9" name="文本框 8"/>
          <p:cNvSpPr txBox="1"/>
          <p:nvPr/>
        </p:nvSpPr>
        <p:spPr>
          <a:xfrm>
            <a:off x="5059179" y="1816631"/>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0" name="文本框 9"/>
          <p:cNvSpPr txBox="1"/>
          <p:nvPr/>
        </p:nvSpPr>
        <p:spPr>
          <a:xfrm>
            <a:off x="5396458" y="2111095"/>
            <a:ext cx="4841824"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1" name="文本框 10"/>
          <p:cNvSpPr txBox="1"/>
          <p:nvPr/>
        </p:nvSpPr>
        <p:spPr>
          <a:xfrm>
            <a:off x="5620072" y="3154805"/>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2" name="文本框 11"/>
          <p:cNvSpPr txBox="1"/>
          <p:nvPr/>
        </p:nvSpPr>
        <p:spPr>
          <a:xfrm>
            <a:off x="5957351" y="3449269"/>
            <a:ext cx="4841824"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3" name="文本框 12"/>
          <p:cNvSpPr txBox="1"/>
          <p:nvPr/>
        </p:nvSpPr>
        <p:spPr>
          <a:xfrm>
            <a:off x="6002320" y="4596873"/>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4" name="文本框 13"/>
          <p:cNvSpPr txBox="1"/>
          <p:nvPr/>
        </p:nvSpPr>
        <p:spPr>
          <a:xfrm>
            <a:off x="6339599" y="4891337"/>
            <a:ext cx="4841824"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教学工作总结</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5920" t="25574" r="8397" b="16502"/>
          <a:stretch>
            <a:fillRect/>
          </a:stretch>
        </p:blipFill>
        <p:spPr>
          <a:xfrm>
            <a:off x="5996064" y="3657600"/>
            <a:ext cx="3902646" cy="2638269"/>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5920" t="25574" r="8397" b="16502"/>
          <a:stretch>
            <a:fillRect/>
          </a:stretch>
        </p:blipFill>
        <p:spPr>
          <a:xfrm flipH="1">
            <a:off x="2256225" y="3657600"/>
            <a:ext cx="3902646" cy="2638269"/>
          </a:xfrm>
          <a:prstGeom prst="rect">
            <a:avLst/>
          </a:prstGeom>
        </p:spPr>
      </p:pic>
      <p:sp>
        <p:nvSpPr>
          <p:cNvPr id="10" name="文本框 9"/>
          <p:cNvSpPr txBox="1"/>
          <p:nvPr/>
        </p:nvSpPr>
        <p:spPr>
          <a:xfrm>
            <a:off x="1489670" y="3139104"/>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1" name="文本框 10"/>
          <p:cNvSpPr txBox="1"/>
          <p:nvPr/>
        </p:nvSpPr>
        <p:spPr>
          <a:xfrm>
            <a:off x="1329208" y="3397606"/>
            <a:ext cx="2513190" cy="824969"/>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2" name="文本框 11"/>
          <p:cNvSpPr txBox="1"/>
          <p:nvPr/>
        </p:nvSpPr>
        <p:spPr>
          <a:xfrm>
            <a:off x="8349602" y="3139104"/>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3" name="文本框 12"/>
          <p:cNvSpPr txBox="1"/>
          <p:nvPr/>
        </p:nvSpPr>
        <p:spPr>
          <a:xfrm>
            <a:off x="8189140" y="3397606"/>
            <a:ext cx="2513190" cy="824969"/>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
        <p:nvSpPr>
          <p:cNvPr id="14" name="文本框 13"/>
          <p:cNvSpPr txBox="1"/>
          <p:nvPr/>
        </p:nvSpPr>
        <p:spPr>
          <a:xfrm>
            <a:off x="5026888" y="1902397"/>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5" name="文本框 14"/>
          <p:cNvSpPr txBox="1"/>
          <p:nvPr/>
        </p:nvSpPr>
        <p:spPr>
          <a:xfrm>
            <a:off x="4866426" y="2160899"/>
            <a:ext cx="2513190" cy="824969"/>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06996" cy="6851841"/>
            <a:chOff x="-14996" y="0"/>
            <a:chExt cx="12221992" cy="685184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4" name="矩形: 圆角 3"/>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6" name="文本框 5"/>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教学工作总结</a:t>
            </a: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5538" t="11366" r="23697" b="13224"/>
          <a:stretch>
            <a:fillRect/>
          </a:stretch>
        </p:blipFill>
        <p:spPr>
          <a:xfrm>
            <a:off x="9368852" y="1454014"/>
            <a:ext cx="1588956" cy="1971906"/>
          </a:xfrm>
          <a:prstGeom prst="rect">
            <a:avLst/>
          </a:prstGeom>
        </p:spPr>
      </p:pic>
      <p:sp>
        <p:nvSpPr>
          <p:cNvPr id="9" name="文本框 8"/>
          <p:cNvSpPr txBox="1"/>
          <p:nvPr/>
        </p:nvSpPr>
        <p:spPr>
          <a:xfrm>
            <a:off x="7270969" y="2312469"/>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0" name="文本框 9"/>
          <p:cNvSpPr txBox="1"/>
          <p:nvPr/>
        </p:nvSpPr>
        <p:spPr>
          <a:xfrm>
            <a:off x="6840684" y="2600951"/>
            <a:ext cx="2513190"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5538" t="11366" r="23697" b="13224"/>
          <a:stretch>
            <a:fillRect/>
          </a:stretch>
        </p:blipFill>
        <p:spPr>
          <a:xfrm>
            <a:off x="7412300" y="3747697"/>
            <a:ext cx="1588956" cy="1971906"/>
          </a:xfrm>
          <a:prstGeom prst="rect">
            <a:avLst/>
          </a:prstGeom>
        </p:spPr>
      </p:pic>
      <p:sp>
        <p:nvSpPr>
          <p:cNvPr id="12" name="文本框 11"/>
          <p:cNvSpPr txBox="1"/>
          <p:nvPr/>
        </p:nvSpPr>
        <p:spPr>
          <a:xfrm>
            <a:off x="5314417" y="4606152"/>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3" name="文本框 12"/>
          <p:cNvSpPr txBox="1"/>
          <p:nvPr/>
        </p:nvSpPr>
        <p:spPr>
          <a:xfrm>
            <a:off x="4884132" y="4894634"/>
            <a:ext cx="2513190"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15538" t="11366" r="23697" b="13224"/>
          <a:stretch>
            <a:fillRect/>
          </a:stretch>
        </p:blipFill>
        <p:spPr>
          <a:xfrm>
            <a:off x="4105091" y="2206188"/>
            <a:ext cx="1588956" cy="1971906"/>
          </a:xfrm>
          <a:prstGeom prst="rect">
            <a:avLst/>
          </a:prstGeom>
        </p:spPr>
      </p:pic>
      <p:sp>
        <p:nvSpPr>
          <p:cNvPr id="15" name="文本框 14"/>
          <p:cNvSpPr txBox="1"/>
          <p:nvPr/>
        </p:nvSpPr>
        <p:spPr>
          <a:xfrm>
            <a:off x="2007208" y="3064643"/>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教学总结</a:t>
            </a:r>
          </a:p>
        </p:txBody>
      </p:sp>
      <p:sp>
        <p:nvSpPr>
          <p:cNvPr id="16" name="文本框 15"/>
          <p:cNvSpPr txBox="1"/>
          <p:nvPr/>
        </p:nvSpPr>
        <p:spPr>
          <a:xfrm>
            <a:off x="1576923" y="3353125"/>
            <a:ext cx="2513190" cy="824969"/>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4" name="文本框 3"/>
          <p:cNvSpPr txBox="1"/>
          <p:nvPr/>
        </p:nvSpPr>
        <p:spPr>
          <a:xfrm>
            <a:off x="4240159" y="703752"/>
            <a:ext cx="1981229" cy="2215991"/>
          </a:xfrm>
          <a:prstGeom prst="rect">
            <a:avLst/>
          </a:prstGeom>
          <a:noFill/>
        </p:spPr>
        <p:txBody>
          <a:bodyPr wrap="square" rtlCol="0">
            <a:spAutoFit/>
          </a:bodyPr>
          <a:lstStyle/>
          <a:p>
            <a:r>
              <a:rPr lang="zh-CN" altLang="en-US" sz="13800" dirty="0">
                <a:solidFill>
                  <a:srgbClr val="CF502D"/>
                </a:solidFill>
                <a:latin typeface="字体视界-熊孩子体" panose="02000500000000000000" pitchFamily="2" charset="-122"/>
                <a:ea typeface="字体视界-熊孩子体" panose="02000500000000000000" pitchFamily="2" charset="-122"/>
              </a:rPr>
              <a:t>谢</a:t>
            </a:r>
          </a:p>
        </p:txBody>
      </p:sp>
      <p:sp>
        <p:nvSpPr>
          <p:cNvPr id="5" name="文本框 4"/>
          <p:cNvSpPr txBox="1"/>
          <p:nvPr/>
        </p:nvSpPr>
        <p:spPr>
          <a:xfrm>
            <a:off x="6643260" y="576089"/>
            <a:ext cx="1981229" cy="2215991"/>
          </a:xfrm>
          <a:prstGeom prst="rect">
            <a:avLst/>
          </a:prstGeom>
          <a:noFill/>
        </p:spPr>
        <p:txBody>
          <a:bodyPr wrap="square" rtlCol="0">
            <a:spAutoFit/>
          </a:bodyPr>
          <a:lstStyle/>
          <a:p>
            <a:r>
              <a:rPr lang="zh-CN" altLang="en-US" sz="13800" dirty="0">
                <a:solidFill>
                  <a:srgbClr val="FE5958"/>
                </a:solidFill>
                <a:latin typeface="字体视界-熊孩子体" panose="02000500000000000000" pitchFamily="2" charset="-122"/>
                <a:ea typeface="字体视界-熊孩子体" panose="02000500000000000000" pitchFamily="2" charset="-122"/>
              </a:rPr>
              <a:t>谢</a:t>
            </a:r>
          </a:p>
        </p:txBody>
      </p:sp>
      <p:sp>
        <p:nvSpPr>
          <p:cNvPr id="6" name="文本框 5"/>
          <p:cNvSpPr txBox="1"/>
          <p:nvPr/>
        </p:nvSpPr>
        <p:spPr>
          <a:xfrm>
            <a:off x="4104262" y="2222117"/>
            <a:ext cx="1547597" cy="1862048"/>
          </a:xfrm>
          <a:prstGeom prst="rect">
            <a:avLst/>
          </a:prstGeom>
          <a:noFill/>
        </p:spPr>
        <p:txBody>
          <a:bodyPr wrap="square" rtlCol="0">
            <a:spAutoFit/>
          </a:bodyPr>
          <a:lstStyle/>
          <a:p>
            <a:r>
              <a:rPr lang="zh-CN" altLang="en-US" sz="11500" dirty="0">
                <a:solidFill>
                  <a:srgbClr val="FFCD5E"/>
                </a:solidFill>
                <a:latin typeface="字体视界-熊孩子体" panose="02000500000000000000" pitchFamily="2" charset="-122"/>
                <a:ea typeface="字体视界-熊孩子体" panose="02000500000000000000" pitchFamily="2" charset="-122"/>
              </a:rPr>
              <a:t>您</a:t>
            </a:r>
          </a:p>
        </p:txBody>
      </p:sp>
      <p:sp>
        <p:nvSpPr>
          <p:cNvPr id="7" name="文本框 6"/>
          <p:cNvSpPr txBox="1"/>
          <p:nvPr/>
        </p:nvSpPr>
        <p:spPr>
          <a:xfrm>
            <a:off x="5385249" y="2222117"/>
            <a:ext cx="1547597" cy="1862048"/>
          </a:xfrm>
          <a:prstGeom prst="rect">
            <a:avLst/>
          </a:prstGeom>
          <a:noFill/>
        </p:spPr>
        <p:txBody>
          <a:bodyPr wrap="square" rtlCol="0">
            <a:spAutoFit/>
          </a:bodyPr>
          <a:lstStyle/>
          <a:p>
            <a:r>
              <a:rPr lang="zh-CN" altLang="en-US" sz="11500" dirty="0">
                <a:solidFill>
                  <a:srgbClr val="C9E048"/>
                </a:solidFill>
                <a:latin typeface="字体视界-熊孩子体" panose="02000500000000000000" pitchFamily="2" charset="-122"/>
                <a:ea typeface="字体视界-熊孩子体" panose="02000500000000000000" pitchFamily="2" charset="-122"/>
              </a:rPr>
              <a:t>观</a:t>
            </a:r>
          </a:p>
        </p:txBody>
      </p:sp>
      <p:sp>
        <p:nvSpPr>
          <p:cNvPr id="8" name="文本框 7"/>
          <p:cNvSpPr txBox="1"/>
          <p:nvPr/>
        </p:nvSpPr>
        <p:spPr>
          <a:xfrm>
            <a:off x="6558899" y="2196729"/>
            <a:ext cx="1547597" cy="1862048"/>
          </a:xfrm>
          <a:prstGeom prst="rect">
            <a:avLst/>
          </a:prstGeom>
          <a:noFill/>
        </p:spPr>
        <p:txBody>
          <a:bodyPr wrap="square" rtlCol="0">
            <a:spAutoFit/>
          </a:bodyPr>
          <a:lstStyle/>
          <a:p>
            <a:r>
              <a:rPr lang="zh-CN" altLang="en-US" sz="11500" dirty="0">
                <a:solidFill>
                  <a:srgbClr val="ADD3F7"/>
                </a:solidFill>
                <a:latin typeface="字体视界-熊孩子体" panose="02000500000000000000" pitchFamily="2" charset="-122"/>
                <a:ea typeface="字体视界-熊孩子体" panose="02000500000000000000" pitchFamily="2" charset="-122"/>
              </a:rPr>
              <a:t>看</a:t>
            </a:r>
          </a:p>
        </p:txBody>
      </p:sp>
      <p:sp>
        <p:nvSpPr>
          <p:cNvPr id="9" name="文本框 8"/>
          <p:cNvSpPr txBox="1"/>
          <p:nvPr/>
        </p:nvSpPr>
        <p:spPr>
          <a:xfrm>
            <a:off x="4446745" y="4027722"/>
            <a:ext cx="1787253" cy="337185"/>
          </a:xfrm>
          <a:prstGeom prst="rect">
            <a:avLst/>
          </a:prstGeom>
          <a:noFill/>
        </p:spPr>
        <p:txBody>
          <a:bodyPr wrap="square" rtlCol="0">
            <a:spAutoFit/>
          </a:bodyPr>
          <a:lstStyle/>
          <a:p>
            <a:r>
              <a:rPr lang="zh-CN" altLang="en-US" sz="1600">
                <a:solidFill>
                  <a:srgbClr val="B65739"/>
                </a:solidFill>
                <a:latin typeface="字体视界-熊孩子体" panose="02000500000000000000" pitchFamily="2" charset="-122"/>
                <a:ea typeface="字体视界-熊孩子体" panose="02000500000000000000" pitchFamily="2" charset="-122"/>
              </a:rPr>
              <a:t>汇报人</a:t>
            </a:r>
            <a:r>
              <a:rPr lang="en-US" altLang="zh-CN" sz="1600">
                <a:solidFill>
                  <a:srgbClr val="B65739"/>
                </a:solidFill>
                <a:latin typeface="字体视界-熊孩子体" panose="02000500000000000000" pitchFamily="2" charset="-122"/>
                <a:ea typeface="字体视界-熊孩子体" panose="02000500000000000000" pitchFamily="2" charset="-122"/>
              </a:rPr>
              <a:t>:</a:t>
            </a:r>
            <a:r>
              <a:rPr lang="zh-CN" altLang="en-US" sz="1600">
                <a:solidFill>
                  <a:srgbClr val="B65739"/>
                </a:solidFill>
                <a:latin typeface="字体视界-熊孩子体" panose="02000500000000000000" pitchFamily="2" charset="-122"/>
                <a:ea typeface="字体视界-熊孩子体" panose="02000500000000000000" pitchFamily="2" charset="-122"/>
              </a:rPr>
              <a:t>喜爱</a:t>
            </a:r>
            <a:r>
              <a:rPr lang="en-US" altLang="zh-CN" sz="1600">
                <a:solidFill>
                  <a:srgbClr val="B65739"/>
                </a:solidFill>
                <a:latin typeface="字体视界-熊孩子体" panose="02000500000000000000" pitchFamily="2" charset="-122"/>
                <a:ea typeface="字体视界-熊孩子体" panose="02000500000000000000" pitchFamily="2" charset="-122"/>
              </a:rPr>
              <a:t>PPT</a:t>
            </a:r>
            <a:endParaRPr lang="zh-CN" altLang="en-US" sz="1600" dirty="0">
              <a:solidFill>
                <a:srgbClr val="B65739"/>
              </a:solidFill>
              <a:latin typeface="字体视界-熊孩子体" panose="02000500000000000000" pitchFamily="2" charset="-122"/>
              <a:ea typeface="字体视界-熊孩子体" panose="02000500000000000000" pitchFamily="2" charset="-122"/>
            </a:endParaRPr>
          </a:p>
        </p:txBody>
      </p:sp>
      <p:sp>
        <p:nvSpPr>
          <p:cNvPr id="10" name="文本框 9"/>
          <p:cNvSpPr txBox="1"/>
          <p:nvPr/>
        </p:nvSpPr>
        <p:spPr>
          <a:xfrm>
            <a:off x="6129633" y="4027722"/>
            <a:ext cx="2520465" cy="337185"/>
          </a:xfrm>
          <a:prstGeom prst="rect">
            <a:avLst/>
          </a:prstGeom>
          <a:noFill/>
        </p:spPr>
        <p:txBody>
          <a:bodyPr wrap="square" rtlCol="0">
            <a:spAutoFit/>
          </a:bodyPr>
          <a:lstStyle/>
          <a:p>
            <a:r>
              <a:rPr lang="zh-CN" altLang="en-US" sz="1600" dirty="0">
                <a:solidFill>
                  <a:srgbClr val="B65739"/>
                </a:solidFill>
                <a:latin typeface="字体视界-熊孩子体" panose="02000500000000000000" pitchFamily="2" charset="-122"/>
                <a:ea typeface="字体视界-熊孩子体" panose="02000500000000000000" pitchFamily="2" charset="-122"/>
              </a:rPr>
              <a:t>汇报时间：</a:t>
            </a:r>
            <a:r>
              <a:rPr lang="en-US" altLang="zh-CN" sz="1600" dirty="0">
                <a:solidFill>
                  <a:srgbClr val="B65739"/>
                </a:solidFill>
                <a:latin typeface="字体视界-熊孩子体" panose="02000500000000000000" pitchFamily="2" charset="-122"/>
                <a:ea typeface="字体视界-熊孩子体" panose="02000500000000000000" pitchFamily="2" charset="-122"/>
              </a:rPr>
              <a:t>2021.9.1</a:t>
            </a:r>
            <a:endParaRPr lang="zh-CN" altLang="en-US" sz="1600" dirty="0">
              <a:solidFill>
                <a:srgbClr val="B65739"/>
              </a:solidFill>
              <a:latin typeface="字体视界-熊孩子体" panose="02000500000000000000" pitchFamily="2" charset="-122"/>
              <a:ea typeface="字体视界-熊孩子体" panose="02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prestige"/>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43">
                                          <p:stCondLst>
                                            <p:cond delay="0"/>
                                          </p:stCondLst>
                                        </p:cTn>
                                        <p:tgtEl>
                                          <p:spTgt spid="4"/>
                                        </p:tgtEl>
                                      </p:cBhvr>
                                    </p:animEffect>
                                    <p:anim calcmode="lin" valueType="num">
                                      <p:cBhvr>
                                        <p:cTn id="12" dur="44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16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163" tmFilter="0, 0; 0.125,0.2665; 0.25,0.4; 0.375,0.465; 0.5,0.5;  0.625,0.535; 0.75,0.6; 0.875,0.7335; 1,1">
                                          <p:stCondLst>
                                            <p:cond delay="163"/>
                                          </p:stCondLst>
                                        </p:cTn>
                                        <p:tgtEl>
                                          <p:spTgt spid="4"/>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325"/>
                                          </p:stCondLst>
                                        </p:cTn>
                                        <p:tgtEl>
                                          <p:spTgt spid="4"/>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499"/>
                                          </p:stCondLst>
                                        </p:cTn>
                                        <p:tgtEl>
                                          <p:spTgt spid="4"/>
                                        </p:tgtEl>
                                        <p:attrNameLst>
                                          <p:attrName>ppt_y</p:attrName>
                                        </p:attrNameLst>
                                      </p:cBhvr>
                                      <p:tavLst>
                                        <p:tav tm="0" fmla="#ppt_y-sin(pi*$)/81">
                                          <p:val>
                                            <p:fltVal val="0"/>
                                          </p:val>
                                        </p:tav>
                                        <p:tav tm="100000">
                                          <p:val>
                                            <p:fltVal val="1"/>
                                          </p:val>
                                        </p:tav>
                                      </p:tavLst>
                                    </p:anim>
                                    <p:animScale>
                                      <p:cBhvr>
                                        <p:cTn id="17" dur="1">
                                          <p:stCondLst>
                                            <p:cond delay="160"/>
                                          </p:stCondLst>
                                        </p:cTn>
                                        <p:tgtEl>
                                          <p:spTgt spid="4"/>
                                        </p:tgtEl>
                                      </p:cBhvr>
                                      <p:to x="100000" y="60000"/>
                                    </p:animScale>
                                    <p:animScale>
                                      <p:cBhvr>
                                        <p:cTn id="18" dur="1" decel="50000">
                                          <p:stCondLst>
                                            <p:cond delay="166"/>
                                          </p:stCondLst>
                                        </p:cTn>
                                        <p:tgtEl>
                                          <p:spTgt spid="4"/>
                                        </p:tgtEl>
                                      </p:cBhvr>
                                      <p:to x="100000" y="100000"/>
                                    </p:animScale>
                                    <p:animScale>
                                      <p:cBhvr>
                                        <p:cTn id="19" dur="1">
                                          <p:stCondLst>
                                            <p:cond delay="323"/>
                                          </p:stCondLst>
                                        </p:cTn>
                                        <p:tgtEl>
                                          <p:spTgt spid="4"/>
                                        </p:tgtEl>
                                      </p:cBhvr>
                                      <p:to x="100000" y="80000"/>
                                    </p:animScale>
                                    <p:animScale>
                                      <p:cBhvr>
                                        <p:cTn id="20" dur="1" decel="50000">
                                          <p:stCondLst>
                                            <p:cond delay="329"/>
                                          </p:stCondLst>
                                        </p:cTn>
                                        <p:tgtEl>
                                          <p:spTgt spid="4"/>
                                        </p:tgtEl>
                                      </p:cBhvr>
                                      <p:to x="100000" y="100000"/>
                                    </p:animScale>
                                    <p:animScale>
                                      <p:cBhvr>
                                        <p:cTn id="21" dur="1">
                                          <p:stCondLst>
                                            <p:cond delay="499"/>
                                          </p:stCondLst>
                                        </p:cTn>
                                        <p:tgtEl>
                                          <p:spTgt spid="4"/>
                                        </p:tgtEl>
                                      </p:cBhvr>
                                      <p:to x="100000" y="90000"/>
                                    </p:animScale>
                                    <p:animScale>
                                      <p:cBhvr>
                                        <p:cTn id="22" dur="1" decel="50000">
                                          <p:stCondLst>
                                            <p:cond delay="499"/>
                                          </p:stCondLst>
                                        </p:cTn>
                                        <p:tgtEl>
                                          <p:spTgt spid="4"/>
                                        </p:tgtEl>
                                      </p:cBhvr>
                                      <p:to x="100000" y="100000"/>
                                    </p:animScale>
                                    <p:animScale>
                                      <p:cBhvr>
                                        <p:cTn id="23" dur="1">
                                          <p:stCondLst>
                                            <p:cond delay="499"/>
                                          </p:stCondLst>
                                        </p:cTn>
                                        <p:tgtEl>
                                          <p:spTgt spid="4"/>
                                        </p:tgtEl>
                                      </p:cBhvr>
                                      <p:to x="100000" y="95000"/>
                                    </p:animScale>
                                    <p:animScale>
                                      <p:cBhvr>
                                        <p:cTn id="24" dur="1" decel="50000">
                                          <p:stCondLst>
                                            <p:cond delay="499"/>
                                          </p:stCondLst>
                                        </p:cTn>
                                        <p:tgtEl>
                                          <p:spTgt spid="4"/>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143">
                                          <p:stCondLst>
                                            <p:cond delay="0"/>
                                          </p:stCondLst>
                                        </p:cTn>
                                        <p:tgtEl>
                                          <p:spTgt spid="5"/>
                                        </p:tgtEl>
                                      </p:cBhvr>
                                    </p:animEffect>
                                    <p:anim calcmode="lin" valueType="num">
                                      <p:cBhvr>
                                        <p:cTn id="29" dur="448"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16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163" tmFilter="0, 0; 0.125,0.2665; 0.25,0.4; 0.375,0.465; 0.5,0.5;  0.625,0.535; 0.75,0.6; 0.875,0.7335; 1,1">
                                          <p:stCondLst>
                                            <p:cond delay="163"/>
                                          </p:stCondLst>
                                        </p:cTn>
                                        <p:tgtEl>
                                          <p:spTgt spid="5"/>
                                        </p:tgtEl>
                                        <p:attrNameLst>
                                          <p:attrName>ppt_y</p:attrName>
                                        </p:attrNameLst>
                                      </p:cBhvr>
                                      <p:tavLst>
                                        <p:tav tm="0" fmla="#ppt_y-sin(pi*$)/9">
                                          <p:val>
                                            <p:fltVal val="0"/>
                                          </p:val>
                                        </p:tav>
                                        <p:tav tm="100000">
                                          <p:val>
                                            <p:fltVal val="1"/>
                                          </p:val>
                                        </p:tav>
                                      </p:tavLst>
                                    </p:anim>
                                    <p:anim calcmode="lin" valueType="num">
                                      <p:cBhvr>
                                        <p:cTn id="32" dur="2" tmFilter="0, 0; 0.125,0.2665; 0.25,0.4; 0.375,0.465; 0.5,0.5;  0.625,0.535; 0.75,0.6; 0.875,0.7335; 1,1">
                                          <p:stCondLst>
                                            <p:cond delay="325"/>
                                          </p:stCondLst>
                                        </p:cTn>
                                        <p:tgtEl>
                                          <p:spTgt spid="5"/>
                                        </p:tgtEl>
                                        <p:attrNameLst>
                                          <p:attrName>ppt_y</p:attrName>
                                        </p:attrNameLst>
                                      </p:cBhvr>
                                      <p:tavLst>
                                        <p:tav tm="0" fmla="#ppt_y-sin(pi*$)/27">
                                          <p:val>
                                            <p:fltVal val="0"/>
                                          </p:val>
                                        </p:tav>
                                        <p:tav tm="100000">
                                          <p:val>
                                            <p:fltVal val="1"/>
                                          </p:val>
                                        </p:tav>
                                      </p:tavLst>
                                    </p:anim>
                                    <p:anim calcmode="lin" valueType="num">
                                      <p:cBhvr>
                                        <p:cTn id="33" dur="1" tmFilter="0, 0; 0.125,0.2665; 0.25,0.4; 0.375,0.465; 0.5,0.5;  0.625,0.535; 0.75,0.6; 0.875,0.7335; 1,1">
                                          <p:stCondLst>
                                            <p:cond delay="499"/>
                                          </p:stCondLst>
                                        </p:cTn>
                                        <p:tgtEl>
                                          <p:spTgt spid="5"/>
                                        </p:tgtEl>
                                        <p:attrNameLst>
                                          <p:attrName>ppt_y</p:attrName>
                                        </p:attrNameLst>
                                      </p:cBhvr>
                                      <p:tavLst>
                                        <p:tav tm="0" fmla="#ppt_y-sin(pi*$)/81">
                                          <p:val>
                                            <p:fltVal val="0"/>
                                          </p:val>
                                        </p:tav>
                                        <p:tav tm="100000">
                                          <p:val>
                                            <p:fltVal val="1"/>
                                          </p:val>
                                        </p:tav>
                                      </p:tavLst>
                                    </p:anim>
                                    <p:animScale>
                                      <p:cBhvr>
                                        <p:cTn id="34" dur="1">
                                          <p:stCondLst>
                                            <p:cond delay="160"/>
                                          </p:stCondLst>
                                        </p:cTn>
                                        <p:tgtEl>
                                          <p:spTgt spid="5"/>
                                        </p:tgtEl>
                                      </p:cBhvr>
                                      <p:to x="100000" y="60000"/>
                                    </p:animScale>
                                    <p:animScale>
                                      <p:cBhvr>
                                        <p:cTn id="35" dur="1" decel="50000">
                                          <p:stCondLst>
                                            <p:cond delay="166"/>
                                          </p:stCondLst>
                                        </p:cTn>
                                        <p:tgtEl>
                                          <p:spTgt spid="5"/>
                                        </p:tgtEl>
                                      </p:cBhvr>
                                      <p:to x="100000" y="100000"/>
                                    </p:animScale>
                                    <p:animScale>
                                      <p:cBhvr>
                                        <p:cTn id="36" dur="1">
                                          <p:stCondLst>
                                            <p:cond delay="323"/>
                                          </p:stCondLst>
                                        </p:cTn>
                                        <p:tgtEl>
                                          <p:spTgt spid="5"/>
                                        </p:tgtEl>
                                      </p:cBhvr>
                                      <p:to x="100000" y="80000"/>
                                    </p:animScale>
                                    <p:animScale>
                                      <p:cBhvr>
                                        <p:cTn id="37" dur="1" decel="50000">
                                          <p:stCondLst>
                                            <p:cond delay="329"/>
                                          </p:stCondLst>
                                        </p:cTn>
                                        <p:tgtEl>
                                          <p:spTgt spid="5"/>
                                        </p:tgtEl>
                                      </p:cBhvr>
                                      <p:to x="100000" y="100000"/>
                                    </p:animScale>
                                    <p:animScale>
                                      <p:cBhvr>
                                        <p:cTn id="38" dur="1">
                                          <p:stCondLst>
                                            <p:cond delay="499"/>
                                          </p:stCondLst>
                                        </p:cTn>
                                        <p:tgtEl>
                                          <p:spTgt spid="5"/>
                                        </p:tgtEl>
                                      </p:cBhvr>
                                      <p:to x="100000" y="90000"/>
                                    </p:animScale>
                                    <p:animScale>
                                      <p:cBhvr>
                                        <p:cTn id="39" dur="1" decel="50000">
                                          <p:stCondLst>
                                            <p:cond delay="499"/>
                                          </p:stCondLst>
                                        </p:cTn>
                                        <p:tgtEl>
                                          <p:spTgt spid="5"/>
                                        </p:tgtEl>
                                      </p:cBhvr>
                                      <p:to x="100000" y="100000"/>
                                    </p:animScale>
                                    <p:animScale>
                                      <p:cBhvr>
                                        <p:cTn id="40" dur="1">
                                          <p:stCondLst>
                                            <p:cond delay="499"/>
                                          </p:stCondLst>
                                        </p:cTn>
                                        <p:tgtEl>
                                          <p:spTgt spid="5"/>
                                        </p:tgtEl>
                                      </p:cBhvr>
                                      <p:to x="100000" y="95000"/>
                                    </p:animScale>
                                    <p:animScale>
                                      <p:cBhvr>
                                        <p:cTn id="41" dur="1" decel="50000">
                                          <p:stCondLst>
                                            <p:cond delay="499"/>
                                          </p:stCondLst>
                                        </p:cTn>
                                        <p:tgtEl>
                                          <p:spTgt spid="5"/>
                                        </p:tgtEl>
                                      </p:cBhvr>
                                      <p:to x="100000" y="100000"/>
                                    </p:animScale>
                                  </p:childTnLst>
                                </p:cTn>
                              </p:par>
                            </p:childTnLst>
                          </p:cTn>
                        </p:par>
                        <p:par>
                          <p:cTn id="42" fill="hold">
                            <p:stCondLst>
                              <p:cond delay="1500"/>
                            </p:stCondLst>
                            <p:childTnLst>
                              <p:par>
                                <p:cTn id="43" presetID="26"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143">
                                          <p:stCondLst>
                                            <p:cond delay="0"/>
                                          </p:stCondLst>
                                        </p:cTn>
                                        <p:tgtEl>
                                          <p:spTgt spid="6"/>
                                        </p:tgtEl>
                                      </p:cBhvr>
                                    </p:animEffect>
                                    <p:anim calcmode="lin" valueType="num">
                                      <p:cBhvr>
                                        <p:cTn id="46"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51" dur="1">
                                          <p:stCondLst>
                                            <p:cond delay="160"/>
                                          </p:stCondLst>
                                        </p:cTn>
                                        <p:tgtEl>
                                          <p:spTgt spid="6"/>
                                        </p:tgtEl>
                                      </p:cBhvr>
                                      <p:to x="100000" y="60000"/>
                                    </p:animScale>
                                    <p:animScale>
                                      <p:cBhvr>
                                        <p:cTn id="52" dur="1" decel="50000">
                                          <p:stCondLst>
                                            <p:cond delay="166"/>
                                          </p:stCondLst>
                                        </p:cTn>
                                        <p:tgtEl>
                                          <p:spTgt spid="6"/>
                                        </p:tgtEl>
                                      </p:cBhvr>
                                      <p:to x="100000" y="100000"/>
                                    </p:animScale>
                                    <p:animScale>
                                      <p:cBhvr>
                                        <p:cTn id="53" dur="1">
                                          <p:stCondLst>
                                            <p:cond delay="323"/>
                                          </p:stCondLst>
                                        </p:cTn>
                                        <p:tgtEl>
                                          <p:spTgt spid="6"/>
                                        </p:tgtEl>
                                      </p:cBhvr>
                                      <p:to x="100000" y="80000"/>
                                    </p:animScale>
                                    <p:animScale>
                                      <p:cBhvr>
                                        <p:cTn id="54" dur="1" decel="50000">
                                          <p:stCondLst>
                                            <p:cond delay="329"/>
                                          </p:stCondLst>
                                        </p:cTn>
                                        <p:tgtEl>
                                          <p:spTgt spid="6"/>
                                        </p:tgtEl>
                                      </p:cBhvr>
                                      <p:to x="100000" y="100000"/>
                                    </p:animScale>
                                    <p:animScale>
                                      <p:cBhvr>
                                        <p:cTn id="55" dur="1">
                                          <p:stCondLst>
                                            <p:cond delay="499"/>
                                          </p:stCondLst>
                                        </p:cTn>
                                        <p:tgtEl>
                                          <p:spTgt spid="6"/>
                                        </p:tgtEl>
                                      </p:cBhvr>
                                      <p:to x="100000" y="90000"/>
                                    </p:animScale>
                                    <p:animScale>
                                      <p:cBhvr>
                                        <p:cTn id="56" dur="1" decel="50000">
                                          <p:stCondLst>
                                            <p:cond delay="499"/>
                                          </p:stCondLst>
                                        </p:cTn>
                                        <p:tgtEl>
                                          <p:spTgt spid="6"/>
                                        </p:tgtEl>
                                      </p:cBhvr>
                                      <p:to x="100000" y="100000"/>
                                    </p:animScale>
                                    <p:animScale>
                                      <p:cBhvr>
                                        <p:cTn id="57" dur="1">
                                          <p:stCondLst>
                                            <p:cond delay="499"/>
                                          </p:stCondLst>
                                        </p:cTn>
                                        <p:tgtEl>
                                          <p:spTgt spid="6"/>
                                        </p:tgtEl>
                                      </p:cBhvr>
                                      <p:to x="100000" y="95000"/>
                                    </p:animScale>
                                    <p:animScale>
                                      <p:cBhvr>
                                        <p:cTn id="58" dur="1" decel="50000">
                                          <p:stCondLst>
                                            <p:cond delay="499"/>
                                          </p:stCondLst>
                                        </p:cTn>
                                        <p:tgtEl>
                                          <p:spTgt spid="6"/>
                                        </p:tgtEl>
                                      </p:cBhvr>
                                      <p:to x="100000" y="100000"/>
                                    </p:animScale>
                                  </p:childTnLst>
                                </p:cTn>
                              </p:par>
                            </p:childTnLst>
                          </p:cTn>
                        </p:par>
                        <p:par>
                          <p:cTn id="59" fill="hold">
                            <p:stCondLst>
                              <p:cond delay="2000"/>
                            </p:stCondLst>
                            <p:childTnLst>
                              <p:par>
                                <p:cTn id="60" presetID="26"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43">
                                          <p:stCondLst>
                                            <p:cond delay="0"/>
                                          </p:stCondLst>
                                        </p:cTn>
                                        <p:tgtEl>
                                          <p:spTgt spid="7"/>
                                        </p:tgtEl>
                                      </p:cBhvr>
                                    </p:animEffect>
                                    <p:anim calcmode="lin" valueType="num">
                                      <p:cBhvr>
                                        <p:cTn id="63"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4"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5"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66"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67"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68" dur="1">
                                          <p:stCondLst>
                                            <p:cond delay="160"/>
                                          </p:stCondLst>
                                        </p:cTn>
                                        <p:tgtEl>
                                          <p:spTgt spid="7"/>
                                        </p:tgtEl>
                                      </p:cBhvr>
                                      <p:to x="100000" y="60000"/>
                                    </p:animScale>
                                    <p:animScale>
                                      <p:cBhvr>
                                        <p:cTn id="69" dur="1" decel="50000">
                                          <p:stCondLst>
                                            <p:cond delay="166"/>
                                          </p:stCondLst>
                                        </p:cTn>
                                        <p:tgtEl>
                                          <p:spTgt spid="7"/>
                                        </p:tgtEl>
                                      </p:cBhvr>
                                      <p:to x="100000" y="100000"/>
                                    </p:animScale>
                                    <p:animScale>
                                      <p:cBhvr>
                                        <p:cTn id="70" dur="1">
                                          <p:stCondLst>
                                            <p:cond delay="323"/>
                                          </p:stCondLst>
                                        </p:cTn>
                                        <p:tgtEl>
                                          <p:spTgt spid="7"/>
                                        </p:tgtEl>
                                      </p:cBhvr>
                                      <p:to x="100000" y="80000"/>
                                    </p:animScale>
                                    <p:animScale>
                                      <p:cBhvr>
                                        <p:cTn id="71" dur="1" decel="50000">
                                          <p:stCondLst>
                                            <p:cond delay="329"/>
                                          </p:stCondLst>
                                        </p:cTn>
                                        <p:tgtEl>
                                          <p:spTgt spid="7"/>
                                        </p:tgtEl>
                                      </p:cBhvr>
                                      <p:to x="100000" y="100000"/>
                                    </p:animScale>
                                    <p:animScale>
                                      <p:cBhvr>
                                        <p:cTn id="72" dur="1">
                                          <p:stCondLst>
                                            <p:cond delay="499"/>
                                          </p:stCondLst>
                                        </p:cTn>
                                        <p:tgtEl>
                                          <p:spTgt spid="7"/>
                                        </p:tgtEl>
                                      </p:cBhvr>
                                      <p:to x="100000" y="90000"/>
                                    </p:animScale>
                                    <p:animScale>
                                      <p:cBhvr>
                                        <p:cTn id="73" dur="1" decel="50000">
                                          <p:stCondLst>
                                            <p:cond delay="499"/>
                                          </p:stCondLst>
                                        </p:cTn>
                                        <p:tgtEl>
                                          <p:spTgt spid="7"/>
                                        </p:tgtEl>
                                      </p:cBhvr>
                                      <p:to x="100000" y="100000"/>
                                    </p:animScale>
                                    <p:animScale>
                                      <p:cBhvr>
                                        <p:cTn id="74" dur="1">
                                          <p:stCondLst>
                                            <p:cond delay="499"/>
                                          </p:stCondLst>
                                        </p:cTn>
                                        <p:tgtEl>
                                          <p:spTgt spid="7"/>
                                        </p:tgtEl>
                                      </p:cBhvr>
                                      <p:to x="100000" y="95000"/>
                                    </p:animScale>
                                    <p:animScale>
                                      <p:cBhvr>
                                        <p:cTn id="75" dur="1" decel="50000">
                                          <p:stCondLst>
                                            <p:cond delay="499"/>
                                          </p:stCondLst>
                                        </p:cTn>
                                        <p:tgtEl>
                                          <p:spTgt spid="7"/>
                                        </p:tgtEl>
                                      </p:cBhvr>
                                      <p:to x="100000" y="100000"/>
                                    </p:animScale>
                                  </p:childTnLst>
                                </p:cTn>
                              </p:par>
                            </p:childTnLst>
                          </p:cTn>
                        </p:par>
                        <p:par>
                          <p:cTn id="76" fill="hold">
                            <p:stCondLst>
                              <p:cond delay="2500"/>
                            </p:stCondLst>
                            <p:childTnLst>
                              <p:par>
                                <p:cTn id="77" presetID="26"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143">
                                          <p:stCondLst>
                                            <p:cond delay="0"/>
                                          </p:stCondLst>
                                        </p:cTn>
                                        <p:tgtEl>
                                          <p:spTgt spid="8"/>
                                        </p:tgtEl>
                                      </p:cBhvr>
                                    </p:animEffect>
                                    <p:anim calcmode="lin" valueType="num">
                                      <p:cBhvr>
                                        <p:cTn id="80"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83"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84"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85" dur="1">
                                          <p:stCondLst>
                                            <p:cond delay="160"/>
                                          </p:stCondLst>
                                        </p:cTn>
                                        <p:tgtEl>
                                          <p:spTgt spid="8"/>
                                        </p:tgtEl>
                                      </p:cBhvr>
                                      <p:to x="100000" y="60000"/>
                                    </p:animScale>
                                    <p:animScale>
                                      <p:cBhvr>
                                        <p:cTn id="86" dur="1" decel="50000">
                                          <p:stCondLst>
                                            <p:cond delay="166"/>
                                          </p:stCondLst>
                                        </p:cTn>
                                        <p:tgtEl>
                                          <p:spTgt spid="8"/>
                                        </p:tgtEl>
                                      </p:cBhvr>
                                      <p:to x="100000" y="100000"/>
                                    </p:animScale>
                                    <p:animScale>
                                      <p:cBhvr>
                                        <p:cTn id="87" dur="1">
                                          <p:stCondLst>
                                            <p:cond delay="323"/>
                                          </p:stCondLst>
                                        </p:cTn>
                                        <p:tgtEl>
                                          <p:spTgt spid="8"/>
                                        </p:tgtEl>
                                      </p:cBhvr>
                                      <p:to x="100000" y="80000"/>
                                    </p:animScale>
                                    <p:animScale>
                                      <p:cBhvr>
                                        <p:cTn id="88" dur="1" decel="50000">
                                          <p:stCondLst>
                                            <p:cond delay="329"/>
                                          </p:stCondLst>
                                        </p:cTn>
                                        <p:tgtEl>
                                          <p:spTgt spid="8"/>
                                        </p:tgtEl>
                                      </p:cBhvr>
                                      <p:to x="100000" y="100000"/>
                                    </p:animScale>
                                    <p:animScale>
                                      <p:cBhvr>
                                        <p:cTn id="89" dur="1">
                                          <p:stCondLst>
                                            <p:cond delay="499"/>
                                          </p:stCondLst>
                                        </p:cTn>
                                        <p:tgtEl>
                                          <p:spTgt spid="8"/>
                                        </p:tgtEl>
                                      </p:cBhvr>
                                      <p:to x="100000" y="90000"/>
                                    </p:animScale>
                                    <p:animScale>
                                      <p:cBhvr>
                                        <p:cTn id="90" dur="1" decel="50000">
                                          <p:stCondLst>
                                            <p:cond delay="499"/>
                                          </p:stCondLst>
                                        </p:cTn>
                                        <p:tgtEl>
                                          <p:spTgt spid="8"/>
                                        </p:tgtEl>
                                      </p:cBhvr>
                                      <p:to x="100000" y="100000"/>
                                    </p:animScale>
                                    <p:animScale>
                                      <p:cBhvr>
                                        <p:cTn id="91" dur="1">
                                          <p:stCondLst>
                                            <p:cond delay="499"/>
                                          </p:stCondLst>
                                        </p:cTn>
                                        <p:tgtEl>
                                          <p:spTgt spid="8"/>
                                        </p:tgtEl>
                                      </p:cBhvr>
                                      <p:to x="100000" y="95000"/>
                                    </p:animScale>
                                    <p:animScale>
                                      <p:cBhvr>
                                        <p:cTn id="92" dur="1" decel="50000">
                                          <p:stCondLst>
                                            <p:cond delay="499"/>
                                          </p:stCondLst>
                                        </p:cTn>
                                        <p:tgtEl>
                                          <p:spTgt spid="8"/>
                                        </p:tgtEl>
                                      </p:cBhvr>
                                      <p:to x="100000" y="100000"/>
                                    </p:animScale>
                                  </p:childTnLst>
                                </p:cTn>
                              </p:par>
                            </p:childTnLst>
                          </p:cTn>
                        </p:par>
                        <p:par>
                          <p:cTn id="93" fill="hold">
                            <p:stCondLst>
                              <p:cond delay="3000"/>
                            </p:stCondLst>
                            <p:childTnLst>
                              <p:par>
                                <p:cTn id="94" presetID="22" presetClass="entr" presetSubtype="4"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down)">
                                      <p:cBhvr>
                                        <p:cTn id="96" dur="500"/>
                                        <p:tgtEl>
                                          <p:spTgt spid="9"/>
                                        </p:tgtEl>
                                      </p:cBhvr>
                                    </p:animEffect>
                                  </p:childTnLst>
                                </p:cTn>
                              </p:par>
                            </p:childTnLst>
                          </p:cTn>
                        </p:par>
                        <p:par>
                          <p:cTn id="97" fill="hold">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4" name="文本框 3"/>
          <p:cNvSpPr txBox="1"/>
          <p:nvPr/>
        </p:nvSpPr>
        <p:spPr>
          <a:xfrm>
            <a:off x="6096000" y="1193788"/>
            <a:ext cx="1603535" cy="1569660"/>
          </a:xfrm>
          <a:prstGeom prst="rect">
            <a:avLst/>
          </a:prstGeom>
          <a:noFill/>
        </p:spPr>
        <p:txBody>
          <a:bodyPr wrap="square" rtlCol="0">
            <a:spAutoFit/>
          </a:bodyPr>
          <a:lstStyle/>
          <a:p>
            <a:r>
              <a:rPr lang="en-US" altLang="zh-CN" sz="9600" dirty="0">
                <a:solidFill>
                  <a:srgbClr val="FE5A59"/>
                </a:solidFill>
                <a:latin typeface="字体视界-熊孩子体" panose="02000500000000000000" pitchFamily="2" charset="-122"/>
                <a:ea typeface="字体视界-熊孩子体" panose="02000500000000000000" pitchFamily="2" charset="-122"/>
              </a:rPr>
              <a:t>01</a:t>
            </a:r>
            <a:endParaRPr lang="zh-CN" altLang="en-US" sz="9600" dirty="0">
              <a:solidFill>
                <a:srgbClr val="FE5A59"/>
              </a:solidFill>
              <a:latin typeface="字体视界-熊孩子体" panose="02000500000000000000" pitchFamily="2" charset="-122"/>
              <a:ea typeface="字体视界-熊孩子体" panose="02000500000000000000" pitchFamily="2" charset="-122"/>
            </a:endParaRPr>
          </a:p>
        </p:txBody>
      </p:sp>
      <p:sp>
        <p:nvSpPr>
          <p:cNvPr id="5" name="文本框 4"/>
          <p:cNvSpPr txBox="1"/>
          <p:nvPr/>
        </p:nvSpPr>
        <p:spPr>
          <a:xfrm>
            <a:off x="3665430" y="2994280"/>
            <a:ext cx="5333305" cy="1107996"/>
          </a:xfrm>
          <a:prstGeom prst="rect">
            <a:avLst/>
          </a:prstGeom>
          <a:noFill/>
        </p:spPr>
        <p:txBody>
          <a:bodyPr wrap="square" rtlCol="0">
            <a:spAutoFit/>
          </a:bodyPr>
          <a:lstStyle/>
          <a:p>
            <a:r>
              <a:rPr lang="zh-CN" altLang="en-US" sz="6600" dirty="0">
                <a:solidFill>
                  <a:srgbClr val="B65739"/>
                </a:solidFill>
                <a:latin typeface="字体视界-熊孩子体" panose="02000500000000000000" pitchFamily="2" charset="-122"/>
                <a:ea typeface="字体视界-熊孩子体" panose="02000500000000000000" pitchFamily="2" charset="-122"/>
              </a:rPr>
              <a:t>教学工作概述</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6849" t="13552" r="7673" b="7541"/>
          <a:stretch>
            <a:fillRect/>
          </a:stretch>
        </p:blipFill>
        <p:spPr>
          <a:xfrm>
            <a:off x="4496695" y="878653"/>
            <a:ext cx="2023672" cy="21156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43">
                                          <p:stCondLst>
                                            <p:cond delay="0"/>
                                          </p:stCondLst>
                                        </p:cTn>
                                        <p:tgtEl>
                                          <p:spTgt spid="9"/>
                                        </p:tgtEl>
                                      </p:cBhvr>
                                    </p:animEffect>
                                    <p:anim calcmode="lin" valueType="num">
                                      <p:cBhvr>
                                        <p:cTn id="12" dur="44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16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163" tmFilter="0, 0; 0.125,0.2665; 0.25,0.4; 0.375,0.465; 0.5,0.5;  0.625,0.535; 0.75,0.6; 0.875,0.7335; 1,1">
                                          <p:stCondLst>
                                            <p:cond delay="163"/>
                                          </p:stCondLst>
                                        </p:cTn>
                                        <p:tgtEl>
                                          <p:spTgt spid="9"/>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325"/>
                                          </p:stCondLst>
                                        </p:cTn>
                                        <p:tgtEl>
                                          <p:spTgt spid="9"/>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499"/>
                                          </p:stCondLst>
                                        </p:cTn>
                                        <p:tgtEl>
                                          <p:spTgt spid="9"/>
                                        </p:tgtEl>
                                        <p:attrNameLst>
                                          <p:attrName>ppt_y</p:attrName>
                                        </p:attrNameLst>
                                      </p:cBhvr>
                                      <p:tavLst>
                                        <p:tav tm="0" fmla="#ppt_y-sin(pi*$)/81">
                                          <p:val>
                                            <p:fltVal val="0"/>
                                          </p:val>
                                        </p:tav>
                                        <p:tav tm="100000">
                                          <p:val>
                                            <p:fltVal val="1"/>
                                          </p:val>
                                        </p:tav>
                                      </p:tavLst>
                                    </p:anim>
                                    <p:animScale>
                                      <p:cBhvr>
                                        <p:cTn id="17" dur="1">
                                          <p:stCondLst>
                                            <p:cond delay="160"/>
                                          </p:stCondLst>
                                        </p:cTn>
                                        <p:tgtEl>
                                          <p:spTgt spid="9"/>
                                        </p:tgtEl>
                                      </p:cBhvr>
                                      <p:to x="100000" y="60000"/>
                                    </p:animScale>
                                    <p:animScale>
                                      <p:cBhvr>
                                        <p:cTn id="18" dur="1" decel="50000">
                                          <p:stCondLst>
                                            <p:cond delay="166"/>
                                          </p:stCondLst>
                                        </p:cTn>
                                        <p:tgtEl>
                                          <p:spTgt spid="9"/>
                                        </p:tgtEl>
                                      </p:cBhvr>
                                      <p:to x="100000" y="100000"/>
                                    </p:animScale>
                                    <p:animScale>
                                      <p:cBhvr>
                                        <p:cTn id="19" dur="1">
                                          <p:stCondLst>
                                            <p:cond delay="323"/>
                                          </p:stCondLst>
                                        </p:cTn>
                                        <p:tgtEl>
                                          <p:spTgt spid="9"/>
                                        </p:tgtEl>
                                      </p:cBhvr>
                                      <p:to x="100000" y="80000"/>
                                    </p:animScale>
                                    <p:animScale>
                                      <p:cBhvr>
                                        <p:cTn id="20" dur="1" decel="50000">
                                          <p:stCondLst>
                                            <p:cond delay="329"/>
                                          </p:stCondLst>
                                        </p:cTn>
                                        <p:tgtEl>
                                          <p:spTgt spid="9"/>
                                        </p:tgtEl>
                                      </p:cBhvr>
                                      <p:to x="100000" y="100000"/>
                                    </p:animScale>
                                    <p:animScale>
                                      <p:cBhvr>
                                        <p:cTn id="21" dur="1">
                                          <p:stCondLst>
                                            <p:cond delay="499"/>
                                          </p:stCondLst>
                                        </p:cTn>
                                        <p:tgtEl>
                                          <p:spTgt spid="9"/>
                                        </p:tgtEl>
                                      </p:cBhvr>
                                      <p:to x="100000" y="90000"/>
                                    </p:animScale>
                                    <p:animScale>
                                      <p:cBhvr>
                                        <p:cTn id="22" dur="1" decel="50000">
                                          <p:stCondLst>
                                            <p:cond delay="499"/>
                                          </p:stCondLst>
                                        </p:cTn>
                                        <p:tgtEl>
                                          <p:spTgt spid="9"/>
                                        </p:tgtEl>
                                      </p:cBhvr>
                                      <p:to x="100000" y="100000"/>
                                    </p:animScale>
                                    <p:animScale>
                                      <p:cBhvr>
                                        <p:cTn id="23" dur="1">
                                          <p:stCondLst>
                                            <p:cond delay="499"/>
                                          </p:stCondLst>
                                        </p:cTn>
                                        <p:tgtEl>
                                          <p:spTgt spid="9"/>
                                        </p:tgtEl>
                                      </p:cBhvr>
                                      <p:to x="100000" y="95000"/>
                                    </p:animScale>
                                    <p:animScale>
                                      <p:cBhvr>
                                        <p:cTn id="24" dur="1" decel="50000">
                                          <p:stCondLst>
                                            <p:cond delay="499"/>
                                          </p:stCondLst>
                                        </p:cTn>
                                        <p:tgtEl>
                                          <p:spTgt spid="9"/>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143">
                                          <p:stCondLst>
                                            <p:cond delay="0"/>
                                          </p:stCondLst>
                                        </p:cTn>
                                        <p:tgtEl>
                                          <p:spTgt spid="4"/>
                                        </p:tgtEl>
                                      </p:cBhvr>
                                    </p:animEffect>
                                    <p:anim calcmode="lin" valueType="num">
                                      <p:cBhvr>
                                        <p:cTn id="29" dur="44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16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163" tmFilter="0, 0; 0.125,0.2665; 0.25,0.4; 0.375,0.465; 0.5,0.5;  0.625,0.535; 0.75,0.6; 0.875,0.7335; 1,1">
                                          <p:stCondLst>
                                            <p:cond delay="163"/>
                                          </p:stCondLst>
                                        </p:cTn>
                                        <p:tgtEl>
                                          <p:spTgt spid="4"/>
                                        </p:tgtEl>
                                        <p:attrNameLst>
                                          <p:attrName>ppt_y</p:attrName>
                                        </p:attrNameLst>
                                      </p:cBhvr>
                                      <p:tavLst>
                                        <p:tav tm="0" fmla="#ppt_y-sin(pi*$)/9">
                                          <p:val>
                                            <p:fltVal val="0"/>
                                          </p:val>
                                        </p:tav>
                                        <p:tav tm="100000">
                                          <p:val>
                                            <p:fltVal val="1"/>
                                          </p:val>
                                        </p:tav>
                                      </p:tavLst>
                                    </p:anim>
                                    <p:anim calcmode="lin" valueType="num">
                                      <p:cBhvr>
                                        <p:cTn id="32" dur="2" tmFilter="0, 0; 0.125,0.2665; 0.25,0.4; 0.375,0.465; 0.5,0.5;  0.625,0.535; 0.75,0.6; 0.875,0.7335; 1,1">
                                          <p:stCondLst>
                                            <p:cond delay="325"/>
                                          </p:stCondLst>
                                        </p:cTn>
                                        <p:tgtEl>
                                          <p:spTgt spid="4"/>
                                        </p:tgtEl>
                                        <p:attrNameLst>
                                          <p:attrName>ppt_y</p:attrName>
                                        </p:attrNameLst>
                                      </p:cBhvr>
                                      <p:tavLst>
                                        <p:tav tm="0" fmla="#ppt_y-sin(pi*$)/27">
                                          <p:val>
                                            <p:fltVal val="0"/>
                                          </p:val>
                                        </p:tav>
                                        <p:tav tm="100000">
                                          <p:val>
                                            <p:fltVal val="1"/>
                                          </p:val>
                                        </p:tav>
                                      </p:tavLst>
                                    </p:anim>
                                    <p:anim calcmode="lin" valueType="num">
                                      <p:cBhvr>
                                        <p:cTn id="33" dur="1" tmFilter="0, 0; 0.125,0.2665; 0.25,0.4; 0.375,0.465; 0.5,0.5;  0.625,0.535; 0.75,0.6; 0.875,0.7335; 1,1">
                                          <p:stCondLst>
                                            <p:cond delay="499"/>
                                          </p:stCondLst>
                                        </p:cTn>
                                        <p:tgtEl>
                                          <p:spTgt spid="4"/>
                                        </p:tgtEl>
                                        <p:attrNameLst>
                                          <p:attrName>ppt_y</p:attrName>
                                        </p:attrNameLst>
                                      </p:cBhvr>
                                      <p:tavLst>
                                        <p:tav tm="0" fmla="#ppt_y-sin(pi*$)/81">
                                          <p:val>
                                            <p:fltVal val="0"/>
                                          </p:val>
                                        </p:tav>
                                        <p:tav tm="100000">
                                          <p:val>
                                            <p:fltVal val="1"/>
                                          </p:val>
                                        </p:tav>
                                      </p:tavLst>
                                    </p:anim>
                                    <p:animScale>
                                      <p:cBhvr>
                                        <p:cTn id="34" dur="1">
                                          <p:stCondLst>
                                            <p:cond delay="160"/>
                                          </p:stCondLst>
                                        </p:cTn>
                                        <p:tgtEl>
                                          <p:spTgt spid="4"/>
                                        </p:tgtEl>
                                      </p:cBhvr>
                                      <p:to x="100000" y="60000"/>
                                    </p:animScale>
                                    <p:animScale>
                                      <p:cBhvr>
                                        <p:cTn id="35" dur="1" decel="50000">
                                          <p:stCondLst>
                                            <p:cond delay="166"/>
                                          </p:stCondLst>
                                        </p:cTn>
                                        <p:tgtEl>
                                          <p:spTgt spid="4"/>
                                        </p:tgtEl>
                                      </p:cBhvr>
                                      <p:to x="100000" y="100000"/>
                                    </p:animScale>
                                    <p:animScale>
                                      <p:cBhvr>
                                        <p:cTn id="36" dur="1">
                                          <p:stCondLst>
                                            <p:cond delay="323"/>
                                          </p:stCondLst>
                                        </p:cTn>
                                        <p:tgtEl>
                                          <p:spTgt spid="4"/>
                                        </p:tgtEl>
                                      </p:cBhvr>
                                      <p:to x="100000" y="80000"/>
                                    </p:animScale>
                                    <p:animScale>
                                      <p:cBhvr>
                                        <p:cTn id="37" dur="1" decel="50000">
                                          <p:stCondLst>
                                            <p:cond delay="329"/>
                                          </p:stCondLst>
                                        </p:cTn>
                                        <p:tgtEl>
                                          <p:spTgt spid="4"/>
                                        </p:tgtEl>
                                      </p:cBhvr>
                                      <p:to x="100000" y="100000"/>
                                    </p:animScale>
                                    <p:animScale>
                                      <p:cBhvr>
                                        <p:cTn id="38" dur="1">
                                          <p:stCondLst>
                                            <p:cond delay="499"/>
                                          </p:stCondLst>
                                        </p:cTn>
                                        <p:tgtEl>
                                          <p:spTgt spid="4"/>
                                        </p:tgtEl>
                                      </p:cBhvr>
                                      <p:to x="100000" y="90000"/>
                                    </p:animScale>
                                    <p:animScale>
                                      <p:cBhvr>
                                        <p:cTn id="39" dur="1" decel="50000">
                                          <p:stCondLst>
                                            <p:cond delay="499"/>
                                          </p:stCondLst>
                                        </p:cTn>
                                        <p:tgtEl>
                                          <p:spTgt spid="4"/>
                                        </p:tgtEl>
                                      </p:cBhvr>
                                      <p:to x="100000" y="100000"/>
                                    </p:animScale>
                                    <p:animScale>
                                      <p:cBhvr>
                                        <p:cTn id="40" dur="1">
                                          <p:stCondLst>
                                            <p:cond delay="499"/>
                                          </p:stCondLst>
                                        </p:cTn>
                                        <p:tgtEl>
                                          <p:spTgt spid="4"/>
                                        </p:tgtEl>
                                      </p:cBhvr>
                                      <p:to x="100000" y="95000"/>
                                    </p:animScale>
                                    <p:animScale>
                                      <p:cBhvr>
                                        <p:cTn id="41" dur="1" decel="50000">
                                          <p:stCondLst>
                                            <p:cond delay="499"/>
                                          </p:stCondLst>
                                        </p:cTn>
                                        <p:tgtEl>
                                          <p:spTgt spid="4"/>
                                        </p:tgtEl>
                                      </p:cBhvr>
                                      <p:to x="100000" y="100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教学工作概述</a:t>
            </a: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1821" t="13355" r="8835" b="6623"/>
          <a:stretch>
            <a:fillRect/>
          </a:stretch>
        </p:blipFill>
        <p:spPr>
          <a:xfrm>
            <a:off x="6879204" y="2084021"/>
            <a:ext cx="4727502" cy="4767819"/>
          </a:xfrm>
          <a:prstGeom prst="rect">
            <a:avLst/>
          </a:prstGeom>
        </p:spPr>
      </p:pic>
      <p:sp>
        <p:nvSpPr>
          <p:cNvPr id="12" name="文本框 11"/>
          <p:cNvSpPr txBox="1"/>
          <p:nvPr/>
        </p:nvSpPr>
        <p:spPr>
          <a:xfrm>
            <a:off x="2136300" y="162235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3" name="文本框 12"/>
          <p:cNvSpPr txBox="1"/>
          <p:nvPr/>
        </p:nvSpPr>
        <p:spPr>
          <a:xfrm>
            <a:off x="1853825" y="1921838"/>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4" name="文本框 13"/>
          <p:cNvSpPr txBox="1"/>
          <p:nvPr/>
        </p:nvSpPr>
        <p:spPr>
          <a:xfrm>
            <a:off x="5181585" y="162235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5" name="文本框 14"/>
          <p:cNvSpPr txBox="1"/>
          <p:nvPr/>
        </p:nvSpPr>
        <p:spPr>
          <a:xfrm>
            <a:off x="4899110" y="1921838"/>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6" name="文本框 15"/>
          <p:cNvSpPr txBox="1"/>
          <p:nvPr/>
        </p:nvSpPr>
        <p:spPr>
          <a:xfrm>
            <a:off x="6438180" y="339793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7" name="文本框 16"/>
          <p:cNvSpPr txBox="1"/>
          <p:nvPr/>
        </p:nvSpPr>
        <p:spPr>
          <a:xfrm>
            <a:off x="6155705" y="3697418"/>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8" name="文本框 17"/>
          <p:cNvSpPr txBox="1"/>
          <p:nvPr/>
        </p:nvSpPr>
        <p:spPr>
          <a:xfrm>
            <a:off x="3672829" y="339793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9" name="文本框 18"/>
          <p:cNvSpPr txBox="1"/>
          <p:nvPr/>
        </p:nvSpPr>
        <p:spPr>
          <a:xfrm>
            <a:off x="3390354" y="3697418"/>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25439" t="5062" r="17576" b="13299"/>
          <a:stretch>
            <a:fillRect/>
          </a:stretch>
        </p:blipFill>
        <p:spPr>
          <a:xfrm>
            <a:off x="1417838" y="3820911"/>
            <a:ext cx="2007352" cy="28758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教学工作概述</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5100" t="13356" r="7960" b="12131"/>
          <a:stretch>
            <a:fillRect/>
          </a:stretch>
        </p:blipFill>
        <p:spPr>
          <a:xfrm>
            <a:off x="1444048" y="4418621"/>
            <a:ext cx="1416955" cy="1372268"/>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8324" t="12022" r="3588" b="7978"/>
          <a:stretch>
            <a:fillRect/>
          </a:stretch>
        </p:blipFill>
        <p:spPr>
          <a:xfrm>
            <a:off x="1998685" y="2131141"/>
            <a:ext cx="2858126" cy="2595717"/>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5100" t="13356" r="7960" b="12131"/>
          <a:stretch>
            <a:fillRect/>
          </a:stretch>
        </p:blipFill>
        <p:spPr>
          <a:xfrm>
            <a:off x="4619843" y="4418621"/>
            <a:ext cx="1416955" cy="1372268"/>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8324" t="12022" r="3588" b="7978"/>
          <a:stretch>
            <a:fillRect/>
          </a:stretch>
        </p:blipFill>
        <p:spPr>
          <a:xfrm>
            <a:off x="5174480" y="2131141"/>
            <a:ext cx="2858126" cy="2595717"/>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15100" t="13356" r="7960" b="12131"/>
          <a:stretch>
            <a:fillRect/>
          </a:stretch>
        </p:blipFill>
        <p:spPr>
          <a:xfrm>
            <a:off x="7795638" y="4418621"/>
            <a:ext cx="1416955" cy="137226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8324" t="12022" r="3588" b="7978"/>
          <a:stretch>
            <a:fillRect/>
          </a:stretch>
        </p:blipFill>
        <p:spPr>
          <a:xfrm>
            <a:off x="8350275" y="2131141"/>
            <a:ext cx="2858126" cy="2595717"/>
          </a:xfrm>
          <a:prstGeom prst="rect">
            <a:avLst/>
          </a:prstGeom>
        </p:spPr>
      </p:pic>
      <p:sp>
        <p:nvSpPr>
          <p:cNvPr id="15" name="文本框 14"/>
          <p:cNvSpPr txBox="1"/>
          <p:nvPr/>
        </p:nvSpPr>
        <p:spPr>
          <a:xfrm>
            <a:off x="2416234" y="2805615"/>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6" name="文本框 15"/>
          <p:cNvSpPr txBox="1"/>
          <p:nvPr/>
        </p:nvSpPr>
        <p:spPr>
          <a:xfrm>
            <a:off x="2133759" y="3105097"/>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7" name="文本框 16"/>
          <p:cNvSpPr txBox="1"/>
          <p:nvPr/>
        </p:nvSpPr>
        <p:spPr>
          <a:xfrm>
            <a:off x="5603982" y="2805615"/>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8" name="文本框 17"/>
          <p:cNvSpPr txBox="1"/>
          <p:nvPr/>
        </p:nvSpPr>
        <p:spPr>
          <a:xfrm>
            <a:off x="5321507" y="3105097"/>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9" name="文本框 18"/>
          <p:cNvSpPr txBox="1"/>
          <p:nvPr/>
        </p:nvSpPr>
        <p:spPr>
          <a:xfrm>
            <a:off x="8782753" y="2847646"/>
            <a:ext cx="2033752" cy="461665"/>
          </a:xfrm>
          <a:prstGeom prst="rect">
            <a:avLst/>
          </a:prstGeom>
          <a:noFill/>
        </p:spPr>
        <p:txBody>
          <a:bodyPr wrap="square" rtlCol="0">
            <a:spAutoFit/>
          </a:bodyPr>
          <a:lstStyle/>
          <a:p>
            <a:pPr algn="ct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20" name="文本框 19"/>
          <p:cNvSpPr txBox="1"/>
          <p:nvPr/>
        </p:nvSpPr>
        <p:spPr>
          <a:xfrm>
            <a:off x="8500278" y="3147128"/>
            <a:ext cx="2513190" cy="571054"/>
          </a:xfrm>
          <a:prstGeom prst="rect">
            <a:avLst/>
          </a:prstGeom>
          <a:noFill/>
        </p:spPr>
        <p:txBody>
          <a:bodyPr wrap="square" rtlCol="0">
            <a:spAutoFit/>
          </a:bodyPr>
          <a:lstStyle/>
          <a:p>
            <a:pPr algn="ct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教学工作概述</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10510" t="23345" r="19544" b="14973"/>
          <a:stretch>
            <a:fillRect/>
          </a:stretch>
        </p:blipFill>
        <p:spPr>
          <a:xfrm>
            <a:off x="1154242" y="2023671"/>
            <a:ext cx="1593587" cy="1405329"/>
          </a:xfrm>
          <a:prstGeom prst="rect">
            <a:avLst/>
          </a:prstGeom>
        </p:spPr>
      </p:pic>
      <p:sp>
        <p:nvSpPr>
          <p:cNvPr id="10" name="文本框 9"/>
          <p:cNvSpPr txBox="1"/>
          <p:nvPr/>
        </p:nvSpPr>
        <p:spPr>
          <a:xfrm>
            <a:off x="2808317" y="2220998"/>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1" name="文本框 10"/>
          <p:cNvSpPr txBox="1"/>
          <p:nvPr/>
        </p:nvSpPr>
        <p:spPr>
          <a:xfrm>
            <a:off x="2808317" y="2555776"/>
            <a:ext cx="2513190"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10510" t="23345" r="19544" b="14973"/>
          <a:stretch>
            <a:fillRect/>
          </a:stretch>
        </p:blipFill>
        <p:spPr>
          <a:xfrm>
            <a:off x="1736279" y="3960698"/>
            <a:ext cx="1593587" cy="1405329"/>
          </a:xfrm>
          <a:prstGeom prst="rect">
            <a:avLst/>
          </a:prstGeom>
        </p:spPr>
      </p:pic>
      <p:sp>
        <p:nvSpPr>
          <p:cNvPr id="13" name="文本框 12"/>
          <p:cNvSpPr txBox="1"/>
          <p:nvPr/>
        </p:nvSpPr>
        <p:spPr>
          <a:xfrm>
            <a:off x="3390354" y="4158025"/>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4" name="文本框 13"/>
          <p:cNvSpPr txBox="1"/>
          <p:nvPr/>
        </p:nvSpPr>
        <p:spPr>
          <a:xfrm>
            <a:off x="3390354" y="4492803"/>
            <a:ext cx="2513190"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10510" t="23345" r="19544" b="14973"/>
          <a:stretch>
            <a:fillRect/>
          </a:stretch>
        </p:blipFill>
        <p:spPr>
          <a:xfrm>
            <a:off x="5706419" y="2140477"/>
            <a:ext cx="1593587" cy="1405329"/>
          </a:xfrm>
          <a:prstGeom prst="rect">
            <a:avLst/>
          </a:prstGeom>
        </p:spPr>
      </p:pic>
      <p:sp>
        <p:nvSpPr>
          <p:cNvPr id="16" name="文本框 15"/>
          <p:cNvSpPr txBox="1"/>
          <p:nvPr/>
        </p:nvSpPr>
        <p:spPr>
          <a:xfrm>
            <a:off x="7360494" y="2337804"/>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7" name="文本框 16"/>
          <p:cNvSpPr txBox="1"/>
          <p:nvPr/>
        </p:nvSpPr>
        <p:spPr>
          <a:xfrm>
            <a:off x="7360494" y="2672582"/>
            <a:ext cx="2513190"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10510" t="23345" r="19544" b="14973"/>
          <a:stretch>
            <a:fillRect/>
          </a:stretch>
        </p:blipFill>
        <p:spPr>
          <a:xfrm>
            <a:off x="6288456" y="4077504"/>
            <a:ext cx="1593587" cy="1405329"/>
          </a:xfrm>
          <a:prstGeom prst="rect">
            <a:avLst/>
          </a:prstGeom>
        </p:spPr>
      </p:pic>
      <p:sp>
        <p:nvSpPr>
          <p:cNvPr id="19" name="文本框 18"/>
          <p:cNvSpPr txBox="1"/>
          <p:nvPr/>
        </p:nvSpPr>
        <p:spPr>
          <a:xfrm>
            <a:off x="7942531" y="4274831"/>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20" name="文本框 19"/>
          <p:cNvSpPr txBox="1"/>
          <p:nvPr/>
        </p:nvSpPr>
        <p:spPr>
          <a:xfrm>
            <a:off x="7942531" y="4609609"/>
            <a:ext cx="2513190"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教学工作概述</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794" t="16721" r="3807" b="9945"/>
          <a:stretch>
            <a:fillRect/>
          </a:stretch>
        </p:blipFill>
        <p:spPr>
          <a:xfrm>
            <a:off x="4042347" y="1952312"/>
            <a:ext cx="4107305" cy="3369196"/>
          </a:xfrm>
          <a:prstGeom prst="rect">
            <a:avLst/>
          </a:prstGeom>
        </p:spPr>
      </p:pic>
      <p:sp>
        <p:nvSpPr>
          <p:cNvPr id="10" name="文本框 9"/>
          <p:cNvSpPr txBox="1"/>
          <p:nvPr/>
        </p:nvSpPr>
        <p:spPr>
          <a:xfrm>
            <a:off x="7915130" y="2202893"/>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1" name="文本框 10"/>
          <p:cNvSpPr txBox="1"/>
          <p:nvPr/>
        </p:nvSpPr>
        <p:spPr>
          <a:xfrm>
            <a:off x="7915130" y="2537671"/>
            <a:ext cx="2513190"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2" name="文本框 11"/>
          <p:cNvSpPr txBox="1"/>
          <p:nvPr/>
        </p:nvSpPr>
        <p:spPr>
          <a:xfrm>
            <a:off x="8420213" y="4296396"/>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3" name="文本框 12"/>
          <p:cNvSpPr txBox="1"/>
          <p:nvPr/>
        </p:nvSpPr>
        <p:spPr>
          <a:xfrm>
            <a:off x="8420213" y="4631174"/>
            <a:ext cx="2513190"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4" name="文本框 13"/>
          <p:cNvSpPr txBox="1"/>
          <p:nvPr/>
        </p:nvSpPr>
        <p:spPr>
          <a:xfrm>
            <a:off x="1860534" y="2262853"/>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5" name="文本框 14"/>
          <p:cNvSpPr txBox="1"/>
          <p:nvPr/>
        </p:nvSpPr>
        <p:spPr>
          <a:xfrm>
            <a:off x="1380849" y="2567651"/>
            <a:ext cx="2513190" cy="571054"/>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
        <p:nvSpPr>
          <p:cNvPr id="16" name="文本框 15"/>
          <p:cNvSpPr txBox="1"/>
          <p:nvPr/>
        </p:nvSpPr>
        <p:spPr>
          <a:xfrm>
            <a:off x="1616109" y="4266415"/>
            <a:ext cx="2033752" cy="461665"/>
          </a:xfrm>
          <a:prstGeom prst="rect">
            <a:avLst/>
          </a:prstGeom>
          <a:noFill/>
        </p:spPr>
        <p:txBody>
          <a:bodyPr wrap="square" rtlCol="0">
            <a:spAutoFit/>
          </a:bodyPr>
          <a:lstStyle/>
          <a:p>
            <a:pPr algn="r"/>
            <a:r>
              <a:rPr lang="zh-CN" altLang="en-US" sz="2400" dirty="0">
                <a:solidFill>
                  <a:srgbClr val="FE5A59"/>
                </a:solidFill>
                <a:latin typeface="百变马丁" panose="02010601030101010101" pitchFamily="2" charset="-122"/>
                <a:ea typeface="百变马丁" panose="02010601030101010101" pitchFamily="2" charset="-122"/>
              </a:rPr>
              <a:t>教学工作内容</a:t>
            </a:r>
          </a:p>
        </p:txBody>
      </p:sp>
      <p:sp>
        <p:nvSpPr>
          <p:cNvPr id="17" name="文本框 16"/>
          <p:cNvSpPr txBox="1"/>
          <p:nvPr/>
        </p:nvSpPr>
        <p:spPr>
          <a:xfrm>
            <a:off x="1136424" y="4571213"/>
            <a:ext cx="2513190" cy="571054"/>
          </a:xfrm>
          <a:prstGeom prst="rect">
            <a:avLst/>
          </a:prstGeom>
          <a:noFill/>
        </p:spPr>
        <p:txBody>
          <a:bodyPr wrap="square" rtlCol="0">
            <a:spAutoFit/>
          </a:bodyPr>
          <a:lstStyle/>
          <a:p>
            <a:pPr algn="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5622" r="5418"/>
          <a:stretch>
            <a:fillRect/>
          </a:stretch>
        </p:blipFill>
        <p:spPr>
          <a:xfrm>
            <a:off x="1" y="6160"/>
            <a:ext cx="12192000" cy="6851840"/>
          </a:xfrm>
          <a:prstGeom prst="rect">
            <a:avLst/>
          </a:prstGeom>
        </p:spPr>
      </p:pic>
      <p:sp>
        <p:nvSpPr>
          <p:cNvPr id="5" name="文本框 4"/>
          <p:cNvSpPr txBox="1"/>
          <p:nvPr/>
        </p:nvSpPr>
        <p:spPr>
          <a:xfrm>
            <a:off x="3665430" y="2994280"/>
            <a:ext cx="5333305" cy="1107996"/>
          </a:xfrm>
          <a:prstGeom prst="rect">
            <a:avLst/>
          </a:prstGeom>
          <a:noFill/>
        </p:spPr>
        <p:txBody>
          <a:bodyPr wrap="square" rtlCol="0">
            <a:spAutoFit/>
          </a:bodyPr>
          <a:lstStyle/>
          <a:p>
            <a:r>
              <a:rPr lang="zh-CN" altLang="en-US" sz="6600" dirty="0">
                <a:solidFill>
                  <a:srgbClr val="B65739"/>
                </a:solidFill>
                <a:latin typeface="字体视界-熊孩子体" panose="02000500000000000000" pitchFamily="2" charset="-122"/>
                <a:ea typeface="字体视界-熊孩子体" panose="02000500000000000000" pitchFamily="2" charset="-122"/>
              </a:rPr>
              <a:t>教学方案介绍</a:t>
            </a:r>
          </a:p>
        </p:txBody>
      </p:sp>
      <p:sp>
        <p:nvSpPr>
          <p:cNvPr id="6" name="文本框 5"/>
          <p:cNvSpPr txBox="1"/>
          <p:nvPr/>
        </p:nvSpPr>
        <p:spPr>
          <a:xfrm>
            <a:off x="6096000" y="1193788"/>
            <a:ext cx="1603535" cy="1569660"/>
          </a:xfrm>
          <a:prstGeom prst="rect">
            <a:avLst/>
          </a:prstGeom>
          <a:noFill/>
        </p:spPr>
        <p:txBody>
          <a:bodyPr wrap="square" rtlCol="0">
            <a:spAutoFit/>
          </a:bodyPr>
          <a:lstStyle/>
          <a:p>
            <a:r>
              <a:rPr lang="en-US" altLang="zh-CN" sz="9600" dirty="0">
                <a:solidFill>
                  <a:srgbClr val="FE5A59"/>
                </a:solidFill>
                <a:latin typeface="字体视界-熊孩子体" panose="02000500000000000000" pitchFamily="2" charset="-122"/>
                <a:ea typeface="字体视界-熊孩子体" panose="02000500000000000000" pitchFamily="2" charset="-122"/>
              </a:rPr>
              <a:t>02</a:t>
            </a:r>
            <a:endParaRPr lang="zh-CN" altLang="en-US" sz="9600" dirty="0">
              <a:solidFill>
                <a:srgbClr val="FE5A59"/>
              </a:solidFill>
              <a:latin typeface="字体视界-熊孩子体" panose="02000500000000000000" pitchFamily="2" charset="-122"/>
              <a:ea typeface="字体视界-熊孩子体" panose="02000500000000000000" pitchFamily="2" charset="-122"/>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6849" t="13552" r="7673" b="7541"/>
          <a:stretch>
            <a:fillRect/>
          </a:stretch>
        </p:blipFill>
        <p:spPr>
          <a:xfrm>
            <a:off x="4467198" y="878653"/>
            <a:ext cx="2023672" cy="21156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43">
                                          <p:stCondLst>
                                            <p:cond delay="0"/>
                                          </p:stCondLst>
                                        </p:cTn>
                                        <p:tgtEl>
                                          <p:spTgt spid="7"/>
                                        </p:tgtEl>
                                      </p:cBhvr>
                                    </p:animEffect>
                                    <p:anim calcmode="lin" valueType="num">
                                      <p:cBhvr>
                                        <p:cTn id="12" dur="44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16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163" tmFilter="0, 0; 0.125,0.2665; 0.25,0.4; 0.375,0.465; 0.5,0.5;  0.625,0.535; 0.75,0.6; 0.875,0.7335; 1,1">
                                          <p:stCondLst>
                                            <p:cond delay="163"/>
                                          </p:stCondLst>
                                        </p:cTn>
                                        <p:tgtEl>
                                          <p:spTgt spid="7"/>
                                        </p:tgtEl>
                                        <p:attrNameLst>
                                          <p:attrName>ppt_y</p:attrName>
                                        </p:attrNameLst>
                                      </p:cBhvr>
                                      <p:tavLst>
                                        <p:tav tm="0" fmla="#ppt_y-sin(pi*$)/9">
                                          <p:val>
                                            <p:fltVal val="0"/>
                                          </p:val>
                                        </p:tav>
                                        <p:tav tm="100000">
                                          <p:val>
                                            <p:fltVal val="1"/>
                                          </p:val>
                                        </p:tav>
                                      </p:tavLst>
                                    </p:anim>
                                    <p:anim calcmode="lin" valueType="num">
                                      <p:cBhvr>
                                        <p:cTn id="15" dur="2" tmFilter="0, 0; 0.125,0.2665; 0.25,0.4; 0.375,0.465; 0.5,0.5;  0.625,0.535; 0.75,0.6; 0.875,0.7335; 1,1">
                                          <p:stCondLst>
                                            <p:cond delay="325"/>
                                          </p:stCondLst>
                                        </p:cTn>
                                        <p:tgtEl>
                                          <p:spTgt spid="7"/>
                                        </p:tgtEl>
                                        <p:attrNameLst>
                                          <p:attrName>ppt_y</p:attrName>
                                        </p:attrNameLst>
                                      </p:cBhvr>
                                      <p:tavLst>
                                        <p:tav tm="0" fmla="#ppt_y-sin(pi*$)/27">
                                          <p:val>
                                            <p:fltVal val="0"/>
                                          </p:val>
                                        </p:tav>
                                        <p:tav tm="100000">
                                          <p:val>
                                            <p:fltVal val="1"/>
                                          </p:val>
                                        </p:tav>
                                      </p:tavLst>
                                    </p:anim>
                                    <p:anim calcmode="lin" valueType="num">
                                      <p:cBhvr>
                                        <p:cTn id="16" dur="1" tmFilter="0, 0; 0.125,0.2665; 0.25,0.4; 0.375,0.465; 0.5,0.5;  0.625,0.535; 0.75,0.6; 0.875,0.7335; 1,1">
                                          <p:stCondLst>
                                            <p:cond delay="499"/>
                                          </p:stCondLst>
                                        </p:cTn>
                                        <p:tgtEl>
                                          <p:spTgt spid="7"/>
                                        </p:tgtEl>
                                        <p:attrNameLst>
                                          <p:attrName>ppt_y</p:attrName>
                                        </p:attrNameLst>
                                      </p:cBhvr>
                                      <p:tavLst>
                                        <p:tav tm="0" fmla="#ppt_y-sin(pi*$)/81">
                                          <p:val>
                                            <p:fltVal val="0"/>
                                          </p:val>
                                        </p:tav>
                                        <p:tav tm="100000">
                                          <p:val>
                                            <p:fltVal val="1"/>
                                          </p:val>
                                        </p:tav>
                                      </p:tavLst>
                                    </p:anim>
                                    <p:animScale>
                                      <p:cBhvr>
                                        <p:cTn id="17" dur="1">
                                          <p:stCondLst>
                                            <p:cond delay="160"/>
                                          </p:stCondLst>
                                        </p:cTn>
                                        <p:tgtEl>
                                          <p:spTgt spid="7"/>
                                        </p:tgtEl>
                                      </p:cBhvr>
                                      <p:to x="100000" y="60000"/>
                                    </p:animScale>
                                    <p:animScale>
                                      <p:cBhvr>
                                        <p:cTn id="18" dur="1" decel="50000">
                                          <p:stCondLst>
                                            <p:cond delay="166"/>
                                          </p:stCondLst>
                                        </p:cTn>
                                        <p:tgtEl>
                                          <p:spTgt spid="7"/>
                                        </p:tgtEl>
                                      </p:cBhvr>
                                      <p:to x="100000" y="100000"/>
                                    </p:animScale>
                                    <p:animScale>
                                      <p:cBhvr>
                                        <p:cTn id="19" dur="1">
                                          <p:stCondLst>
                                            <p:cond delay="323"/>
                                          </p:stCondLst>
                                        </p:cTn>
                                        <p:tgtEl>
                                          <p:spTgt spid="7"/>
                                        </p:tgtEl>
                                      </p:cBhvr>
                                      <p:to x="100000" y="80000"/>
                                    </p:animScale>
                                    <p:animScale>
                                      <p:cBhvr>
                                        <p:cTn id="20" dur="1" decel="50000">
                                          <p:stCondLst>
                                            <p:cond delay="329"/>
                                          </p:stCondLst>
                                        </p:cTn>
                                        <p:tgtEl>
                                          <p:spTgt spid="7"/>
                                        </p:tgtEl>
                                      </p:cBhvr>
                                      <p:to x="100000" y="100000"/>
                                    </p:animScale>
                                    <p:animScale>
                                      <p:cBhvr>
                                        <p:cTn id="21" dur="1">
                                          <p:stCondLst>
                                            <p:cond delay="499"/>
                                          </p:stCondLst>
                                        </p:cTn>
                                        <p:tgtEl>
                                          <p:spTgt spid="7"/>
                                        </p:tgtEl>
                                      </p:cBhvr>
                                      <p:to x="100000" y="90000"/>
                                    </p:animScale>
                                    <p:animScale>
                                      <p:cBhvr>
                                        <p:cTn id="22" dur="1" decel="50000">
                                          <p:stCondLst>
                                            <p:cond delay="499"/>
                                          </p:stCondLst>
                                        </p:cTn>
                                        <p:tgtEl>
                                          <p:spTgt spid="7"/>
                                        </p:tgtEl>
                                      </p:cBhvr>
                                      <p:to x="100000" y="100000"/>
                                    </p:animScale>
                                    <p:animScale>
                                      <p:cBhvr>
                                        <p:cTn id="23" dur="1">
                                          <p:stCondLst>
                                            <p:cond delay="499"/>
                                          </p:stCondLst>
                                        </p:cTn>
                                        <p:tgtEl>
                                          <p:spTgt spid="7"/>
                                        </p:tgtEl>
                                      </p:cBhvr>
                                      <p:to x="100000" y="95000"/>
                                    </p:animScale>
                                    <p:animScale>
                                      <p:cBhvr>
                                        <p:cTn id="24" dur="1" decel="50000">
                                          <p:stCondLst>
                                            <p:cond delay="499"/>
                                          </p:stCondLst>
                                        </p:cTn>
                                        <p:tgtEl>
                                          <p:spTgt spid="7"/>
                                        </p:tgtEl>
                                      </p:cBhvr>
                                      <p:to x="100000" y="100000"/>
                                    </p:animScale>
                                  </p:childTnLst>
                                </p:cTn>
                              </p:par>
                            </p:childTnLst>
                          </p:cTn>
                        </p:par>
                        <p:par>
                          <p:cTn id="25" fill="hold">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143">
                                          <p:stCondLst>
                                            <p:cond delay="0"/>
                                          </p:stCondLst>
                                        </p:cTn>
                                        <p:tgtEl>
                                          <p:spTgt spid="6"/>
                                        </p:tgtEl>
                                      </p:cBhvr>
                                    </p:animEffect>
                                    <p:anim calcmode="lin" valueType="num">
                                      <p:cBhvr>
                                        <p:cTn id="29" dur="44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16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163" tmFilter="0, 0; 0.125,0.2665; 0.25,0.4; 0.375,0.465; 0.5,0.5;  0.625,0.535; 0.75,0.6; 0.875,0.7335; 1,1">
                                          <p:stCondLst>
                                            <p:cond delay="163"/>
                                          </p:stCondLst>
                                        </p:cTn>
                                        <p:tgtEl>
                                          <p:spTgt spid="6"/>
                                        </p:tgtEl>
                                        <p:attrNameLst>
                                          <p:attrName>ppt_y</p:attrName>
                                        </p:attrNameLst>
                                      </p:cBhvr>
                                      <p:tavLst>
                                        <p:tav tm="0" fmla="#ppt_y-sin(pi*$)/9">
                                          <p:val>
                                            <p:fltVal val="0"/>
                                          </p:val>
                                        </p:tav>
                                        <p:tav tm="100000">
                                          <p:val>
                                            <p:fltVal val="1"/>
                                          </p:val>
                                        </p:tav>
                                      </p:tavLst>
                                    </p:anim>
                                    <p:anim calcmode="lin" valueType="num">
                                      <p:cBhvr>
                                        <p:cTn id="32" dur="2" tmFilter="0, 0; 0.125,0.2665; 0.25,0.4; 0.375,0.465; 0.5,0.5;  0.625,0.535; 0.75,0.6; 0.875,0.7335; 1,1">
                                          <p:stCondLst>
                                            <p:cond delay="325"/>
                                          </p:stCondLst>
                                        </p:cTn>
                                        <p:tgtEl>
                                          <p:spTgt spid="6"/>
                                        </p:tgtEl>
                                        <p:attrNameLst>
                                          <p:attrName>ppt_y</p:attrName>
                                        </p:attrNameLst>
                                      </p:cBhvr>
                                      <p:tavLst>
                                        <p:tav tm="0" fmla="#ppt_y-sin(pi*$)/27">
                                          <p:val>
                                            <p:fltVal val="0"/>
                                          </p:val>
                                        </p:tav>
                                        <p:tav tm="100000">
                                          <p:val>
                                            <p:fltVal val="1"/>
                                          </p:val>
                                        </p:tav>
                                      </p:tavLst>
                                    </p:anim>
                                    <p:anim calcmode="lin" valueType="num">
                                      <p:cBhvr>
                                        <p:cTn id="33" dur="1" tmFilter="0, 0; 0.125,0.2665; 0.25,0.4; 0.375,0.465; 0.5,0.5;  0.625,0.535; 0.75,0.6; 0.875,0.7335; 1,1">
                                          <p:stCondLst>
                                            <p:cond delay="499"/>
                                          </p:stCondLst>
                                        </p:cTn>
                                        <p:tgtEl>
                                          <p:spTgt spid="6"/>
                                        </p:tgtEl>
                                        <p:attrNameLst>
                                          <p:attrName>ppt_y</p:attrName>
                                        </p:attrNameLst>
                                      </p:cBhvr>
                                      <p:tavLst>
                                        <p:tav tm="0" fmla="#ppt_y-sin(pi*$)/81">
                                          <p:val>
                                            <p:fltVal val="0"/>
                                          </p:val>
                                        </p:tav>
                                        <p:tav tm="100000">
                                          <p:val>
                                            <p:fltVal val="1"/>
                                          </p:val>
                                        </p:tav>
                                      </p:tavLst>
                                    </p:anim>
                                    <p:animScale>
                                      <p:cBhvr>
                                        <p:cTn id="34" dur="1">
                                          <p:stCondLst>
                                            <p:cond delay="160"/>
                                          </p:stCondLst>
                                        </p:cTn>
                                        <p:tgtEl>
                                          <p:spTgt spid="6"/>
                                        </p:tgtEl>
                                      </p:cBhvr>
                                      <p:to x="100000" y="60000"/>
                                    </p:animScale>
                                    <p:animScale>
                                      <p:cBhvr>
                                        <p:cTn id="35" dur="1" decel="50000">
                                          <p:stCondLst>
                                            <p:cond delay="166"/>
                                          </p:stCondLst>
                                        </p:cTn>
                                        <p:tgtEl>
                                          <p:spTgt spid="6"/>
                                        </p:tgtEl>
                                      </p:cBhvr>
                                      <p:to x="100000" y="100000"/>
                                    </p:animScale>
                                    <p:animScale>
                                      <p:cBhvr>
                                        <p:cTn id="36" dur="1">
                                          <p:stCondLst>
                                            <p:cond delay="323"/>
                                          </p:stCondLst>
                                        </p:cTn>
                                        <p:tgtEl>
                                          <p:spTgt spid="6"/>
                                        </p:tgtEl>
                                      </p:cBhvr>
                                      <p:to x="100000" y="80000"/>
                                    </p:animScale>
                                    <p:animScale>
                                      <p:cBhvr>
                                        <p:cTn id="37" dur="1" decel="50000">
                                          <p:stCondLst>
                                            <p:cond delay="329"/>
                                          </p:stCondLst>
                                        </p:cTn>
                                        <p:tgtEl>
                                          <p:spTgt spid="6"/>
                                        </p:tgtEl>
                                      </p:cBhvr>
                                      <p:to x="100000" y="100000"/>
                                    </p:animScale>
                                    <p:animScale>
                                      <p:cBhvr>
                                        <p:cTn id="38" dur="1">
                                          <p:stCondLst>
                                            <p:cond delay="499"/>
                                          </p:stCondLst>
                                        </p:cTn>
                                        <p:tgtEl>
                                          <p:spTgt spid="6"/>
                                        </p:tgtEl>
                                      </p:cBhvr>
                                      <p:to x="100000" y="90000"/>
                                    </p:animScale>
                                    <p:animScale>
                                      <p:cBhvr>
                                        <p:cTn id="39" dur="1" decel="50000">
                                          <p:stCondLst>
                                            <p:cond delay="499"/>
                                          </p:stCondLst>
                                        </p:cTn>
                                        <p:tgtEl>
                                          <p:spTgt spid="6"/>
                                        </p:tgtEl>
                                      </p:cBhvr>
                                      <p:to x="100000" y="100000"/>
                                    </p:animScale>
                                    <p:animScale>
                                      <p:cBhvr>
                                        <p:cTn id="40" dur="1">
                                          <p:stCondLst>
                                            <p:cond delay="499"/>
                                          </p:stCondLst>
                                        </p:cTn>
                                        <p:tgtEl>
                                          <p:spTgt spid="6"/>
                                        </p:tgtEl>
                                      </p:cBhvr>
                                      <p:to x="100000" y="95000"/>
                                    </p:animScale>
                                    <p:animScale>
                                      <p:cBhvr>
                                        <p:cTn id="41" dur="1" decel="50000">
                                          <p:stCondLst>
                                            <p:cond delay="499"/>
                                          </p:stCondLst>
                                        </p:cTn>
                                        <p:tgtEl>
                                          <p:spTgt spid="6"/>
                                        </p:tgtEl>
                                      </p:cBhvr>
                                      <p:to x="100000" y="100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06996" cy="6851841"/>
            <a:chOff x="-14996" y="0"/>
            <a:chExt cx="12221992" cy="6851841"/>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96" y="1"/>
              <a:ext cx="12206996" cy="6851840"/>
            </a:xfrm>
            <a:prstGeom prst="rect">
              <a:avLst/>
            </a:prstGeom>
          </p:spPr>
        </p:pic>
        <p:sp>
          <p:nvSpPr>
            <p:cNvPr id="3" name="矩形: 圆角 2"/>
            <p:cNvSpPr/>
            <p:nvPr/>
          </p:nvSpPr>
          <p:spPr>
            <a:xfrm>
              <a:off x="-14996" y="0"/>
              <a:ext cx="12221992" cy="6851840"/>
            </a:xfrm>
            <a:prstGeom prst="roundRect">
              <a:avLst>
                <a:gd name="adj" fmla="val 40155"/>
              </a:avLst>
            </a:prstGeom>
            <a:solidFill>
              <a:srgbClr val="FF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398" r="7050"/>
          <a:stretch>
            <a:fillRect/>
          </a:stretch>
        </p:blipFill>
        <p:spPr>
          <a:xfrm flipH="1">
            <a:off x="4646949" y="173213"/>
            <a:ext cx="674558" cy="973534"/>
          </a:xfrm>
          <a:prstGeom prst="rect">
            <a:avLst/>
          </a:prstGeom>
        </p:spPr>
      </p:pic>
      <p:sp>
        <p:nvSpPr>
          <p:cNvPr id="9" name="文本框 8"/>
          <p:cNvSpPr txBox="1"/>
          <p:nvPr/>
        </p:nvSpPr>
        <p:spPr>
          <a:xfrm>
            <a:off x="5321507" y="454250"/>
            <a:ext cx="2090793" cy="461665"/>
          </a:xfrm>
          <a:prstGeom prst="rect">
            <a:avLst/>
          </a:prstGeom>
          <a:noFill/>
        </p:spPr>
        <p:txBody>
          <a:bodyPr wrap="square" rtlCol="0">
            <a:spAutoFit/>
          </a:bodyPr>
          <a:lstStyle/>
          <a:p>
            <a:r>
              <a:rPr lang="zh-CN" altLang="en-US" sz="2400" dirty="0">
                <a:solidFill>
                  <a:srgbClr val="B65739"/>
                </a:solidFill>
                <a:latin typeface="字体视界-熊孩子体" panose="02000500000000000000" pitchFamily="2" charset="-122"/>
                <a:ea typeface="字体视界-熊孩子体" panose="02000500000000000000" pitchFamily="2" charset="-122"/>
              </a:rPr>
              <a:t>教学方案介绍</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4801" t="4152" r="21803" b="2527"/>
          <a:stretch>
            <a:fillRect/>
          </a:stretch>
        </p:blipFill>
        <p:spPr>
          <a:xfrm>
            <a:off x="1484358" y="1319135"/>
            <a:ext cx="2283333" cy="5130830"/>
          </a:xfrm>
          <a:prstGeom prst="rect">
            <a:avLst/>
          </a:prstGeom>
        </p:spPr>
      </p:pic>
      <p:cxnSp>
        <p:nvCxnSpPr>
          <p:cNvPr id="10" name="直接连接符 9"/>
          <p:cNvCxnSpPr/>
          <p:nvPr/>
        </p:nvCxnSpPr>
        <p:spPr>
          <a:xfrm>
            <a:off x="4047344" y="2773180"/>
            <a:ext cx="6355830" cy="0"/>
          </a:xfrm>
          <a:prstGeom prst="line">
            <a:avLst/>
          </a:prstGeom>
          <a:ln w="28575">
            <a:solidFill>
              <a:srgbClr val="FF84A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47344" y="4169764"/>
            <a:ext cx="6355830" cy="0"/>
          </a:xfrm>
          <a:prstGeom prst="line">
            <a:avLst/>
          </a:prstGeom>
          <a:ln w="28575">
            <a:solidFill>
              <a:srgbClr val="FF84A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047344" y="5611318"/>
            <a:ext cx="6355830" cy="0"/>
          </a:xfrm>
          <a:prstGeom prst="line">
            <a:avLst/>
          </a:prstGeom>
          <a:ln w="28575">
            <a:solidFill>
              <a:srgbClr val="FF84A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038681" y="1842625"/>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20" name="文本框 19"/>
          <p:cNvSpPr txBox="1"/>
          <p:nvPr/>
        </p:nvSpPr>
        <p:spPr>
          <a:xfrm>
            <a:off x="4041018" y="2142107"/>
            <a:ext cx="5882471"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点击此处添加文本内容详细说明点击此处添加文本内容详细说明点击此处添加文本内容详细说明点击此处添加文本内容详细说明点击此处添加文本内容详细说明</a:t>
            </a:r>
          </a:p>
        </p:txBody>
      </p:sp>
      <p:sp>
        <p:nvSpPr>
          <p:cNvPr id="21" name="文本框 20"/>
          <p:cNvSpPr txBox="1"/>
          <p:nvPr/>
        </p:nvSpPr>
        <p:spPr>
          <a:xfrm>
            <a:off x="4036344" y="3299227"/>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22" name="文本框 21"/>
          <p:cNvSpPr txBox="1"/>
          <p:nvPr/>
        </p:nvSpPr>
        <p:spPr>
          <a:xfrm>
            <a:off x="4038681" y="3598709"/>
            <a:ext cx="5882471"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点击此处添加文本内容详细说明点击此处添加文本内容详细说明点击此处添加文本内容详细说明点击此处添加文本内容详细说明点击此处添加文本内容详细说明</a:t>
            </a:r>
          </a:p>
        </p:txBody>
      </p:sp>
      <p:sp>
        <p:nvSpPr>
          <p:cNvPr id="23" name="文本框 22"/>
          <p:cNvSpPr txBox="1"/>
          <p:nvPr/>
        </p:nvSpPr>
        <p:spPr>
          <a:xfrm>
            <a:off x="4045007" y="4684483"/>
            <a:ext cx="2033752" cy="461665"/>
          </a:xfrm>
          <a:prstGeom prst="rect">
            <a:avLst/>
          </a:prstGeom>
          <a:noFill/>
        </p:spPr>
        <p:txBody>
          <a:bodyPr wrap="square" rtlCol="0">
            <a:spAutoFit/>
          </a:bodyPr>
          <a:lstStyle/>
          <a:p>
            <a:r>
              <a:rPr lang="zh-CN" altLang="en-US" sz="2400" dirty="0">
                <a:solidFill>
                  <a:srgbClr val="FE5A59"/>
                </a:solidFill>
                <a:latin typeface="百变马丁" panose="02010601030101010101" pitchFamily="2" charset="-122"/>
                <a:ea typeface="百变马丁" panose="02010601030101010101" pitchFamily="2" charset="-122"/>
              </a:rPr>
              <a:t>教学方案</a:t>
            </a:r>
          </a:p>
        </p:txBody>
      </p:sp>
      <p:sp>
        <p:nvSpPr>
          <p:cNvPr id="24" name="文本框 23"/>
          <p:cNvSpPr txBox="1"/>
          <p:nvPr/>
        </p:nvSpPr>
        <p:spPr>
          <a:xfrm>
            <a:off x="4047344" y="4983965"/>
            <a:ext cx="5882471" cy="571054"/>
          </a:xfrm>
          <a:prstGeom prst="rect">
            <a:avLst/>
          </a:prstGeom>
          <a:noFill/>
        </p:spPr>
        <p:txBody>
          <a:bodyPr wrap="square" rtlCol="0">
            <a:spAutoFit/>
          </a:bodyPr>
          <a:lstStyle/>
          <a:p>
            <a:pPr>
              <a:lnSpc>
                <a:spcPct val="150000"/>
              </a:lnSpc>
            </a:pPr>
            <a:r>
              <a:rPr lang="zh-CN" altLang="en-US" sz="1100" dirty="0">
                <a:solidFill>
                  <a:srgbClr val="FE5A59"/>
                </a:solidFill>
                <a:latin typeface="百变马丁" panose="02010601030101010101" pitchFamily="2" charset="-122"/>
                <a:ea typeface="百变马丁" panose="02010601030101010101" pitchFamily="2" charset="-122"/>
              </a:rPr>
              <a:t>点击此处添加文本内容详细说明点击此处添加文本内容详细说明点击此处添加文本内容详细说明点击此处添加文本内容详细说明点击此处添加文本内容详细说明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P spid="21" grpId="0"/>
      <p:bldP spid="22" grpId="0"/>
      <p:bldP spid="2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宽屏</PresentationFormat>
  <Paragraphs>156</Paragraphs>
  <Slides>23</Slides>
  <Notes>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百变马丁</vt:lpstr>
      <vt:lpstr>等线</vt:lpstr>
      <vt:lpstr>等线 Light</vt:lpstr>
      <vt:lpstr>字体视界-熊孩子体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78</cp:revision>
  <dcterms:created xsi:type="dcterms:W3CDTF">2018-04-18T06:17:00Z</dcterms:created>
  <dcterms:modified xsi:type="dcterms:W3CDTF">2021-02-10T05:53:31Z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