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5"/>
  </p:notesMasterIdLst>
  <p:sldIdLst>
    <p:sldId id="256" r:id="rId3"/>
    <p:sldId id="257" r:id="rId4"/>
    <p:sldId id="258" r:id="rId5"/>
    <p:sldId id="259" r:id="rId6"/>
    <p:sldId id="263" r:id="rId7"/>
    <p:sldId id="262" r:id="rId8"/>
    <p:sldId id="265" r:id="rId9"/>
    <p:sldId id="266" r:id="rId10"/>
    <p:sldId id="260" r:id="rId11"/>
    <p:sldId id="269" r:id="rId12"/>
    <p:sldId id="267" r:id="rId13"/>
    <p:sldId id="264" r:id="rId14"/>
    <p:sldId id="271" r:id="rId15"/>
    <p:sldId id="273" r:id="rId16"/>
    <p:sldId id="261" r:id="rId17"/>
    <p:sldId id="270" r:id="rId18"/>
    <p:sldId id="272" r:id="rId19"/>
    <p:sldId id="268" r:id="rId20"/>
    <p:sldId id="275" r:id="rId21"/>
    <p:sldId id="274" r:id="rId22"/>
    <p:sldId id="276" r:id="rId23"/>
    <p:sldId id="282"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3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8AF"/>
    <a:srgbClr val="D3BF9F"/>
    <a:srgbClr val="F6D8C3"/>
    <a:srgbClr val="FF8B96"/>
    <a:srgbClr val="FFE288"/>
    <a:srgbClr val="9DDCD3"/>
    <a:srgbClr val="C1DBEA"/>
    <a:srgbClr val="C6E7CC"/>
    <a:srgbClr val="DAEFC5"/>
    <a:srgbClr val="A79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6314" autoAdjust="0"/>
  </p:normalViewPr>
  <p:slideViewPr>
    <p:cSldViewPr snapToGrid="0">
      <p:cViewPr varScale="1">
        <p:scale>
          <a:sx n="108" d="100"/>
          <a:sy n="108" d="100"/>
        </p:scale>
        <p:origin x="978" y="132"/>
      </p:cViewPr>
      <p:guideLst>
        <p:guide orient="horz" pos="2160"/>
        <p:guide pos="3840"/>
        <p:guide orient="horz" pos="32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43350994957598E-2"/>
          <c:y val="2.3561207216927098E-2"/>
          <c:w val="0.86189791644711"/>
          <c:h val="0.856775769968112"/>
        </c:manualLayout>
      </c:layout>
      <c:barChart>
        <c:barDir val="col"/>
        <c:grouping val="clustered"/>
        <c:varyColors val="0"/>
        <c:ser>
          <c:idx val="0"/>
          <c:order val="0"/>
          <c:tx>
            <c:strRef>
              <c:f>Sheet1!$B$1</c:f>
              <c:strCache>
                <c:ptCount val="1"/>
                <c:pt idx="0">
                  <c:v>Series 1</c:v>
                </c:pt>
              </c:strCache>
            </c:strRef>
          </c:tx>
          <c:spPr>
            <a:solidFill>
              <a:srgbClr val="F6D8C3"/>
            </a:solidFill>
            <a:ln>
              <a:noFill/>
            </a:ln>
            <a:effectLst/>
          </c:spPr>
          <c:invertIfNegative val="0"/>
          <c:dPt>
            <c:idx val="0"/>
            <c:invertIfNegative val="0"/>
            <c:bubble3D val="0"/>
            <c:extLst>
              <c:ext xmlns:c16="http://schemas.microsoft.com/office/drawing/2014/chart" uri="{C3380CC4-5D6E-409C-BE32-E72D297353CC}">
                <c16:uniqueId val="{00000000-4E66-4314-A25E-43FC332A7515}"/>
              </c:ext>
            </c:extLst>
          </c:dPt>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1-4E66-4314-A25E-43FC332A7515}"/>
            </c:ext>
          </c:extLst>
        </c:ser>
        <c:ser>
          <c:idx val="1"/>
          <c:order val="1"/>
          <c:tx>
            <c:strRef>
              <c:f>Sheet1!$C$1</c:f>
              <c:strCache>
                <c:ptCount val="1"/>
                <c:pt idx="0">
                  <c:v>Series 2</c:v>
                </c:pt>
              </c:strCache>
            </c:strRef>
          </c:tx>
          <c:spPr>
            <a:solidFill>
              <a:srgbClr val="9DDCD3"/>
            </a:solidFill>
            <a:ln>
              <a:noFill/>
            </a:ln>
            <a:effectLst/>
          </c:spPr>
          <c:invertIfNegative val="0"/>
          <c:cat>
            <c:strRef>
              <c:f>Sheet1!$A$2</c:f>
              <c:strCache>
                <c:ptCount val="1"/>
                <c:pt idx="0">
                  <c:v>Category 1</c:v>
                </c:pt>
              </c:strCache>
            </c:strRef>
          </c:cat>
          <c:val>
            <c:numRef>
              <c:f>Sheet1!$C$2</c:f>
              <c:numCache>
                <c:formatCode>General</c:formatCode>
                <c:ptCount val="1"/>
                <c:pt idx="0">
                  <c:v>2.7</c:v>
                </c:pt>
              </c:numCache>
            </c:numRef>
          </c:val>
          <c:extLst>
            <c:ext xmlns:c16="http://schemas.microsoft.com/office/drawing/2014/chart" uri="{C3380CC4-5D6E-409C-BE32-E72D297353CC}">
              <c16:uniqueId val="{00000002-4E66-4314-A25E-43FC332A7515}"/>
            </c:ext>
          </c:extLst>
        </c:ser>
        <c:ser>
          <c:idx val="2"/>
          <c:order val="2"/>
          <c:tx>
            <c:strRef>
              <c:f>Sheet1!$D$1</c:f>
              <c:strCache>
                <c:ptCount val="1"/>
                <c:pt idx="0">
                  <c:v>Series 3</c:v>
                </c:pt>
              </c:strCache>
            </c:strRef>
          </c:tx>
          <c:spPr>
            <a:solidFill>
              <a:srgbClr val="FFE288"/>
            </a:solidFill>
            <a:ln>
              <a:noFill/>
            </a:ln>
            <a:effectLst/>
          </c:spPr>
          <c:invertIfNegative val="0"/>
          <c:cat>
            <c:strRef>
              <c:f>Sheet1!$A$2</c:f>
              <c:strCache>
                <c:ptCount val="1"/>
                <c:pt idx="0">
                  <c:v>Category 1</c:v>
                </c:pt>
              </c:strCache>
            </c:strRef>
          </c:cat>
          <c:val>
            <c:numRef>
              <c:f>Sheet1!$D$2</c:f>
              <c:numCache>
                <c:formatCode>General</c:formatCode>
                <c:ptCount val="1"/>
                <c:pt idx="0">
                  <c:v>3</c:v>
                </c:pt>
              </c:numCache>
            </c:numRef>
          </c:val>
          <c:extLst>
            <c:ext xmlns:c16="http://schemas.microsoft.com/office/drawing/2014/chart" uri="{C3380CC4-5D6E-409C-BE32-E72D297353CC}">
              <c16:uniqueId val="{00000003-4E66-4314-A25E-43FC332A7515}"/>
            </c:ext>
          </c:extLst>
        </c:ser>
        <c:dLbls>
          <c:showLegendKey val="0"/>
          <c:showVal val="0"/>
          <c:showCatName val="0"/>
          <c:showSerName val="0"/>
          <c:showPercent val="0"/>
          <c:showBubbleSize val="0"/>
        </c:dLbls>
        <c:gapWidth val="212"/>
        <c:overlap val="-67"/>
        <c:axId val="137458416"/>
        <c:axId val="137452976"/>
      </c:barChart>
      <c:catAx>
        <c:axId val="137458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37452976"/>
        <c:crosses val="autoZero"/>
        <c:auto val="1"/>
        <c:lblAlgn val="ctr"/>
        <c:lblOffset val="100"/>
        <c:noMultiLvlLbl val="0"/>
      </c:catAx>
      <c:valAx>
        <c:axId val="137452976"/>
        <c:scaling>
          <c:orientation val="minMax"/>
        </c:scaling>
        <c:delete val="0"/>
        <c:axPos val="l"/>
        <c:numFmt formatCode="General" sourceLinked="1"/>
        <c:majorTickMark val="out"/>
        <c:minorTickMark val="none"/>
        <c:tickLblPos val="nextTo"/>
        <c:spPr>
          <a:noFill/>
          <a:ln w="9525" cap="flat" cmpd="sng" algn="ctr">
            <a:solidFill>
              <a:schemeClr val="dk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3745841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DC44A-FDFE-44AF-8696-9CE618E4306F}" type="datetimeFigureOut">
              <a:rPr lang="zh-CN" altLang="en-US" smtClean="0"/>
              <a:t>2021/2/19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0A44A-32D8-4BCF-9055-A55B0A68BE1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F0A44A-32D8-4BCF-9055-A55B0A68BE1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F0A44A-32D8-4BCF-9055-A55B0A68BE1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F0A44A-32D8-4BCF-9055-A55B0A68BE1D}"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88C3299-2A5E-4F94-83AC-D5FE562BBD15}" type="datetimeFigureOut">
              <a:rPr lang="zh-CN" altLang="en-US" smtClean="0"/>
              <a:t>2021/2/19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7C28809-837E-4872-BF1F-BB54BDA765B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88C3299-2A5E-4F94-83AC-D5FE562BBD15}" type="datetimeFigureOut">
              <a:rPr lang="zh-CN" altLang="en-US" smtClean="0"/>
              <a:t>2021/2/19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7C28809-837E-4872-BF1F-BB54BDA765B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88C3299-2A5E-4F94-83AC-D5FE562BBD15}" type="datetimeFigureOut">
              <a:rPr lang="zh-CN" altLang="en-US" smtClean="0"/>
              <a:t>2021/2/19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7C28809-837E-4872-BF1F-BB54BDA765B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2021/2/19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2021/2/19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88C3299-2A5E-4F94-83AC-D5FE562BBD15}" type="datetimeFigureOut">
              <a:rPr lang="zh-CN" altLang="en-US" smtClean="0"/>
              <a:t>2021/2/19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7C28809-837E-4872-BF1F-BB54BDA765B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88C3299-2A5E-4F94-83AC-D5FE562BBD15}" type="datetimeFigureOut">
              <a:rPr lang="zh-CN" altLang="en-US" smtClean="0"/>
              <a:t>2021/2/19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7C28809-837E-4872-BF1F-BB54BDA765B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88C3299-2A5E-4F94-83AC-D5FE562BBD15}" type="datetimeFigureOut">
              <a:rPr lang="zh-CN" altLang="en-US" smtClean="0"/>
              <a:t>2021/2/19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7C28809-837E-4872-BF1F-BB54BDA765B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88C3299-2A5E-4F94-83AC-D5FE562BBD15}" type="datetimeFigureOut">
              <a:rPr lang="zh-CN" altLang="en-US" smtClean="0"/>
              <a:t>2021/2/19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7C28809-837E-4872-BF1F-BB54BDA765BA}" type="slidenum">
              <a:rPr lang="zh-CN" altLang="en-US" smtClean="0"/>
              <a:t>‹#›</a:t>
            </a:fld>
            <a:endParaRPr lang="zh-CN" altLang="en-US"/>
          </a:p>
        </p:txBody>
      </p:sp>
      <p:sp>
        <p:nvSpPr>
          <p:cNvPr id="11" name="TextBox 10"/>
          <p:cNvSpPr txBox="1"/>
          <p:nvPr userDrawn="1"/>
        </p:nvSpPr>
        <p:spPr>
          <a:xfrm>
            <a:off x="17807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88C3299-2A5E-4F94-83AC-D5FE562BBD15}" type="datetimeFigureOut">
              <a:rPr lang="zh-CN" altLang="en-US" smtClean="0"/>
              <a:t>2021/2/19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7C28809-837E-4872-BF1F-BB54BDA765B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88C3299-2A5E-4F94-83AC-D5FE562BBD15}" type="datetimeFigureOut">
              <a:rPr lang="zh-CN" altLang="en-US" smtClean="0"/>
              <a:t>2021/2/19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7C28809-837E-4872-BF1F-BB54BDA765B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88C3299-2A5E-4F94-83AC-D5FE562BBD15}" type="datetimeFigureOut">
              <a:rPr lang="zh-CN" altLang="en-US" smtClean="0"/>
              <a:t>2021/2/19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7C28809-837E-4872-BF1F-BB54BDA765B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88C3299-2A5E-4F94-83AC-D5FE562BBD15}" type="datetimeFigureOut">
              <a:rPr lang="zh-CN" altLang="en-US" smtClean="0"/>
              <a:t>2021/2/19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7C28809-837E-4872-BF1F-BB54BDA765B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8.emf"/><Relationship Id="rId4" Type="http://schemas.openxmlformats.org/officeDocument/2006/relationships/image" Target="../media/image45.emf"/></Relationships>
</file>

<file path=ppt/slides/_rels/slide11.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8.emf"/><Relationship Id="rId7" Type="http://schemas.openxmlformats.org/officeDocument/2006/relationships/image" Target="../media/image5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chart" Target="../charts/chart1.xml"/><Relationship Id="rId9" Type="http://schemas.openxmlformats.org/officeDocument/2006/relationships/image" Target="../media/image53.emf"/></Relationships>
</file>

<file path=ppt/slides/_rels/slide12.xml.rels><?xml version="1.0" encoding="UTF-8" standalone="yes"?>
<Relationships xmlns="http://schemas.openxmlformats.org/package/2006/relationships"><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1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14.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2.png"/><Relationship Id="rId7" Type="http://schemas.openxmlformats.org/officeDocument/2006/relationships/image" Target="../media/image65.emf"/><Relationship Id="rId12" Type="http://schemas.openxmlformats.org/officeDocument/2006/relationships/image" Target="../media/image70.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69.emf"/><Relationship Id="rId5" Type="http://schemas.openxmlformats.org/officeDocument/2006/relationships/image" Target="../media/image64.emf"/><Relationship Id="rId10" Type="http://schemas.openxmlformats.org/officeDocument/2006/relationships/image" Target="../media/image68.emf"/><Relationship Id="rId4" Type="http://schemas.openxmlformats.org/officeDocument/2006/relationships/image" Target="../media/image63.emf"/><Relationship Id="rId9" Type="http://schemas.openxmlformats.org/officeDocument/2006/relationships/image" Target="../media/image67.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14.emf"/><Relationship Id="rId4" Type="http://schemas.openxmlformats.org/officeDocument/2006/relationships/image" Target="../media/image71.emf"/></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image" Target="../media/image52.emf"/><Relationship Id="rId4" Type="http://schemas.openxmlformats.org/officeDocument/2006/relationships/image" Target="../media/image74.emf"/></Relationships>
</file>

<file path=ppt/slides/_rels/slide17.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image" Target="../media/image44.emf"/><Relationship Id="rId7" Type="http://schemas.openxmlformats.org/officeDocument/2006/relationships/image" Target="../media/image7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2.emf"/><Relationship Id="rId4" Type="http://schemas.openxmlformats.org/officeDocument/2006/relationships/image" Target="../media/image76.png"/><Relationship Id="rId9" Type="http://schemas.openxmlformats.org/officeDocument/2006/relationships/image" Target="../media/image80.emf"/></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63.emf"/></Relationships>
</file>

<file path=ppt/slides/_rels/slide19.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image" Target="../media/image82.emf"/><Relationship Id="rId7" Type="http://schemas.openxmlformats.org/officeDocument/2006/relationships/image" Target="../media/image86.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5.emf"/><Relationship Id="rId5" Type="http://schemas.openxmlformats.org/officeDocument/2006/relationships/image" Target="../media/image84.emf"/><Relationship Id="rId4" Type="http://schemas.openxmlformats.org/officeDocument/2006/relationships/image" Target="../media/image83.emf"/><Relationship Id="rId9" Type="http://schemas.openxmlformats.org/officeDocument/2006/relationships/image" Target="../media/image52.emf"/></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70.emf"/></Relationships>
</file>

<file path=ppt/slides/_rels/slide21.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image" Target="../media/image91.emf"/><Relationship Id="rId7" Type="http://schemas.openxmlformats.org/officeDocument/2006/relationships/image" Target="../media/image95.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 Id="rId9" Type="http://schemas.openxmlformats.org/officeDocument/2006/relationships/image" Target="../media/image97.emf"/></Relationships>
</file>

<file path=ppt/slides/_rels/slide2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10" Type="http://schemas.openxmlformats.org/officeDocument/2006/relationships/image" Target="../media/image6.emf"/><Relationship Id="rId4" Type="http://schemas.openxmlformats.org/officeDocument/2006/relationships/image" Target="../media/image27.emf"/><Relationship Id="rId9" Type="http://schemas.openxmlformats.org/officeDocument/2006/relationships/image" Target="../media/image32.emf"/></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emf"/><Relationship Id="rId4" Type="http://schemas.openxmlformats.org/officeDocument/2006/relationships/image" Target="../media/image35.jpeg"/><Relationship Id="rId9" Type="http://schemas.openxmlformats.org/officeDocument/2006/relationships/image" Target="../media/image40.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图片 23"/>
          <p:cNvPicPr>
            <a:picLocks noChangeAspect="1"/>
          </p:cNvPicPr>
          <p:nvPr/>
        </p:nvPicPr>
        <p:blipFill>
          <a:blip r:embed="rId3"/>
          <a:stretch>
            <a:fillRect/>
          </a:stretch>
        </p:blipFill>
        <p:spPr>
          <a:xfrm>
            <a:off x="8805505" y="-1443843"/>
            <a:ext cx="3386495" cy="4020685"/>
          </a:xfrm>
          <a:prstGeom prst="rect">
            <a:avLst/>
          </a:prstGeom>
        </p:spPr>
      </p:pic>
      <p:pic>
        <p:nvPicPr>
          <p:cNvPr id="16" name="图片 15"/>
          <p:cNvPicPr>
            <a:picLocks noChangeAspect="1"/>
          </p:cNvPicPr>
          <p:nvPr/>
        </p:nvPicPr>
        <p:blipFill>
          <a:blip r:embed="rId4"/>
          <a:stretch>
            <a:fillRect/>
          </a:stretch>
        </p:blipFill>
        <p:spPr>
          <a:xfrm>
            <a:off x="3708007" y="886119"/>
            <a:ext cx="577189" cy="811819"/>
          </a:xfrm>
          <a:prstGeom prst="rect">
            <a:avLst/>
          </a:prstGeom>
        </p:spPr>
      </p:pic>
      <p:pic>
        <p:nvPicPr>
          <p:cNvPr id="23" name="图片 22"/>
          <p:cNvPicPr>
            <a:picLocks noChangeAspect="1"/>
          </p:cNvPicPr>
          <p:nvPr/>
        </p:nvPicPr>
        <p:blipFill>
          <a:blip r:embed="rId5"/>
          <a:stretch>
            <a:fillRect/>
          </a:stretch>
        </p:blipFill>
        <p:spPr>
          <a:xfrm>
            <a:off x="0" y="3527437"/>
            <a:ext cx="5888542" cy="3349417"/>
          </a:xfrm>
          <a:prstGeom prst="rect">
            <a:avLst/>
          </a:prstGeom>
        </p:spPr>
      </p:pic>
      <p:pic>
        <p:nvPicPr>
          <p:cNvPr id="28" name="图片 27"/>
          <p:cNvPicPr>
            <a:picLocks noChangeAspect="1"/>
          </p:cNvPicPr>
          <p:nvPr/>
        </p:nvPicPr>
        <p:blipFill>
          <a:blip r:embed="rId6"/>
          <a:stretch>
            <a:fillRect/>
          </a:stretch>
        </p:blipFill>
        <p:spPr>
          <a:xfrm>
            <a:off x="5906704" y="403478"/>
            <a:ext cx="887992" cy="784047"/>
          </a:xfrm>
          <a:prstGeom prst="rect">
            <a:avLst/>
          </a:prstGeom>
        </p:spPr>
      </p:pic>
      <p:pic>
        <p:nvPicPr>
          <p:cNvPr id="27" name="图片 26"/>
          <p:cNvPicPr>
            <a:picLocks noChangeAspect="1"/>
          </p:cNvPicPr>
          <p:nvPr/>
        </p:nvPicPr>
        <p:blipFill>
          <a:blip r:embed="rId7"/>
          <a:stretch>
            <a:fillRect/>
          </a:stretch>
        </p:blipFill>
        <p:spPr>
          <a:xfrm>
            <a:off x="710203" y="272215"/>
            <a:ext cx="1615923" cy="1277563"/>
          </a:xfrm>
          <a:prstGeom prst="rect">
            <a:avLst/>
          </a:prstGeom>
        </p:spPr>
      </p:pic>
      <p:pic>
        <p:nvPicPr>
          <p:cNvPr id="29" name="图片 28"/>
          <p:cNvPicPr>
            <a:picLocks noChangeAspect="1"/>
          </p:cNvPicPr>
          <p:nvPr/>
        </p:nvPicPr>
        <p:blipFill>
          <a:blip r:embed="rId8"/>
          <a:stretch>
            <a:fillRect/>
          </a:stretch>
        </p:blipFill>
        <p:spPr>
          <a:xfrm>
            <a:off x="10548978" y="4517331"/>
            <a:ext cx="672879" cy="684814"/>
          </a:xfrm>
          <a:prstGeom prst="rect">
            <a:avLst/>
          </a:prstGeom>
        </p:spPr>
      </p:pic>
      <p:pic>
        <p:nvPicPr>
          <p:cNvPr id="52" name="图片 51"/>
          <p:cNvPicPr>
            <a:picLocks noChangeAspect="1"/>
          </p:cNvPicPr>
          <p:nvPr/>
        </p:nvPicPr>
        <p:blipFill>
          <a:blip r:embed="rId9"/>
          <a:stretch>
            <a:fillRect/>
          </a:stretch>
        </p:blipFill>
        <p:spPr>
          <a:xfrm>
            <a:off x="7263478" y="1807818"/>
            <a:ext cx="2247004" cy="4425733"/>
          </a:xfrm>
          <a:prstGeom prst="rect">
            <a:avLst/>
          </a:prstGeom>
        </p:spPr>
      </p:pic>
      <p:sp>
        <p:nvSpPr>
          <p:cNvPr id="68" name="矩形 67"/>
          <p:cNvSpPr/>
          <p:nvPr/>
        </p:nvSpPr>
        <p:spPr>
          <a:xfrm>
            <a:off x="1637388" y="2216574"/>
            <a:ext cx="5219597" cy="720536"/>
          </a:xfrm>
          <a:prstGeom prst="rect">
            <a:avLst/>
          </a:prstGeom>
          <a:solidFill>
            <a:srgbClr val="FFE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p:cNvSpPr txBox="1"/>
          <p:nvPr/>
        </p:nvSpPr>
        <p:spPr>
          <a:xfrm>
            <a:off x="1618389" y="2222568"/>
            <a:ext cx="5198068" cy="769441"/>
          </a:xfrm>
          <a:prstGeom prst="rect">
            <a:avLst/>
          </a:prstGeom>
          <a:noFill/>
        </p:spPr>
        <p:txBody>
          <a:bodyPr wrap="square" rtlCol="0">
            <a:spAutoFit/>
          </a:bodyPr>
          <a:lstStyle/>
          <a:p>
            <a:pPr algn="ctr"/>
            <a:r>
              <a:rPr lang="zh-CN" altLang="en-US" sz="4400" spc="300" dirty="0">
                <a:solidFill>
                  <a:srgbClr val="BD533A"/>
                </a:solidFill>
                <a:cs typeface="+mn-ea"/>
                <a:sym typeface="+mn-lt"/>
              </a:rPr>
              <a:t>可爱萌化小动物</a:t>
            </a:r>
          </a:p>
        </p:txBody>
      </p:sp>
      <p:sp>
        <p:nvSpPr>
          <p:cNvPr id="54" name="TextBox 29"/>
          <p:cNvSpPr txBox="1"/>
          <p:nvPr/>
        </p:nvSpPr>
        <p:spPr>
          <a:xfrm>
            <a:off x="1695858" y="3090446"/>
            <a:ext cx="5043130" cy="338554"/>
          </a:xfrm>
          <a:prstGeom prst="rect">
            <a:avLst/>
          </a:prstGeom>
          <a:noFill/>
        </p:spPr>
        <p:txBody>
          <a:bodyPr wrap="square" rtlCol="0">
            <a:spAutoFit/>
          </a:bodyPr>
          <a:lstStyle/>
          <a:p>
            <a:pPr algn="ctr"/>
            <a:r>
              <a:rPr lang="en-US" sz="800" dirty="0">
                <a:solidFill>
                  <a:schemeClr val="accent2">
                    <a:lumMod val="20000"/>
                    <a:lumOff val="80000"/>
                  </a:schemeClr>
                </a:solidFill>
                <a:cs typeface="+mn-ea"/>
                <a:sym typeface="+mn-lt"/>
              </a:rPr>
              <a:t>Entrepreneurial activities differ substantially depending on the type of organization and creativity. Entrepreneurial activities differ substantially depending on the type of organization and creativity.</a:t>
            </a:r>
          </a:p>
        </p:txBody>
      </p:sp>
      <p:pic>
        <p:nvPicPr>
          <p:cNvPr id="67" name="图片 66"/>
          <p:cNvPicPr>
            <a:picLocks noChangeAspect="1"/>
          </p:cNvPicPr>
          <p:nvPr/>
        </p:nvPicPr>
        <p:blipFill>
          <a:blip r:embed="rId10"/>
          <a:stretch>
            <a:fillRect/>
          </a:stretch>
        </p:blipFill>
        <p:spPr>
          <a:xfrm>
            <a:off x="-1331783" y="946462"/>
            <a:ext cx="1274076" cy="1059451"/>
          </a:xfrm>
          <a:prstGeom prst="rect">
            <a:avLst/>
          </a:prstGeom>
        </p:spPr>
      </p:pic>
      <p:sp>
        <p:nvSpPr>
          <p:cNvPr id="57" name="矩形: 圆角 56"/>
          <p:cNvSpPr/>
          <p:nvPr/>
        </p:nvSpPr>
        <p:spPr>
          <a:xfrm>
            <a:off x="3150823" y="3527437"/>
            <a:ext cx="2235200" cy="300936"/>
          </a:xfrm>
          <a:prstGeom prst="roundRect">
            <a:avLst>
              <a:gd name="adj" fmla="val 50000"/>
            </a:avLst>
          </a:prstGeom>
          <a:solidFill>
            <a:srgbClr val="A2E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2E3CD"/>
              </a:solidFill>
              <a:cs typeface="+mn-ea"/>
              <a:sym typeface="+mn-lt"/>
            </a:endParaRPr>
          </a:p>
        </p:txBody>
      </p:sp>
      <p:sp>
        <p:nvSpPr>
          <p:cNvPr id="58" name="文本框 57"/>
          <p:cNvSpPr txBox="1"/>
          <p:nvPr/>
        </p:nvSpPr>
        <p:spPr>
          <a:xfrm>
            <a:off x="3163132" y="3508628"/>
            <a:ext cx="2222891" cy="337185"/>
          </a:xfrm>
          <a:prstGeom prst="rect">
            <a:avLst/>
          </a:prstGeom>
          <a:noFill/>
        </p:spPr>
        <p:txBody>
          <a:bodyPr wrap="square" rtlCol="0">
            <a:spAutoFit/>
          </a:bodyPr>
          <a:lstStyle/>
          <a:p>
            <a:pPr algn="ctr"/>
            <a:r>
              <a:rPr lang="zh-CN" altLang="en-US" sz="1600">
                <a:solidFill>
                  <a:schemeClr val="bg1"/>
                </a:solidFill>
                <a:cs typeface="+mn-ea"/>
                <a:sym typeface="+mn-lt"/>
              </a:rPr>
              <a:t>喜爱</a:t>
            </a:r>
            <a:r>
              <a:rPr lang="en-US" altLang="zh-CN" sz="1600">
                <a:solidFill>
                  <a:schemeClr val="bg1"/>
                </a:solidFill>
                <a:cs typeface="+mn-ea"/>
                <a:sym typeface="+mn-lt"/>
              </a:rPr>
              <a:t>PPT  20XX.1</a:t>
            </a:r>
            <a:endParaRPr lang="zh-CN" altLang="en-US" sz="1600" dirty="0">
              <a:solidFill>
                <a:schemeClr val="bg1"/>
              </a:solidFill>
              <a:cs typeface="+mn-ea"/>
              <a:sym typeface="+mn-lt"/>
            </a:endParaRPr>
          </a:p>
        </p:txBody>
      </p:sp>
      <p:pic>
        <p:nvPicPr>
          <p:cNvPr id="69" name="图片 68"/>
          <p:cNvPicPr>
            <a:picLocks noChangeAspect="1"/>
          </p:cNvPicPr>
          <p:nvPr/>
        </p:nvPicPr>
        <p:blipFill>
          <a:blip r:embed="rId11"/>
          <a:stretch>
            <a:fillRect/>
          </a:stretch>
        </p:blipFill>
        <p:spPr>
          <a:xfrm>
            <a:off x="731027" y="2434762"/>
            <a:ext cx="499868" cy="5588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250" fill="hold"/>
                                        <p:tgtEl>
                                          <p:spTgt spid="52"/>
                                        </p:tgtEl>
                                        <p:attrNameLst>
                                          <p:attrName>ppt_x</p:attrName>
                                        </p:attrNameLst>
                                      </p:cBhvr>
                                      <p:tavLst>
                                        <p:tav tm="0">
                                          <p:val>
                                            <p:strVal val="#ppt_x"/>
                                          </p:val>
                                        </p:tav>
                                        <p:tav tm="100000">
                                          <p:val>
                                            <p:strVal val="#ppt_x"/>
                                          </p:val>
                                        </p:tav>
                                      </p:tavLst>
                                    </p:anim>
                                    <p:anim calcmode="lin" valueType="num">
                                      <p:cBhvr additive="base">
                                        <p:cTn id="8" dur="1250" fill="hold"/>
                                        <p:tgtEl>
                                          <p:spTgt spid="52"/>
                                        </p:tgtEl>
                                        <p:attrNameLst>
                                          <p:attrName>ppt_y</p:attrName>
                                        </p:attrNameLst>
                                      </p:cBhvr>
                                      <p:tavLst>
                                        <p:tav tm="0">
                                          <p:val>
                                            <p:strVal val="0-#ppt_h/2"/>
                                          </p:val>
                                        </p:tav>
                                        <p:tav tm="100000">
                                          <p:val>
                                            <p:strVal val="#ppt_y"/>
                                          </p:val>
                                        </p:tav>
                                      </p:tavLst>
                                    </p:anim>
                                  </p:childTnLst>
                                </p:cTn>
                              </p:par>
                              <p:par>
                                <p:cTn id="9" presetID="49" presetClass="entr" presetSubtype="0" decel="100000" fill="hold"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 calcmode="lin" valueType="num">
                                      <p:cBhvr>
                                        <p:cTn id="13" dur="500" fill="hold"/>
                                        <p:tgtEl>
                                          <p:spTgt spid="29"/>
                                        </p:tgtEl>
                                        <p:attrNameLst>
                                          <p:attrName>style.rotation</p:attrName>
                                        </p:attrNameLst>
                                      </p:cBhvr>
                                      <p:tavLst>
                                        <p:tav tm="0">
                                          <p:val>
                                            <p:fltVal val="360"/>
                                          </p:val>
                                        </p:tav>
                                        <p:tav tm="100000">
                                          <p:val>
                                            <p:fltVal val="0"/>
                                          </p:val>
                                        </p:tav>
                                      </p:tavLst>
                                    </p:anim>
                                    <p:animEffect transition="in" filter="fade">
                                      <p:cBhvr>
                                        <p:cTn id="14" dur="500"/>
                                        <p:tgtEl>
                                          <p:spTgt spid="29"/>
                                        </p:tgtEl>
                                      </p:cBhvr>
                                    </p:animEffect>
                                  </p:childTnLst>
                                </p:cTn>
                              </p:par>
                              <p:par>
                                <p:cTn id="15" presetID="42" presetClass="entr" presetSubtype="0" fill="hold" nodeType="withEffect">
                                  <p:stCondLst>
                                    <p:cond delay="75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55" presetClass="entr" presetSubtype="0" fill="hold" nodeType="withEffect">
                                  <p:stCondLst>
                                    <p:cond delay="100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0.70"/>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par>
                                <p:cTn id="25" presetID="55" presetClass="entr" presetSubtype="0" fill="hold" nodeType="withEffect">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3"/>
                                        </p:tgtEl>
                                        <p:attrNameLst>
                                          <p:attrName>ppt_y</p:attrName>
                                        </p:attrNameLst>
                                      </p:cBhvr>
                                      <p:tavLst>
                                        <p:tav tm="0">
                                          <p:val>
                                            <p:strVal val="#ppt_y"/>
                                          </p:val>
                                        </p:tav>
                                        <p:tav tm="100000">
                                          <p:val>
                                            <p:strVal val="#ppt_y"/>
                                          </p:val>
                                        </p:tav>
                                      </p:tavLst>
                                    </p:anim>
                                    <p:anim calcmode="lin" valueType="num">
                                      <p:cBhvr>
                                        <p:cTn id="41"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3"/>
                                        </p:tgtEl>
                                      </p:cBhvr>
                                    </p:animEffect>
                                  </p:childTnLst>
                                </p:cTn>
                              </p:par>
                            </p:childTnLst>
                          </p:cTn>
                        </p:par>
                        <p:par>
                          <p:cTn id="44" fill="hold">
                            <p:stCondLst>
                              <p:cond delay="4050"/>
                            </p:stCondLst>
                            <p:childTnLst>
                              <p:par>
                                <p:cTn id="45" presetID="52" presetClass="entr" presetSubtype="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Scale>
                                      <p:cBhvr>
                                        <p:cTn id="47"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54"/>
                                        </p:tgtEl>
                                        <p:attrNameLst>
                                          <p:attrName>ppt_x</p:attrName>
                                          <p:attrName>ppt_y</p:attrName>
                                        </p:attrNameLst>
                                      </p:cBhvr>
                                    </p:animMotion>
                                    <p:animEffect transition="in" filter="fade">
                                      <p:cBhvr>
                                        <p:cTn id="49" dur="1000"/>
                                        <p:tgtEl>
                                          <p:spTgt spid="54"/>
                                        </p:tgtEl>
                                      </p:cBhvr>
                                    </p:animEffect>
                                  </p:childTnLst>
                                </p:cTn>
                              </p:par>
                            </p:childTnLst>
                          </p:cTn>
                        </p:par>
                        <p:par>
                          <p:cTn id="50" fill="hold">
                            <p:stCondLst>
                              <p:cond delay="5050"/>
                            </p:stCondLst>
                            <p:childTnLst>
                              <p:par>
                                <p:cTn id="51" presetID="16" presetClass="entr" presetSubtype="21"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barn(inVertical)">
                                      <p:cBhvr>
                                        <p:cTn id="53" dur="500"/>
                                        <p:tgtEl>
                                          <p:spTgt spid="57"/>
                                        </p:tgtEl>
                                      </p:cBhvr>
                                    </p:animEffect>
                                  </p:childTnLst>
                                </p:cTn>
                              </p:par>
                            </p:childTnLst>
                          </p:cTn>
                        </p:par>
                        <p:par>
                          <p:cTn id="54" fill="hold">
                            <p:stCondLst>
                              <p:cond delay="555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fltVal val="0"/>
                                          </p:val>
                                        </p:tav>
                                        <p:tav tm="100000">
                                          <p:val>
                                            <p:strVal val="#ppt_w"/>
                                          </p:val>
                                        </p:tav>
                                      </p:tavLst>
                                    </p:anim>
                                    <p:anim calcmode="lin" valueType="num">
                                      <p:cBhvr>
                                        <p:cTn id="58" dur="500" fill="hold"/>
                                        <p:tgtEl>
                                          <p:spTgt spid="58"/>
                                        </p:tgtEl>
                                        <p:attrNameLst>
                                          <p:attrName>ppt_h</p:attrName>
                                        </p:attrNameLst>
                                      </p:cBhvr>
                                      <p:tavLst>
                                        <p:tav tm="0">
                                          <p:val>
                                            <p:fltVal val="0"/>
                                          </p:val>
                                        </p:tav>
                                        <p:tav tm="100000">
                                          <p:val>
                                            <p:strVal val="#ppt_h"/>
                                          </p:val>
                                        </p:tav>
                                      </p:tavLst>
                                    </p:anim>
                                    <p:animEffect transition="in" filter="fade">
                                      <p:cBhvr>
                                        <p:cTn id="59" dur="500"/>
                                        <p:tgtEl>
                                          <p:spTgt spid="58"/>
                                        </p:tgtEl>
                                      </p:cBhvr>
                                    </p:animEffect>
                                  </p:childTnLst>
                                </p:cTn>
                              </p:par>
                            </p:childTnLst>
                          </p:cTn>
                        </p:par>
                        <p:par>
                          <p:cTn id="60" fill="hold">
                            <p:stCondLst>
                              <p:cond delay="6550"/>
                            </p:stCondLst>
                            <p:childTnLst>
                              <p:par>
                                <p:cTn id="61" presetID="0" presetClass="path" presetSubtype="0" accel="50000" decel="50000" fill="hold" nodeType="afterEffect">
                                  <p:stCondLst>
                                    <p:cond delay="0"/>
                                  </p:stCondLst>
                                  <p:childTnLst>
                                    <p:animMotion origin="layout" path="M 0.04779 -0.02454 L 0.04779 -0.02431 C 0.0651 -0.00602 0.04752 -0.02547 0.06094 -0.00949 C 0.06315 -0.00695 0.06536 -0.00533 0.06706 -0.00255 C 0.06953 0.00116 0.07135 0.00625 0.07396 0.00972 C 0.08125 0.01944 0.07318 0.00926 0.08021 0.01666 C 0.08685 0.02384 0.08255 0.02083 0.08711 0.02384 C 0.08867 0.02546 0.08997 0.02801 0.0918 0.02916 C 0.09362 0.03032 0.09609 0.03148 0.09779 0.0331 C 0.09883 0.03403 0.09948 0.03518 0.10013 0.03588 C 0.10182 0.03703 0.10338 0.03773 0.10482 0.03866 C 0.10599 0.03935 0.10703 0.04074 0.10807 0.04143 C 0.10872 0.0419 0.1095 0.04236 0.11029 0.04282 C 0.11146 0.04352 0.11237 0.04467 0.11341 0.0456 C 0.11497 0.04653 0.11654 0.04768 0.1181 0.04838 C 0.11914 0.04884 0.12018 0.04907 0.12122 0.04977 C 0.12226 0.05046 0.12318 0.05162 0.12422 0.05254 C 0.12552 0.05324 0.13021 0.05486 0.13125 0.05509 C 0.13424 0.05879 0.13333 0.0581 0.13724 0.06065 C 0.13958 0.06203 0.14219 0.06296 0.1444 0.06481 C 0.14935 0.06921 0.14635 0.06713 0.15364 0.07037 L 0.15989 0.07315 L 0.16289 0.07453 C 0.16849 0.07407 0.17422 0.07384 0.17995 0.07315 C 0.18099 0.07291 0.18203 0.07199 0.18307 0.07176 C 0.18437 0.07106 0.18555 0.0706 0.18685 0.07037 C 0.19049 0.06921 0.19414 0.06852 0.19779 0.06759 C 0.19948 0.06713 0.2013 0.0669 0.20312 0.0662 C 0.20625 0.06504 0.21042 0.06366 0.21315 0.06203 L 0.21549 0.06065 C 0.2168 0.05879 0.21927 0.05532 0.22096 0.0537 C 0.22187 0.05278 0.22292 0.05185 0.22396 0.05116 C 0.22565 0.05 0.2276 0.0493 0.22917 0.04838 C 0.23073 0.04699 0.2319 0.04514 0.23333 0.04421 C 0.23984 0.03935 0.24088 0.03935 0.24648 0.03727 C 0.25 0.03472 0.25677 0.02963 0.25963 0.02639 C 0.26042 0.02546 0.26094 0.02453 0.26185 0.02384 C 0.26289 0.02222 0.26406 0.02106 0.26497 0.01944 C 0.26562 0.01852 0.26562 0.01643 0.26654 0.01528 C 0.26719 0.01435 0.26797 0.01435 0.26888 0.01389 C 0.26914 0.0125 0.26979 0.01111 0.27031 0.00972 C 0.27213 0.00671 0.27669 0.00416 0.27812 0.00301 C 0.28021 0.00116 0.28203 -0.00093 0.28437 -0.00255 C 0.28841 -0.00579 0.29258 -0.00903 0.29674 -0.01204 C 0.29844 -0.01343 0.30039 -0.01482 0.30208 -0.01621 C 0.30768 -0.0213 0.30508 -0.01968 0.30989 -0.02176 C 0.31029 -0.02315 0.3112 -0.02477 0.31211 -0.02593 C 0.31263 -0.02685 0.31706 -0.02824 0.31758 -0.02871 C 0.31888 -0.0294 0.32005 -0.03079 0.32148 -0.03148 C 0.32409 -0.03264 0.33359 -0.0338 0.33542 -0.03403 C 0.35404 -0.03727 0.33203 -0.03334 0.35078 -0.0382 C 0.35338 -0.03889 0.35599 -0.03912 0.35859 -0.03959 C 0.36081 -0.04005 0.36315 -0.04051 0.36549 -0.04097 C 0.3668 -0.04144 0.3681 -0.0419 0.3694 -0.04236 C 0.37604 -0.0419 0.38281 -0.0419 0.38945 -0.04097 C 0.3944 -0.04051 0.39922 -0.03866 0.40417 -0.0382 C 0.41445 -0.03727 0.42474 -0.03727 0.43516 -0.03681 C 0.44114 -0.03426 0.43672 -0.03588 0.44674 -0.03403 C 0.44896 -0.0338 0.4513 -0.03334 0.45364 -0.03287 C 0.45612 -0.03172 0.4569 -0.03148 0.45898 -0.03009 C 0.46042 -0.02917 0.46159 -0.02801 0.46276 -0.02732 C 0.46445 -0.02662 0.46601 -0.02639 0.46745 -0.02593 C 0.46888 -0.02547 0.47018 -0.025 0.47148 -0.02454 C 0.47305 -0.02408 0.475 -0.02361 0.47682 -0.02315 C 0.47838 -0.02269 0.47995 -0.02222 0.48151 -0.02176 C 0.48333 -0.0213 0.48503 -0.02107 0.48685 -0.02037 C 0.48828 -0.01991 0.49505 -0.01759 0.49766 -0.01621 C 0.49935 -0.01528 0.50078 -0.01435 0.50234 -0.01343 L 0.50469 -0.01204 C 0.50872 -0.00741 0.50534 -0.01042 0.51159 -0.0081 C 0.5125 -0.00764 0.51315 -0.00695 0.51393 -0.00672 C 0.51601 -0.00556 0.5181 -0.00486 0.52018 -0.00394 L 0.52318 -0.00255 C 0.52422 -0.00209 0.52513 -0.00162 0.5263 -0.00116 L 0.53021 0.00023 C 0.5319 0.00069 0.53333 0.00116 0.53489 0.00162 C 0.53594 0.00185 0.53685 0.00254 0.53776 0.00301 C 0.54948 0.00254 0.5612 0.00278 0.57279 0.00162 C 0.57487 0.00139 0.57669 -0.0007 0.57878 -0.00116 C 0.58503 -0.00232 0.58476 -0.00162 0.58971 -0.00394 C 0.60078 -0.00834 0.58203 -0.00116 0.59753 -0.0081 C 0.60052 -0.00949 0.60208 -0.00996 0.60521 -0.01204 C 0.60651 -0.01297 0.60781 -0.01412 0.60911 -0.01482 C 0.61003 -0.01528 0.6112 -0.01574 0.61211 -0.01621 C 0.61367 -0.01713 0.61523 -0.01806 0.6168 -0.01898 C 0.61758 -0.01945 0.61836 -0.01991 0.61914 -0.02037 C 0.62096 -0.02176 0.62266 -0.02315 0.62448 -0.02454 C 0.62526 -0.025 0.62604 -0.02523 0.62682 -0.02593 C 0.63255 -0.03009 0.62734 -0.02755 0.63307 -0.03009 C 0.63385 -0.03102 0.6345 -0.03218 0.63542 -0.03287 C 0.63685 -0.03403 0.63841 -0.03449 0.63997 -0.03542 C 0.64075 -0.03588 0.64154 -0.03658 0.64232 -0.03681 C 0.64336 -0.03727 0.6444 -0.03773 0.64544 -0.0382 C 0.64805 -0.03959 0.65052 -0.04167 0.65312 -0.04236 C 0.65521 -0.04306 0.65729 -0.04329 0.65937 -0.04375 C 0.66042 -0.04422 0.66146 -0.04468 0.66237 -0.04514 C 0.66315 -0.0456 0.66393 -0.04607 0.66471 -0.04653 C 0.6668 -0.04746 0.66888 -0.04838 0.67096 -0.04931 C 0.672 -0.04977 0.67305 -0.05 0.67396 -0.0507 C 0.67591 -0.05162 0.67747 -0.05278 0.67943 -0.05347 C 0.68151 -0.05394 0.68359 -0.0544 0.68568 -0.05463 C 0.69049 -0.05394 0.69544 -0.05347 0.70026 -0.05209 C 0.70169 -0.05162 0.70286 -0.05 0.70417 -0.04931 C 0.71966 -0.03935 0.70039 -0.05255 0.71185 -0.04375 C 0.71263 -0.04329 0.71354 -0.04306 0.71419 -0.04236 C 0.71953 -0.03773 0.71315 -0.04121 0.71966 -0.0382 C 0.72044 -0.03727 0.72109 -0.03611 0.722 -0.03542 C 0.72344 -0.03426 0.72513 -0.03426 0.72656 -0.03287 C 0.72786 -0.03148 0.72904 -0.02963 0.73047 -0.02871 C 0.73138 -0.02778 0.73255 -0.02778 0.73359 -0.02732 C 0.73516 -0.02639 0.73815 -0.02454 0.73815 -0.02431 C 0.74479 -0.01667 0.73646 -0.02616 0.74284 -0.02037 C 0.74362 -0.01968 0.74427 -0.01806 0.74518 -0.01759 C 0.74609 -0.01713 0.74726 -0.01759 0.74831 -0.01759 L 0.74831 -0.01736 L 0.74831 -0.01759 " pathEditMode="relative" rAng="0" ptsTypes="AAAAAAAAAAAAAAAAAAAAAAAAAAAAAAAAAAAAAAAAAAAAAAAAAAAAAAAAAAAAAAAAAAAAAAAAAAAAAAAAAAAAAAAAAAAAAAAAAAAAAAAAAAAAAAAAAAAA">
                                      <p:cBhvr>
                                        <p:cTn id="62" dur="2000" fill="hold"/>
                                        <p:tgtEl>
                                          <p:spTgt spid="67"/>
                                        </p:tgtEl>
                                        <p:attrNameLst>
                                          <p:attrName>ppt_x</p:attrName>
                                          <p:attrName>ppt_y</p:attrName>
                                        </p:attrNameLst>
                                      </p:cBhvr>
                                      <p:rCtr x="35026" y="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53" grpId="0"/>
      <p:bldP spid="54" grpId="0"/>
      <p:bldP spid="57" grpId="0" animBg="1"/>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片 19"/>
          <p:cNvPicPr>
            <a:picLocks noChangeAspect="1"/>
          </p:cNvPicPr>
          <p:nvPr/>
        </p:nvPicPr>
        <p:blipFill rotWithShape="1">
          <a:blip r:embed="rId3"/>
          <a:srcRect b="29213"/>
          <a:stretch>
            <a:fillRect/>
          </a:stretch>
        </p:blipFill>
        <p:spPr>
          <a:xfrm>
            <a:off x="80400" y="1"/>
            <a:ext cx="12031199" cy="6858000"/>
          </a:xfrm>
          <a:prstGeom prst="rect">
            <a:avLst/>
          </a:prstGeom>
        </p:spPr>
      </p:pic>
      <p:pic>
        <p:nvPicPr>
          <p:cNvPr id="16" name="图片 15"/>
          <p:cNvPicPr>
            <a:picLocks noChangeAspect="1"/>
          </p:cNvPicPr>
          <p:nvPr/>
        </p:nvPicPr>
        <p:blipFill rotWithShape="1">
          <a:blip r:embed="rId4"/>
          <a:srcRect b="44485"/>
          <a:stretch>
            <a:fillRect/>
          </a:stretch>
        </p:blipFill>
        <p:spPr>
          <a:xfrm>
            <a:off x="4252206" y="726953"/>
            <a:ext cx="1431900" cy="940573"/>
          </a:xfrm>
          <a:prstGeom prst="rect">
            <a:avLst/>
          </a:prstGeom>
        </p:spPr>
      </p:pic>
      <p:sp>
        <p:nvSpPr>
          <p:cNvPr id="11" name="矩形: 圆角 10"/>
          <p:cNvSpPr/>
          <p:nvPr/>
        </p:nvSpPr>
        <p:spPr>
          <a:xfrm>
            <a:off x="2504468" y="1828800"/>
            <a:ext cx="4967751" cy="3408218"/>
          </a:xfrm>
          <a:prstGeom prst="roundRect">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形状 14"/>
          <p:cNvSpPr/>
          <p:nvPr/>
        </p:nvSpPr>
        <p:spPr>
          <a:xfrm>
            <a:off x="3755809" y="1651520"/>
            <a:ext cx="2465068" cy="354560"/>
          </a:xfrm>
          <a:custGeom>
            <a:avLst/>
            <a:gdLst>
              <a:gd name="connsiteX0" fmla="*/ 0 w 2465068"/>
              <a:gd name="connsiteY0" fmla="*/ 0 h 354560"/>
              <a:gd name="connsiteX1" fmla="*/ 177280 w 2465068"/>
              <a:gd name="connsiteY1" fmla="*/ 0 h 354560"/>
              <a:gd name="connsiteX2" fmla="*/ 177281 w 2465068"/>
              <a:gd name="connsiteY2" fmla="*/ 1 h 354560"/>
              <a:gd name="connsiteX3" fmla="*/ 2281381 w 2465068"/>
              <a:gd name="connsiteY3" fmla="*/ 1 h 354560"/>
              <a:gd name="connsiteX4" fmla="*/ 2281381 w 2465068"/>
              <a:gd name="connsiteY4" fmla="*/ 6407 h 354560"/>
              <a:gd name="connsiteX5" fmla="*/ 2287788 w 2465068"/>
              <a:gd name="connsiteY5" fmla="*/ 0 h 354560"/>
              <a:gd name="connsiteX6" fmla="*/ 2465068 w 2465068"/>
              <a:gd name="connsiteY6" fmla="*/ 0 h 354560"/>
              <a:gd name="connsiteX7" fmla="*/ 2287788 w 2465068"/>
              <a:gd name="connsiteY7" fmla="*/ 177280 h 354560"/>
              <a:gd name="connsiteX8" fmla="*/ 2465068 w 2465068"/>
              <a:gd name="connsiteY8" fmla="*/ 354560 h 354560"/>
              <a:gd name="connsiteX9" fmla="*/ 2287788 w 2465068"/>
              <a:gd name="connsiteY9" fmla="*/ 354560 h 354560"/>
              <a:gd name="connsiteX10" fmla="*/ 2281381 w 2465068"/>
              <a:gd name="connsiteY10" fmla="*/ 348153 h 354560"/>
              <a:gd name="connsiteX11" fmla="*/ 2281381 w 2465068"/>
              <a:gd name="connsiteY11" fmla="*/ 354560 h 354560"/>
              <a:gd name="connsiteX12" fmla="*/ 177280 w 2465068"/>
              <a:gd name="connsiteY12" fmla="*/ 354560 h 354560"/>
              <a:gd name="connsiteX13" fmla="*/ 0 w 2465068"/>
              <a:gd name="connsiteY13" fmla="*/ 354560 h 354560"/>
              <a:gd name="connsiteX14" fmla="*/ 177280 w 2465068"/>
              <a:gd name="connsiteY14" fmla="*/ 177280 h 35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65068" h="354560">
                <a:moveTo>
                  <a:pt x="0" y="0"/>
                </a:moveTo>
                <a:lnTo>
                  <a:pt x="177280" y="0"/>
                </a:lnTo>
                <a:lnTo>
                  <a:pt x="177281" y="1"/>
                </a:lnTo>
                <a:lnTo>
                  <a:pt x="2281381" y="1"/>
                </a:lnTo>
                <a:lnTo>
                  <a:pt x="2281381" y="6407"/>
                </a:lnTo>
                <a:lnTo>
                  <a:pt x="2287788" y="0"/>
                </a:lnTo>
                <a:lnTo>
                  <a:pt x="2465068" y="0"/>
                </a:lnTo>
                <a:lnTo>
                  <a:pt x="2287788" y="177280"/>
                </a:lnTo>
                <a:lnTo>
                  <a:pt x="2465068" y="354560"/>
                </a:lnTo>
                <a:lnTo>
                  <a:pt x="2287788" y="354560"/>
                </a:lnTo>
                <a:lnTo>
                  <a:pt x="2281381" y="348153"/>
                </a:lnTo>
                <a:lnTo>
                  <a:pt x="2281381" y="354560"/>
                </a:lnTo>
                <a:lnTo>
                  <a:pt x="177280" y="354560"/>
                </a:lnTo>
                <a:lnTo>
                  <a:pt x="0" y="354560"/>
                </a:lnTo>
                <a:lnTo>
                  <a:pt x="177280" y="177280"/>
                </a:lnTo>
                <a:close/>
              </a:path>
            </a:pathLst>
          </a:custGeom>
          <a:solidFill>
            <a:srgbClr val="FBB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Rectangle 70"/>
          <p:cNvSpPr>
            <a:spLocks noChangeArrowheads="1"/>
          </p:cNvSpPr>
          <p:nvPr/>
        </p:nvSpPr>
        <p:spPr bwMode="auto">
          <a:xfrm>
            <a:off x="4292312" y="1667526"/>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chemeClr val="bg1"/>
                </a:solidFill>
                <a:latin typeface="+mn-lt"/>
                <a:cs typeface="+mn-ea"/>
                <a:sym typeface="+mn-lt"/>
              </a:rPr>
              <a:t>输入您的标题</a:t>
            </a:r>
            <a:endParaRPr lang="en-US" altLang="zh-CN" sz="1600" noProof="1">
              <a:solidFill>
                <a:schemeClr val="bg1"/>
              </a:solidFill>
              <a:latin typeface="+mn-lt"/>
              <a:cs typeface="+mn-ea"/>
              <a:sym typeface="+mn-lt"/>
            </a:endParaRPr>
          </a:p>
        </p:txBody>
      </p:sp>
      <p:sp>
        <p:nvSpPr>
          <p:cNvPr id="7" name="矩形 6"/>
          <p:cNvSpPr/>
          <p:nvPr/>
        </p:nvSpPr>
        <p:spPr>
          <a:xfrm>
            <a:off x="2943513" y="2421220"/>
            <a:ext cx="4275023" cy="2835135"/>
          </a:xfrm>
          <a:prstGeom prst="rect">
            <a:avLst/>
          </a:prstGeom>
        </p:spPr>
        <p:txBody>
          <a:bodyPr wrap="square">
            <a:spAutoFit/>
          </a:bodyPr>
          <a:lstStyle/>
          <a:p>
            <a:pPr algn="just">
              <a:lnSpc>
                <a:spcPct val="150000"/>
              </a:lnSpc>
              <a:buClr>
                <a:srgbClr val="E24848"/>
              </a:buClr>
            </a:pPr>
            <a:r>
              <a:rPr lang="en-US" altLang="zh-CN" sz="1000" noProof="1">
                <a:solidFill>
                  <a:schemeClr val="bg1">
                    <a:lumMod val="65000"/>
                  </a:schemeClr>
                </a:solidFill>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p>
          <a:p>
            <a:pPr algn="just">
              <a:lnSpc>
                <a:spcPct val="150000"/>
              </a:lnSpc>
              <a:buClr>
                <a:srgbClr val="E24848"/>
              </a:buClr>
            </a:pPr>
            <a:endParaRPr lang="en-US" altLang="zh-CN" sz="1000" noProof="1">
              <a:solidFill>
                <a:schemeClr val="bg1">
                  <a:lumMod val="65000"/>
                </a:schemeClr>
              </a:solidFill>
              <a:cs typeface="+mn-ea"/>
              <a:sym typeface="+mn-lt"/>
            </a:endParaRPr>
          </a:p>
          <a:p>
            <a:pPr algn="just">
              <a:lnSpc>
                <a:spcPct val="150000"/>
              </a:lnSpc>
              <a:buClr>
                <a:srgbClr val="E24848"/>
              </a:buClr>
            </a:pPr>
            <a:r>
              <a:rPr lang="en-US" altLang="zh-CN" sz="1000" noProof="1">
                <a:solidFill>
                  <a:schemeClr val="bg1">
                    <a:lumMod val="65000"/>
                  </a:schemeClr>
                </a:solidFill>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pic>
        <p:nvPicPr>
          <p:cNvPr id="18" name="图片 17"/>
          <p:cNvPicPr>
            <a:picLocks noChangeAspect="1"/>
          </p:cNvPicPr>
          <p:nvPr/>
        </p:nvPicPr>
        <p:blipFill rotWithShape="1">
          <a:blip r:embed="rId5"/>
          <a:srcRect l="20287" r="7584"/>
          <a:stretch>
            <a:fillRect/>
          </a:stretch>
        </p:blipFill>
        <p:spPr>
          <a:xfrm rot="10800000">
            <a:off x="-1" y="5149184"/>
            <a:ext cx="5407358" cy="1715586"/>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2594" y="192548"/>
            <a:ext cx="4983540" cy="685800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0824" y="4603287"/>
            <a:ext cx="1973243" cy="109179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3"/>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3"/>
          <a:stretch>
            <a:fillRect/>
          </a:stretch>
        </p:blipFill>
        <p:spPr>
          <a:xfrm rot="16200000">
            <a:off x="6954438" y="1105977"/>
            <a:ext cx="3733824" cy="4857095"/>
          </a:xfrm>
          <a:prstGeom prst="rect">
            <a:avLst/>
          </a:prstGeom>
        </p:spPr>
      </p:pic>
      <p:graphicFrame>
        <p:nvGraphicFramePr>
          <p:cNvPr id="6" name="Chart 2"/>
          <p:cNvGraphicFramePr/>
          <p:nvPr/>
        </p:nvGraphicFramePr>
        <p:xfrm>
          <a:off x="6992414" y="1925508"/>
          <a:ext cx="3880919" cy="336082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70"/>
          <p:cNvSpPr>
            <a:spLocks noChangeArrowheads="1"/>
          </p:cNvSpPr>
          <p:nvPr/>
        </p:nvSpPr>
        <p:spPr bwMode="auto">
          <a:xfrm>
            <a:off x="1774796" y="2116427"/>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chemeClr val="bg1">
                    <a:lumMod val="50000"/>
                  </a:schemeClr>
                </a:solidFill>
                <a:latin typeface="+mn-lt"/>
                <a:cs typeface="+mn-ea"/>
                <a:sym typeface="+mn-lt"/>
              </a:rPr>
              <a:t>输入您的标题</a:t>
            </a:r>
            <a:endParaRPr lang="en-US" altLang="zh-CN" sz="1600" noProof="1">
              <a:solidFill>
                <a:schemeClr val="bg1">
                  <a:lumMod val="50000"/>
                </a:schemeClr>
              </a:solidFill>
              <a:latin typeface="+mn-lt"/>
              <a:cs typeface="+mn-ea"/>
              <a:sym typeface="+mn-lt"/>
            </a:endParaRPr>
          </a:p>
        </p:txBody>
      </p:sp>
      <p:sp>
        <p:nvSpPr>
          <p:cNvPr id="10" name="Rectangle 23"/>
          <p:cNvSpPr/>
          <p:nvPr/>
        </p:nvSpPr>
        <p:spPr>
          <a:xfrm>
            <a:off x="1774794" y="2454981"/>
            <a:ext cx="4770169" cy="338554"/>
          </a:xfrm>
          <a:prstGeom prst="rect">
            <a:avLst/>
          </a:prstGeom>
        </p:spPr>
        <p:txBody>
          <a:bodyPr wrap="square">
            <a:spAutoFit/>
          </a:bodyPr>
          <a:lstStyle/>
          <a:p>
            <a:pPr>
              <a:defRPr/>
            </a:pPr>
            <a:r>
              <a:rPr lang="en-US" sz="800" noProof="1">
                <a:solidFill>
                  <a:schemeClr val="bg1">
                    <a:lumMod val="65000"/>
                  </a:schemeClr>
                </a:solidFill>
                <a:cs typeface="+mn-ea"/>
                <a:sym typeface="+mn-lt"/>
              </a:rPr>
              <a:t>Lorem ipsum dolor sit amet, consectetur adipiscing elit. Nulla imperdiet volutpat dui at fermentum.</a:t>
            </a:r>
            <a:r>
              <a:rPr lang="en-US" altLang="zh-CN" sz="800" noProof="1">
                <a:solidFill>
                  <a:schemeClr val="bg1">
                    <a:lumMod val="65000"/>
                  </a:schemeClr>
                </a:solidFill>
                <a:cs typeface="+mn-ea"/>
                <a:sym typeface="+mn-lt"/>
              </a:rPr>
              <a:t> Lorem ipsum dolor sit amet, consectetur adipiscing elit</a:t>
            </a:r>
            <a:endParaRPr lang="en-US" sz="800" noProof="1">
              <a:solidFill>
                <a:schemeClr val="bg1">
                  <a:lumMod val="65000"/>
                </a:schemeClr>
              </a:solidFill>
              <a:cs typeface="+mn-ea"/>
              <a:sym typeface="+mn-lt"/>
            </a:endParaRPr>
          </a:p>
        </p:txBody>
      </p:sp>
      <p:sp>
        <p:nvSpPr>
          <p:cNvPr id="11" name="Rectangle 70"/>
          <p:cNvSpPr>
            <a:spLocks noChangeArrowheads="1"/>
          </p:cNvSpPr>
          <p:nvPr/>
        </p:nvSpPr>
        <p:spPr bwMode="auto">
          <a:xfrm>
            <a:off x="1774798" y="3156533"/>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chemeClr val="bg1">
                    <a:lumMod val="50000"/>
                  </a:schemeClr>
                </a:solidFill>
                <a:latin typeface="+mn-lt"/>
                <a:cs typeface="+mn-ea"/>
                <a:sym typeface="+mn-lt"/>
              </a:rPr>
              <a:t>输入您的标题</a:t>
            </a:r>
            <a:endParaRPr lang="en-US" altLang="zh-CN" sz="1600" noProof="1">
              <a:solidFill>
                <a:schemeClr val="bg1">
                  <a:lumMod val="50000"/>
                </a:schemeClr>
              </a:solidFill>
              <a:latin typeface="+mn-lt"/>
              <a:cs typeface="+mn-ea"/>
              <a:sym typeface="+mn-lt"/>
            </a:endParaRPr>
          </a:p>
        </p:txBody>
      </p:sp>
      <p:sp>
        <p:nvSpPr>
          <p:cNvPr id="12" name="Rectangle 23"/>
          <p:cNvSpPr/>
          <p:nvPr/>
        </p:nvSpPr>
        <p:spPr>
          <a:xfrm>
            <a:off x="1774796" y="3495087"/>
            <a:ext cx="4770169" cy="338554"/>
          </a:xfrm>
          <a:prstGeom prst="rect">
            <a:avLst/>
          </a:prstGeom>
        </p:spPr>
        <p:txBody>
          <a:bodyPr wrap="square">
            <a:spAutoFit/>
          </a:bodyPr>
          <a:lstStyle/>
          <a:p>
            <a:pPr>
              <a:defRPr/>
            </a:pPr>
            <a:r>
              <a:rPr lang="en-US" sz="800" noProof="1">
                <a:solidFill>
                  <a:schemeClr val="bg1">
                    <a:lumMod val="65000"/>
                  </a:schemeClr>
                </a:solidFill>
                <a:cs typeface="+mn-ea"/>
                <a:sym typeface="+mn-lt"/>
              </a:rPr>
              <a:t>Lorem ipsum dolor sit amet, consectetur adipiscing elit. Nulla imperdiet volutpat dui at fermentum.</a:t>
            </a:r>
            <a:r>
              <a:rPr lang="en-US" altLang="zh-CN" sz="800" noProof="1">
                <a:solidFill>
                  <a:schemeClr val="bg1">
                    <a:lumMod val="65000"/>
                  </a:schemeClr>
                </a:solidFill>
                <a:cs typeface="+mn-ea"/>
                <a:sym typeface="+mn-lt"/>
              </a:rPr>
              <a:t> Lorem ipsum dolor sit amet, consectetur adipiscing elit</a:t>
            </a:r>
            <a:endParaRPr lang="en-US" sz="800" noProof="1">
              <a:solidFill>
                <a:schemeClr val="bg1">
                  <a:lumMod val="65000"/>
                </a:schemeClr>
              </a:solidFill>
              <a:cs typeface="+mn-ea"/>
              <a:sym typeface="+mn-lt"/>
            </a:endParaRPr>
          </a:p>
        </p:txBody>
      </p:sp>
      <p:sp>
        <p:nvSpPr>
          <p:cNvPr id="13" name="Rectangle 70"/>
          <p:cNvSpPr>
            <a:spLocks noChangeArrowheads="1"/>
          </p:cNvSpPr>
          <p:nvPr/>
        </p:nvSpPr>
        <p:spPr bwMode="auto">
          <a:xfrm>
            <a:off x="1774798" y="4243581"/>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chemeClr val="bg1">
                    <a:lumMod val="50000"/>
                  </a:schemeClr>
                </a:solidFill>
                <a:latin typeface="+mn-lt"/>
                <a:cs typeface="+mn-ea"/>
                <a:sym typeface="+mn-lt"/>
              </a:rPr>
              <a:t>输入您的标题</a:t>
            </a:r>
            <a:endParaRPr lang="en-US" altLang="zh-CN" sz="1600" noProof="1">
              <a:solidFill>
                <a:schemeClr val="bg1">
                  <a:lumMod val="50000"/>
                </a:schemeClr>
              </a:solidFill>
              <a:latin typeface="+mn-lt"/>
              <a:cs typeface="+mn-ea"/>
              <a:sym typeface="+mn-lt"/>
            </a:endParaRPr>
          </a:p>
        </p:txBody>
      </p:sp>
      <p:sp>
        <p:nvSpPr>
          <p:cNvPr id="14" name="Rectangle 23"/>
          <p:cNvSpPr/>
          <p:nvPr/>
        </p:nvSpPr>
        <p:spPr>
          <a:xfrm>
            <a:off x="1774796" y="4582135"/>
            <a:ext cx="4770169" cy="338554"/>
          </a:xfrm>
          <a:prstGeom prst="rect">
            <a:avLst/>
          </a:prstGeom>
        </p:spPr>
        <p:txBody>
          <a:bodyPr wrap="square">
            <a:spAutoFit/>
          </a:bodyPr>
          <a:lstStyle/>
          <a:p>
            <a:pPr>
              <a:defRPr/>
            </a:pPr>
            <a:r>
              <a:rPr lang="en-US" sz="800" noProof="1">
                <a:solidFill>
                  <a:schemeClr val="bg1">
                    <a:lumMod val="65000"/>
                  </a:schemeClr>
                </a:solidFill>
                <a:cs typeface="+mn-ea"/>
                <a:sym typeface="+mn-lt"/>
              </a:rPr>
              <a:t>Lorem ipsum dolor sit amet, consectetur adipiscing elit. Nulla imperdiet volutpat dui at fermentum.</a:t>
            </a:r>
            <a:r>
              <a:rPr lang="en-US" altLang="zh-CN" sz="800" noProof="1">
                <a:solidFill>
                  <a:schemeClr val="bg1">
                    <a:lumMod val="65000"/>
                  </a:schemeClr>
                </a:solidFill>
                <a:cs typeface="+mn-ea"/>
                <a:sym typeface="+mn-lt"/>
              </a:rPr>
              <a:t> Lorem ipsum dolor sit amet, consectetur adipiscing elit. </a:t>
            </a:r>
            <a:endParaRPr lang="en-US" sz="800" noProof="1">
              <a:solidFill>
                <a:schemeClr val="bg1">
                  <a:lumMod val="65000"/>
                </a:schemeClr>
              </a:solidFill>
              <a:cs typeface="+mn-ea"/>
              <a:sym typeface="+mn-lt"/>
            </a:endParaRPr>
          </a:p>
        </p:txBody>
      </p:sp>
      <p:pic>
        <p:nvPicPr>
          <p:cNvPr id="15" name="图片 14"/>
          <p:cNvPicPr>
            <a:picLocks noChangeAspect="1"/>
          </p:cNvPicPr>
          <p:nvPr/>
        </p:nvPicPr>
        <p:blipFill>
          <a:blip r:embed="rId5"/>
          <a:stretch>
            <a:fillRect/>
          </a:stretch>
        </p:blipFill>
        <p:spPr>
          <a:xfrm>
            <a:off x="1047065" y="2101679"/>
            <a:ext cx="714718" cy="691856"/>
          </a:xfrm>
          <a:prstGeom prst="rect">
            <a:avLst/>
          </a:prstGeom>
        </p:spPr>
      </p:pic>
      <p:pic>
        <p:nvPicPr>
          <p:cNvPr id="17" name="图片 16"/>
          <p:cNvPicPr>
            <a:picLocks noChangeAspect="1"/>
          </p:cNvPicPr>
          <p:nvPr/>
        </p:nvPicPr>
        <p:blipFill>
          <a:blip r:embed="rId6"/>
          <a:stretch>
            <a:fillRect/>
          </a:stretch>
        </p:blipFill>
        <p:spPr>
          <a:xfrm>
            <a:off x="1114765" y="3279282"/>
            <a:ext cx="661653" cy="519272"/>
          </a:xfrm>
          <a:prstGeom prst="rect">
            <a:avLst/>
          </a:prstGeom>
        </p:spPr>
      </p:pic>
      <p:pic>
        <p:nvPicPr>
          <p:cNvPr id="18" name="图片 17"/>
          <p:cNvPicPr>
            <a:picLocks noChangeAspect="1"/>
          </p:cNvPicPr>
          <p:nvPr/>
        </p:nvPicPr>
        <p:blipFill>
          <a:blip r:embed="rId7"/>
          <a:stretch>
            <a:fillRect/>
          </a:stretch>
        </p:blipFill>
        <p:spPr>
          <a:xfrm>
            <a:off x="1056838" y="4288831"/>
            <a:ext cx="743633" cy="602280"/>
          </a:xfrm>
          <a:prstGeom prst="rect">
            <a:avLst/>
          </a:prstGeom>
        </p:spPr>
      </p:pic>
      <p:sp>
        <p:nvSpPr>
          <p:cNvPr id="19" name="TextBox 33"/>
          <p:cNvSpPr txBox="1"/>
          <p:nvPr/>
        </p:nvSpPr>
        <p:spPr>
          <a:xfrm>
            <a:off x="4953382" y="309660"/>
            <a:ext cx="2236510"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在此输入您的标题</a:t>
            </a:r>
            <a:endParaRPr lang="en-US" sz="2000" dirty="0">
              <a:solidFill>
                <a:schemeClr val="tx1">
                  <a:lumMod val="65000"/>
                  <a:lumOff val="35000"/>
                </a:schemeClr>
              </a:solidFill>
              <a:cs typeface="+mn-ea"/>
              <a:sym typeface="+mn-lt"/>
            </a:endParaRPr>
          </a:p>
        </p:txBody>
      </p:sp>
      <p:sp>
        <p:nvSpPr>
          <p:cNvPr id="20" name="Rectangle 23"/>
          <p:cNvSpPr/>
          <p:nvPr/>
        </p:nvSpPr>
        <p:spPr>
          <a:xfrm>
            <a:off x="4185605" y="791923"/>
            <a:ext cx="3917783" cy="461665"/>
          </a:xfrm>
          <a:prstGeom prst="rect">
            <a:avLst/>
          </a:prstGeom>
        </p:spPr>
        <p:txBody>
          <a:bodyPr wrap="square">
            <a:spAutoFit/>
          </a:bodyPr>
          <a:lstStyle/>
          <a:p>
            <a:pPr algn="ctr">
              <a:defRPr/>
            </a:pPr>
            <a:r>
              <a:rPr lang="en-US" sz="800" noProof="1">
                <a:solidFill>
                  <a:schemeClr val="bg1">
                    <a:lumMod val="65000"/>
                  </a:schemeClr>
                </a:solidFill>
                <a:cs typeface="+mn-ea"/>
                <a:sym typeface="+mn-lt"/>
              </a:rPr>
              <a:t>Lorem ipsum dolor sit amet, consectetur adipiscing elit </a:t>
            </a:r>
            <a:r>
              <a:rPr lang="en-US" altLang="zh-CN" sz="800" noProof="1">
                <a:solidFill>
                  <a:schemeClr val="bg1">
                    <a:lumMod val="65000"/>
                  </a:schemeClr>
                </a:solidFill>
                <a:cs typeface="+mn-ea"/>
                <a:sym typeface="+mn-lt"/>
              </a:rPr>
              <a:t>Lorem ipsum dolor sit amet, consectetur adipiscing elit</a:t>
            </a:r>
          </a:p>
          <a:p>
            <a:pPr algn="ctr" eaLnBrk="1" fontAlgn="auto" hangingPunct="1">
              <a:spcBef>
                <a:spcPts val="0"/>
              </a:spcBef>
              <a:spcAft>
                <a:spcPts val="0"/>
              </a:spcAft>
              <a:defRPr/>
            </a:pPr>
            <a:endParaRPr lang="en-US" sz="800" noProof="1">
              <a:solidFill>
                <a:schemeClr val="bg1">
                  <a:lumMod val="65000"/>
                </a:schemeClr>
              </a:solidFill>
              <a:cs typeface="+mn-ea"/>
              <a:sym typeface="+mn-lt"/>
            </a:endParaRPr>
          </a:p>
        </p:txBody>
      </p:sp>
      <p:pic>
        <p:nvPicPr>
          <p:cNvPr id="21" name="图片 20"/>
          <p:cNvPicPr>
            <a:picLocks noChangeAspect="1"/>
          </p:cNvPicPr>
          <p:nvPr/>
        </p:nvPicPr>
        <p:blipFill>
          <a:blip r:embed="rId8"/>
          <a:stretch>
            <a:fillRect/>
          </a:stretch>
        </p:blipFill>
        <p:spPr>
          <a:xfrm>
            <a:off x="36944" y="6012648"/>
            <a:ext cx="6038134" cy="234141"/>
          </a:xfrm>
          <a:prstGeom prst="rect">
            <a:avLst/>
          </a:prstGeom>
        </p:spPr>
      </p:pic>
      <p:pic>
        <p:nvPicPr>
          <p:cNvPr id="22" name="图片 21"/>
          <p:cNvPicPr>
            <a:picLocks noChangeAspect="1"/>
          </p:cNvPicPr>
          <p:nvPr/>
        </p:nvPicPr>
        <p:blipFill>
          <a:blip r:embed="rId8"/>
          <a:stretch>
            <a:fillRect/>
          </a:stretch>
        </p:blipFill>
        <p:spPr>
          <a:xfrm>
            <a:off x="6116922" y="6003593"/>
            <a:ext cx="6038134" cy="234141"/>
          </a:xfrm>
          <a:prstGeom prst="rect">
            <a:avLst/>
          </a:prstGeom>
        </p:spPr>
      </p:pic>
      <p:pic>
        <p:nvPicPr>
          <p:cNvPr id="24" name="图片 23"/>
          <p:cNvPicPr>
            <a:picLocks noChangeAspect="1"/>
          </p:cNvPicPr>
          <p:nvPr/>
        </p:nvPicPr>
        <p:blipFill>
          <a:blip r:embed="rId9"/>
          <a:stretch>
            <a:fillRect/>
          </a:stretch>
        </p:blipFill>
        <p:spPr>
          <a:xfrm>
            <a:off x="10206669" y="1651448"/>
            <a:ext cx="1115850" cy="1099334"/>
          </a:xfrm>
          <a:prstGeom prst="rect">
            <a:avLst/>
          </a:prstGeom>
        </p:spPr>
      </p:pic>
      <p:pic>
        <p:nvPicPr>
          <p:cNvPr id="25" name="图片 24"/>
          <p:cNvPicPr>
            <a:picLocks noChangeAspect="1"/>
          </p:cNvPicPr>
          <p:nvPr/>
        </p:nvPicPr>
        <p:blipFill>
          <a:blip r:embed="rId10"/>
          <a:stretch>
            <a:fillRect/>
          </a:stretch>
        </p:blipFill>
        <p:spPr>
          <a:xfrm>
            <a:off x="10925210" y="2737343"/>
            <a:ext cx="554700" cy="5884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850"/>
                            </p:stCondLst>
                            <p:childTnLst>
                              <p:par>
                                <p:cTn id="16" presetID="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par>
                          <p:cTn id="20" fill="hold">
                            <p:stCondLst>
                              <p:cond delay="135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099"/>
                            </p:stCondLst>
                            <p:childTnLst>
                              <p:par>
                                <p:cTn id="32" presetID="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0-#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par>
                          <p:cTn id="36" fill="hold">
                            <p:stCondLst>
                              <p:cond delay="2599"/>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strVal val="#ppt_x"/>
                                          </p:val>
                                        </p:tav>
                                        <p:tav tm="100000">
                                          <p:val>
                                            <p:strVal val="#ppt_x"/>
                                          </p:val>
                                        </p:tav>
                                      </p:tavLst>
                                    </p:anim>
                                    <p:anim calcmode="lin" valueType="num">
                                      <p:cBhvr>
                                        <p:cTn id="46" dur="500" fill="hold"/>
                                        <p:tgtEl>
                                          <p:spTgt spid="12"/>
                                        </p:tgtEl>
                                        <p:attrNameLst>
                                          <p:attrName>ppt_y</p:attrName>
                                        </p:attrNameLst>
                                      </p:cBhvr>
                                      <p:tavLst>
                                        <p:tav tm="0">
                                          <p:val>
                                            <p:strVal val="#ppt_y+.1"/>
                                          </p:val>
                                        </p:tav>
                                        <p:tav tm="100000">
                                          <p:val>
                                            <p:strVal val="#ppt_y"/>
                                          </p:val>
                                        </p:tav>
                                      </p:tavLst>
                                    </p:anim>
                                  </p:childTnLst>
                                </p:cTn>
                              </p:par>
                            </p:childTnLst>
                          </p:cTn>
                        </p:par>
                        <p:par>
                          <p:cTn id="47" fill="hold">
                            <p:stCondLst>
                              <p:cond delay="3349"/>
                            </p:stCondLst>
                            <p:childTnLst>
                              <p:par>
                                <p:cTn id="48" presetID="2" presetClass="entr" presetSubtype="8"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0-#ppt_w/2"/>
                                          </p:val>
                                        </p:tav>
                                        <p:tav tm="100000">
                                          <p:val>
                                            <p:strVal val="#ppt_x"/>
                                          </p:val>
                                        </p:tav>
                                      </p:tavLst>
                                    </p:anim>
                                    <p:anim calcmode="lin" valueType="num">
                                      <p:cBhvr additive="base">
                                        <p:cTn id="51" dur="500" fill="hold"/>
                                        <p:tgtEl>
                                          <p:spTgt spid="18"/>
                                        </p:tgtEl>
                                        <p:attrNameLst>
                                          <p:attrName>ppt_y</p:attrName>
                                        </p:attrNameLst>
                                      </p:cBhvr>
                                      <p:tavLst>
                                        <p:tav tm="0">
                                          <p:val>
                                            <p:strVal val="#ppt_y"/>
                                          </p:val>
                                        </p:tav>
                                        <p:tav tm="100000">
                                          <p:val>
                                            <p:strVal val="#ppt_y"/>
                                          </p:val>
                                        </p:tav>
                                      </p:tavLst>
                                    </p:anim>
                                  </p:childTnLst>
                                </p:cTn>
                              </p:par>
                            </p:childTnLst>
                          </p:cTn>
                        </p:par>
                        <p:par>
                          <p:cTn id="52" fill="hold">
                            <p:stCondLst>
                              <p:cond delay="3849"/>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anim calcmode="lin" valueType="num">
                                      <p:cBhvr>
                                        <p:cTn id="61" dur="500" fill="hold"/>
                                        <p:tgtEl>
                                          <p:spTgt spid="14"/>
                                        </p:tgtEl>
                                        <p:attrNameLst>
                                          <p:attrName>ppt_x</p:attrName>
                                        </p:attrNameLst>
                                      </p:cBhvr>
                                      <p:tavLst>
                                        <p:tav tm="0">
                                          <p:val>
                                            <p:strVal val="#ppt_x"/>
                                          </p:val>
                                        </p:tav>
                                        <p:tav tm="100000">
                                          <p:val>
                                            <p:strVal val="#ppt_x"/>
                                          </p:val>
                                        </p:tav>
                                      </p:tavLst>
                                    </p:anim>
                                    <p:anim calcmode="lin" valueType="num">
                                      <p:cBhvr>
                                        <p:cTn id="62" dur="500" fill="hold"/>
                                        <p:tgtEl>
                                          <p:spTgt spid="14"/>
                                        </p:tgtEl>
                                        <p:attrNameLst>
                                          <p:attrName>ppt_y</p:attrName>
                                        </p:attrNameLst>
                                      </p:cBhvr>
                                      <p:tavLst>
                                        <p:tav tm="0">
                                          <p:val>
                                            <p:strVal val="#ppt_y+.1"/>
                                          </p:val>
                                        </p:tav>
                                        <p:tav tm="100000">
                                          <p:val>
                                            <p:strVal val="#ppt_y"/>
                                          </p:val>
                                        </p:tav>
                                      </p:tavLst>
                                    </p:anim>
                                  </p:childTnLst>
                                </p:cTn>
                              </p:par>
                            </p:childTnLst>
                          </p:cTn>
                        </p:par>
                        <p:par>
                          <p:cTn id="63" fill="hold">
                            <p:stCondLst>
                              <p:cond delay="4599"/>
                            </p:stCondLst>
                            <p:childTnLst>
                              <p:par>
                                <p:cTn id="64" presetID="10" presetClass="entr" presetSubtype="0"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2" presetClass="entr" presetSubtype="6"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1+#ppt_w/2"/>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par>
                                <p:cTn id="71" presetID="31" presetClass="entr" presetSubtype="0" fill="hold" nodeType="withEffect">
                                  <p:stCondLst>
                                    <p:cond delay="250"/>
                                  </p:stCondLst>
                                  <p:childTnLst>
                                    <p:set>
                                      <p:cBhvr>
                                        <p:cTn id="72" dur="1" fill="hold">
                                          <p:stCondLst>
                                            <p:cond delay="0"/>
                                          </p:stCondLst>
                                        </p:cTn>
                                        <p:tgtEl>
                                          <p:spTgt spid="25"/>
                                        </p:tgtEl>
                                        <p:attrNameLst>
                                          <p:attrName>style.visibility</p:attrName>
                                        </p:attrNameLst>
                                      </p:cBhvr>
                                      <p:to>
                                        <p:strVal val="visible"/>
                                      </p:to>
                                    </p:set>
                                    <p:anim calcmode="lin" valueType="num">
                                      <p:cBhvr>
                                        <p:cTn id="73" dur="1000" fill="hold"/>
                                        <p:tgtEl>
                                          <p:spTgt spid="25"/>
                                        </p:tgtEl>
                                        <p:attrNameLst>
                                          <p:attrName>ppt_w</p:attrName>
                                        </p:attrNameLst>
                                      </p:cBhvr>
                                      <p:tavLst>
                                        <p:tav tm="0">
                                          <p:val>
                                            <p:fltVal val="0"/>
                                          </p:val>
                                        </p:tav>
                                        <p:tav tm="100000">
                                          <p:val>
                                            <p:strVal val="#ppt_w"/>
                                          </p:val>
                                        </p:tav>
                                      </p:tavLst>
                                    </p:anim>
                                    <p:anim calcmode="lin" valueType="num">
                                      <p:cBhvr>
                                        <p:cTn id="74" dur="1000" fill="hold"/>
                                        <p:tgtEl>
                                          <p:spTgt spid="25"/>
                                        </p:tgtEl>
                                        <p:attrNameLst>
                                          <p:attrName>ppt_h</p:attrName>
                                        </p:attrNameLst>
                                      </p:cBhvr>
                                      <p:tavLst>
                                        <p:tav tm="0">
                                          <p:val>
                                            <p:fltVal val="0"/>
                                          </p:val>
                                        </p:tav>
                                        <p:tav tm="100000">
                                          <p:val>
                                            <p:strVal val="#ppt_h"/>
                                          </p:val>
                                        </p:tav>
                                      </p:tavLst>
                                    </p:anim>
                                    <p:anim calcmode="lin" valueType="num">
                                      <p:cBhvr>
                                        <p:cTn id="75" dur="1000" fill="hold"/>
                                        <p:tgtEl>
                                          <p:spTgt spid="25"/>
                                        </p:tgtEl>
                                        <p:attrNameLst>
                                          <p:attrName>style.rotation</p:attrName>
                                        </p:attrNameLst>
                                      </p:cBhvr>
                                      <p:tavLst>
                                        <p:tav tm="0">
                                          <p:val>
                                            <p:fltVal val="90"/>
                                          </p:val>
                                        </p:tav>
                                        <p:tav tm="100000">
                                          <p:val>
                                            <p:fltVal val="0"/>
                                          </p:val>
                                        </p:tav>
                                      </p:tavLst>
                                    </p:anim>
                                    <p:animEffect transition="in" filter="fade">
                                      <p:cBhvr>
                                        <p:cTn id="76" dur="1000"/>
                                        <p:tgtEl>
                                          <p:spTgt spid="25"/>
                                        </p:tgtEl>
                                      </p:cBhvr>
                                    </p:animEffect>
                                  </p:childTnLst>
                                </p:cTn>
                              </p:par>
                            </p:childTnLst>
                          </p:cTn>
                        </p:par>
                        <p:par>
                          <p:cTn id="77" fill="hold">
                            <p:stCondLst>
                              <p:cond delay="5099"/>
                            </p:stCondLst>
                            <p:childTnLst>
                              <p:par>
                                <p:cTn id="78" presetID="22" presetClass="entr" presetSubtype="4" fill="hold" grpId="0"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down)">
                                      <p:cBhvr>
                                        <p:cTn id="8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p:bldP spid="10" grpId="0"/>
      <p:bldP spid="11" grpId="0"/>
      <p:bldP spid="12" grpId="0"/>
      <p:bldP spid="13" grpId="0"/>
      <p:bldP spid="14"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3"/>
          <a:stretch>
            <a:fillRect/>
          </a:stretch>
        </p:blipFill>
        <p:spPr>
          <a:xfrm>
            <a:off x="4989234" y="1919521"/>
            <a:ext cx="2102700" cy="2741867"/>
          </a:xfrm>
          <a:prstGeom prst="rect">
            <a:avLst/>
          </a:prstGeom>
        </p:spPr>
      </p:pic>
      <p:pic>
        <p:nvPicPr>
          <p:cNvPr id="10" name="图片 9"/>
          <p:cNvPicPr>
            <a:picLocks noChangeAspect="1"/>
          </p:cNvPicPr>
          <p:nvPr/>
        </p:nvPicPr>
        <p:blipFill>
          <a:blip r:embed="rId4"/>
          <a:stretch>
            <a:fillRect/>
          </a:stretch>
        </p:blipFill>
        <p:spPr>
          <a:xfrm>
            <a:off x="1802688" y="2100588"/>
            <a:ext cx="2102700" cy="2560800"/>
          </a:xfrm>
          <a:prstGeom prst="rect">
            <a:avLst/>
          </a:prstGeom>
        </p:spPr>
      </p:pic>
      <p:pic>
        <p:nvPicPr>
          <p:cNvPr id="11" name="图片 10"/>
          <p:cNvPicPr>
            <a:picLocks noChangeAspect="1"/>
          </p:cNvPicPr>
          <p:nvPr/>
        </p:nvPicPr>
        <p:blipFill>
          <a:blip r:embed="rId5"/>
          <a:stretch>
            <a:fillRect/>
          </a:stretch>
        </p:blipFill>
        <p:spPr>
          <a:xfrm>
            <a:off x="8175780" y="2055321"/>
            <a:ext cx="2102700" cy="2606067"/>
          </a:xfrm>
          <a:prstGeom prst="rect">
            <a:avLst/>
          </a:prstGeom>
        </p:spPr>
      </p:pic>
      <p:sp>
        <p:nvSpPr>
          <p:cNvPr id="15" name="TextBox 33"/>
          <p:cNvSpPr txBox="1"/>
          <p:nvPr/>
        </p:nvSpPr>
        <p:spPr>
          <a:xfrm>
            <a:off x="2280779" y="4927157"/>
            <a:ext cx="1011815" cy="338554"/>
          </a:xfrm>
          <a:prstGeom prst="rect">
            <a:avLst/>
          </a:prstGeom>
          <a:noFill/>
        </p:spPr>
        <p:txBody>
          <a:bodyPr wrap="none" rtlCol="0">
            <a:spAutoFit/>
          </a:bodyPr>
          <a:lstStyle/>
          <a:p>
            <a:pPr algn="ctr"/>
            <a:r>
              <a:rPr lang="zh-CN" altLang="en-US" sz="1600" dirty="0">
                <a:solidFill>
                  <a:schemeClr val="bg1">
                    <a:lumMod val="50000"/>
                  </a:schemeClr>
                </a:solidFill>
                <a:cs typeface="+mn-ea"/>
                <a:sym typeface="+mn-lt"/>
              </a:rPr>
              <a:t>您的标题</a:t>
            </a:r>
            <a:endParaRPr lang="en-US" sz="1600" dirty="0">
              <a:solidFill>
                <a:schemeClr val="bg1">
                  <a:lumMod val="50000"/>
                </a:schemeClr>
              </a:solidFill>
              <a:cs typeface="+mn-ea"/>
              <a:sym typeface="+mn-lt"/>
            </a:endParaRPr>
          </a:p>
        </p:txBody>
      </p:sp>
      <p:sp>
        <p:nvSpPr>
          <p:cNvPr id="16" name="Rectangle 23"/>
          <p:cNvSpPr/>
          <p:nvPr/>
        </p:nvSpPr>
        <p:spPr>
          <a:xfrm>
            <a:off x="1705779" y="5322318"/>
            <a:ext cx="2161814" cy="461665"/>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17" name="TextBox 33"/>
          <p:cNvSpPr txBox="1"/>
          <p:nvPr/>
        </p:nvSpPr>
        <p:spPr>
          <a:xfrm>
            <a:off x="5540972" y="4927157"/>
            <a:ext cx="1011815" cy="338554"/>
          </a:xfrm>
          <a:prstGeom prst="rect">
            <a:avLst/>
          </a:prstGeom>
          <a:noFill/>
        </p:spPr>
        <p:txBody>
          <a:bodyPr wrap="none" rtlCol="0">
            <a:spAutoFit/>
          </a:bodyPr>
          <a:lstStyle/>
          <a:p>
            <a:pPr algn="ctr"/>
            <a:r>
              <a:rPr lang="zh-CN" altLang="en-US" sz="1600" dirty="0">
                <a:solidFill>
                  <a:schemeClr val="bg1">
                    <a:lumMod val="50000"/>
                  </a:schemeClr>
                </a:solidFill>
                <a:cs typeface="+mn-ea"/>
                <a:sym typeface="+mn-lt"/>
              </a:rPr>
              <a:t>您的标题</a:t>
            </a:r>
            <a:endParaRPr lang="en-US" sz="1600" dirty="0">
              <a:solidFill>
                <a:schemeClr val="bg1">
                  <a:lumMod val="50000"/>
                </a:schemeClr>
              </a:solidFill>
              <a:cs typeface="+mn-ea"/>
              <a:sym typeface="+mn-lt"/>
            </a:endParaRPr>
          </a:p>
        </p:txBody>
      </p:sp>
      <p:sp>
        <p:nvSpPr>
          <p:cNvPr id="18" name="Rectangle 23"/>
          <p:cNvSpPr/>
          <p:nvPr/>
        </p:nvSpPr>
        <p:spPr>
          <a:xfrm>
            <a:off x="4965972" y="5322318"/>
            <a:ext cx="2161814" cy="461665"/>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19" name="TextBox 33"/>
          <p:cNvSpPr txBox="1"/>
          <p:nvPr/>
        </p:nvSpPr>
        <p:spPr>
          <a:xfrm>
            <a:off x="8801165" y="4927157"/>
            <a:ext cx="1011815" cy="338554"/>
          </a:xfrm>
          <a:prstGeom prst="rect">
            <a:avLst/>
          </a:prstGeom>
          <a:noFill/>
        </p:spPr>
        <p:txBody>
          <a:bodyPr wrap="none" rtlCol="0">
            <a:spAutoFit/>
          </a:bodyPr>
          <a:lstStyle/>
          <a:p>
            <a:pPr algn="ctr"/>
            <a:r>
              <a:rPr lang="zh-CN" altLang="en-US" sz="1600" dirty="0">
                <a:solidFill>
                  <a:schemeClr val="bg1">
                    <a:lumMod val="50000"/>
                  </a:schemeClr>
                </a:solidFill>
                <a:cs typeface="+mn-ea"/>
                <a:sym typeface="+mn-lt"/>
              </a:rPr>
              <a:t>您的标题</a:t>
            </a:r>
            <a:endParaRPr lang="en-US" sz="1600" dirty="0">
              <a:solidFill>
                <a:schemeClr val="bg1">
                  <a:lumMod val="50000"/>
                </a:schemeClr>
              </a:solidFill>
              <a:cs typeface="+mn-ea"/>
              <a:sym typeface="+mn-lt"/>
            </a:endParaRPr>
          </a:p>
        </p:txBody>
      </p:sp>
      <p:sp>
        <p:nvSpPr>
          <p:cNvPr id="20" name="Rectangle 23"/>
          <p:cNvSpPr/>
          <p:nvPr/>
        </p:nvSpPr>
        <p:spPr>
          <a:xfrm>
            <a:off x="8226165" y="5322318"/>
            <a:ext cx="2161814" cy="461665"/>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pic>
        <p:nvPicPr>
          <p:cNvPr id="22" name="图片 21"/>
          <p:cNvPicPr>
            <a:picLocks noChangeAspect="1"/>
          </p:cNvPicPr>
          <p:nvPr/>
        </p:nvPicPr>
        <p:blipFill>
          <a:blip r:embed="rId6"/>
          <a:stretch>
            <a:fillRect/>
          </a:stretch>
        </p:blipFill>
        <p:spPr>
          <a:xfrm>
            <a:off x="10778645" y="376517"/>
            <a:ext cx="2676750" cy="6065734"/>
          </a:xfrm>
          <a:prstGeom prst="rect">
            <a:avLst/>
          </a:prstGeom>
        </p:spPr>
      </p:pic>
      <p:pic>
        <p:nvPicPr>
          <p:cNvPr id="23" name="图片 22"/>
          <p:cNvPicPr>
            <a:picLocks noChangeAspect="1"/>
          </p:cNvPicPr>
          <p:nvPr/>
        </p:nvPicPr>
        <p:blipFill>
          <a:blip r:embed="rId7"/>
          <a:stretch>
            <a:fillRect/>
          </a:stretch>
        </p:blipFill>
        <p:spPr>
          <a:xfrm>
            <a:off x="-728426" y="348809"/>
            <a:ext cx="2030949" cy="6271488"/>
          </a:xfrm>
          <a:prstGeom prst="rect">
            <a:avLst/>
          </a:prstGeom>
        </p:spPr>
      </p:pic>
      <p:sp>
        <p:nvSpPr>
          <p:cNvPr id="24" name="TextBox 33"/>
          <p:cNvSpPr txBox="1"/>
          <p:nvPr/>
        </p:nvSpPr>
        <p:spPr>
          <a:xfrm>
            <a:off x="4953382" y="309660"/>
            <a:ext cx="2236510"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在此输入您的标题</a:t>
            </a:r>
            <a:endParaRPr lang="en-US" sz="2000" dirty="0">
              <a:solidFill>
                <a:schemeClr val="tx1">
                  <a:lumMod val="65000"/>
                  <a:lumOff val="35000"/>
                </a:schemeClr>
              </a:solidFill>
              <a:cs typeface="+mn-ea"/>
              <a:sym typeface="+mn-lt"/>
            </a:endParaRPr>
          </a:p>
        </p:txBody>
      </p:sp>
      <p:sp>
        <p:nvSpPr>
          <p:cNvPr id="25" name="Rectangle 23"/>
          <p:cNvSpPr/>
          <p:nvPr/>
        </p:nvSpPr>
        <p:spPr>
          <a:xfrm>
            <a:off x="4185605" y="791923"/>
            <a:ext cx="3917783" cy="461665"/>
          </a:xfrm>
          <a:prstGeom prst="rect">
            <a:avLst/>
          </a:prstGeom>
        </p:spPr>
        <p:txBody>
          <a:bodyPr wrap="square">
            <a:spAutoFit/>
          </a:bodyPr>
          <a:lstStyle/>
          <a:p>
            <a:pPr algn="ctr">
              <a:defRPr/>
            </a:pPr>
            <a:r>
              <a:rPr lang="en-US" sz="800" noProof="1">
                <a:solidFill>
                  <a:schemeClr val="bg1">
                    <a:lumMod val="65000"/>
                  </a:schemeClr>
                </a:solidFill>
                <a:cs typeface="+mn-ea"/>
                <a:sym typeface="+mn-lt"/>
              </a:rPr>
              <a:t>Lorem ipsum dolor sit amet, consectetur adipiscing elit </a:t>
            </a:r>
            <a:r>
              <a:rPr lang="en-US" altLang="zh-CN" sz="800" noProof="1">
                <a:solidFill>
                  <a:schemeClr val="bg1">
                    <a:lumMod val="65000"/>
                  </a:schemeClr>
                </a:solidFill>
                <a:cs typeface="+mn-ea"/>
                <a:sym typeface="+mn-lt"/>
              </a:rPr>
              <a:t>Lorem ipsum dolor sit amet, consectetur adipiscing elit</a:t>
            </a:r>
          </a:p>
          <a:p>
            <a:pPr algn="ctr" eaLnBrk="1" fontAlgn="auto" hangingPunct="1">
              <a:spcBef>
                <a:spcPts val="0"/>
              </a:spcBef>
              <a:spcAft>
                <a:spcPts val="0"/>
              </a:spcAft>
              <a:defRPr/>
            </a:pPr>
            <a:endParaRPr lang="en-US" sz="800" noProof="1">
              <a:solidFill>
                <a:schemeClr val="bg1">
                  <a:lumMod val="65000"/>
                </a:schemeClr>
              </a:solidFill>
              <a:cs typeface="+mn-ea"/>
              <a:sym typeface="+mn-lt"/>
            </a:endParaRPr>
          </a:p>
        </p:txBody>
      </p:sp>
      <p:sp>
        <p:nvSpPr>
          <p:cNvPr id="26" name="TextBox 24"/>
          <p:cNvSpPr txBox="1"/>
          <p:nvPr/>
        </p:nvSpPr>
        <p:spPr>
          <a:xfrm>
            <a:off x="2336056" y="3188033"/>
            <a:ext cx="1346844" cy="769441"/>
          </a:xfrm>
          <a:prstGeom prst="rect">
            <a:avLst/>
          </a:prstGeom>
          <a:noFill/>
        </p:spPr>
        <p:txBody>
          <a:bodyPr wrap="none" rtlCol="0">
            <a:spAutoFit/>
          </a:bodyPr>
          <a:lstStyle/>
          <a:p>
            <a:r>
              <a:rPr lang="en-US" sz="4400" dirty="0">
                <a:solidFill>
                  <a:schemeClr val="tx1">
                    <a:lumMod val="65000"/>
                    <a:lumOff val="35000"/>
                  </a:schemeClr>
                </a:solidFill>
                <a:cs typeface="+mn-ea"/>
                <a:sym typeface="+mn-lt"/>
              </a:rPr>
              <a:t>85%</a:t>
            </a:r>
          </a:p>
        </p:txBody>
      </p:sp>
      <p:sp>
        <p:nvSpPr>
          <p:cNvPr id="27" name="TextBox 27"/>
          <p:cNvSpPr txBox="1"/>
          <p:nvPr/>
        </p:nvSpPr>
        <p:spPr>
          <a:xfrm>
            <a:off x="5561644" y="3187288"/>
            <a:ext cx="1346844" cy="769441"/>
          </a:xfrm>
          <a:prstGeom prst="rect">
            <a:avLst/>
          </a:prstGeom>
          <a:noFill/>
        </p:spPr>
        <p:txBody>
          <a:bodyPr wrap="none" rtlCol="0">
            <a:spAutoFit/>
          </a:bodyPr>
          <a:lstStyle/>
          <a:p>
            <a:r>
              <a:rPr lang="en-US" sz="4400" dirty="0">
                <a:solidFill>
                  <a:schemeClr val="tx1">
                    <a:lumMod val="65000"/>
                    <a:lumOff val="35000"/>
                  </a:schemeClr>
                </a:solidFill>
                <a:cs typeface="+mn-ea"/>
                <a:sym typeface="+mn-lt"/>
              </a:rPr>
              <a:t>73%</a:t>
            </a:r>
          </a:p>
        </p:txBody>
      </p:sp>
      <p:sp>
        <p:nvSpPr>
          <p:cNvPr id="28" name="TextBox 28"/>
          <p:cNvSpPr txBox="1"/>
          <p:nvPr/>
        </p:nvSpPr>
        <p:spPr>
          <a:xfrm>
            <a:off x="8711396" y="3187288"/>
            <a:ext cx="1346844" cy="769441"/>
          </a:xfrm>
          <a:prstGeom prst="rect">
            <a:avLst/>
          </a:prstGeom>
          <a:noFill/>
        </p:spPr>
        <p:txBody>
          <a:bodyPr wrap="none" rtlCol="0">
            <a:spAutoFit/>
          </a:bodyPr>
          <a:lstStyle/>
          <a:p>
            <a:r>
              <a:rPr lang="en-US" sz="4400" dirty="0">
                <a:solidFill>
                  <a:schemeClr val="tx1">
                    <a:lumMod val="65000"/>
                    <a:lumOff val="35000"/>
                  </a:schemeClr>
                </a:solidFill>
                <a:cs typeface="+mn-ea"/>
                <a:sym typeface="+mn-lt"/>
              </a:rPr>
              <a:t>78%</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850"/>
                            </p:stCondLst>
                            <p:childTnLst>
                              <p:par>
                                <p:cTn id="16" presetID="47"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900" decel="100000" fill="hold"/>
                                        <p:tgtEl>
                                          <p:spTgt spid="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27" fill="hold">
                            <p:stCondLst>
                              <p:cond delay="1850"/>
                            </p:stCondLst>
                            <p:childTnLst>
                              <p:par>
                                <p:cTn id="28" presetID="47"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2350"/>
                            </p:stCondLst>
                            <p:childTnLst>
                              <p:par>
                                <p:cTn id="39" presetID="47"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900" decel="100000" fill="hold"/>
                                        <p:tgtEl>
                                          <p:spTgt spid="2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50" fill="hold">
                            <p:stCondLst>
                              <p:cond delay="3350"/>
                            </p:stCondLst>
                            <p:childTnLst>
                              <p:par>
                                <p:cTn id="51" presetID="47"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anim calcmode="lin" valueType="num">
                                      <p:cBhvr>
                                        <p:cTn id="59" dur="500" fill="hold"/>
                                        <p:tgtEl>
                                          <p:spTgt spid="18"/>
                                        </p:tgtEl>
                                        <p:attrNameLst>
                                          <p:attrName>ppt_x</p:attrName>
                                        </p:attrNameLst>
                                      </p:cBhvr>
                                      <p:tavLst>
                                        <p:tav tm="0">
                                          <p:val>
                                            <p:strVal val="#ppt_x"/>
                                          </p:val>
                                        </p:tav>
                                        <p:tav tm="100000">
                                          <p:val>
                                            <p:strVal val="#ppt_x"/>
                                          </p:val>
                                        </p:tav>
                                      </p:tavLst>
                                    </p:anim>
                                    <p:anim calcmode="lin" valueType="num">
                                      <p:cBhvr>
                                        <p:cTn id="60" dur="500" fill="hold"/>
                                        <p:tgtEl>
                                          <p:spTgt spid="18"/>
                                        </p:tgtEl>
                                        <p:attrNameLst>
                                          <p:attrName>ppt_y</p:attrName>
                                        </p:attrNameLst>
                                      </p:cBhvr>
                                      <p:tavLst>
                                        <p:tav tm="0">
                                          <p:val>
                                            <p:strVal val="#ppt_y+.1"/>
                                          </p:val>
                                        </p:tav>
                                        <p:tav tm="100000">
                                          <p:val>
                                            <p:strVal val="#ppt_y"/>
                                          </p:val>
                                        </p:tav>
                                      </p:tavLst>
                                    </p:anim>
                                  </p:childTnLst>
                                </p:cTn>
                              </p:par>
                            </p:childTnLst>
                          </p:cTn>
                        </p:par>
                        <p:par>
                          <p:cTn id="61" fill="hold">
                            <p:stCondLst>
                              <p:cond delay="3850"/>
                            </p:stCondLst>
                            <p:childTnLst>
                              <p:par>
                                <p:cTn id="62" presetID="47"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900" decel="100000" fill="hold"/>
                                        <p:tgtEl>
                                          <p:spTgt spid="28"/>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3" fill="hold">
                            <p:stCondLst>
                              <p:cond delay="4850"/>
                            </p:stCondLst>
                            <p:childTnLst>
                              <p:par>
                                <p:cTn id="74" presetID="47" presetClass="entr" presetSubtype="0"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strVal val="#ppt_x"/>
                                          </p:val>
                                        </p:tav>
                                        <p:tav tm="100000">
                                          <p:val>
                                            <p:strVal val="#ppt_x"/>
                                          </p:val>
                                        </p:tav>
                                      </p:tavLst>
                                    </p:anim>
                                    <p:anim calcmode="lin" valueType="num">
                                      <p:cBhvr>
                                        <p:cTn id="78" dur="50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5350"/>
                            </p:stCondLst>
                            <p:childTnLst>
                              <p:par>
                                <p:cTn id="85" presetID="17" presetClass="entr" presetSubtype="10"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strVal val="#ppt_h"/>
                                          </p:val>
                                        </p:tav>
                                        <p:tav tm="100000">
                                          <p:val>
                                            <p:strVal val="#ppt_h"/>
                                          </p:val>
                                        </p:tav>
                                      </p:tavLst>
                                    </p:anim>
                                  </p:childTnLst>
                                </p:cTn>
                              </p:par>
                              <p:par>
                                <p:cTn id="89" presetID="17" presetClass="entr" presetSubtype="1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4"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5" y="-1905"/>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p:cNvPicPr>
            <a:picLocks noChangeAspect="1"/>
          </p:cNvPicPr>
          <p:nvPr/>
        </p:nvPicPr>
        <p:blipFill>
          <a:blip r:embed="rId3"/>
          <a:stretch>
            <a:fillRect/>
          </a:stretch>
        </p:blipFill>
        <p:spPr>
          <a:xfrm>
            <a:off x="9439564" y="3303702"/>
            <a:ext cx="2621916" cy="2438992"/>
          </a:xfrm>
          <a:prstGeom prst="rect">
            <a:avLst/>
          </a:prstGeom>
        </p:spPr>
      </p:pic>
      <p:sp>
        <p:nvSpPr>
          <p:cNvPr id="25" name="任意多边形: 形状 24"/>
          <p:cNvSpPr/>
          <p:nvPr/>
        </p:nvSpPr>
        <p:spPr>
          <a:xfrm>
            <a:off x="-1905" y="3326071"/>
            <a:ext cx="9469466" cy="1830353"/>
          </a:xfrm>
          <a:custGeom>
            <a:avLst/>
            <a:gdLst>
              <a:gd name="connsiteX0" fmla="*/ 9458036 w 9458036"/>
              <a:gd name="connsiteY0" fmla="*/ 1830353 h 1830353"/>
              <a:gd name="connsiteX1" fmla="*/ 9301018 w 9458036"/>
              <a:gd name="connsiteY1" fmla="*/ 1516317 h 1830353"/>
              <a:gd name="connsiteX2" fmla="*/ 9042400 w 9458036"/>
              <a:gd name="connsiteY2" fmla="*/ 1220753 h 1830353"/>
              <a:gd name="connsiteX3" fmla="*/ 8645236 w 9458036"/>
              <a:gd name="connsiteY3" fmla="*/ 1045262 h 1830353"/>
              <a:gd name="connsiteX4" fmla="*/ 7952509 w 9458036"/>
              <a:gd name="connsiteY4" fmla="*/ 934426 h 1830353"/>
              <a:gd name="connsiteX5" fmla="*/ 7084291 w 9458036"/>
              <a:gd name="connsiteY5" fmla="*/ 934426 h 1830353"/>
              <a:gd name="connsiteX6" fmla="*/ 6142181 w 9458036"/>
              <a:gd name="connsiteY6" fmla="*/ 1128390 h 1830353"/>
              <a:gd name="connsiteX7" fmla="*/ 5070763 w 9458036"/>
              <a:gd name="connsiteY7" fmla="*/ 934426 h 1830353"/>
              <a:gd name="connsiteX8" fmla="*/ 4064000 w 9458036"/>
              <a:gd name="connsiteY8" fmla="*/ 287881 h 1830353"/>
              <a:gd name="connsiteX9" fmla="*/ 2733963 w 9458036"/>
              <a:gd name="connsiteY9" fmla="*/ 1553 h 1830353"/>
              <a:gd name="connsiteX10" fmla="*/ 1173018 w 9458036"/>
              <a:gd name="connsiteY10" fmla="*/ 398717 h 1830353"/>
              <a:gd name="connsiteX11" fmla="*/ 0 w 9458036"/>
              <a:gd name="connsiteY11" fmla="*/ 140099 h 1830353"/>
              <a:gd name="connsiteX12" fmla="*/ 0 w 9458036"/>
              <a:gd name="connsiteY12" fmla="*/ 140099 h 18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58036" h="1830353">
                <a:moveTo>
                  <a:pt x="9458036" y="1830353"/>
                </a:moveTo>
                <a:cubicBezTo>
                  <a:pt x="9414163" y="1724135"/>
                  <a:pt x="9370291" y="1617917"/>
                  <a:pt x="9301018" y="1516317"/>
                </a:cubicBezTo>
                <a:cubicBezTo>
                  <a:pt x="9231745" y="1414717"/>
                  <a:pt x="9151697" y="1299262"/>
                  <a:pt x="9042400" y="1220753"/>
                </a:cubicBezTo>
                <a:cubicBezTo>
                  <a:pt x="8933103" y="1142244"/>
                  <a:pt x="8826884" y="1092983"/>
                  <a:pt x="8645236" y="1045262"/>
                </a:cubicBezTo>
                <a:cubicBezTo>
                  <a:pt x="8463587" y="997541"/>
                  <a:pt x="8212666" y="952899"/>
                  <a:pt x="7952509" y="934426"/>
                </a:cubicBezTo>
                <a:cubicBezTo>
                  <a:pt x="7692352" y="915953"/>
                  <a:pt x="7386012" y="902099"/>
                  <a:pt x="7084291" y="934426"/>
                </a:cubicBezTo>
                <a:cubicBezTo>
                  <a:pt x="6782570" y="966753"/>
                  <a:pt x="6477769" y="1128390"/>
                  <a:pt x="6142181" y="1128390"/>
                </a:cubicBezTo>
                <a:cubicBezTo>
                  <a:pt x="5806593" y="1128390"/>
                  <a:pt x="5417126" y="1074511"/>
                  <a:pt x="5070763" y="934426"/>
                </a:cubicBezTo>
                <a:cubicBezTo>
                  <a:pt x="4724400" y="794341"/>
                  <a:pt x="4453467" y="443360"/>
                  <a:pt x="4064000" y="287881"/>
                </a:cubicBezTo>
                <a:cubicBezTo>
                  <a:pt x="3674533" y="132402"/>
                  <a:pt x="3215793" y="-16920"/>
                  <a:pt x="2733963" y="1553"/>
                </a:cubicBezTo>
                <a:cubicBezTo>
                  <a:pt x="2252133" y="20026"/>
                  <a:pt x="1628678" y="375626"/>
                  <a:pt x="1173018" y="398717"/>
                </a:cubicBezTo>
                <a:cubicBezTo>
                  <a:pt x="717357" y="421808"/>
                  <a:pt x="0" y="140099"/>
                  <a:pt x="0" y="140099"/>
                </a:cubicBezTo>
                <a:lnTo>
                  <a:pt x="0" y="140099"/>
                </a:lnTo>
              </a:path>
            </a:pathLst>
          </a:custGeom>
          <a:noFill/>
          <a:ln w="38100">
            <a:solidFill>
              <a:srgbClr val="CC2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p:cNvPicPr>
            <a:picLocks noChangeAspect="1"/>
          </p:cNvPicPr>
          <p:nvPr/>
        </p:nvPicPr>
        <p:blipFill>
          <a:blip r:embed="rId4"/>
          <a:stretch>
            <a:fillRect/>
          </a:stretch>
        </p:blipFill>
        <p:spPr>
          <a:xfrm>
            <a:off x="8353200" y="3706942"/>
            <a:ext cx="438600" cy="420333"/>
          </a:xfrm>
          <a:prstGeom prst="rect">
            <a:avLst/>
          </a:prstGeom>
        </p:spPr>
      </p:pic>
      <p:pic>
        <p:nvPicPr>
          <p:cNvPr id="28" name="图片 27"/>
          <p:cNvPicPr>
            <a:picLocks noChangeAspect="1"/>
          </p:cNvPicPr>
          <p:nvPr/>
        </p:nvPicPr>
        <p:blipFill>
          <a:blip r:embed="rId4"/>
          <a:stretch>
            <a:fillRect/>
          </a:stretch>
        </p:blipFill>
        <p:spPr>
          <a:xfrm rot="1281401">
            <a:off x="4063812" y="3060971"/>
            <a:ext cx="438600" cy="420333"/>
          </a:xfrm>
          <a:prstGeom prst="rect">
            <a:avLst/>
          </a:prstGeom>
        </p:spPr>
      </p:pic>
      <p:pic>
        <p:nvPicPr>
          <p:cNvPr id="29" name="图片 28"/>
          <p:cNvPicPr>
            <a:picLocks noChangeAspect="1"/>
          </p:cNvPicPr>
          <p:nvPr/>
        </p:nvPicPr>
        <p:blipFill>
          <a:blip r:embed="rId4"/>
          <a:stretch>
            <a:fillRect/>
          </a:stretch>
        </p:blipFill>
        <p:spPr>
          <a:xfrm rot="9877234">
            <a:off x="6246044" y="4570622"/>
            <a:ext cx="430650" cy="412714"/>
          </a:xfrm>
          <a:prstGeom prst="rect">
            <a:avLst/>
          </a:prstGeom>
        </p:spPr>
      </p:pic>
      <p:pic>
        <p:nvPicPr>
          <p:cNvPr id="30" name="图片 29"/>
          <p:cNvPicPr>
            <a:picLocks noChangeAspect="1"/>
          </p:cNvPicPr>
          <p:nvPr/>
        </p:nvPicPr>
        <p:blipFill>
          <a:blip r:embed="rId4"/>
          <a:stretch>
            <a:fillRect/>
          </a:stretch>
        </p:blipFill>
        <p:spPr>
          <a:xfrm rot="9521173">
            <a:off x="1688781" y="3705366"/>
            <a:ext cx="507419" cy="486286"/>
          </a:xfrm>
          <a:prstGeom prst="rect">
            <a:avLst/>
          </a:prstGeom>
        </p:spPr>
      </p:pic>
      <p:sp>
        <p:nvSpPr>
          <p:cNvPr id="31" name="TextBox 33"/>
          <p:cNvSpPr txBox="1"/>
          <p:nvPr/>
        </p:nvSpPr>
        <p:spPr>
          <a:xfrm>
            <a:off x="1521282" y="4321967"/>
            <a:ext cx="1011815" cy="338554"/>
          </a:xfrm>
          <a:prstGeom prst="rect">
            <a:avLst/>
          </a:prstGeom>
          <a:noFill/>
        </p:spPr>
        <p:txBody>
          <a:bodyPr wrap="none" rtlCol="0">
            <a:spAutoFit/>
          </a:bodyPr>
          <a:lstStyle/>
          <a:p>
            <a:pPr algn="ctr"/>
            <a:r>
              <a:rPr lang="zh-CN" altLang="en-US" sz="1600" dirty="0">
                <a:solidFill>
                  <a:srgbClr val="A75D3A"/>
                </a:solidFill>
                <a:cs typeface="+mn-ea"/>
                <a:sym typeface="+mn-lt"/>
              </a:rPr>
              <a:t>您的标题</a:t>
            </a:r>
            <a:endParaRPr lang="en-US" sz="1600" dirty="0">
              <a:solidFill>
                <a:srgbClr val="A75D3A"/>
              </a:solidFill>
              <a:cs typeface="+mn-ea"/>
              <a:sym typeface="+mn-lt"/>
            </a:endParaRPr>
          </a:p>
        </p:txBody>
      </p:sp>
      <p:sp>
        <p:nvSpPr>
          <p:cNvPr id="32" name="Rectangle 23"/>
          <p:cNvSpPr/>
          <p:nvPr/>
        </p:nvSpPr>
        <p:spPr>
          <a:xfrm>
            <a:off x="946282" y="4717128"/>
            <a:ext cx="2161814" cy="461665"/>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33" name="TextBox 33"/>
          <p:cNvSpPr txBox="1"/>
          <p:nvPr/>
        </p:nvSpPr>
        <p:spPr>
          <a:xfrm>
            <a:off x="3779171" y="2037891"/>
            <a:ext cx="1011815" cy="338554"/>
          </a:xfrm>
          <a:prstGeom prst="rect">
            <a:avLst/>
          </a:prstGeom>
          <a:noFill/>
        </p:spPr>
        <p:txBody>
          <a:bodyPr wrap="none" rtlCol="0">
            <a:spAutoFit/>
          </a:bodyPr>
          <a:lstStyle/>
          <a:p>
            <a:pPr algn="ctr"/>
            <a:r>
              <a:rPr lang="zh-CN" altLang="en-US" sz="1600" dirty="0">
                <a:solidFill>
                  <a:srgbClr val="A75D3A"/>
                </a:solidFill>
                <a:cs typeface="+mn-ea"/>
                <a:sym typeface="+mn-lt"/>
              </a:rPr>
              <a:t>您的标题</a:t>
            </a:r>
            <a:endParaRPr lang="en-US" sz="1600" dirty="0">
              <a:solidFill>
                <a:srgbClr val="A75D3A"/>
              </a:solidFill>
              <a:cs typeface="+mn-ea"/>
              <a:sym typeface="+mn-lt"/>
            </a:endParaRPr>
          </a:p>
        </p:txBody>
      </p:sp>
      <p:sp>
        <p:nvSpPr>
          <p:cNvPr id="34" name="Rectangle 23"/>
          <p:cNvSpPr/>
          <p:nvPr/>
        </p:nvSpPr>
        <p:spPr>
          <a:xfrm>
            <a:off x="3204171" y="2433052"/>
            <a:ext cx="2161814" cy="461665"/>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35" name="TextBox 33"/>
          <p:cNvSpPr txBox="1"/>
          <p:nvPr/>
        </p:nvSpPr>
        <p:spPr>
          <a:xfrm>
            <a:off x="5955461" y="5082970"/>
            <a:ext cx="1011815" cy="338554"/>
          </a:xfrm>
          <a:prstGeom prst="rect">
            <a:avLst/>
          </a:prstGeom>
          <a:noFill/>
        </p:spPr>
        <p:txBody>
          <a:bodyPr wrap="none" rtlCol="0">
            <a:spAutoFit/>
          </a:bodyPr>
          <a:lstStyle/>
          <a:p>
            <a:pPr algn="ctr"/>
            <a:r>
              <a:rPr lang="zh-CN" altLang="en-US" sz="1600" dirty="0">
                <a:solidFill>
                  <a:srgbClr val="A75D3A"/>
                </a:solidFill>
                <a:cs typeface="+mn-ea"/>
                <a:sym typeface="+mn-lt"/>
              </a:rPr>
              <a:t>您的标题</a:t>
            </a:r>
            <a:endParaRPr lang="en-US" sz="1600" dirty="0">
              <a:solidFill>
                <a:srgbClr val="A75D3A"/>
              </a:solidFill>
              <a:cs typeface="+mn-ea"/>
              <a:sym typeface="+mn-lt"/>
            </a:endParaRPr>
          </a:p>
        </p:txBody>
      </p:sp>
      <p:sp>
        <p:nvSpPr>
          <p:cNvPr id="36" name="Rectangle 23"/>
          <p:cNvSpPr/>
          <p:nvPr/>
        </p:nvSpPr>
        <p:spPr>
          <a:xfrm>
            <a:off x="5380461" y="5478131"/>
            <a:ext cx="2161814" cy="461665"/>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37" name="TextBox 33"/>
          <p:cNvSpPr txBox="1"/>
          <p:nvPr/>
        </p:nvSpPr>
        <p:spPr>
          <a:xfrm>
            <a:off x="8034775" y="2689573"/>
            <a:ext cx="1011815" cy="338554"/>
          </a:xfrm>
          <a:prstGeom prst="rect">
            <a:avLst/>
          </a:prstGeom>
          <a:noFill/>
        </p:spPr>
        <p:txBody>
          <a:bodyPr wrap="none" rtlCol="0">
            <a:spAutoFit/>
          </a:bodyPr>
          <a:lstStyle/>
          <a:p>
            <a:pPr algn="ctr"/>
            <a:r>
              <a:rPr lang="zh-CN" altLang="en-US" sz="1600" dirty="0">
                <a:solidFill>
                  <a:srgbClr val="A75D3A"/>
                </a:solidFill>
                <a:cs typeface="+mn-ea"/>
                <a:sym typeface="+mn-lt"/>
              </a:rPr>
              <a:t>您的标题</a:t>
            </a:r>
            <a:endParaRPr lang="en-US" sz="1600" dirty="0">
              <a:solidFill>
                <a:srgbClr val="A75D3A"/>
              </a:solidFill>
              <a:cs typeface="+mn-ea"/>
              <a:sym typeface="+mn-lt"/>
            </a:endParaRPr>
          </a:p>
        </p:txBody>
      </p:sp>
      <p:sp>
        <p:nvSpPr>
          <p:cNvPr id="38" name="Rectangle 23"/>
          <p:cNvSpPr/>
          <p:nvPr/>
        </p:nvSpPr>
        <p:spPr>
          <a:xfrm>
            <a:off x="7459775" y="3084734"/>
            <a:ext cx="2161814" cy="461665"/>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39" name="TextBox 33"/>
          <p:cNvSpPr txBox="1"/>
          <p:nvPr/>
        </p:nvSpPr>
        <p:spPr>
          <a:xfrm>
            <a:off x="4953382" y="309660"/>
            <a:ext cx="2236510"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在此输入您的标题</a:t>
            </a:r>
            <a:endParaRPr lang="en-US" sz="2000" dirty="0">
              <a:solidFill>
                <a:schemeClr val="tx1">
                  <a:lumMod val="65000"/>
                  <a:lumOff val="35000"/>
                </a:schemeClr>
              </a:solidFill>
              <a:cs typeface="+mn-ea"/>
              <a:sym typeface="+mn-lt"/>
            </a:endParaRPr>
          </a:p>
        </p:txBody>
      </p:sp>
      <p:sp>
        <p:nvSpPr>
          <p:cNvPr id="40" name="Rectangle 23"/>
          <p:cNvSpPr/>
          <p:nvPr/>
        </p:nvSpPr>
        <p:spPr>
          <a:xfrm>
            <a:off x="4185605" y="791923"/>
            <a:ext cx="3917783" cy="461665"/>
          </a:xfrm>
          <a:prstGeom prst="rect">
            <a:avLst/>
          </a:prstGeom>
        </p:spPr>
        <p:txBody>
          <a:bodyPr wrap="square">
            <a:spAutoFit/>
          </a:bodyPr>
          <a:lstStyle/>
          <a:p>
            <a:pPr algn="ctr">
              <a:defRPr/>
            </a:pPr>
            <a:r>
              <a:rPr lang="en-US" sz="800" noProof="1">
                <a:solidFill>
                  <a:schemeClr val="bg1">
                    <a:lumMod val="65000"/>
                  </a:schemeClr>
                </a:solidFill>
                <a:cs typeface="+mn-ea"/>
                <a:sym typeface="+mn-lt"/>
              </a:rPr>
              <a:t>Lorem ipsum dolor sit amet, consectetur adipiscing elit </a:t>
            </a:r>
            <a:r>
              <a:rPr lang="en-US" altLang="zh-CN" sz="800" noProof="1">
                <a:solidFill>
                  <a:schemeClr val="bg1">
                    <a:lumMod val="65000"/>
                  </a:schemeClr>
                </a:solidFill>
                <a:cs typeface="+mn-ea"/>
                <a:sym typeface="+mn-lt"/>
              </a:rPr>
              <a:t>Lorem ipsum dolor sit amet, consectetur adipiscing elit</a:t>
            </a:r>
          </a:p>
          <a:p>
            <a:pPr algn="ctr" eaLnBrk="1" fontAlgn="auto" hangingPunct="1">
              <a:spcBef>
                <a:spcPts val="0"/>
              </a:spcBef>
              <a:spcAft>
                <a:spcPts val="0"/>
              </a:spcAft>
              <a:defRPr/>
            </a:pPr>
            <a:endParaRPr lang="en-US" sz="800" noProof="1">
              <a:solidFill>
                <a:schemeClr val="bg1">
                  <a:lumMod val="65000"/>
                </a:schemeClr>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850"/>
                            </p:stCondLst>
                            <p:childTnLst>
                              <p:par>
                                <p:cTn id="16" presetID="22" presetClass="entr" presetSubtype="2"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500"/>
                                        <p:tgtEl>
                                          <p:spTgt spid="22"/>
                                        </p:tgtEl>
                                      </p:cBhvr>
                                    </p:animEffect>
                                  </p:childTnLst>
                                </p:cTn>
                              </p:par>
                            </p:childTnLst>
                          </p:cTn>
                        </p:par>
                        <p:par>
                          <p:cTn id="19" fill="hold">
                            <p:stCondLst>
                              <p:cond delay="1350"/>
                            </p:stCondLst>
                            <p:childTnLst>
                              <p:par>
                                <p:cTn id="20" presetID="22" presetClass="entr" presetSubtype="2"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par>
                          <p:cTn id="23" fill="hold">
                            <p:stCondLst>
                              <p:cond delay="1850"/>
                            </p:stCondLst>
                            <p:childTnLst>
                              <p:par>
                                <p:cTn id="24" presetID="37"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900" decel="100000" fill="hold"/>
                                        <p:tgtEl>
                                          <p:spTgt spid="2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30" fill="hold">
                            <p:stCondLst>
                              <p:cond delay="2850"/>
                            </p:stCondLst>
                            <p:childTnLst>
                              <p:par>
                                <p:cTn id="31" presetID="32" presetClass="emph" presetSubtype="0" fill="hold" nodeType="afterEffect">
                                  <p:stCondLst>
                                    <p:cond delay="0"/>
                                  </p:stCondLst>
                                  <p:childTnLst>
                                    <p:animRot by="120000">
                                      <p:cBhvr>
                                        <p:cTn id="32" dur="100" fill="hold">
                                          <p:stCondLst>
                                            <p:cond delay="0"/>
                                          </p:stCondLst>
                                        </p:cTn>
                                        <p:tgtEl>
                                          <p:spTgt spid="26"/>
                                        </p:tgtEl>
                                        <p:attrNameLst>
                                          <p:attrName>r</p:attrName>
                                        </p:attrNameLst>
                                      </p:cBhvr>
                                    </p:animRot>
                                    <p:animRot by="-240000">
                                      <p:cBhvr>
                                        <p:cTn id="33" dur="200" fill="hold">
                                          <p:stCondLst>
                                            <p:cond delay="200"/>
                                          </p:stCondLst>
                                        </p:cTn>
                                        <p:tgtEl>
                                          <p:spTgt spid="26"/>
                                        </p:tgtEl>
                                        <p:attrNameLst>
                                          <p:attrName>r</p:attrName>
                                        </p:attrNameLst>
                                      </p:cBhvr>
                                    </p:animRot>
                                    <p:animRot by="240000">
                                      <p:cBhvr>
                                        <p:cTn id="34" dur="200" fill="hold">
                                          <p:stCondLst>
                                            <p:cond delay="400"/>
                                          </p:stCondLst>
                                        </p:cTn>
                                        <p:tgtEl>
                                          <p:spTgt spid="26"/>
                                        </p:tgtEl>
                                        <p:attrNameLst>
                                          <p:attrName>r</p:attrName>
                                        </p:attrNameLst>
                                      </p:cBhvr>
                                    </p:animRot>
                                    <p:animRot by="-240000">
                                      <p:cBhvr>
                                        <p:cTn id="35" dur="200" fill="hold">
                                          <p:stCondLst>
                                            <p:cond delay="600"/>
                                          </p:stCondLst>
                                        </p:cTn>
                                        <p:tgtEl>
                                          <p:spTgt spid="26"/>
                                        </p:tgtEl>
                                        <p:attrNameLst>
                                          <p:attrName>r</p:attrName>
                                        </p:attrNameLst>
                                      </p:cBhvr>
                                    </p:animRot>
                                    <p:animRot by="120000">
                                      <p:cBhvr>
                                        <p:cTn id="36" dur="200" fill="hold">
                                          <p:stCondLst>
                                            <p:cond delay="800"/>
                                          </p:stCondLst>
                                        </p:cTn>
                                        <p:tgtEl>
                                          <p:spTgt spid="26"/>
                                        </p:tgtEl>
                                        <p:attrNameLst>
                                          <p:attrName>r</p:attrName>
                                        </p:attrNameLst>
                                      </p:cBhvr>
                                    </p:animRot>
                                  </p:childTnLst>
                                </p:cTn>
                              </p:par>
                            </p:childTnLst>
                          </p:cTn>
                        </p:par>
                        <p:par>
                          <p:cTn id="37" fill="hold">
                            <p:stCondLst>
                              <p:cond delay="3850"/>
                            </p:stCondLst>
                            <p:childTnLst>
                              <p:par>
                                <p:cTn id="38" presetID="4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strVal val="#ppt_x"/>
                                          </p:val>
                                        </p:tav>
                                        <p:tav tm="100000">
                                          <p:val>
                                            <p:strVal val="#ppt_x"/>
                                          </p:val>
                                        </p:tav>
                                      </p:tavLst>
                                    </p:anim>
                                    <p:anim calcmode="lin" valueType="num">
                                      <p:cBhvr>
                                        <p:cTn id="47" dur="5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350"/>
                            </p:stCondLst>
                            <p:childTnLst>
                              <p:par>
                                <p:cTn id="49" presetID="37" presetClass="entr" presetSubtype="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900" decel="100000" fill="hold"/>
                                        <p:tgtEl>
                                          <p:spTgt spid="2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55" fill="hold">
                            <p:stCondLst>
                              <p:cond delay="5350"/>
                            </p:stCondLst>
                            <p:childTnLst>
                              <p:par>
                                <p:cTn id="56" presetID="32" presetClass="emph" presetSubtype="0" fill="hold" nodeType="afterEffect">
                                  <p:stCondLst>
                                    <p:cond delay="0"/>
                                  </p:stCondLst>
                                  <p:childTnLst>
                                    <p:animRot by="120000">
                                      <p:cBhvr>
                                        <p:cTn id="57" dur="100" fill="hold">
                                          <p:stCondLst>
                                            <p:cond delay="0"/>
                                          </p:stCondLst>
                                        </p:cTn>
                                        <p:tgtEl>
                                          <p:spTgt spid="29"/>
                                        </p:tgtEl>
                                        <p:attrNameLst>
                                          <p:attrName>r</p:attrName>
                                        </p:attrNameLst>
                                      </p:cBhvr>
                                    </p:animRot>
                                    <p:animRot by="-240000">
                                      <p:cBhvr>
                                        <p:cTn id="58" dur="200" fill="hold">
                                          <p:stCondLst>
                                            <p:cond delay="200"/>
                                          </p:stCondLst>
                                        </p:cTn>
                                        <p:tgtEl>
                                          <p:spTgt spid="29"/>
                                        </p:tgtEl>
                                        <p:attrNameLst>
                                          <p:attrName>r</p:attrName>
                                        </p:attrNameLst>
                                      </p:cBhvr>
                                    </p:animRot>
                                    <p:animRot by="240000">
                                      <p:cBhvr>
                                        <p:cTn id="59" dur="200" fill="hold">
                                          <p:stCondLst>
                                            <p:cond delay="400"/>
                                          </p:stCondLst>
                                        </p:cTn>
                                        <p:tgtEl>
                                          <p:spTgt spid="29"/>
                                        </p:tgtEl>
                                        <p:attrNameLst>
                                          <p:attrName>r</p:attrName>
                                        </p:attrNameLst>
                                      </p:cBhvr>
                                    </p:animRot>
                                    <p:animRot by="-240000">
                                      <p:cBhvr>
                                        <p:cTn id="60" dur="200" fill="hold">
                                          <p:stCondLst>
                                            <p:cond delay="600"/>
                                          </p:stCondLst>
                                        </p:cTn>
                                        <p:tgtEl>
                                          <p:spTgt spid="29"/>
                                        </p:tgtEl>
                                        <p:attrNameLst>
                                          <p:attrName>r</p:attrName>
                                        </p:attrNameLst>
                                      </p:cBhvr>
                                    </p:animRot>
                                    <p:animRot by="120000">
                                      <p:cBhvr>
                                        <p:cTn id="61" dur="200" fill="hold">
                                          <p:stCondLst>
                                            <p:cond delay="800"/>
                                          </p:stCondLst>
                                        </p:cTn>
                                        <p:tgtEl>
                                          <p:spTgt spid="29"/>
                                        </p:tgtEl>
                                        <p:attrNameLst>
                                          <p:attrName>r</p:attrName>
                                        </p:attrNameLst>
                                      </p:cBhvr>
                                    </p:animRot>
                                  </p:childTnLst>
                                </p:cTn>
                              </p:par>
                            </p:childTnLst>
                          </p:cTn>
                        </p:par>
                        <p:par>
                          <p:cTn id="62" fill="hold">
                            <p:stCondLst>
                              <p:cond delay="6350"/>
                            </p:stCondLst>
                            <p:childTnLst>
                              <p:par>
                                <p:cTn id="63" presetID="47" presetClass="entr" presetSubtype="0"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strVal val="#ppt_x"/>
                                          </p:val>
                                        </p:tav>
                                        <p:tav tm="100000">
                                          <p:val>
                                            <p:strVal val="#ppt_x"/>
                                          </p:val>
                                        </p:tav>
                                      </p:tavLst>
                                    </p:anim>
                                    <p:anim calcmode="lin" valueType="num">
                                      <p:cBhvr>
                                        <p:cTn id="67" dur="500" fill="hold"/>
                                        <p:tgtEl>
                                          <p:spTgt spid="3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anim calcmode="lin" valueType="num">
                                      <p:cBhvr>
                                        <p:cTn id="71" dur="500" fill="hold"/>
                                        <p:tgtEl>
                                          <p:spTgt spid="36"/>
                                        </p:tgtEl>
                                        <p:attrNameLst>
                                          <p:attrName>ppt_x</p:attrName>
                                        </p:attrNameLst>
                                      </p:cBhvr>
                                      <p:tavLst>
                                        <p:tav tm="0">
                                          <p:val>
                                            <p:strVal val="#ppt_x"/>
                                          </p:val>
                                        </p:tav>
                                        <p:tav tm="100000">
                                          <p:val>
                                            <p:strVal val="#ppt_x"/>
                                          </p:val>
                                        </p:tav>
                                      </p:tavLst>
                                    </p:anim>
                                    <p:anim calcmode="lin" valueType="num">
                                      <p:cBhvr>
                                        <p:cTn id="72" dur="500" fill="hold"/>
                                        <p:tgtEl>
                                          <p:spTgt spid="36"/>
                                        </p:tgtEl>
                                        <p:attrNameLst>
                                          <p:attrName>ppt_y</p:attrName>
                                        </p:attrNameLst>
                                      </p:cBhvr>
                                      <p:tavLst>
                                        <p:tav tm="0">
                                          <p:val>
                                            <p:strVal val="#ppt_y+.1"/>
                                          </p:val>
                                        </p:tav>
                                        <p:tav tm="100000">
                                          <p:val>
                                            <p:strVal val="#ppt_y"/>
                                          </p:val>
                                        </p:tav>
                                      </p:tavLst>
                                    </p:anim>
                                  </p:childTnLst>
                                </p:cTn>
                              </p:par>
                            </p:childTnLst>
                          </p:cTn>
                        </p:par>
                        <p:par>
                          <p:cTn id="73" fill="hold">
                            <p:stCondLst>
                              <p:cond delay="6850"/>
                            </p:stCondLst>
                            <p:childTnLst>
                              <p:par>
                                <p:cTn id="74" presetID="37" presetClass="entr" presetSubtype="0" fill="hold"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900" decel="100000" fill="hold"/>
                                        <p:tgtEl>
                                          <p:spTgt spid="2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80" fill="hold">
                            <p:stCondLst>
                              <p:cond delay="7850"/>
                            </p:stCondLst>
                            <p:childTnLst>
                              <p:par>
                                <p:cTn id="81" presetID="32" presetClass="emph" presetSubtype="0" fill="hold" nodeType="afterEffect">
                                  <p:stCondLst>
                                    <p:cond delay="0"/>
                                  </p:stCondLst>
                                  <p:childTnLst>
                                    <p:animRot by="120000">
                                      <p:cBhvr>
                                        <p:cTn id="82" dur="100" fill="hold">
                                          <p:stCondLst>
                                            <p:cond delay="0"/>
                                          </p:stCondLst>
                                        </p:cTn>
                                        <p:tgtEl>
                                          <p:spTgt spid="28"/>
                                        </p:tgtEl>
                                        <p:attrNameLst>
                                          <p:attrName>r</p:attrName>
                                        </p:attrNameLst>
                                      </p:cBhvr>
                                    </p:animRot>
                                    <p:animRot by="-240000">
                                      <p:cBhvr>
                                        <p:cTn id="83" dur="200" fill="hold">
                                          <p:stCondLst>
                                            <p:cond delay="200"/>
                                          </p:stCondLst>
                                        </p:cTn>
                                        <p:tgtEl>
                                          <p:spTgt spid="28"/>
                                        </p:tgtEl>
                                        <p:attrNameLst>
                                          <p:attrName>r</p:attrName>
                                        </p:attrNameLst>
                                      </p:cBhvr>
                                    </p:animRot>
                                    <p:animRot by="240000">
                                      <p:cBhvr>
                                        <p:cTn id="84" dur="200" fill="hold">
                                          <p:stCondLst>
                                            <p:cond delay="400"/>
                                          </p:stCondLst>
                                        </p:cTn>
                                        <p:tgtEl>
                                          <p:spTgt spid="28"/>
                                        </p:tgtEl>
                                        <p:attrNameLst>
                                          <p:attrName>r</p:attrName>
                                        </p:attrNameLst>
                                      </p:cBhvr>
                                    </p:animRot>
                                    <p:animRot by="-240000">
                                      <p:cBhvr>
                                        <p:cTn id="85" dur="200" fill="hold">
                                          <p:stCondLst>
                                            <p:cond delay="600"/>
                                          </p:stCondLst>
                                        </p:cTn>
                                        <p:tgtEl>
                                          <p:spTgt spid="28"/>
                                        </p:tgtEl>
                                        <p:attrNameLst>
                                          <p:attrName>r</p:attrName>
                                        </p:attrNameLst>
                                      </p:cBhvr>
                                    </p:animRot>
                                    <p:animRot by="120000">
                                      <p:cBhvr>
                                        <p:cTn id="86" dur="200" fill="hold">
                                          <p:stCondLst>
                                            <p:cond delay="800"/>
                                          </p:stCondLst>
                                        </p:cTn>
                                        <p:tgtEl>
                                          <p:spTgt spid="28"/>
                                        </p:tgtEl>
                                        <p:attrNameLst>
                                          <p:attrName>r</p:attrName>
                                        </p:attrNameLst>
                                      </p:cBhvr>
                                    </p:animRot>
                                  </p:childTnLst>
                                </p:cTn>
                              </p:par>
                            </p:childTnLst>
                          </p:cTn>
                        </p:par>
                        <p:par>
                          <p:cTn id="87" fill="hold">
                            <p:stCondLst>
                              <p:cond delay="8850"/>
                            </p:stCondLst>
                            <p:childTnLst>
                              <p:par>
                                <p:cTn id="88" presetID="47" presetClass="entr" presetSubtype="0"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anim calcmode="lin" valueType="num">
                                      <p:cBhvr>
                                        <p:cTn id="91" dur="500" fill="hold"/>
                                        <p:tgtEl>
                                          <p:spTgt spid="33"/>
                                        </p:tgtEl>
                                        <p:attrNameLst>
                                          <p:attrName>ppt_x</p:attrName>
                                        </p:attrNameLst>
                                      </p:cBhvr>
                                      <p:tavLst>
                                        <p:tav tm="0">
                                          <p:val>
                                            <p:strVal val="#ppt_x"/>
                                          </p:val>
                                        </p:tav>
                                        <p:tav tm="100000">
                                          <p:val>
                                            <p:strVal val="#ppt_x"/>
                                          </p:val>
                                        </p:tav>
                                      </p:tavLst>
                                    </p:anim>
                                    <p:anim calcmode="lin" valueType="num">
                                      <p:cBhvr>
                                        <p:cTn id="92" dur="500" fill="hold"/>
                                        <p:tgtEl>
                                          <p:spTgt spid="3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anim calcmode="lin" valueType="num">
                                      <p:cBhvr>
                                        <p:cTn id="96" dur="500" fill="hold"/>
                                        <p:tgtEl>
                                          <p:spTgt spid="34"/>
                                        </p:tgtEl>
                                        <p:attrNameLst>
                                          <p:attrName>ppt_x</p:attrName>
                                        </p:attrNameLst>
                                      </p:cBhvr>
                                      <p:tavLst>
                                        <p:tav tm="0">
                                          <p:val>
                                            <p:strVal val="#ppt_x"/>
                                          </p:val>
                                        </p:tav>
                                        <p:tav tm="100000">
                                          <p:val>
                                            <p:strVal val="#ppt_x"/>
                                          </p:val>
                                        </p:tav>
                                      </p:tavLst>
                                    </p:anim>
                                    <p:anim calcmode="lin" valueType="num">
                                      <p:cBhvr>
                                        <p:cTn id="97" dur="500" fill="hold"/>
                                        <p:tgtEl>
                                          <p:spTgt spid="34"/>
                                        </p:tgtEl>
                                        <p:attrNameLst>
                                          <p:attrName>ppt_y</p:attrName>
                                        </p:attrNameLst>
                                      </p:cBhvr>
                                      <p:tavLst>
                                        <p:tav tm="0">
                                          <p:val>
                                            <p:strVal val="#ppt_y+.1"/>
                                          </p:val>
                                        </p:tav>
                                        <p:tav tm="100000">
                                          <p:val>
                                            <p:strVal val="#ppt_y"/>
                                          </p:val>
                                        </p:tav>
                                      </p:tavLst>
                                    </p:anim>
                                  </p:childTnLst>
                                </p:cTn>
                              </p:par>
                            </p:childTnLst>
                          </p:cTn>
                        </p:par>
                        <p:par>
                          <p:cTn id="98" fill="hold">
                            <p:stCondLst>
                              <p:cond delay="9350"/>
                            </p:stCondLst>
                            <p:childTnLst>
                              <p:par>
                                <p:cTn id="99" presetID="37" presetClass="entr" presetSubtype="0"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900" decel="100000" fill="hold"/>
                                        <p:tgtEl>
                                          <p:spTgt spid="3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05" fill="hold">
                            <p:stCondLst>
                              <p:cond delay="10350"/>
                            </p:stCondLst>
                            <p:childTnLst>
                              <p:par>
                                <p:cTn id="106" presetID="32" presetClass="emph" presetSubtype="0" fill="hold" nodeType="afterEffect">
                                  <p:stCondLst>
                                    <p:cond delay="0"/>
                                  </p:stCondLst>
                                  <p:childTnLst>
                                    <p:animRot by="120000">
                                      <p:cBhvr>
                                        <p:cTn id="107" dur="100" fill="hold">
                                          <p:stCondLst>
                                            <p:cond delay="0"/>
                                          </p:stCondLst>
                                        </p:cTn>
                                        <p:tgtEl>
                                          <p:spTgt spid="30"/>
                                        </p:tgtEl>
                                        <p:attrNameLst>
                                          <p:attrName>r</p:attrName>
                                        </p:attrNameLst>
                                      </p:cBhvr>
                                    </p:animRot>
                                    <p:animRot by="-240000">
                                      <p:cBhvr>
                                        <p:cTn id="108" dur="200" fill="hold">
                                          <p:stCondLst>
                                            <p:cond delay="200"/>
                                          </p:stCondLst>
                                        </p:cTn>
                                        <p:tgtEl>
                                          <p:spTgt spid="30"/>
                                        </p:tgtEl>
                                        <p:attrNameLst>
                                          <p:attrName>r</p:attrName>
                                        </p:attrNameLst>
                                      </p:cBhvr>
                                    </p:animRot>
                                    <p:animRot by="240000">
                                      <p:cBhvr>
                                        <p:cTn id="109" dur="200" fill="hold">
                                          <p:stCondLst>
                                            <p:cond delay="400"/>
                                          </p:stCondLst>
                                        </p:cTn>
                                        <p:tgtEl>
                                          <p:spTgt spid="30"/>
                                        </p:tgtEl>
                                        <p:attrNameLst>
                                          <p:attrName>r</p:attrName>
                                        </p:attrNameLst>
                                      </p:cBhvr>
                                    </p:animRot>
                                    <p:animRot by="-240000">
                                      <p:cBhvr>
                                        <p:cTn id="110" dur="200" fill="hold">
                                          <p:stCondLst>
                                            <p:cond delay="600"/>
                                          </p:stCondLst>
                                        </p:cTn>
                                        <p:tgtEl>
                                          <p:spTgt spid="30"/>
                                        </p:tgtEl>
                                        <p:attrNameLst>
                                          <p:attrName>r</p:attrName>
                                        </p:attrNameLst>
                                      </p:cBhvr>
                                    </p:animRot>
                                    <p:animRot by="120000">
                                      <p:cBhvr>
                                        <p:cTn id="111" dur="200" fill="hold">
                                          <p:stCondLst>
                                            <p:cond delay="800"/>
                                          </p:stCondLst>
                                        </p:cTn>
                                        <p:tgtEl>
                                          <p:spTgt spid="30"/>
                                        </p:tgtEl>
                                        <p:attrNameLst>
                                          <p:attrName>r</p:attrName>
                                        </p:attrNameLst>
                                      </p:cBhvr>
                                    </p:animRot>
                                  </p:childTnLst>
                                </p:cTn>
                              </p:par>
                            </p:childTnLst>
                          </p:cTn>
                        </p:par>
                        <p:par>
                          <p:cTn id="112" fill="hold">
                            <p:stCondLst>
                              <p:cond delay="11350"/>
                            </p:stCondLst>
                            <p:childTnLst>
                              <p:par>
                                <p:cTn id="113" presetID="47" presetClass="entr" presetSubtype="0"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strVal val="#ppt_x"/>
                                          </p:val>
                                        </p:tav>
                                        <p:tav tm="100000">
                                          <p:val>
                                            <p:strVal val="#ppt_x"/>
                                          </p:val>
                                        </p:tav>
                                      </p:tavLst>
                                    </p:anim>
                                    <p:anim calcmode="lin" valueType="num">
                                      <p:cBhvr>
                                        <p:cTn id="117" dur="500" fill="hold"/>
                                        <p:tgtEl>
                                          <p:spTgt spid="31"/>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500"/>
                                        <p:tgtEl>
                                          <p:spTgt spid="32"/>
                                        </p:tgtEl>
                                      </p:cBhvr>
                                    </p:animEffect>
                                    <p:anim calcmode="lin" valueType="num">
                                      <p:cBhvr>
                                        <p:cTn id="121" dur="500" fill="hold"/>
                                        <p:tgtEl>
                                          <p:spTgt spid="32"/>
                                        </p:tgtEl>
                                        <p:attrNameLst>
                                          <p:attrName>ppt_x</p:attrName>
                                        </p:attrNameLst>
                                      </p:cBhvr>
                                      <p:tavLst>
                                        <p:tav tm="0">
                                          <p:val>
                                            <p:strVal val="#ppt_x"/>
                                          </p:val>
                                        </p:tav>
                                        <p:tav tm="100000">
                                          <p:val>
                                            <p:strVal val="#ppt_x"/>
                                          </p:val>
                                        </p:tav>
                                      </p:tavLst>
                                    </p:anim>
                                    <p:anim calcmode="lin" valueType="num">
                                      <p:cBhvr>
                                        <p:cTn id="12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p:bldP spid="32" grpId="0"/>
      <p:bldP spid="33" grpId="0"/>
      <p:bldP spid="34" grpId="0"/>
      <p:bldP spid="35" grpId="0"/>
      <p:bldP spid="36" grpId="0"/>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14"/>
          <p:cNvSpPr/>
          <p:nvPr/>
        </p:nvSpPr>
        <p:spPr>
          <a:xfrm>
            <a:off x="3949833" y="1323416"/>
            <a:ext cx="6441822" cy="1668544"/>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p:cNvSpPr/>
          <p:nvPr/>
        </p:nvSpPr>
        <p:spPr>
          <a:xfrm>
            <a:off x="1252070" y="3717265"/>
            <a:ext cx="6441822" cy="1668544"/>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82" y="585579"/>
            <a:ext cx="3527961" cy="3144218"/>
          </a:xfrm>
          <a:prstGeom prst="rect">
            <a:avLst/>
          </a:prstGeom>
        </p:spPr>
      </p:pic>
      <p:sp>
        <p:nvSpPr>
          <p:cNvPr id="18" name="Rectangle 70"/>
          <p:cNvSpPr>
            <a:spLocks noChangeArrowheads="1"/>
          </p:cNvSpPr>
          <p:nvPr/>
        </p:nvSpPr>
        <p:spPr bwMode="auto">
          <a:xfrm>
            <a:off x="4382118" y="1566202"/>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chemeClr val="tx1">
                    <a:lumMod val="50000"/>
                    <a:lumOff val="50000"/>
                  </a:schemeClr>
                </a:solidFill>
                <a:latin typeface="+mn-lt"/>
                <a:cs typeface="+mn-ea"/>
                <a:sym typeface="+mn-lt"/>
              </a:rPr>
              <a:t>输入您的标题</a:t>
            </a:r>
            <a:endParaRPr lang="en-US" altLang="zh-CN" sz="1600" noProof="1">
              <a:solidFill>
                <a:schemeClr val="tx1">
                  <a:lumMod val="50000"/>
                  <a:lumOff val="50000"/>
                </a:schemeClr>
              </a:solidFill>
              <a:latin typeface="+mn-lt"/>
              <a:cs typeface="+mn-ea"/>
              <a:sym typeface="+mn-lt"/>
            </a:endParaRPr>
          </a:p>
        </p:txBody>
      </p:sp>
      <p:sp>
        <p:nvSpPr>
          <p:cNvPr id="19" name="Rectangle 23"/>
          <p:cNvSpPr/>
          <p:nvPr/>
        </p:nvSpPr>
        <p:spPr>
          <a:xfrm>
            <a:off x="4382116" y="1904756"/>
            <a:ext cx="5581628" cy="830997"/>
          </a:xfrm>
          <a:prstGeom prst="rect">
            <a:avLst/>
          </a:prstGeom>
        </p:spPr>
        <p:txBody>
          <a:bodyPr wrap="square">
            <a:spAutoFit/>
          </a:bodyPr>
          <a:lstStyle/>
          <a:p>
            <a:pPr algn="just">
              <a:lnSpc>
                <a:spcPct val="150000"/>
              </a:lnSpc>
              <a:defRPr/>
            </a:pPr>
            <a:r>
              <a:rPr lang="en-US" sz="800" noProof="1">
                <a:solidFill>
                  <a:schemeClr val="bg1">
                    <a:lumMod val="65000"/>
                  </a:schemeClr>
                </a:solidFill>
                <a:cs typeface="+mn-ea"/>
                <a:sym typeface="+mn-lt"/>
              </a:rPr>
              <a:t>Lorem ipsum dolor sit amet, consectetur adipiscing elit. Nulla imperdiet volutpat dui at fermentum.</a:t>
            </a:r>
            <a:r>
              <a:rPr lang="en-US" altLang="zh-CN" sz="800" noProof="1">
                <a:solidFill>
                  <a:schemeClr val="bg1">
                    <a:lumMod val="65000"/>
                  </a:schemeClr>
                </a:solidFill>
                <a:cs typeface="+mn-ea"/>
                <a:sym typeface="+mn-lt"/>
              </a:rPr>
              <a:t> Lorem ipsum dolor sit amet, consectetur adipiscing elit. Nulla imperdiet volutpat dui at fermentum. Lorem ipsum dolor sit amet, consectetur adipiscing elit. Nulla imperdiet volutpat dui at fermentum. Lorem ipsum dolor sit amet, consectetur adipiscing elit. Nulla imperdiet volutpat dui at fermentum.</a:t>
            </a:r>
          </a:p>
        </p:txBody>
      </p:sp>
      <p:sp>
        <p:nvSpPr>
          <p:cNvPr id="20" name="Rectangle 70"/>
          <p:cNvSpPr>
            <a:spLocks noChangeArrowheads="1"/>
          </p:cNvSpPr>
          <p:nvPr/>
        </p:nvSpPr>
        <p:spPr bwMode="auto">
          <a:xfrm>
            <a:off x="1711510" y="3952040"/>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chemeClr val="tx1">
                    <a:lumMod val="50000"/>
                    <a:lumOff val="50000"/>
                  </a:schemeClr>
                </a:solidFill>
                <a:latin typeface="+mn-lt"/>
                <a:cs typeface="+mn-ea"/>
                <a:sym typeface="+mn-lt"/>
              </a:rPr>
              <a:t>输入您的标题</a:t>
            </a:r>
            <a:endParaRPr lang="en-US" altLang="zh-CN" sz="1600" noProof="1">
              <a:solidFill>
                <a:schemeClr val="tx1">
                  <a:lumMod val="50000"/>
                  <a:lumOff val="50000"/>
                </a:schemeClr>
              </a:solidFill>
              <a:latin typeface="+mn-lt"/>
              <a:cs typeface="+mn-ea"/>
              <a:sym typeface="+mn-lt"/>
            </a:endParaRPr>
          </a:p>
        </p:txBody>
      </p:sp>
      <p:sp>
        <p:nvSpPr>
          <p:cNvPr id="21" name="Rectangle 23"/>
          <p:cNvSpPr/>
          <p:nvPr/>
        </p:nvSpPr>
        <p:spPr>
          <a:xfrm>
            <a:off x="1711508" y="4290594"/>
            <a:ext cx="5581628" cy="830997"/>
          </a:xfrm>
          <a:prstGeom prst="rect">
            <a:avLst/>
          </a:prstGeom>
        </p:spPr>
        <p:txBody>
          <a:bodyPr wrap="square">
            <a:spAutoFit/>
          </a:bodyPr>
          <a:lstStyle/>
          <a:p>
            <a:pPr algn="just">
              <a:lnSpc>
                <a:spcPct val="150000"/>
              </a:lnSpc>
              <a:defRPr/>
            </a:pPr>
            <a:r>
              <a:rPr lang="en-US" sz="800" noProof="1">
                <a:solidFill>
                  <a:schemeClr val="bg1">
                    <a:lumMod val="65000"/>
                  </a:schemeClr>
                </a:solidFill>
                <a:cs typeface="+mn-ea"/>
                <a:sym typeface="+mn-lt"/>
              </a:rPr>
              <a:t>Lorem ipsum dolor sit amet, consectetur adipiscing elit. Nulla imperdiet volutpat dui at fermentum.</a:t>
            </a:r>
            <a:r>
              <a:rPr lang="en-US" altLang="zh-CN" sz="800" noProof="1">
                <a:solidFill>
                  <a:schemeClr val="bg1">
                    <a:lumMod val="65000"/>
                  </a:schemeClr>
                </a:solidFill>
                <a:cs typeface="+mn-ea"/>
                <a:sym typeface="+mn-lt"/>
              </a:rPr>
              <a:t> Lorem ipsum dolor sit amet, consectetur adipiscing elit. Nulla imperdiet volutpat dui at fermentum. Lorem ipsum dolor sit amet, consectetur adipiscing elit. Nulla imperdiet volutpat dui at fermentum. Lorem ipsum dolor sit amet, consectetur adipiscing elit. Nulla imperdiet volutpat dui at fermentum.</a:t>
            </a:r>
          </a:p>
        </p:txBody>
      </p:sp>
      <p:sp>
        <p:nvSpPr>
          <p:cNvPr id="36" name="任意多边形: 形状 35"/>
          <p:cNvSpPr/>
          <p:nvPr/>
        </p:nvSpPr>
        <p:spPr>
          <a:xfrm>
            <a:off x="5462055" y="4229049"/>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p:cNvPicPr>
            <a:picLocks noChangeAspect="1"/>
          </p:cNvPicPr>
          <p:nvPr/>
        </p:nvPicPr>
        <p:blipFill>
          <a:blip r:embed="rId4"/>
          <a:stretch>
            <a:fillRect/>
          </a:stretch>
        </p:blipFill>
        <p:spPr>
          <a:xfrm rot="18249380">
            <a:off x="2886215" y="386766"/>
            <a:ext cx="683466" cy="837505"/>
          </a:xfrm>
          <a:prstGeom prst="rect">
            <a:avLst/>
          </a:prstGeom>
        </p:spPr>
      </p:pic>
      <p:pic>
        <p:nvPicPr>
          <p:cNvPr id="23" name="图片 22"/>
          <p:cNvPicPr>
            <a:picLocks noChangeAspect="1"/>
          </p:cNvPicPr>
          <p:nvPr/>
        </p:nvPicPr>
        <p:blipFill>
          <a:blip r:embed="rId5"/>
          <a:stretch>
            <a:fillRect/>
          </a:stretch>
        </p:blipFill>
        <p:spPr>
          <a:xfrm>
            <a:off x="1071317" y="1338835"/>
            <a:ext cx="308748" cy="309546"/>
          </a:xfrm>
          <a:prstGeom prst="rect">
            <a:avLst/>
          </a:prstGeom>
        </p:spPr>
      </p:pic>
      <p:pic>
        <p:nvPicPr>
          <p:cNvPr id="17"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4219" y="3601532"/>
            <a:ext cx="3165675" cy="1751566"/>
          </a:xfrm>
          <a:prstGeom prst="rect">
            <a:avLst/>
          </a:prstGeom>
        </p:spPr>
      </p:pic>
      <p:pic>
        <p:nvPicPr>
          <p:cNvPr id="40" name="图片 39"/>
          <p:cNvPicPr>
            <a:picLocks noChangeAspect="1"/>
          </p:cNvPicPr>
          <p:nvPr/>
        </p:nvPicPr>
        <p:blipFill>
          <a:blip r:embed="rId7"/>
          <a:stretch>
            <a:fillRect/>
          </a:stretch>
        </p:blipFill>
        <p:spPr>
          <a:xfrm>
            <a:off x="2625362" y="5964037"/>
            <a:ext cx="642211" cy="907625"/>
          </a:xfrm>
          <a:prstGeom prst="rect">
            <a:avLst/>
          </a:prstGeom>
        </p:spPr>
      </p:pic>
      <p:pic>
        <p:nvPicPr>
          <p:cNvPr id="41" name="图片 40"/>
          <p:cNvPicPr>
            <a:picLocks noChangeAspect="1"/>
          </p:cNvPicPr>
          <p:nvPr/>
        </p:nvPicPr>
        <p:blipFill>
          <a:blip r:embed="rId8"/>
          <a:stretch>
            <a:fillRect/>
          </a:stretch>
        </p:blipFill>
        <p:spPr>
          <a:xfrm>
            <a:off x="623834" y="6065683"/>
            <a:ext cx="839125" cy="825115"/>
          </a:xfrm>
          <a:prstGeom prst="rect">
            <a:avLst/>
          </a:prstGeom>
        </p:spPr>
      </p:pic>
      <p:pic>
        <p:nvPicPr>
          <p:cNvPr id="43" name="图片 42"/>
          <p:cNvPicPr>
            <a:picLocks noChangeAspect="1"/>
          </p:cNvPicPr>
          <p:nvPr/>
        </p:nvPicPr>
        <p:blipFill rotWithShape="1">
          <a:blip r:embed="rId9"/>
          <a:srcRect r="84685"/>
          <a:stretch>
            <a:fillRect/>
          </a:stretch>
        </p:blipFill>
        <p:spPr>
          <a:xfrm>
            <a:off x="1606692" y="6014112"/>
            <a:ext cx="942077" cy="874103"/>
          </a:xfrm>
          <a:prstGeom prst="rect">
            <a:avLst/>
          </a:prstGeom>
        </p:spPr>
      </p:pic>
      <p:pic>
        <p:nvPicPr>
          <p:cNvPr id="44" name="图片 43"/>
          <p:cNvPicPr>
            <a:picLocks noChangeAspect="1"/>
          </p:cNvPicPr>
          <p:nvPr/>
        </p:nvPicPr>
        <p:blipFill rotWithShape="1">
          <a:blip r:embed="rId9"/>
          <a:srcRect l="86288" t="-1758" r="-1890" b="1758"/>
          <a:stretch>
            <a:fillRect/>
          </a:stretch>
        </p:blipFill>
        <p:spPr>
          <a:xfrm>
            <a:off x="3433707" y="6234871"/>
            <a:ext cx="959733" cy="874103"/>
          </a:xfrm>
          <a:prstGeom prst="rect">
            <a:avLst/>
          </a:prstGeom>
        </p:spPr>
      </p:pic>
      <p:pic>
        <p:nvPicPr>
          <p:cNvPr id="45" name="图片 44"/>
          <p:cNvPicPr>
            <a:picLocks noChangeAspect="1"/>
          </p:cNvPicPr>
          <p:nvPr/>
        </p:nvPicPr>
        <p:blipFill>
          <a:blip r:embed="rId10"/>
          <a:stretch>
            <a:fillRect/>
          </a:stretch>
        </p:blipFill>
        <p:spPr>
          <a:xfrm>
            <a:off x="4257096" y="6349728"/>
            <a:ext cx="446261" cy="523802"/>
          </a:xfrm>
          <a:prstGeom prst="rect">
            <a:avLst/>
          </a:prstGeom>
        </p:spPr>
      </p:pic>
      <p:pic>
        <p:nvPicPr>
          <p:cNvPr id="46" name="图片 45"/>
          <p:cNvPicPr>
            <a:picLocks noChangeAspect="1"/>
          </p:cNvPicPr>
          <p:nvPr/>
        </p:nvPicPr>
        <p:blipFill>
          <a:blip r:embed="rId11"/>
          <a:stretch>
            <a:fillRect/>
          </a:stretch>
        </p:blipFill>
        <p:spPr>
          <a:xfrm>
            <a:off x="4706307" y="6265236"/>
            <a:ext cx="538625" cy="632215"/>
          </a:xfrm>
          <a:prstGeom prst="rect">
            <a:avLst/>
          </a:prstGeom>
        </p:spPr>
      </p:pic>
      <p:pic>
        <p:nvPicPr>
          <p:cNvPr id="47" name="图片 46"/>
          <p:cNvPicPr>
            <a:picLocks noChangeAspect="1"/>
          </p:cNvPicPr>
          <p:nvPr/>
        </p:nvPicPr>
        <p:blipFill>
          <a:blip r:embed="rId10"/>
          <a:stretch>
            <a:fillRect/>
          </a:stretch>
        </p:blipFill>
        <p:spPr>
          <a:xfrm>
            <a:off x="3316356" y="6374936"/>
            <a:ext cx="436444" cy="512279"/>
          </a:xfrm>
          <a:prstGeom prst="rect">
            <a:avLst/>
          </a:prstGeom>
        </p:spPr>
      </p:pic>
      <p:pic>
        <p:nvPicPr>
          <p:cNvPr id="48" name="图片 47"/>
          <p:cNvPicPr>
            <a:picLocks noChangeAspect="1"/>
          </p:cNvPicPr>
          <p:nvPr/>
        </p:nvPicPr>
        <p:blipFill>
          <a:blip r:embed="rId10"/>
          <a:stretch>
            <a:fillRect/>
          </a:stretch>
        </p:blipFill>
        <p:spPr>
          <a:xfrm>
            <a:off x="169843" y="6374936"/>
            <a:ext cx="446261" cy="523802"/>
          </a:xfrm>
          <a:prstGeom prst="rect">
            <a:avLst/>
          </a:prstGeom>
        </p:spPr>
      </p:pic>
      <p:pic>
        <p:nvPicPr>
          <p:cNvPr id="49" name="图片 48"/>
          <p:cNvPicPr>
            <a:picLocks noChangeAspect="1"/>
          </p:cNvPicPr>
          <p:nvPr/>
        </p:nvPicPr>
        <p:blipFill>
          <a:blip r:embed="rId12"/>
          <a:stretch>
            <a:fillRect/>
          </a:stretch>
        </p:blipFill>
        <p:spPr>
          <a:xfrm rot="20602219">
            <a:off x="5627216" y="5466660"/>
            <a:ext cx="7192729" cy="114850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47"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250"/>
                            </p:stCondLst>
                            <p:childTnLst>
                              <p:par>
                                <p:cTn id="32" presetID="16" presetClass="entr" presetSubtype="2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par>
                          <p:cTn id="35" fill="hold">
                            <p:stCondLst>
                              <p:cond delay="275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anim calcmode="lin" valueType="num">
                                      <p:cBhvr>
                                        <p:cTn id="44" dur="500" fill="hold"/>
                                        <p:tgtEl>
                                          <p:spTgt spid="21"/>
                                        </p:tgtEl>
                                        <p:attrNameLst>
                                          <p:attrName>ppt_x</p:attrName>
                                        </p:attrNameLst>
                                      </p:cBhvr>
                                      <p:tavLst>
                                        <p:tav tm="0">
                                          <p:val>
                                            <p:strVal val="#ppt_x"/>
                                          </p:val>
                                        </p:tav>
                                        <p:tav tm="100000">
                                          <p:val>
                                            <p:strVal val="#ppt_x"/>
                                          </p:val>
                                        </p:tav>
                                      </p:tavLst>
                                    </p:anim>
                                    <p:anim calcmode="lin" valueType="num">
                                      <p:cBhvr>
                                        <p:cTn id="45"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238125" y="0"/>
            <a:ext cx="11739564" cy="6858000"/>
            <a:chOff x="238125" y="0"/>
            <a:chExt cx="11739564" cy="6858000"/>
          </a:xfrm>
          <a:solidFill>
            <a:srgbClr val="FFD571">
              <a:alpha val="10000"/>
            </a:srgbClr>
          </a:solidFill>
        </p:grpSpPr>
        <p:sp>
          <p:nvSpPr>
            <p:cNvPr id="14" name="矩形 13"/>
            <p:cNvSpPr/>
            <p:nvPr/>
          </p:nvSpPr>
          <p:spPr>
            <a:xfrm>
              <a:off x="23812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6096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98107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135255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72402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20955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24765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284797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321945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358616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39576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432911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470058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507206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54435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58245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619601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656748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695325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73247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a:off x="769620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806767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843915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88106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91916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956310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993457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1030128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a:off x="10672764"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104423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11415714"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1178718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8" name="图片 7"/>
          <p:cNvPicPr>
            <a:picLocks noChangeAspect="1"/>
          </p:cNvPicPr>
          <p:nvPr/>
        </p:nvPicPr>
        <p:blipFill>
          <a:blip r:embed="rId3"/>
          <a:stretch>
            <a:fillRect/>
          </a:stretch>
        </p:blipFill>
        <p:spPr>
          <a:xfrm>
            <a:off x="8009232" y="-519625"/>
            <a:ext cx="4386378" cy="1803479"/>
          </a:xfrm>
          <a:prstGeom prst="rect">
            <a:avLst/>
          </a:prstGeom>
        </p:spPr>
      </p:pic>
      <p:pic>
        <p:nvPicPr>
          <p:cNvPr id="2" name="图片 1"/>
          <p:cNvPicPr>
            <a:picLocks noChangeAspect="1"/>
          </p:cNvPicPr>
          <p:nvPr/>
        </p:nvPicPr>
        <p:blipFill>
          <a:blip r:embed="rId4"/>
          <a:stretch>
            <a:fillRect/>
          </a:stretch>
        </p:blipFill>
        <p:spPr>
          <a:xfrm>
            <a:off x="0" y="3947684"/>
            <a:ext cx="12192000" cy="1530340"/>
          </a:xfrm>
          <a:prstGeom prst="rect">
            <a:avLst/>
          </a:prstGeom>
        </p:spPr>
      </p:pic>
      <p:pic>
        <p:nvPicPr>
          <p:cNvPr id="10" name="图片 9"/>
          <p:cNvPicPr>
            <a:picLocks noChangeAspect="1"/>
          </p:cNvPicPr>
          <p:nvPr/>
        </p:nvPicPr>
        <p:blipFill>
          <a:blip r:embed="rId5"/>
          <a:stretch>
            <a:fillRect/>
          </a:stretch>
        </p:blipFill>
        <p:spPr>
          <a:xfrm>
            <a:off x="-734015" y="-206432"/>
            <a:ext cx="5161259" cy="1803479"/>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b="21688"/>
          <a:stretch>
            <a:fillRect/>
          </a:stretch>
        </p:blipFill>
        <p:spPr>
          <a:xfrm>
            <a:off x="3921304" y="-343807"/>
            <a:ext cx="3626896" cy="4174147"/>
          </a:xfrm>
          <a:prstGeom prst="rect">
            <a:avLst/>
          </a:prstGeom>
        </p:spPr>
      </p:pic>
      <p:pic>
        <p:nvPicPr>
          <p:cNvPr id="11" name="图片 10"/>
          <p:cNvPicPr>
            <a:picLocks noChangeAspect="1"/>
          </p:cNvPicPr>
          <p:nvPr/>
        </p:nvPicPr>
        <p:blipFill>
          <a:blip r:embed="rId7"/>
          <a:stretch>
            <a:fillRect/>
          </a:stretch>
        </p:blipFill>
        <p:spPr>
          <a:xfrm>
            <a:off x="4031053" y="3471883"/>
            <a:ext cx="3924367" cy="2481943"/>
          </a:xfrm>
          <a:prstGeom prst="rect">
            <a:avLst/>
          </a:prstGeom>
        </p:spPr>
      </p:pic>
      <p:sp>
        <p:nvSpPr>
          <p:cNvPr id="16" name="文本框 15"/>
          <p:cNvSpPr txBox="1"/>
          <p:nvPr/>
        </p:nvSpPr>
        <p:spPr>
          <a:xfrm>
            <a:off x="4031053" y="3933556"/>
            <a:ext cx="3814618" cy="646331"/>
          </a:xfrm>
          <a:prstGeom prst="rect">
            <a:avLst/>
          </a:prstGeom>
          <a:noFill/>
        </p:spPr>
        <p:txBody>
          <a:bodyPr wrap="square" rtlCol="0">
            <a:spAutoFit/>
          </a:bodyPr>
          <a:lstStyle/>
          <a:p>
            <a:pPr algn="ctr"/>
            <a:r>
              <a:rPr lang="en-US" altLang="zh-CN" sz="3600" spc="-150" dirty="0">
                <a:solidFill>
                  <a:srgbClr val="F13413"/>
                </a:solidFill>
                <a:cs typeface="+mn-ea"/>
                <a:sym typeface="+mn-lt"/>
              </a:rPr>
              <a:t>Part 03</a:t>
            </a:r>
            <a:endParaRPr lang="zh-CN" altLang="en-US" sz="3600" spc="-150" dirty="0">
              <a:solidFill>
                <a:srgbClr val="F13413"/>
              </a:solidFill>
              <a:cs typeface="+mn-ea"/>
              <a:sym typeface="+mn-lt"/>
            </a:endParaRPr>
          </a:p>
        </p:txBody>
      </p:sp>
      <p:sp>
        <p:nvSpPr>
          <p:cNvPr id="18" name="Rectangle 70"/>
          <p:cNvSpPr>
            <a:spLocks noChangeArrowheads="1"/>
          </p:cNvSpPr>
          <p:nvPr/>
        </p:nvSpPr>
        <p:spPr bwMode="auto">
          <a:xfrm>
            <a:off x="4820886" y="4611591"/>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zh-CN" altLang="en-US" sz="1600" noProof="1">
                <a:solidFill>
                  <a:srgbClr val="7A6A56"/>
                </a:solidFill>
                <a:latin typeface="+mn-lt"/>
                <a:cs typeface="+mn-ea"/>
                <a:sym typeface="+mn-lt"/>
              </a:rPr>
              <a:t>第三部分标题</a:t>
            </a:r>
            <a:endParaRPr lang="en-US" altLang="zh-CN" sz="1600" noProof="1">
              <a:solidFill>
                <a:srgbClr val="7A6A56"/>
              </a:solidFill>
              <a:latin typeface="+mn-lt"/>
              <a:cs typeface="+mn-ea"/>
              <a:sym typeface="+mn-lt"/>
            </a:endParaRPr>
          </a:p>
        </p:txBody>
      </p:sp>
      <p:sp>
        <p:nvSpPr>
          <p:cNvPr id="19" name="Rectangle 23"/>
          <p:cNvSpPr/>
          <p:nvPr/>
        </p:nvSpPr>
        <p:spPr>
          <a:xfrm>
            <a:off x="4323665" y="4950145"/>
            <a:ext cx="3224535" cy="338554"/>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7"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299"/>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3049"/>
                            </p:stCondLst>
                            <p:childTnLst>
                              <p:par>
                                <p:cTn id="36" presetID="42"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TextBox 33"/>
          <p:cNvSpPr txBox="1"/>
          <p:nvPr/>
        </p:nvSpPr>
        <p:spPr>
          <a:xfrm>
            <a:off x="4953382" y="309660"/>
            <a:ext cx="2236510"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在此输入您的标题</a:t>
            </a:r>
            <a:endParaRPr lang="en-US" sz="2000" dirty="0">
              <a:solidFill>
                <a:schemeClr val="tx1">
                  <a:lumMod val="65000"/>
                  <a:lumOff val="35000"/>
                </a:schemeClr>
              </a:solidFill>
              <a:cs typeface="+mn-ea"/>
              <a:sym typeface="+mn-lt"/>
            </a:endParaRPr>
          </a:p>
        </p:txBody>
      </p:sp>
      <p:sp>
        <p:nvSpPr>
          <p:cNvPr id="8" name="Rectangle 23"/>
          <p:cNvSpPr/>
          <p:nvPr/>
        </p:nvSpPr>
        <p:spPr>
          <a:xfrm>
            <a:off x="4185605" y="791923"/>
            <a:ext cx="3917783" cy="461665"/>
          </a:xfrm>
          <a:prstGeom prst="rect">
            <a:avLst/>
          </a:prstGeom>
        </p:spPr>
        <p:txBody>
          <a:bodyPr wrap="square">
            <a:spAutoFit/>
          </a:bodyPr>
          <a:lstStyle/>
          <a:p>
            <a:pPr algn="ctr">
              <a:defRPr/>
            </a:pPr>
            <a:r>
              <a:rPr lang="en-US" sz="800" noProof="1">
                <a:solidFill>
                  <a:schemeClr val="bg1">
                    <a:lumMod val="65000"/>
                  </a:schemeClr>
                </a:solidFill>
                <a:cs typeface="+mn-ea"/>
                <a:sym typeface="+mn-lt"/>
              </a:rPr>
              <a:t>Lorem ipsum dolor sit amet, consectetur adipiscing elit </a:t>
            </a:r>
            <a:r>
              <a:rPr lang="en-US" altLang="zh-CN" sz="800" noProof="1">
                <a:solidFill>
                  <a:schemeClr val="bg1">
                    <a:lumMod val="65000"/>
                  </a:schemeClr>
                </a:solidFill>
                <a:cs typeface="+mn-ea"/>
                <a:sym typeface="+mn-lt"/>
              </a:rPr>
              <a:t>Lorem ipsum dolor sit amet, consectetur adipiscing elit</a:t>
            </a:r>
          </a:p>
          <a:p>
            <a:pPr algn="ctr" eaLnBrk="1" fontAlgn="auto" hangingPunct="1">
              <a:spcBef>
                <a:spcPts val="0"/>
              </a:spcBef>
              <a:spcAft>
                <a:spcPts val="0"/>
              </a:spcAft>
              <a:defRPr/>
            </a:pPr>
            <a:endParaRPr lang="en-US" sz="800" noProof="1">
              <a:solidFill>
                <a:schemeClr val="bg1">
                  <a:lumMod val="65000"/>
                </a:schemeClr>
              </a:solidFill>
              <a:cs typeface="+mn-ea"/>
              <a:sym typeface="+mn-lt"/>
            </a:endParaRPr>
          </a:p>
        </p:txBody>
      </p:sp>
      <p:sp>
        <p:nvSpPr>
          <p:cNvPr id="74" name="Rectangle 70"/>
          <p:cNvSpPr>
            <a:spLocks noChangeArrowheads="1"/>
          </p:cNvSpPr>
          <p:nvPr/>
        </p:nvSpPr>
        <p:spPr bwMode="auto">
          <a:xfrm>
            <a:off x="1752297" y="2083774"/>
            <a:ext cx="2230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2000" noProof="1">
                <a:solidFill>
                  <a:schemeClr val="tx1">
                    <a:lumMod val="50000"/>
                    <a:lumOff val="50000"/>
                  </a:schemeClr>
                </a:solidFill>
                <a:latin typeface="+mn-lt"/>
                <a:cs typeface="+mn-ea"/>
                <a:sym typeface="+mn-lt"/>
              </a:rPr>
              <a:t>输入您的标题</a:t>
            </a:r>
            <a:endParaRPr lang="en-US" altLang="zh-CN" sz="2000" noProof="1">
              <a:solidFill>
                <a:schemeClr val="tx1">
                  <a:lumMod val="50000"/>
                  <a:lumOff val="50000"/>
                </a:schemeClr>
              </a:solidFill>
              <a:latin typeface="+mn-lt"/>
              <a:cs typeface="+mn-ea"/>
              <a:sym typeface="+mn-lt"/>
            </a:endParaRPr>
          </a:p>
        </p:txBody>
      </p:sp>
      <p:sp>
        <p:nvSpPr>
          <p:cNvPr id="75" name="矩形 74"/>
          <p:cNvSpPr/>
          <p:nvPr/>
        </p:nvSpPr>
        <p:spPr>
          <a:xfrm>
            <a:off x="1245032" y="2517681"/>
            <a:ext cx="6624239" cy="1911805"/>
          </a:xfrm>
          <a:prstGeom prst="rect">
            <a:avLst/>
          </a:prstGeom>
        </p:spPr>
        <p:txBody>
          <a:bodyPr wrap="square">
            <a:spAutoFit/>
          </a:bodyPr>
          <a:lstStyle/>
          <a:p>
            <a:pPr algn="just">
              <a:lnSpc>
                <a:spcPct val="150000"/>
              </a:lnSpc>
              <a:buClr>
                <a:srgbClr val="E24848"/>
              </a:buClr>
            </a:pPr>
            <a:r>
              <a:rPr lang="en-US" altLang="zh-CN" sz="1000" noProof="1">
                <a:solidFill>
                  <a:schemeClr val="bg1">
                    <a:lumMod val="65000"/>
                  </a:schemeClr>
                </a:solidFill>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p>
          <a:p>
            <a:pPr algn="just">
              <a:lnSpc>
                <a:spcPct val="150000"/>
              </a:lnSpc>
              <a:buClr>
                <a:srgbClr val="E24848"/>
              </a:buClr>
            </a:pPr>
            <a:endParaRPr lang="en-US" altLang="zh-CN" sz="1000" noProof="1">
              <a:solidFill>
                <a:schemeClr val="bg1">
                  <a:lumMod val="65000"/>
                </a:schemeClr>
              </a:solidFill>
              <a:cs typeface="+mn-ea"/>
              <a:sym typeface="+mn-lt"/>
            </a:endParaRPr>
          </a:p>
          <a:p>
            <a:pPr algn="just">
              <a:lnSpc>
                <a:spcPct val="150000"/>
              </a:lnSpc>
              <a:buClr>
                <a:srgbClr val="E24848"/>
              </a:buClr>
            </a:pPr>
            <a:r>
              <a:rPr lang="en-US" altLang="zh-CN" sz="1000" noProof="1">
                <a:solidFill>
                  <a:schemeClr val="bg1">
                    <a:lumMod val="65000"/>
                  </a:schemeClr>
                </a:solidFill>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pic>
        <p:nvPicPr>
          <p:cNvPr id="77" name="图片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667" y="1364424"/>
            <a:ext cx="3272377" cy="4901128"/>
          </a:xfrm>
          <a:prstGeom prst="rect">
            <a:avLst/>
          </a:prstGeom>
        </p:spPr>
      </p:pic>
      <p:pic>
        <p:nvPicPr>
          <p:cNvPr id="78" name="图片 77"/>
          <p:cNvPicPr>
            <a:picLocks noChangeAspect="1"/>
          </p:cNvPicPr>
          <p:nvPr/>
        </p:nvPicPr>
        <p:blipFill>
          <a:blip r:embed="rId4"/>
          <a:stretch>
            <a:fillRect/>
          </a:stretch>
        </p:blipFill>
        <p:spPr>
          <a:xfrm>
            <a:off x="437196" y="4742776"/>
            <a:ext cx="2627221" cy="2135820"/>
          </a:xfrm>
          <a:prstGeom prst="rect">
            <a:avLst/>
          </a:prstGeom>
        </p:spPr>
      </p:pic>
      <p:pic>
        <p:nvPicPr>
          <p:cNvPr id="81" name="图片 80"/>
          <p:cNvPicPr>
            <a:picLocks noChangeAspect="1"/>
          </p:cNvPicPr>
          <p:nvPr/>
        </p:nvPicPr>
        <p:blipFill>
          <a:blip r:embed="rId5">
            <a:duotone>
              <a:schemeClr val="accent6">
                <a:shade val="45000"/>
                <a:satMod val="135000"/>
              </a:schemeClr>
              <a:prstClr val="white"/>
            </a:duotone>
          </a:blip>
          <a:stretch>
            <a:fillRect/>
          </a:stretch>
        </p:blipFill>
        <p:spPr>
          <a:xfrm>
            <a:off x="1320798" y="4364167"/>
            <a:ext cx="6548473" cy="253930"/>
          </a:xfrm>
          <a:prstGeom prst="rect">
            <a:avLst/>
          </a:prstGeom>
        </p:spPr>
      </p:pic>
      <p:pic>
        <p:nvPicPr>
          <p:cNvPr id="82" name="图片 81"/>
          <p:cNvPicPr>
            <a:picLocks noChangeAspect="1"/>
          </p:cNvPicPr>
          <p:nvPr/>
        </p:nvPicPr>
        <p:blipFill>
          <a:blip r:embed="rId6"/>
          <a:stretch>
            <a:fillRect/>
          </a:stretch>
        </p:blipFill>
        <p:spPr>
          <a:xfrm>
            <a:off x="1339254" y="2071815"/>
            <a:ext cx="326822" cy="4763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850"/>
                            </p:stCondLst>
                            <p:childTnLst>
                              <p:par>
                                <p:cTn id="16" presetID="49" presetClass="entr" presetSubtype="0" decel="100000" fill="hold" nodeType="afterEffect">
                                  <p:stCondLst>
                                    <p:cond delay="0"/>
                                  </p:stCondLst>
                                  <p:childTnLst>
                                    <p:set>
                                      <p:cBhvr>
                                        <p:cTn id="17" dur="1" fill="hold">
                                          <p:stCondLst>
                                            <p:cond delay="0"/>
                                          </p:stCondLst>
                                        </p:cTn>
                                        <p:tgtEl>
                                          <p:spTgt spid="82"/>
                                        </p:tgtEl>
                                        <p:attrNameLst>
                                          <p:attrName>style.visibility</p:attrName>
                                        </p:attrNameLst>
                                      </p:cBhvr>
                                      <p:to>
                                        <p:strVal val="visible"/>
                                      </p:to>
                                    </p:set>
                                    <p:anim calcmode="lin" valueType="num">
                                      <p:cBhvr>
                                        <p:cTn id="18" dur="500" fill="hold"/>
                                        <p:tgtEl>
                                          <p:spTgt spid="82"/>
                                        </p:tgtEl>
                                        <p:attrNameLst>
                                          <p:attrName>ppt_w</p:attrName>
                                        </p:attrNameLst>
                                      </p:cBhvr>
                                      <p:tavLst>
                                        <p:tav tm="0">
                                          <p:val>
                                            <p:fltVal val="0"/>
                                          </p:val>
                                        </p:tav>
                                        <p:tav tm="100000">
                                          <p:val>
                                            <p:strVal val="#ppt_w"/>
                                          </p:val>
                                        </p:tav>
                                      </p:tavLst>
                                    </p:anim>
                                    <p:anim calcmode="lin" valueType="num">
                                      <p:cBhvr>
                                        <p:cTn id="19" dur="500" fill="hold"/>
                                        <p:tgtEl>
                                          <p:spTgt spid="82"/>
                                        </p:tgtEl>
                                        <p:attrNameLst>
                                          <p:attrName>ppt_h</p:attrName>
                                        </p:attrNameLst>
                                      </p:cBhvr>
                                      <p:tavLst>
                                        <p:tav tm="0">
                                          <p:val>
                                            <p:fltVal val="0"/>
                                          </p:val>
                                        </p:tav>
                                        <p:tav tm="100000">
                                          <p:val>
                                            <p:strVal val="#ppt_h"/>
                                          </p:val>
                                        </p:tav>
                                      </p:tavLst>
                                    </p:anim>
                                    <p:anim calcmode="lin" valueType="num">
                                      <p:cBhvr>
                                        <p:cTn id="20" dur="500" fill="hold"/>
                                        <p:tgtEl>
                                          <p:spTgt spid="82"/>
                                        </p:tgtEl>
                                        <p:attrNameLst>
                                          <p:attrName>style.rotation</p:attrName>
                                        </p:attrNameLst>
                                      </p:cBhvr>
                                      <p:tavLst>
                                        <p:tav tm="0">
                                          <p:val>
                                            <p:fltVal val="360"/>
                                          </p:val>
                                        </p:tav>
                                        <p:tav tm="100000">
                                          <p:val>
                                            <p:fltVal val="0"/>
                                          </p:val>
                                        </p:tav>
                                      </p:tavLst>
                                    </p:anim>
                                    <p:animEffect transition="in" filter="fade">
                                      <p:cBhvr>
                                        <p:cTn id="21" dur="500"/>
                                        <p:tgtEl>
                                          <p:spTgt spid="82"/>
                                        </p:tgtEl>
                                      </p:cBhvr>
                                    </p:animEffect>
                                  </p:childTnLst>
                                </p:cTn>
                              </p:par>
                            </p:childTnLst>
                          </p:cTn>
                        </p:par>
                        <p:par>
                          <p:cTn id="22" fill="hold">
                            <p:stCondLst>
                              <p:cond delay="135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74"/>
                                        </p:tgtEl>
                                        <p:attrNameLst>
                                          <p:attrName>style.visibility</p:attrName>
                                        </p:attrNameLst>
                                      </p:cBhvr>
                                      <p:to>
                                        <p:strVal val="visible"/>
                                      </p:to>
                                    </p:set>
                                    <p:anim calcmode="lin" valueType="num">
                                      <p:cBhvr>
                                        <p:cTn id="25" dur="500" fill="hold"/>
                                        <p:tgtEl>
                                          <p:spTgt spid="74"/>
                                        </p:tgtEl>
                                        <p:attrNameLst>
                                          <p:attrName>ppt_w</p:attrName>
                                        </p:attrNameLst>
                                      </p:cBhvr>
                                      <p:tavLst>
                                        <p:tav tm="0">
                                          <p:val>
                                            <p:fltVal val="0"/>
                                          </p:val>
                                        </p:tav>
                                        <p:tav tm="100000">
                                          <p:val>
                                            <p:strVal val="#ppt_w"/>
                                          </p:val>
                                        </p:tav>
                                      </p:tavLst>
                                    </p:anim>
                                    <p:anim calcmode="lin" valueType="num">
                                      <p:cBhvr>
                                        <p:cTn id="26" dur="500" fill="hold"/>
                                        <p:tgtEl>
                                          <p:spTgt spid="74"/>
                                        </p:tgtEl>
                                        <p:attrNameLst>
                                          <p:attrName>ppt_h</p:attrName>
                                        </p:attrNameLst>
                                      </p:cBhvr>
                                      <p:tavLst>
                                        <p:tav tm="0">
                                          <p:val>
                                            <p:fltVal val="0"/>
                                          </p:val>
                                        </p:tav>
                                        <p:tav tm="100000">
                                          <p:val>
                                            <p:strVal val="#ppt_h"/>
                                          </p:val>
                                        </p:tav>
                                      </p:tavLst>
                                    </p:anim>
                                    <p:animEffect transition="in" filter="fade">
                                      <p:cBhvr>
                                        <p:cTn id="27" dur="500"/>
                                        <p:tgtEl>
                                          <p:spTgt spid="74"/>
                                        </p:tgtEl>
                                      </p:cBhvr>
                                    </p:animEffect>
                                  </p:childTnLst>
                                </p:cTn>
                              </p:par>
                            </p:childTnLst>
                          </p:cTn>
                        </p:par>
                        <p:par>
                          <p:cTn id="28" fill="hold">
                            <p:stCondLst>
                              <p:cond delay="2099"/>
                            </p:stCondLst>
                            <p:childTnLst>
                              <p:par>
                                <p:cTn id="29" presetID="42" presetClass="entr" presetSubtype="0"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anim calcmode="lin" valueType="num">
                                      <p:cBhvr>
                                        <p:cTn id="32" dur="500" fill="hold"/>
                                        <p:tgtEl>
                                          <p:spTgt spid="75"/>
                                        </p:tgtEl>
                                        <p:attrNameLst>
                                          <p:attrName>ppt_x</p:attrName>
                                        </p:attrNameLst>
                                      </p:cBhvr>
                                      <p:tavLst>
                                        <p:tav tm="0">
                                          <p:val>
                                            <p:strVal val="#ppt_x"/>
                                          </p:val>
                                        </p:tav>
                                        <p:tav tm="100000">
                                          <p:val>
                                            <p:strVal val="#ppt_x"/>
                                          </p:val>
                                        </p:tav>
                                      </p:tavLst>
                                    </p:anim>
                                    <p:anim calcmode="lin" valueType="num">
                                      <p:cBhvr>
                                        <p:cTn id="33" dur="500" fill="hold"/>
                                        <p:tgtEl>
                                          <p:spTgt spid="75"/>
                                        </p:tgtEl>
                                        <p:attrNameLst>
                                          <p:attrName>ppt_y</p:attrName>
                                        </p:attrNameLst>
                                      </p:cBhvr>
                                      <p:tavLst>
                                        <p:tav tm="0">
                                          <p:val>
                                            <p:strVal val="#ppt_y+.1"/>
                                          </p:val>
                                        </p:tav>
                                        <p:tav tm="100000">
                                          <p:val>
                                            <p:strVal val="#ppt_y"/>
                                          </p:val>
                                        </p:tav>
                                      </p:tavLst>
                                    </p:anim>
                                  </p:childTnLst>
                                </p:cTn>
                              </p:par>
                            </p:childTnLst>
                          </p:cTn>
                        </p:par>
                        <p:par>
                          <p:cTn id="34" fill="hold">
                            <p:stCondLst>
                              <p:cond delay="2599"/>
                            </p:stCondLst>
                            <p:childTnLst>
                              <p:par>
                                <p:cTn id="35" presetID="22" presetClass="entr" presetSubtype="8"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500"/>
                                        <p:tgtEl>
                                          <p:spTgt spid="81"/>
                                        </p:tgtEl>
                                      </p:cBhvr>
                                    </p:animEffect>
                                  </p:childTnLst>
                                </p:cTn>
                              </p:par>
                              <p:par>
                                <p:cTn id="38" presetID="42" presetClass="entr" presetSubtype="0" fill="hold"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1000"/>
                                        <p:tgtEl>
                                          <p:spTgt spid="77"/>
                                        </p:tgtEl>
                                      </p:cBhvr>
                                    </p:animEffect>
                                    <p:anim calcmode="lin" valueType="num">
                                      <p:cBhvr>
                                        <p:cTn id="41" dur="1000" fill="hold"/>
                                        <p:tgtEl>
                                          <p:spTgt spid="77"/>
                                        </p:tgtEl>
                                        <p:attrNameLst>
                                          <p:attrName>ppt_x</p:attrName>
                                        </p:attrNameLst>
                                      </p:cBhvr>
                                      <p:tavLst>
                                        <p:tav tm="0">
                                          <p:val>
                                            <p:strVal val="#ppt_x"/>
                                          </p:val>
                                        </p:tav>
                                        <p:tav tm="100000">
                                          <p:val>
                                            <p:strVal val="#ppt_x"/>
                                          </p:val>
                                        </p:tav>
                                      </p:tavLst>
                                    </p:anim>
                                    <p:anim calcmode="lin" valueType="num">
                                      <p:cBhvr>
                                        <p:cTn id="42" dur="1000" fill="hold"/>
                                        <p:tgtEl>
                                          <p:spTgt spid="77"/>
                                        </p:tgtEl>
                                        <p:attrNameLst>
                                          <p:attrName>ppt_y</p:attrName>
                                        </p:attrNameLst>
                                      </p:cBhvr>
                                      <p:tavLst>
                                        <p:tav tm="0">
                                          <p:val>
                                            <p:strVal val="#ppt_y+.1"/>
                                          </p:val>
                                        </p:tav>
                                        <p:tav tm="100000">
                                          <p:val>
                                            <p:strVal val="#ppt_y"/>
                                          </p:val>
                                        </p:tav>
                                      </p:tavLst>
                                    </p:anim>
                                  </p:childTnLst>
                                </p:cTn>
                              </p:par>
                              <p:par>
                                <p:cTn id="43" presetID="17" presetClass="entr" presetSubtype="10" fill="hold" nodeType="withEffect">
                                  <p:stCondLst>
                                    <p:cond delay="500"/>
                                  </p:stCondLst>
                                  <p:childTnLst>
                                    <p:set>
                                      <p:cBhvr>
                                        <p:cTn id="44" dur="1" fill="hold">
                                          <p:stCondLst>
                                            <p:cond delay="0"/>
                                          </p:stCondLst>
                                        </p:cTn>
                                        <p:tgtEl>
                                          <p:spTgt spid="78"/>
                                        </p:tgtEl>
                                        <p:attrNameLst>
                                          <p:attrName>style.visibility</p:attrName>
                                        </p:attrNameLst>
                                      </p:cBhvr>
                                      <p:to>
                                        <p:strVal val="visible"/>
                                      </p:to>
                                    </p:set>
                                    <p:anim calcmode="lin" valueType="num">
                                      <p:cBhvr>
                                        <p:cTn id="45" dur="500" fill="hold"/>
                                        <p:tgtEl>
                                          <p:spTgt spid="78"/>
                                        </p:tgtEl>
                                        <p:attrNameLst>
                                          <p:attrName>ppt_w</p:attrName>
                                        </p:attrNameLst>
                                      </p:cBhvr>
                                      <p:tavLst>
                                        <p:tav tm="0">
                                          <p:val>
                                            <p:fltVal val="0"/>
                                          </p:val>
                                        </p:tav>
                                        <p:tav tm="100000">
                                          <p:val>
                                            <p:strVal val="#ppt_w"/>
                                          </p:val>
                                        </p:tav>
                                      </p:tavLst>
                                    </p:anim>
                                    <p:anim calcmode="lin" valueType="num">
                                      <p:cBhvr>
                                        <p:cTn id="46" dur="500" fill="hold"/>
                                        <p:tgtEl>
                                          <p:spTgt spid="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74"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图片 23"/>
          <p:cNvPicPr>
            <a:picLocks noChangeAspect="1"/>
          </p:cNvPicPr>
          <p:nvPr/>
        </p:nvPicPr>
        <p:blipFill rotWithShape="1">
          <a:blip r:embed="rId3"/>
          <a:srcRect l="26553" b="70623"/>
          <a:stretch>
            <a:fillRect/>
          </a:stretch>
        </p:blipFill>
        <p:spPr>
          <a:xfrm>
            <a:off x="331235" y="1638"/>
            <a:ext cx="8836555" cy="2846025"/>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21" y="-10211"/>
            <a:ext cx="2591485" cy="2591485"/>
          </a:xfrm>
          <a:prstGeom prst="rect">
            <a:avLst/>
          </a:prstGeom>
        </p:spPr>
      </p:pic>
      <p:pic>
        <p:nvPicPr>
          <p:cNvPr id="18" name="图片 17"/>
          <p:cNvPicPr>
            <a:picLocks noChangeAspect="1"/>
          </p:cNvPicPr>
          <p:nvPr/>
        </p:nvPicPr>
        <p:blipFill>
          <a:blip r:embed="rId5">
            <a:duotone>
              <a:schemeClr val="accent2">
                <a:shade val="45000"/>
                <a:satMod val="135000"/>
              </a:schemeClr>
              <a:prstClr val="white"/>
            </a:duotone>
          </a:blip>
          <a:stretch>
            <a:fillRect/>
          </a:stretch>
        </p:blipFill>
        <p:spPr>
          <a:xfrm>
            <a:off x="1340926" y="2562909"/>
            <a:ext cx="6572499" cy="254862"/>
          </a:xfrm>
          <a:prstGeom prst="rect">
            <a:avLst/>
          </a:prstGeom>
        </p:spPr>
      </p:pic>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3425" y="498278"/>
            <a:ext cx="4206611" cy="6060183"/>
          </a:xfrm>
          <a:prstGeom prst="rect">
            <a:avLst/>
          </a:prstGeom>
        </p:spPr>
      </p:pic>
      <p:sp>
        <p:nvSpPr>
          <p:cNvPr id="27" name="矩形 26"/>
          <p:cNvSpPr/>
          <p:nvPr/>
        </p:nvSpPr>
        <p:spPr>
          <a:xfrm>
            <a:off x="1066404" y="4929665"/>
            <a:ext cx="2218806" cy="553998"/>
          </a:xfrm>
          <a:prstGeom prst="rect">
            <a:avLst/>
          </a:prstGeom>
        </p:spPr>
        <p:txBody>
          <a:bodyPr wrap="square">
            <a:spAutoFit/>
          </a:bodyPr>
          <a:lstStyle/>
          <a:p>
            <a:pPr algn="ctr"/>
            <a:r>
              <a:rPr lang="en-US" altLang="zh-CN" sz="1000" noProof="1">
                <a:solidFill>
                  <a:schemeClr val="bg1">
                    <a:lumMod val="65000"/>
                  </a:schemeClr>
                </a:solidFill>
                <a:cs typeface="+mn-ea"/>
                <a:sym typeface="+mn-lt"/>
              </a:rPr>
              <a:t>Lorem ipsum dolor sit amet, consectetuer adipiscing elit, sed diam nonummy nibh euismod</a:t>
            </a:r>
            <a:endParaRPr lang="zh-CN" altLang="en-US" sz="1000" dirty="0">
              <a:solidFill>
                <a:schemeClr val="bg1">
                  <a:lumMod val="65000"/>
                </a:schemeClr>
              </a:solidFill>
              <a:cs typeface="+mn-ea"/>
              <a:sym typeface="+mn-lt"/>
            </a:endParaRPr>
          </a:p>
        </p:txBody>
      </p:sp>
      <p:sp>
        <p:nvSpPr>
          <p:cNvPr id="28" name="文本框 27"/>
          <p:cNvSpPr txBox="1"/>
          <p:nvPr/>
        </p:nvSpPr>
        <p:spPr>
          <a:xfrm>
            <a:off x="1085072" y="4485856"/>
            <a:ext cx="2206625" cy="338554"/>
          </a:xfrm>
          <a:prstGeom prst="rect">
            <a:avLst/>
          </a:prstGeom>
          <a:noFill/>
        </p:spPr>
        <p:txBody>
          <a:bodyPr wrap="square" rtlCol="0">
            <a:spAutoFit/>
          </a:bodyPr>
          <a:lstStyle/>
          <a:p>
            <a:pPr algn="ctr"/>
            <a:r>
              <a:rPr lang="en-US" altLang="zh-CN" sz="1600" b="1" dirty="0">
                <a:ln w="6350">
                  <a:noFill/>
                </a:ln>
                <a:solidFill>
                  <a:schemeClr val="tx1">
                    <a:lumMod val="50000"/>
                    <a:lumOff val="50000"/>
                  </a:schemeClr>
                </a:solidFill>
                <a:cs typeface="+mn-ea"/>
                <a:sym typeface="+mn-lt"/>
              </a:rPr>
              <a:t>Your title here</a:t>
            </a:r>
          </a:p>
        </p:txBody>
      </p:sp>
      <p:sp>
        <p:nvSpPr>
          <p:cNvPr id="30" name="矩形 29"/>
          <p:cNvSpPr/>
          <p:nvPr/>
        </p:nvSpPr>
        <p:spPr>
          <a:xfrm>
            <a:off x="3438176" y="4937694"/>
            <a:ext cx="2218806" cy="553998"/>
          </a:xfrm>
          <a:prstGeom prst="rect">
            <a:avLst/>
          </a:prstGeom>
        </p:spPr>
        <p:txBody>
          <a:bodyPr wrap="square">
            <a:spAutoFit/>
          </a:bodyPr>
          <a:lstStyle/>
          <a:p>
            <a:pPr algn="ctr"/>
            <a:r>
              <a:rPr lang="en-US" altLang="zh-CN" sz="1000" noProof="1">
                <a:solidFill>
                  <a:schemeClr val="bg1">
                    <a:lumMod val="65000"/>
                  </a:schemeClr>
                </a:solidFill>
                <a:cs typeface="+mn-ea"/>
                <a:sym typeface="+mn-lt"/>
              </a:rPr>
              <a:t>Lorem ipsum dolor sit amet, consectetuer adipiscing elit, sed diam nonummy nibh euismod</a:t>
            </a:r>
            <a:endParaRPr lang="zh-CN" altLang="en-US" sz="1000" dirty="0">
              <a:solidFill>
                <a:schemeClr val="bg1">
                  <a:lumMod val="65000"/>
                </a:schemeClr>
              </a:solidFill>
              <a:cs typeface="+mn-ea"/>
              <a:sym typeface="+mn-lt"/>
            </a:endParaRPr>
          </a:p>
        </p:txBody>
      </p:sp>
      <p:sp>
        <p:nvSpPr>
          <p:cNvPr id="31" name="文本框 30"/>
          <p:cNvSpPr txBox="1"/>
          <p:nvPr/>
        </p:nvSpPr>
        <p:spPr>
          <a:xfrm>
            <a:off x="3456844" y="4493885"/>
            <a:ext cx="2206625" cy="338554"/>
          </a:xfrm>
          <a:prstGeom prst="rect">
            <a:avLst/>
          </a:prstGeom>
          <a:noFill/>
        </p:spPr>
        <p:txBody>
          <a:bodyPr wrap="square" rtlCol="0">
            <a:spAutoFit/>
          </a:bodyPr>
          <a:lstStyle/>
          <a:p>
            <a:pPr algn="ctr"/>
            <a:r>
              <a:rPr lang="en-US" altLang="zh-CN" sz="1600" b="1" dirty="0">
                <a:ln w="6350">
                  <a:noFill/>
                </a:ln>
                <a:solidFill>
                  <a:schemeClr val="tx1">
                    <a:lumMod val="50000"/>
                    <a:lumOff val="50000"/>
                  </a:schemeClr>
                </a:solidFill>
                <a:cs typeface="+mn-ea"/>
                <a:sym typeface="+mn-lt"/>
              </a:rPr>
              <a:t>Your title here</a:t>
            </a:r>
          </a:p>
        </p:txBody>
      </p:sp>
      <p:sp>
        <p:nvSpPr>
          <p:cNvPr id="32" name="矩形 31"/>
          <p:cNvSpPr/>
          <p:nvPr/>
        </p:nvSpPr>
        <p:spPr>
          <a:xfrm>
            <a:off x="5817535" y="4945632"/>
            <a:ext cx="2218806" cy="553998"/>
          </a:xfrm>
          <a:prstGeom prst="rect">
            <a:avLst/>
          </a:prstGeom>
        </p:spPr>
        <p:txBody>
          <a:bodyPr wrap="square">
            <a:spAutoFit/>
          </a:bodyPr>
          <a:lstStyle/>
          <a:p>
            <a:pPr algn="ctr"/>
            <a:r>
              <a:rPr lang="en-US" altLang="zh-CN" sz="1000" noProof="1">
                <a:solidFill>
                  <a:schemeClr val="bg1">
                    <a:lumMod val="65000"/>
                  </a:schemeClr>
                </a:solidFill>
                <a:cs typeface="+mn-ea"/>
                <a:sym typeface="+mn-lt"/>
              </a:rPr>
              <a:t>Lorem ipsum dolor sit amet, consectetuer adipiscing elit, sed diam nonummy nibh euismod</a:t>
            </a:r>
            <a:endParaRPr lang="zh-CN" altLang="en-US" sz="1000" dirty="0">
              <a:solidFill>
                <a:schemeClr val="bg1">
                  <a:lumMod val="65000"/>
                </a:schemeClr>
              </a:solidFill>
              <a:cs typeface="+mn-ea"/>
              <a:sym typeface="+mn-lt"/>
            </a:endParaRPr>
          </a:p>
        </p:txBody>
      </p:sp>
      <p:sp>
        <p:nvSpPr>
          <p:cNvPr id="33" name="文本框 32"/>
          <p:cNvSpPr txBox="1"/>
          <p:nvPr/>
        </p:nvSpPr>
        <p:spPr>
          <a:xfrm>
            <a:off x="5836203" y="4501823"/>
            <a:ext cx="2206625" cy="338554"/>
          </a:xfrm>
          <a:prstGeom prst="rect">
            <a:avLst/>
          </a:prstGeom>
          <a:noFill/>
        </p:spPr>
        <p:txBody>
          <a:bodyPr wrap="square" rtlCol="0">
            <a:spAutoFit/>
          </a:bodyPr>
          <a:lstStyle/>
          <a:p>
            <a:pPr algn="ctr"/>
            <a:r>
              <a:rPr lang="en-US" altLang="zh-CN" sz="1600" b="1" dirty="0">
                <a:ln w="6350">
                  <a:noFill/>
                </a:ln>
                <a:solidFill>
                  <a:schemeClr val="tx1">
                    <a:lumMod val="50000"/>
                    <a:lumOff val="50000"/>
                  </a:schemeClr>
                </a:solidFill>
                <a:cs typeface="+mn-ea"/>
                <a:sym typeface="+mn-lt"/>
              </a:rPr>
              <a:t>Your title here</a:t>
            </a:r>
          </a:p>
        </p:txBody>
      </p:sp>
      <p:sp>
        <p:nvSpPr>
          <p:cNvPr id="36" name="TextBox 33"/>
          <p:cNvSpPr txBox="1"/>
          <p:nvPr/>
        </p:nvSpPr>
        <p:spPr>
          <a:xfrm>
            <a:off x="2211887" y="2092090"/>
            <a:ext cx="2236510"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在此输入您的标题</a:t>
            </a:r>
            <a:endParaRPr lang="en-US" sz="2000" dirty="0">
              <a:solidFill>
                <a:schemeClr val="tx1">
                  <a:lumMod val="65000"/>
                  <a:lumOff val="35000"/>
                </a:schemeClr>
              </a:solidFill>
              <a:cs typeface="+mn-ea"/>
              <a:sym typeface="+mn-lt"/>
            </a:endParaRPr>
          </a:p>
        </p:txBody>
      </p:sp>
      <p:grpSp>
        <p:nvGrpSpPr>
          <p:cNvPr id="38" name="组合 37"/>
          <p:cNvGrpSpPr/>
          <p:nvPr/>
        </p:nvGrpSpPr>
        <p:grpSpPr>
          <a:xfrm>
            <a:off x="6490226" y="3475338"/>
            <a:ext cx="829288" cy="831984"/>
            <a:chOff x="1504156" y="4289706"/>
            <a:chExt cx="678605" cy="680811"/>
          </a:xfrm>
          <a:solidFill>
            <a:srgbClr val="9DDCD3"/>
          </a:solidFill>
        </p:grpSpPr>
        <p:sp>
          <p:nvSpPr>
            <p:cNvPr id="39" name="Oval 44"/>
            <p:cNvSpPr>
              <a:spLocks noChangeArrowheads="1"/>
            </p:cNvSpPr>
            <p:nvPr/>
          </p:nvSpPr>
          <p:spPr bwMode="auto">
            <a:xfrm>
              <a:off x="1504156" y="4289706"/>
              <a:ext cx="678605" cy="680811"/>
            </a:xfrm>
            <a:prstGeom prst="ellipse">
              <a:avLst/>
            </a:prstGeom>
            <a:grpFill/>
            <a:ln>
              <a:noFill/>
            </a:ln>
          </p:spPr>
          <p:txBody>
            <a:bodyPr/>
            <a:lstStyle/>
            <a:p>
              <a:endParaRPr lang="zh-CN" altLang="en-US">
                <a:solidFill>
                  <a:prstClr val="black"/>
                </a:solidFill>
                <a:cs typeface="+mn-ea"/>
                <a:sym typeface="+mn-lt"/>
              </a:endParaRPr>
            </a:p>
          </p:txBody>
        </p:sp>
        <p:pic>
          <p:nvPicPr>
            <p:cNvPr id="40" name="图片 39"/>
            <p:cNvPicPr>
              <a:picLocks noChangeAspect="1"/>
            </p:cNvPicPr>
            <p:nvPr/>
          </p:nvPicPr>
          <p:blipFill>
            <a:blip r:embed="rId7">
              <a:biLevel thresh="25000"/>
            </a:blip>
            <a:stretch>
              <a:fillRect/>
            </a:stretch>
          </p:blipFill>
          <p:spPr>
            <a:xfrm>
              <a:off x="1709289" y="4434031"/>
              <a:ext cx="275623" cy="423714"/>
            </a:xfrm>
            <a:prstGeom prst="rect">
              <a:avLst/>
            </a:prstGeom>
            <a:grpFill/>
          </p:spPr>
        </p:pic>
      </p:grpSp>
      <p:grpSp>
        <p:nvGrpSpPr>
          <p:cNvPr id="41" name="组合 40"/>
          <p:cNvGrpSpPr/>
          <p:nvPr/>
        </p:nvGrpSpPr>
        <p:grpSpPr>
          <a:xfrm>
            <a:off x="4148809" y="3475338"/>
            <a:ext cx="829288" cy="831984"/>
            <a:chOff x="1504156" y="3098080"/>
            <a:chExt cx="678605" cy="680811"/>
          </a:xfrm>
          <a:solidFill>
            <a:srgbClr val="FFE288"/>
          </a:solidFill>
        </p:grpSpPr>
        <p:sp>
          <p:nvSpPr>
            <p:cNvPr id="42" name="Oval 43"/>
            <p:cNvSpPr>
              <a:spLocks noChangeArrowheads="1"/>
            </p:cNvSpPr>
            <p:nvPr/>
          </p:nvSpPr>
          <p:spPr bwMode="auto">
            <a:xfrm>
              <a:off x="1504156" y="3098080"/>
              <a:ext cx="678605" cy="680811"/>
            </a:xfrm>
            <a:prstGeom prst="ellipse">
              <a:avLst/>
            </a:prstGeom>
            <a:solidFill>
              <a:srgbClr val="FFE288"/>
            </a:solidFill>
            <a:ln>
              <a:noFill/>
            </a:ln>
          </p:spPr>
          <p:txBody>
            <a:bodyPr/>
            <a:lstStyle/>
            <a:p>
              <a:endParaRPr lang="zh-CN" altLang="en-US" dirty="0">
                <a:solidFill>
                  <a:prstClr val="black"/>
                </a:solidFill>
                <a:cs typeface="+mn-ea"/>
                <a:sym typeface="+mn-lt"/>
              </a:endParaRPr>
            </a:p>
          </p:txBody>
        </p:sp>
        <p:pic>
          <p:nvPicPr>
            <p:cNvPr id="43" name="图片 42"/>
            <p:cNvPicPr>
              <a:picLocks noChangeAspect="1"/>
            </p:cNvPicPr>
            <p:nvPr/>
          </p:nvPicPr>
          <p:blipFill>
            <a:blip r:embed="rId8">
              <a:biLevel thresh="25000"/>
            </a:blip>
            <a:stretch>
              <a:fillRect/>
            </a:stretch>
          </p:blipFill>
          <p:spPr>
            <a:xfrm>
              <a:off x="1702808" y="3254493"/>
              <a:ext cx="292903" cy="371970"/>
            </a:xfrm>
            <a:prstGeom prst="rect">
              <a:avLst/>
            </a:prstGeom>
            <a:grpFill/>
          </p:spPr>
        </p:pic>
      </p:grpSp>
      <p:grpSp>
        <p:nvGrpSpPr>
          <p:cNvPr id="44" name="组合 43"/>
          <p:cNvGrpSpPr/>
          <p:nvPr/>
        </p:nvGrpSpPr>
        <p:grpSpPr>
          <a:xfrm>
            <a:off x="1773740" y="3475338"/>
            <a:ext cx="829288" cy="831984"/>
            <a:chOff x="1504156" y="1906454"/>
            <a:chExt cx="678605" cy="680811"/>
          </a:xfrm>
        </p:grpSpPr>
        <p:sp>
          <p:nvSpPr>
            <p:cNvPr id="45" name="Oval 45"/>
            <p:cNvSpPr>
              <a:spLocks noChangeArrowheads="1"/>
            </p:cNvSpPr>
            <p:nvPr/>
          </p:nvSpPr>
          <p:spPr bwMode="auto">
            <a:xfrm>
              <a:off x="1504156" y="1906454"/>
              <a:ext cx="678605" cy="680811"/>
            </a:xfrm>
            <a:prstGeom prst="ellipse">
              <a:avLst/>
            </a:prstGeom>
            <a:solidFill>
              <a:srgbClr val="F6D8C3"/>
            </a:solidFill>
            <a:ln>
              <a:noFill/>
            </a:ln>
          </p:spPr>
          <p:txBody>
            <a:bodyPr/>
            <a:lstStyle/>
            <a:p>
              <a:endParaRPr lang="zh-CN" altLang="en-US" dirty="0">
                <a:solidFill>
                  <a:prstClr val="black"/>
                </a:solidFill>
                <a:cs typeface="+mn-ea"/>
                <a:sym typeface="+mn-lt"/>
              </a:endParaRPr>
            </a:p>
          </p:txBody>
        </p:sp>
        <p:pic>
          <p:nvPicPr>
            <p:cNvPr id="46" name="图片 45"/>
            <p:cNvPicPr>
              <a:picLocks noChangeAspect="1"/>
            </p:cNvPicPr>
            <p:nvPr/>
          </p:nvPicPr>
          <p:blipFill>
            <a:blip r:embed="rId9">
              <a:biLevel thresh="25000"/>
            </a:blip>
            <a:stretch>
              <a:fillRect/>
            </a:stretch>
          </p:blipFill>
          <p:spPr>
            <a:xfrm>
              <a:off x="1685731" y="2097397"/>
              <a:ext cx="301900" cy="3243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3"/>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par>
                                <p:cTn id="10" presetID="47" presetClass="entr" presetSubtype="0" fill="hold" nodeType="with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anim calcmode="lin" valueType="num">
                                      <p:cBhvr>
                                        <p:cTn id="24" dur="500" fill="hold"/>
                                        <p:tgtEl>
                                          <p:spTgt spid="36"/>
                                        </p:tgtEl>
                                        <p:attrNameLst>
                                          <p:attrName>ppt_x</p:attrName>
                                        </p:attrNameLst>
                                      </p:cBhvr>
                                      <p:tavLst>
                                        <p:tav tm="0">
                                          <p:val>
                                            <p:strVal val="#ppt_x"/>
                                          </p:val>
                                        </p:tav>
                                        <p:tav tm="100000">
                                          <p:val>
                                            <p:strVal val="#ppt_x"/>
                                          </p:val>
                                        </p:tav>
                                      </p:tavLst>
                                    </p:anim>
                                    <p:anim calcmode="lin" valueType="num">
                                      <p:cBhvr>
                                        <p:cTn id="25" dur="5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2000"/>
                            </p:stCondLst>
                            <p:childTnLst>
                              <p:par>
                                <p:cTn id="31" presetID="17" presetClass="entr" presetSubtype="1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strVal val="#ppt_h"/>
                                          </p:val>
                                        </p:tav>
                                        <p:tav tm="100000">
                                          <p:val>
                                            <p:strVal val="#ppt_h"/>
                                          </p:val>
                                        </p:tav>
                                      </p:tavLst>
                                    </p:anim>
                                  </p:childTnLst>
                                </p:cTn>
                              </p:par>
                            </p:childTnLst>
                          </p:cTn>
                        </p:par>
                        <p:par>
                          <p:cTn id="35" fill="hold">
                            <p:stCondLst>
                              <p:cond delay="250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par>
                          <p:cTn id="41" fill="hold">
                            <p:stCondLst>
                              <p:cond delay="4199"/>
                            </p:stCondLst>
                            <p:childTnLst>
                              <p:par>
                                <p:cTn id="42" presetID="42"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anim calcmode="lin" valueType="num">
                                      <p:cBhvr>
                                        <p:cTn id="45" dur="500" fill="hold"/>
                                        <p:tgtEl>
                                          <p:spTgt spid="27"/>
                                        </p:tgtEl>
                                        <p:attrNameLst>
                                          <p:attrName>ppt_x</p:attrName>
                                        </p:attrNameLst>
                                      </p:cBhvr>
                                      <p:tavLst>
                                        <p:tav tm="0">
                                          <p:val>
                                            <p:strVal val="#ppt_x"/>
                                          </p:val>
                                        </p:tav>
                                        <p:tav tm="100000">
                                          <p:val>
                                            <p:strVal val="#ppt_x"/>
                                          </p:val>
                                        </p:tav>
                                      </p:tavLst>
                                    </p:anim>
                                    <p:anim calcmode="lin" valueType="num">
                                      <p:cBhvr>
                                        <p:cTn id="46" dur="50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4699"/>
                            </p:stCondLst>
                            <p:childTnLst>
                              <p:par>
                                <p:cTn id="48" presetID="17" presetClass="entr" presetSubtype="1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strVal val="#ppt_h"/>
                                          </p:val>
                                        </p:tav>
                                        <p:tav tm="100000">
                                          <p:val>
                                            <p:strVal val="#ppt_h"/>
                                          </p:val>
                                        </p:tav>
                                      </p:tavLst>
                                    </p:anim>
                                  </p:childTnLst>
                                </p:cTn>
                              </p:par>
                            </p:childTnLst>
                          </p:cTn>
                        </p:par>
                        <p:par>
                          <p:cTn id="52" fill="hold">
                            <p:stCondLst>
                              <p:cond delay="5199"/>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childTnLst>
                          </p:cTn>
                        </p:par>
                        <p:par>
                          <p:cTn id="58" fill="hold">
                            <p:stCondLst>
                              <p:cond delay="6400"/>
                            </p:stCondLst>
                            <p:childTnLst>
                              <p:par>
                                <p:cTn id="59" presetID="42"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anim calcmode="lin" valueType="num">
                                      <p:cBhvr>
                                        <p:cTn id="62" dur="500" fill="hold"/>
                                        <p:tgtEl>
                                          <p:spTgt spid="30"/>
                                        </p:tgtEl>
                                        <p:attrNameLst>
                                          <p:attrName>ppt_x</p:attrName>
                                        </p:attrNameLst>
                                      </p:cBhvr>
                                      <p:tavLst>
                                        <p:tav tm="0">
                                          <p:val>
                                            <p:strVal val="#ppt_x"/>
                                          </p:val>
                                        </p:tav>
                                        <p:tav tm="100000">
                                          <p:val>
                                            <p:strVal val="#ppt_x"/>
                                          </p:val>
                                        </p:tav>
                                      </p:tavLst>
                                    </p:anim>
                                    <p:anim calcmode="lin" valueType="num">
                                      <p:cBhvr>
                                        <p:cTn id="63" dur="500" fill="hold"/>
                                        <p:tgtEl>
                                          <p:spTgt spid="30"/>
                                        </p:tgtEl>
                                        <p:attrNameLst>
                                          <p:attrName>ppt_y</p:attrName>
                                        </p:attrNameLst>
                                      </p:cBhvr>
                                      <p:tavLst>
                                        <p:tav tm="0">
                                          <p:val>
                                            <p:strVal val="#ppt_y+.1"/>
                                          </p:val>
                                        </p:tav>
                                        <p:tav tm="100000">
                                          <p:val>
                                            <p:strVal val="#ppt_y"/>
                                          </p:val>
                                        </p:tav>
                                      </p:tavLst>
                                    </p:anim>
                                  </p:childTnLst>
                                </p:cTn>
                              </p:par>
                            </p:childTnLst>
                          </p:cTn>
                        </p:par>
                        <p:par>
                          <p:cTn id="64" fill="hold">
                            <p:stCondLst>
                              <p:cond delay="6900"/>
                            </p:stCondLst>
                            <p:childTnLst>
                              <p:par>
                                <p:cTn id="65" presetID="17" presetClass="entr" presetSubtype="10" fill="hold"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strVal val="#ppt_h"/>
                                          </p:val>
                                        </p:tav>
                                        <p:tav tm="100000">
                                          <p:val>
                                            <p:strVal val="#ppt_h"/>
                                          </p:val>
                                        </p:tav>
                                      </p:tavLst>
                                    </p:anim>
                                  </p:childTnLst>
                                </p:cTn>
                              </p:par>
                            </p:childTnLst>
                          </p:cTn>
                        </p:par>
                        <p:par>
                          <p:cTn id="69" fill="hold">
                            <p:stCondLst>
                              <p:cond delay="740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ppt_w</p:attrName>
                                        </p:attrNameLst>
                                      </p:cBhvr>
                                      <p:tavLst>
                                        <p:tav tm="0">
                                          <p:val>
                                            <p:fltVal val="0"/>
                                          </p:val>
                                        </p:tav>
                                        <p:tav tm="100000">
                                          <p:val>
                                            <p:strVal val="#ppt_w"/>
                                          </p:val>
                                        </p:tav>
                                      </p:tavLst>
                                    </p:anim>
                                    <p:anim calcmode="lin" valueType="num">
                                      <p:cBhvr>
                                        <p:cTn id="73" dur="500" fill="hold"/>
                                        <p:tgtEl>
                                          <p:spTgt spid="33"/>
                                        </p:tgtEl>
                                        <p:attrNameLst>
                                          <p:attrName>ppt_h</p:attrName>
                                        </p:attrNameLst>
                                      </p:cBhvr>
                                      <p:tavLst>
                                        <p:tav tm="0">
                                          <p:val>
                                            <p:fltVal val="0"/>
                                          </p:val>
                                        </p:tav>
                                        <p:tav tm="100000">
                                          <p:val>
                                            <p:strVal val="#ppt_h"/>
                                          </p:val>
                                        </p:tav>
                                      </p:tavLst>
                                    </p:anim>
                                    <p:animEffect transition="in" filter="fade">
                                      <p:cBhvr>
                                        <p:cTn id="74" dur="500"/>
                                        <p:tgtEl>
                                          <p:spTgt spid="33"/>
                                        </p:tgtEl>
                                      </p:cBhvr>
                                    </p:animEffect>
                                  </p:childTnLst>
                                </p:cTn>
                              </p:par>
                            </p:childTnLst>
                          </p:cTn>
                        </p:par>
                        <p:par>
                          <p:cTn id="75" fill="hold">
                            <p:stCondLst>
                              <p:cond delay="8600"/>
                            </p:stCondLst>
                            <p:childTnLst>
                              <p:par>
                                <p:cTn id="76" presetID="42" presetClass="entr" presetSubtype="0"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anim calcmode="lin" valueType="num">
                                      <p:cBhvr>
                                        <p:cTn id="79" dur="500" fill="hold"/>
                                        <p:tgtEl>
                                          <p:spTgt spid="32"/>
                                        </p:tgtEl>
                                        <p:attrNameLst>
                                          <p:attrName>ppt_x</p:attrName>
                                        </p:attrNameLst>
                                      </p:cBhvr>
                                      <p:tavLst>
                                        <p:tav tm="0">
                                          <p:val>
                                            <p:strVal val="#ppt_x"/>
                                          </p:val>
                                        </p:tav>
                                        <p:tav tm="100000">
                                          <p:val>
                                            <p:strVal val="#ppt_x"/>
                                          </p:val>
                                        </p:tav>
                                      </p:tavLst>
                                    </p:anim>
                                    <p:anim calcmode="lin" valueType="num">
                                      <p:cBhvr>
                                        <p:cTn id="8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1" grpId="0"/>
      <p:bldP spid="32" grpId="0"/>
      <p:bldP spid="33"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950" r="1"/>
          <a:stretch>
            <a:fillRect/>
          </a:stretch>
        </p:blipFill>
        <p:spPr>
          <a:xfrm>
            <a:off x="4983109" y="2439185"/>
            <a:ext cx="7208891" cy="4418815"/>
          </a:xfrm>
          <a:prstGeom prst="rect">
            <a:avLst/>
          </a:prstGeom>
        </p:spPr>
      </p:pic>
      <p:grpSp>
        <p:nvGrpSpPr>
          <p:cNvPr id="19" name="组合 18"/>
          <p:cNvGrpSpPr/>
          <p:nvPr/>
        </p:nvGrpSpPr>
        <p:grpSpPr>
          <a:xfrm>
            <a:off x="421718" y="568053"/>
            <a:ext cx="3915846" cy="2600019"/>
            <a:chOff x="889243" y="871603"/>
            <a:chExt cx="3567993" cy="2369054"/>
          </a:xfrm>
        </p:grpSpPr>
        <p:sp>
          <p:nvSpPr>
            <p:cNvPr id="20" name="任意多边形: 形状 19"/>
            <p:cNvSpPr/>
            <p:nvPr/>
          </p:nvSpPr>
          <p:spPr>
            <a:xfrm rot="21226217">
              <a:off x="1011079" y="1013024"/>
              <a:ext cx="3371819" cy="2169087"/>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solidFill>
              <a:srgbClr val="F6D8C3"/>
            </a:solid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形状 20"/>
            <p:cNvSpPr/>
            <p:nvPr/>
          </p:nvSpPr>
          <p:spPr>
            <a:xfrm rot="21226217">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形状 21"/>
            <p:cNvSpPr/>
            <p:nvPr/>
          </p:nvSpPr>
          <p:spPr>
            <a:xfrm rot="107904">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形状 22"/>
            <p:cNvSpPr/>
            <p:nvPr/>
          </p:nvSpPr>
          <p:spPr>
            <a:xfrm rot="21226217">
              <a:off x="889243" y="871603"/>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3792936" y="3014107"/>
            <a:ext cx="757936" cy="625045"/>
            <a:chOff x="4836974" y="2889788"/>
            <a:chExt cx="757936" cy="625045"/>
          </a:xfrm>
        </p:grpSpPr>
        <p:sp>
          <p:nvSpPr>
            <p:cNvPr id="25" name="任意多边形: 形状 24"/>
            <p:cNvSpPr/>
            <p:nvPr/>
          </p:nvSpPr>
          <p:spPr>
            <a:xfrm>
              <a:off x="4892472" y="2937808"/>
              <a:ext cx="633162" cy="532036"/>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solidFill>
              <a:srgbClr val="F6D8C3"/>
            </a:solidFill>
            <a:ln>
              <a:solidFill>
                <a:srgbClr val="FFE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任意多边形: 形状 25"/>
            <p:cNvSpPr/>
            <p:nvPr/>
          </p:nvSpPr>
          <p:spPr>
            <a:xfrm>
              <a:off x="4836974" y="2889788"/>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形状 26"/>
            <p:cNvSpPr/>
            <p:nvPr/>
          </p:nvSpPr>
          <p:spPr>
            <a:xfrm>
              <a:off x="4878542" y="2912880"/>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2568759">
              <a:off x="4836982" y="2899027"/>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Rectangle 70"/>
          <p:cNvSpPr>
            <a:spLocks noChangeArrowheads="1"/>
          </p:cNvSpPr>
          <p:nvPr/>
        </p:nvSpPr>
        <p:spPr bwMode="auto">
          <a:xfrm>
            <a:off x="1061853" y="1223496"/>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chemeClr val="tx1">
                    <a:lumMod val="65000"/>
                    <a:lumOff val="35000"/>
                  </a:schemeClr>
                </a:solidFill>
                <a:latin typeface="+mn-lt"/>
                <a:cs typeface="+mn-ea"/>
                <a:sym typeface="+mn-lt"/>
              </a:rPr>
              <a:t>输入您的标题</a:t>
            </a:r>
            <a:endParaRPr lang="en-US" altLang="zh-CN" sz="1600" noProof="1">
              <a:solidFill>
                <a:schemeClr val="tx1">
                  <a:lumMod val="65000"/>
                  <a:lumOff val="35000"/>
                </a:schemeClr>
              </a:solidFill>
              <a:latin typeface="+mn-lt"/>
              <a:cs typeface="+mn-ea"/>
              <a:sym typeface="+mn-lt"/>
            </a:endParaRPr>
          </a:p>
        </p:txBody>
      </p:sp>
      <p:sp>
        <p:nvSpPr>
          <p:cNvPr id="30" name="Rectangle 23"/>
          <p:cNvSpPr/>
          <p:nvPr/>
        </p:nvSpPr>
        <p:spPr>
          <a:xfrm>
            <a:off x="1015666" y="1576144"/>
            <a:ext cx="2949069" cy="1363258"/>
          </a:xfrm>
          <a:prstGeom prst="rect">
            <a:avLst/>
          </a:prstGeom>
        </p:spPr>
        <p:txBody>
          <a:bodyPr wrap="square">
            <a:spAutoFit/>
          </a:bodyPr>
          <a:lstStyle/>
          <a:p>
            <a:pPr>
              <a:lnSpc>
                <a:spcPct val="150000"/>
              </a:lnSpc>
              <a:defRPr/>
            </a:pPr>
            <a:r>
              <a:rPr lang="en-US" sz="800" noProof="1">
                <a:solidFill>
                  <a:schemeClr val="bg1">
                    <a:lumMod val="50000"/>
                  </a:schemeClr>
                </a:solidFill>
                <a:cs typeface="+mn-ea"/>
                <a:sym typeface="+mn-lt"/>
              </a:rPr>
              <a:t>Lorem ipsum dolor sit amet, consectetur adipiscing elit. Nulla imperdiet volutpat dui at fermentum.</a:t>
            </a:r>
            <a:r>
              <a:rPr lang="en-US" altLang="zh-CN" sz="800" noProof="1">
                <a:solidFill>
                  <a:schemeClr val="bg1">
                    <a:lumMod val="50000"/>
                  </a:schemeClr>
                </a:solidFill>
                <a:cs typeface="+mn-ea"/>
                <a:sym typeface="+mn-lt"/>
              </a:rPr>
              <a:t> Lorem ipsum dolor sit amet, consectetur adipiscing elit. Lorem ipsum dolor sit amet, consectetur adipiscing elit. Nulla imperdiet volutpat dui at fermentum. Lorem ipsum dolor sit amet, consectetur adipiscing elit</a:t>
            </a:r>
          </a:p>
          <a:p>
            <a:pPr algn="just">
              <a:lnSpc>
                <a:spcPct val="150000"/>
              </a:lnSpc>
              <a:defRPr/>
            </a:pPr>
            <a:endParaRPr lang="en-US" sz="800" noProof="1">
              <a:solidFill>
                <a:schemeClr val="bg1">
                  <a:lumMod val="50000"/>
                </a:schemeClr>
              </a:solidFill>
              <a:cs typeface="+mn-ea"/>
              <a:sym typeface="+mn-lt"/>
            </a:endParaRPr>
          </a:p>
        </p:txBody>
      </p:sp>
      <p:pic>
        <p:nvPicPr>
          <p:cNvPr id="16" name="图片 15"/>
          <p:cNvPicPr>
            <a:picLocks noChangeAspect="1"/>
          </p:cNvPicPr>
          <p:nvPr/>
        </p:nvPicPr>
        <p:blipFill>
          <a:blip r:embed="rId4"/>
          <a:stretch>
            <a:fillRect/>
          </a:stretch>
        </p:blipFill>
        <p:spPr>
          <a:xfrm rot="18249380">
            <a:off x="9606136" y="436733"/>
            <a:ext cx="683466" cy="837505"/>
          </a:xfrm>
          <a:prstGeom prst="rect">
            <a:avLst/>
          </a:prstGeom>
        </p:spPr>
      </p:pic>
      <p:pic>
        <p:nvPicPr>
          <p:cNvPr id="17" name="图片 16"/>
          <p:cNvPicPr>
            <a:picLocks noChangeAspect="1"/>
          </p:cNvPicPr>
          <p:nvPr/>
        </p:nvPicPr>
        <p:blipFill>
          <a:blip r:embed="rId5"/>
          <a:stretch>
            <a:fillRect/>
          </a:stretch>
        </p:blipFill>
        <p:spPr>
          <a:xfrm>
            <a:off x="8587554" y="1434718"/>
            <a:ext cx="308748" cy="3095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5"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 calcmode="lin" valueType="num">
                                      <p:cBhvr>
                                        <p:cTn id="22"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30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4156200" y="2203975"/>
            <a:ext cx="3875163" cy="2844095"/>
            <a:chOff x="3865275" y="1755614"/>
            <a:chExt cx="4461450" cy="3274388"/>
          </a:xfrm>
        </p:grpSpPr>
        <p:pic>
          <p:nvPicPr>
            <p:cNvPr id="33" name="图片 32"/>
            <p:cNvPicPr>
              <a:picLocks noChangeAspect="1"/>
            </p:cNvPicPr>
            <p:nvPr/>
          </p:nvPicPr>
          <p:blipFill>
            <a:blip r:embed="rId3"/>
            <a:stretch>
              <a:fillRect/>
            </a:stretch>
          </p:blipFill>
          <p:spPr>
            <a:xfrm rot="19404690">
              <a:off x="4517686" y="1755614"/>
              <a:ext cx="1109400" cy="957067"/>
            </a:xfrm>
            <a:prstGeom prst="rect">
              <a:avLst/>
            </a:prstGeom>
          </p:spPr>
        </p:pic>
        <p:grpSp>
          <p:nvGrpSpPr>
            <p:cNvPr id="32" name="组合 31"/>
            <p:cNvGrpSpPr/>
            <p:nvPr/>
          </p:nvGrpSpPr>
          <p:grpSpPr>
            <a:xfrm>
              <a:off x="3865275" y="2142033"/>
              <a:ext cx="4461450" cy="2887969"/>
              <a:chOff x="2650838" y="2838576"/>
              <a:chExt cx="3248026" cy="2102500"/>
            </a:xfrm>
          </p:grpSpPr>
          <p:sp>
            <p:nvSpPr>
              <p:cNvPr id="19" name="Freeform 22"/>
              <p:cNvSpPr/>
              <p:nvPr/>
            </p:nvSpPr>
            <p:spPr bwMode="auto">
              <a:xfrm>
                <a:off x="4274850" y="2838576"/>
                <a:ext cx="1054100" cy="2102499"/>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rgbClr val="F6D8C3"/>
              </a:solidFill>
              <a:ln>
                <a:noFill/>
              </a:ln>
            </p:spPr>
            <p:txBody>
              <a:bodyPr/>
              <a:lstStyle/>
              <a:p>
                <a:endParaRPr lang="zh-CN" altLang="en-US">
                  <a:solidFill>
                    <a:prstClr val="white">
                      <a:lumMod val="50000"/>
                    </a:prstClr>
                  </a:solidFill>
                  <a:cs typeface="+mn-ea"/>
                  <a:sym typeface="+mn-lt"/>
                </a:endParaRPr>
              </a:p>
            </p:txBody>
          </p:sp>
          <p:sp>
            <p:nvSpPr>
              <p:cNvPr id="20" name="Freeform 23"/>
              <p:cNvSpPr/>
              <p:nvPr/>
            </p:nvSpPr>
            <p:spPr bwMode="auto">
              <a:xfrm>
                <a:off x="3223924" y="2838576"/>
                <a:ext cx="2674938" cy="2102499"/>
              </a:xfrm>
              <a:custGeom>
                <a:avLst/>
                <a:gdLst/>
                <a:ahLst/>
                <a:cxnLst/>
                <a:rect l="l" t="t" r="r" b="b"/>
                <a:pathLst>
                  <a:path w="2674938" h="2101850">
                    <a:moveTo>
                      <a:pt x="1050925" y="0"/>
                    </a:moveTo>
                    <a:cubicBezTo>
                      <a:pt x="1050925" y="0"/>
                      <a:pt x="1050925" y="0"/>
                      <a:pt x="1050925" y="3175"/>
                    </a:cubicBezTo>
                    <a:cubicBezTo>
                      <a:pt x="1169554" y="3175"/>
                      <a:pt x="1509800" y="3175"/>
                      <a:pt x="2485684" y="3175"/>
                    </a:cubicBezTo>
                    <a:cubicBezTo>
                      <a:pt x="2589774" y="3175"/>
                      <a:pt x="2674938" y="85004"/>
                      <a:pt x="2674938" y="185016"/>
                    </a:cubicBezTo>
                    <a:cubicBezTo>
                      <a:pt x="2674938" y="285029"/>
                      <a:pt x="2589774" y="369888"/>
                      <a:pt x="2485684" y="369888"/>
                    </a:cubicBezTo>
                    <a:cubicBezTo>
                      <a:pt x="2485684" y="369888"/>
                      <a:pt x="2485684" y="369888"/>
                      <a:pt x="1050925" y="369888"/>
                    </a:cubicBezTo>
                    <a:lnTo>
                      <a:pt x="1050925" y="370023"/>
                    </a:lnTo>
                    <a:cubicBezTo>
                      <a:pt x="674293" y="370023"/>
                      <a:pt x="367520" y="673320"/>
                      <a:pt x="367520" y="1052442"/>
                    </a:cubicBezTo>
                    <a:cubicBezTo>
                      <a:pt x="367520" y="1428530"/>
                      <a:pt x="674293" y="1734861"/>
                      <a:pt x="1050925" y="1734861"/>
                    </a:cubicBezTo>
                    <a:cubicBezTo>
                      <a:pt x="1050925" y="1734861"/>
                      <a:pt x="1050925" y="1734861"/>
                      <a:pt x="1050925" y="2101850"/>
                    </a:cubicBezTo>
                    <a:cubicBezTo>
                      <a:pt x="470790" y="2101850"/>
                      <a:pt x="0" y="1631739"/>
                      <a:pt x="0" y="1052442"/>
                    </a:cubicBezTo>
                    <a:cubicBezTo>
                      <a:pt x="0" y="491539"/>
                      <a:pt x="436781" y="34749"/>
                      <a:pt x="987425" y="3205"/>
                    </a:cubicBezTo>
                    <a:lnTo>
                      <a:pt x="987425" y="3175"/>
                    </a:lnTo>
                    <a:close/>
                  </a:path>
                </a:pathLst>
              </a:custGeom>
              <a:solidFill>
                <a:srgbClr val="FFE288"/>
              </a:solidFill>
              <a:ln>
                <a:noFill/>
              </a:ln>
            </p:spPr>
            <p:txBody>
              <a:bodyPr/>
              <a:lstStyle/>
              <a:p>
                <a:endParaRPr lang="zh-CN" altLang="en-US" dirty="0">
                  <a:solidFill>
                    <a:prstClr val="white">
                      <a:lumMod val="50000"/>
                    </a:prstClr>
                  </a:solidFill>
                  <a:cs typeface="+mn-ea"/>
                  <a:sym typeface="+mn-lt"/>
                </a:endParaRPr>
              </a:p>
            </p:txBody>
          </p:sp>
          <p:sp>
            <p:nvSpPr>
              <p:cNvPr id="21" name="Freeform 24"/>
              <p:cNvSpPr/>
              <p:nvPr/>
            </p:nvSpPr>
            <p:spPr bwMode="auto">
              <a:xfrm>
                <a:off x="3592226" y="3208578"/>
                <a:ext cx="682625" cy="1365671"/>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rgbClr val="FF8B96"/>
              </a:solidFill>
              <a:ln>
                <a:noFill/>
              </a:ln>
            </p:spPr>
            <p:txBody>
              <a:bodyPr/>
              <a:lstStyle/>
              <a:p>
                <a:endParaRPr lang="zh-CN" altLang="en-US">
                  <a:solidFill>
                    <a:prstClr val="white">
                      <a:lumMod val="50000"/>
                    </a:prstClr>
                  </a:solidFill>
                  <a:cs typeface="+mn-ea"/>
                  <a:sym typeface="+mn-lt"/>
                </a:endParaRPr>
              </a:p>
            </p:txBody>
          </p:sp>
          <p:sp>
            <p:nvSpPr>
              <p:cNvPr id="22" name="Freeform 25"/>
              <p:cNvSpPr/>
              <p:nvPr/>
            </p:nvSpPr>
            <p:spPr bwMode="auto">
              <a:xfrm>
                <a:off x="4274851" y="3208578"/>
                <a:ext cx="682625" cy="1365671"/>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rgbClr val="9DDCD3"/>
              </a:solidFill>
              <a:ln>
                <a:noFill/>
              </a:ln>
            </p:spPr>
            <p:txBody>
              <a:bodyPr/>
              <a:lstStyle/>
              <a:p>
                <a:endParaRPr lang="zh-CN" altLang="en-US">
                  <a:solidFill>
                    <a:prstClr val="white">
                      <a:lumMod val="50000"/>
                    </a:prstClr>
                  </a:solidFill>
                  <a:cs typeface="+mn-ea"/>
                  <a:sym typeface="+mn-lt"/>
                </a:endParaRPr>
              </a:p>
            </p:txBody>
          </p:sp>
          <p:sp>
            <p:nvSpPr>
              <p:cNvPr id="23" name="Oval 26"/>
              <p:cNvSpPr>
                <a:spLocks noChangeArrowheads="1"/>
              </p:cNvSpPr>
              <p:nvPr/>
            </p:nvSpPr>
            <p:spPr bwMode="auto">
              <a:xfrm>
                <a:off x="3958938" y="3575403"/>
                <a:ext cx="631825" cy="630433"/>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lumMod val="50000"/>
                    </a:prstClr>
                  </a:solidFill>
                  <a:cs typeface="+mn-ea"/>
                  <a:sym typeface="+mn-lt"/>
                </a:endParaRPr>
              </a:p>
            </p:txBody>
          </p:sp>
          <p:sp>
            <p:nvSpPr>
              <p:cNvPr id="24" name="Freeform 27"/>
              <p:cNvSpPr>
                <a:spLocks noEditPoints="1"/>
              </p:cNvSpPr>
              <p:nvPr/>
            </p:nvSpPr>
            <p:spPr bwMode="auto">
              <a:xfrm>
                <a:off x="4117687" y="3729439"/>
                <a:ext cx="319088" cy="319186"/>
              </a:xfrm>
              <a:custGeom>
                <a:avLst/>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p:spPr>
            <p:txBody>
              <a:bodyPr/>
              <a:lstStyle/>
              <a:p>
                <a:endParaRPr lang="zh-CN" altLang="en-US">
                  <a:solidFill>
                    <a:prstClr val="white">
                      <a:lumMod val="50000"/>
                    </a:prstClr>
                  </a:solidFill>
                  <a:cs typeface="+mn-ea"/>
                  <a:sym typeface="+mn-lt"/>
                </a:endParaRPr>
              </a:p>
            </p:txBody>
          </p:sp>
          <p:sp>
            <p:nvSpPr>
              <p:cNvPr id="25" name="Freeform 28"/>
              <p:cNvSpPr/>
              <p:nvPr/>
            </p:nvSpPr>
            <p:spPr bwMode="auto">
              <a:xfrm>
                <a:off x="2650838" y="4205836"/>
                <a:ext cx="1668463" cy="368414"/>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9DDCD3"/>
              </a:solidFill>
              <a:ln>
                <a:noFill/>
              </a:ln>
            </p:spPr>
            <p:txBody>
              <a:bodyPr/>
              <a:lstStyle/>
              <a:p>
                <a:endParaRPr lang="zh-CN" altLang="en-US">
                  <a:solidFill>
                    <a:prstClr val="white">
                      <a:lumMod val="50000"/>
                    </a:prstClr>
                  </a:solidFill>
                  <a:cs typeface="+mn-ea"/>
                  <a:sym typeface="+mn-lt"/>
                </a:endParaRPr>
              </a:p>
            </p:txBody>
          </p:sp>
          <p:sp>
            <p:nvSpPr>
              <p:cNvPr id="26" name="Freeform 29"/>
              <p:cNvSpPr/>
              <p:nvPr/>
            </p:nvSpPr>
            <p:spPr bwMode="auto">
              <a:xfrm>
                <a:off x="2650838" y="4574250"/>
                <a:ext cx="1668463" cy="366826"/>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F6D8C3"/>
              </a:solidFill>
              <a:ln>
                <a:noFill/>
              </a:ln>
            </p:spPr>
            <p:txBody>
              <a:bodyPr/>
              <a:lstStyle/>
              <a:p>
                <a:endParaRPr lang="zh-CN" altLang="en-US">
                  <a:solidFill>
                    <a:prstClr val="white">
                      <a:lumMod val="50000"/>
                    </a:prstClr>
                  </a:solidFill>
                  <a:cs typeface="+mn-ea"/>
                  <a:sym typeface="+mn-lt"/>
                </a:endParaRPr>
              </a:p>
            </p:txBody>
          </p:sp>
          <p:sp>
            <p:nvSpPr>
              <p:cNvPr id="27" name="Freeform 31"/>
              <p:cNvSpPr/>
              <p:nvPr/>
            </p:nvSpPr>
            <p:spPr bwMode="auto">
              <a:xfrm>
                <a:off x="4211351" y="3208579"/>
                <a:ext cx="1687513" cy="366826"/>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FF8B96"/>
              </a:solidFill>
              <a:ln>
                <a:noFill/>
              </a:ln>
            </p:spPr>
            <p:txBody>
              <a:bodyPr/>
              <a:lstStyle/>
              <a:p>
                <a:endParaRPr lang="zh-CN" altLang="en-US">
                  <a:solidFill>
                    <a:prstClr val="white">
                      <a:lumMod val="50000"/>
                    </a:prstClr>
                  </a:solidFill>
                  <a:cs typeface="+mn-ea"/>
                  <a:sym typeface="+mn-lt"/>
                </a:endParaRPr>
              </a:p>
            </p:txBody>
          </p:sp>
          <p:sp>
            <p:nvSpPr>
              <p:cNvPr id="28" name="Rectangle 52"/>
              <p:cNvSpPr>
                <a:spLocks noChangeArrowheads="1"/>
              </p:cNvSpPr>
              <p:nvPr/>
            </p:nvSpPr>
            <p:spPr bwMode="auto">
              <a:xfrm>
                <a:off x="2815921" y="4283647"/>
                <a:ext cx="569947" cy="18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rgbClr val="F8F8F8"/>
                    </a:solidFill>
                    <a:cs typeface="+mn-ea"/>
                    <a:sym typeface="+mn-lt"/>
                  </a:rPr>
                  <a:t>Option 01</a:t>
                </a:r>
              </a:p>
            </p:txBody>
          </p:sp>
          <p:sp>
            <p:nvSpPr>
              <p:cNvPr id="29" name="Rectangle 53"/>
              <p:cNvSpPr>
                <a:spLocks noChangeArrowheads="1"/>
              </p:cNvSpPr>
              <p:nvPr/>
            </p:nvSpPr>
            <p:spPr bwMode="auto">
              <a:xfrm>
                <a:off x="2815921" y="4650473"/>
                <a:ext cx="569947" cy="18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rgbClr val="F8F8F8"/>
                    </a:solidFill>
                    <a:cs typeface="+mn-ea"/>
                    <a:sym typeface="+mn-lt"/>
                  </a:rPr>
                  <a:t>Option 02</a:t>
                </a:r>
              </a:p>
            </p:txBody>
          </p:sp>
          <p:sp>
            <p:nvSpPr>
              <p:cNvPr id="30" name="Rectangle 54"/>
              <p:cNvSpPr>
                <a:spLocks noChangeArrowheads="1"/>
              </p:cNvSpPr>
              <p:nvPr/>
            </p:nvSpPr>
            <p:spPr bwMode="auto">
              <a:xfrm>
                <a:off x="5171771" y="2911624"/>
                <a:ext cx="569947" cy="18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rgbClr val="F8F8F8"/>
                    </a:solidFill>
                    <a:cs typeface="+mn-ea"/>
                    <a:sym typeface="+mn-lt"/>
                  </a:rPr>
                  <a:t>Option 03</a:t>
                </a:r>
              </a:p>
            </p:txBody>
          </p:sp>
          <p:sp>
            <p:nvSpPr>
              <p:cNvPr id="31" name="Rectangle 55"/>
              <p:cNvSpPr>
                <a:spLocks noChangeArrowheads="1"/>
              </p:cNvSpPr>
              <p:nvPr/>
            </p:nvSpPr>
            <p:spPr bwMode="auto">
              <a:xfrm>
                <a:off x="5171771" y="3278450"/>
                <a:ext cx="569947" cy="18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rgbClr val="F8F8F8"/>
                    </a:solidFill>
                    <a:cs typeface="+mn-ea"/>
                    <a:sym typeface="+mn-lt"/>
                  </a:rPr>
                  <a:t>Option 04</a:t>
                </a:r>
              </a:p>
            </p:txBody>
          </p:sp>
        </p:grpSp>
        <p:pic>
          <p:nvPicPr>
            <p:cNvPr id="34" name="图片 33"/>
            <p:cNvPicPr>
              <a:picLocks noChangeAspect="1"/>
            </p:cNvPicPr>
            <p:nvPr/>
          </p:nvPicPr>
          <p:blipFill>
            <a:blip r:embed="rId4"/>
            <a:stretch>
              <a:fillRect/>
            </a:stretch>
          </p:blipFill>
          <p:spPr>
            <a:xfrm rot="19404690">
              <a:off x="4738408" y="2444730"/>
              <a:ext cx="1296450" cy="394467"/>
            </a:xfrm>
            <a:prstGeom prst="rect">
              <a:avLst/>
            </a:prstGeom>
          </p:spPr>
        </p:pic>
      </p:grpSp>
      <p:sp>
        <p:nvSpPr>
          <p:cNvPr id="41" name="Rectangle 70"/>
          <p:cNvSpPr>
            <a:spLocks noChangeArrowheads="1"/>
          </p:cNvSpPr>
          <p:nvPr/>
        </p:nvSpPr>
        <p:spPr bwMode="auto">
          <a:xfrm>
            <a:off x="8881352" y="2693476"/>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chemeClr val="bg1">
                    <a:lumMod val="50000"/>
                  </a:schemeClr>
                </a:solidFill>
                <a:latin typeface="+mn-lt"/>
                <a:cs typeface="+mn-ea"/>
                <a:sym typeface="+mn-lt"/>
              </a:rPr>
              <a:t>输入您的标题</a:t>
            </a:r>
            <a:endParaRPr lang="en-US" altLang="zh-CN" sz="1600" noProof="1">
              <a:solidFill>
                <a:schemeClr val="bg1">
                  <a:lumMod val="50000"/>
                </a:schemeClr>
              </a:solidFill>
              <a:latin typeface="+mn-lt"/>
              <a:cs typeface="+mn-ea"/>
              <a:sym typeface="+mn-lt"/>
            </a:endParaRPr>
          </a:p>
        </p:txBody>
      </p:sp>
      <p:sp>
        <p:nvSpPr>
          <p:cNvPr id="42" name="Rectangle 23"/>
          <p:cNvSpPr/>
          <p:nvPr/>
        </p:nvSpPr>
        <p:spPr>
          <a:xfrm>
            <a:off x="8289608" y="3032030"/>
            <a:ext cx="3469604" cy="338554"/>
          </a:xfrm>
          <a:prstGeom prst="rect">
            <a:avLst/>
          </a:prstGeom>
        </p:spPr>
        <p:txBody>
          <a:bodyPr wrap="square">
            <a:spAutoFit/>
          </a:bodyPr>
          <a:lstStyle/>
          <a:p>
            <a:pPr>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43" name="Rectangle 70"/>
          <p:cNvSpPr>
            <a:spLocks noChangeArrowheads="1"/>
          </p:cNvSpPr>
          <p:nvPr/>
        </p:nvSpPr>
        <p:spPr bwMode="auto">
          <a:xfrm>
            <a:off x="8881352" y="4534676"/>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chemeClr val="bg1">
                    <a:lumMod val="50000"/>
                  </a:schemeClr>
                </a:solidFill>
                <a:latin typeface="+mn-lt"/>
                <a:cs typeface="+mn-ea"/>
                <a:sym typeface="+mn-lt"/>
              </a:rPr>
              <a:t>输入您的标题</a:t>
            </a:r>
            <a:endParaRPr lang="en-US" altLang="zh-CN" sz="1600" noProof="1">
              <a:solidFill>
                <a:schemeClr val="bg1">
                  <a:lumMod val="50000"/>
                </a:schemeClr>
              </a:solidFill>
              <a:latin typeface="+mn-lt"/>
              <a:cs typeface="+mn-ea"/>
              <a:sym typeface="+mn-lt"/>
            </a:endParaRPr>
          </a:p>
        </p:txBody>
      </p:sp>
      <p:sp>
        <p:nvSpPr>
          <p:cNvPr id="44" name="Rectangle 23"/>
          <p:cNvSpPr/>
          <p:nvPr/>
        </p:nvSpPr>
        <p:spPr>
          <a:xfrm>
            <a:off x="8289608" y="4873230"/>
            <a:ext cx="3469604" cy="338554"/>
          </a:xfrm>
          <a:prstGeom prst="rect">
            <a:avLst/>
          </a:prstGeom>
        </p:spPr>
        <p:txBody>
          <a:bodyPr wrap="square">
            <a:spAutoFit/>
          </a:bodyPr>
          <a:lstStyle/>
          <a:p>
            <a:pPr>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45" name="Rectangle 70"/>
          <p:cNvSpPr>
            <a:spLocks noChangeArrowheads="1"/>
          </p:cNvSpPr>
          <p:nvPr/>
        </p:nvSpPr>
        <p:spPr bwMode="auto">
          <a:xfrm>
            <a:off x="1053636" y="2702371"/>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r" eaLnBrk="1" hangingPunct="1">
              <a:lnSpc>
                <a:spcPct val="100000"/>
              </a:lnSpc>
              <a:spcBef>
                <a:spcPct val="0"/>
              </a:spcBef>
              <a:buFontTx/>
              <a:buNone/>
            </a:pPr>
            <a:r>
              <a:rPr lang="zh-CN" altLang="en-US" sz="1600" noProof="1">
                <a:solidFill>
                  <a:schemeClr val="bg1">
                    <a:lumMod val="50000"/>
                  </a:schemeClr>
                </a:solidFill>
                <a:latin typeface="+mn-lt"/>
                <a:cs typeface="+mn-ea"/>
                <a:sym typeface="+mn-lt"/>
              </a:rPr>
              <a:t>输入您的标题</a:t>
            </a:r>
            <a:endParaRPr lang="en-US" altLang="zh-CN" sz="1600" noProof="1">
              <a:solidFill>
                <a:schemeClr val="bg1">
                  <a:lumMod val="50000"/>
                </a:schemeClr>
              </a:solidFill>
              <a:latin typeface="+mn-lt"/>
              <a:cs typeface="+mn-ea"/>
              <a:sym typeface="+mn-lt"/>
            </a:endParaRPr>
          </a:p>
        </p:txBody>
      </p:sp>
      <p:sp>
        <p:nvSpPr>
          <p:cNvPr id="46" name="Rectangle 23"/>
          <p:cNvSpPr/>
          <p:nvPr/>
        </p:nvSpPr>
        <p:spPr>
          <a:xfrm>
            <a:off x="409296" y="3040925"/>
            <a:ext cx="3469604" cy="338554"/>
          </a:xfrm>
          <a:prstGeom prst="rect">
            <a:avLst/>
          </a:prstGeom>
        </p:spPr>
        <p:txBody>
          <a:bodyPr wrap="square">
            <a:spAutoFit/>
          </a:bodyPr>
          <a:lstStyle/>
          <a:p>
            <a:pPr algn="r">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47" name="Rectangle 70"/>
          <p:cNvSpPr>
            <a:spLocks noChangeArrowheads="1"/>
          </p:cNvSpPr>
          <p:nvPr/>
        </p:nvSpPr>
        <p:spPr bwMode="auto">
          <a:xfrm>
            <a:off x="1053636" y="4534335"/>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r" eaLnBrk="1" hangingPunct="1">
              <a:lnSpc>
                <a:spcPct val="100000"/>
              </a:lnSpc>
              <a:spcBef>
                <a:spcPct val="0"/>
              </a:spcBef>
              <a:buFontTx/>
              <a:buNone/>
            </a:pPr>
            <a:r>
              <a:rPr lang="zh-CN" altLang="en-US" sz="1600" noProof="1">
                <a:solidFill>
                  <a:schemeClr val="bg1">
                    <a:lumMod val="50000"/>
                  </a:schemeClr>
                </a:solidFill>
                <a:latin typeface="+mn-lt"/>
                <a:cs typeface="+mn-ea"/>
                <a:sym typeface="+mn-lt"/>
              </a:rPr>
              <a:t>输入您的标题</a:t>
            </a:r>
            <a:endParaRPr lang="en-US" altLang="zh-CN" sz="1600" noProof="1">
              <a:solidFill>
                <a:schemeClr val="bg1">
                  <a:lumMod val="50000"/>
                </a:schemeClr>
              </a:solidFill>
              <a:latin typeface="+mn-lt"/>
              <a:cs typeface="+mn-ea"/>
              <a:sym typeface="+mn-lt"/>
            </a:endParaRPr>
          </a:p>
        </p:txBody>
      </p:sp>
      <p:sp>
        <p:nvSpPr>
          <p:cNvPr id="48" name="Rectangle 23"/>
          <p:cNvSpPr/>
          <p:nvPr/>
        </p:nvSpPr>
        <p:spPr>
          <a:xfrm>
            <a:off x="409296" y="4872889"/>
            <a:ext cx="3469604" cy="338554"/>
          </a:xfrm>
          <a:prstGeom prst="rect">
            <a:avLst/>
          </a:prstGeom>
        </p:spPr>
        <p:txBody>
          <a:bodyPr wrap="square">
            <a:spAutoFit/>
          </a:bodyPr>
          <a:lstStyle/>
          <a:p>
            <a:pPr algn="r">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54" name="TextBox 33"/>
          <p:cNvSpPr txBox="1"/>
          <p:nvPr/>
        </p:nvSpPr>
        <p:spPr>
          <a:xfrm>
            <a:off x="4953382" y="309660"/>
            <a:ext cx="2236510"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在此输入您的标题</a:t>
            </a:r>
            <a:endParaRPr lang="en-US" sz="2000" dirty="0">
              <a:solidFill>
                <a:schemeClr val="tx1">
                  <a:lumMod val="65000"/>
                  <a:lumOff val="35000"/>
                </a:schemeClr>
              </a:solidFill>
              <a:cs typeface="+mn-ea"/>
              <a:sym typeface="+mn-lt"/>
            </a:endParaRPr>
          </a:p>
        </p:txBody>
      </p:sp>
      <p:sp>
        <p:nvSpPr>
          <p:cNvPr id="55" name="Rectangle 23"/>
          <p:cNvSpPr/>
          <p:nvPr/>
        </p:nvSpPr>
        <p:spPr>
          <a:xfrm>
            <a:off x="4185605" y="791923"/>
            <a:ext cx="3917783" cy="461665"/>
          </a:xfrm>
          <a:prstGeom prst="rect">
            <a:avLst/>
          </a:prstGeom>
        </p:spPr>
        <p:txBody>
          <a:bodyPr wrap="square">
            <a:spAutoFit/>
          </a:bodyPr>
          <a:lstStyle/>
          <a:p>
            <a:pPr algn="ctr">
              <a:defRPr/>
            </a:pPr>
            <a:r>
              <a:rPr lang="en-US" sz="800" noProof="1">
                <a:solidFill>
                  <a:schemeClr val="bg1">
                    <a:lumMod val="65000"/>
                  </a:schemeClr>
                </a:solidFill>
                <a:cs typeface="+mn-ea"/>
                <a:sym typeface="+mn-lt"/>
              </a:rPr>
              <a:t>Lorem ipsum dolor sit amet, consectetur adipiscing elit </a:t>
            </a:r>
            <a:r>
              <a:rPr lang="en-US" altLang="zh-CN" sz="800" noProof="1">
                <a:solidFill>
                  <a:schemeClr val="bg1">
                    <a:lumMod val="65000"/>
                  </a:schemeClr>
                </a:solidFill>
                <a:cs typeface="+mn-ea"/>
                <a:sym typeface="+mn-lt"/>
              </a:rPr>
              <a:t>Lorem ipsum dolor sit amet, consectetur adipiscing elit</a:t>
            </a:r>
          </a:p>
          <a:p>
            <a:pPr algn="ctr" eaLnBrk="1" fontAlgn="auto" hangingPunct="1">
              <a:spcBef>
                <a:spcPts val="0"/>
              </a:spcBef>
              <a:spcAft>
                <a:spcPts val="0"/>
              </a:spcAft>
              <a:defRPr/>
            </a:pPr>
            <a:endParaRPr lang="en-US" sz="800" noProof="1">
              <a:solidFill>
                <a:schemeClr val="bg1">
                  <a:lumMod val="65000"/>
                </a:schemeClr>
              </a:solidFill>
              <a:cs typeface="+mn-ea"/>
              <a:sym typeface="+mn-lt"/>
            </a:endParaRPr>
          </a:p>
        </p:txBody>
      </p:sp>
      <p:pic>
        <p:nvPicPr>
          <p:cNvPr id="58" name="图片 57"/>
          <p:cNvPicPr>
            <a:picLocks noChangeAspect="1"/>
          </p:cNvPicPr>
          <p:nvPr/>
        </p:nvPicPr>
        <p:blipFill>
          <a:blip r:embed="rId5"/>
          <a:stretch>
            <a:fillRect/>
          </a:stretch>
        </p:blipFill>
        <p:spPr>
          <a:xfrm>
            <a:off x="3330172" y="2644926"/>
            <a:ext cx="503100" cy="386144"/>
          </a:xfrm>
          <a:prstGeom prst="rect">
            <a:avLst/>
          </a:prstGeom>
        </p:spPr>
      </p:pic>
      <p:pic>
        <p:nvPicPr>
          <p:cNvPr id="59" name="图片 58"/>
          <p:cNvPicPr>
            <a:picLocks noChangeAspect="1"/>
          </p:cNvPicPr>
          <p:nvPr/>
        </p:nvPicPr>
        <p:blipFill>
          <a:blip r:embed="rId6"/>
          <a:stretch>
            <a:fillRect/>
          </a:stretch>
        </p:blipFill>
        <p:spPr>
          <a:xfrm>
            <a:off x="8376300" y="2648809"/>
            <a:ext cx="490411" cy="376404"/>
          </a:xfrm>
          <a:prstGeom prst="rect">
            <a:avLst/>
          </a:prstGeom>
        </p:spPr>
      </p:pic>
      <p:pic>
        <p:nvPicPr>
          <p:cNvPr id="60" name="图片 59"/>
          <p:cNvPicPr>
            <a:picLocks noChangeAspect="1"/>
          </p:cNvPicPr>
          <p:nvPr/>
        </p:nvPicPr>
        <p:blipFill>
          <a:blip r:embed="rId7"/>
          <a:stretch>
            <a:fillRect/>
          </a:stretch>
        </p:blipFill>
        <p:spPr>
          <a:xfrm>
            <a:off x="8373954" y="4527859"/>
            <a:ext cx="492757" cy="376404"/>
          </a:xfrm>
          <a:prstGeom prst="rect">
            <a:avLst/>
          </a:prstGeom>
        </p:spPr>
      </p:pic>
      <p:pic>
        <p:nvPicPr>
          <p:cNvPr id="61" name="图片 60"/>
          <p:cNvPicPr>
            <a:picLocks noChangeAspect="1"/>
          </p:cNvPicPr>
          <p:nvPr/>
        </p:nvPicPr>
        <p:blipFill>
          <a:blip r:embed="rId8"/>
          <a:stretch>
            <a:fillRect/>
          </a:stretch>
        </p:blipFill>
        <p:spPr>
          <a:xfrm>
            <a:off x="3306211" y="4485237"/>
            <a:ext cx="490411" cy="378757"/>
          </a:xfrm>
          <a:prstGeom prst="rect">
            <a:avLst/>
          </a:prstGeom>
        </p:spPr>
      </p:pic>
      <p:pic>
        <p:nvPicPr>
          <p:cNvPr id="63" name="图片 62"/>
          <p:cNvPicPr>
            <a:picLocks noChangeAspect="1"/>
          </p:cNvPicPr>
          <p:nvPr/>
        </p:nvPicPr>
        <p:blipFill>
          <a:blip r:embed="rId9"/>
          <a:stretch>
            <a:fillRect/>
          </a:stretch>
        </p:blipFill>
        <p:spPr>
          <a:xfrm>
            <a:off x="36944" y="6012648"/>
            <a:ext cx="6038134" cy="234141"/>
          </a:xfrm>
          <a:prstGeom prst="rect">
            <a:avLst/>
          </a:prstGeom>
        </p:spPr>
      </p:pic>
      <p:pic>
        <p:nvPicPr>
          <p:cNvPr id="64" name="图片 63"/>
          <p:cNvPicPr>
            <a:picLocks noChangeAspect="1"/>
          </p:cNvPicPr>
          <p:nvPr/>
        </p:nvPicPr>
        <p:blipFill>
          <a:blip r:embed="rId9"/>
          <a:stretch>
            <a:fillRect/>
          </a:stretch>
        </p:blipFill>
        <p:spPr>
          <a:xfrm>
            <a:off x="6116922" y="6003593"/>
            <a:ext cx="6038134" cy="23414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anim calcmode="lin" valueType="num">
                                      <p:cBhvr>
                                        <p:cTn id="13" dur="500" fill="hold"/>
                                        <p:tgtEl>
                                          <p:spTgt spid="55"/>
                                        </p:tgtEl>
                                        <p:attrNameLst>
                                          <p:attrName>ppt_x</p:attrName>
                                        </p:attrNameLst>
                                      </p:cBhvr>
                                      <p:tavLst>
                                        <p:tav tm="0">
                                          <p:val>
                                            <p:strVal val="#ppt_x"/>
                                          </p:val>
                                        </p:tav>
                                        <p:tav tm="100000">
                                          <p:val>
                                            <p:strVal val="#ppt_x"/>
                                          </p:val>
                                        </p:tav>
                                      </p:tavLst>
                                    </p:anim>
                                    <p:anim calcmode="lin" valueType="num">
                                      <p:cBhvr>
                                        <p:cTn id="14" dur="500" fill="hold"/>
                                        <p:tgtEl>
                                          <p:spTgt spid="55"/>
                                        </p:tgtEl>
                                        <p:attrNameLst>
                                          <p:attrName>ppt_y</p:attrName>
                                        </p:attrNameLst>
                                      </p:cBhvr>
                                      <p:tavLst>
                                        <p:tav tm="0">
                                          <p:val>
                                            <p:strVal val="#ppt_y+.1"/>
                                          </p:val>
                                        </p:tav>
                                        <p:tav tm="100000">
                                          <p:val>
                                            <p:strVal val="#ppt_y"/>
                                          </p:val>
                                        </p:tav>
                                      </p:tavLst>
                                    </p:anim>
                                  </p:childTnLst>
                                </p:cTn>
                              </p:par>
                            </p:childTnLst>
                          </p:cTn>
                        </p:par>
                        <p:par>
                          <p:cTn id="15" fill="hold">
                            <p:stCondLst>
                              <p:cond delay="850"/>
                            </p:stCondLst>
                            <p:childTnLst>
                              <p:par>
                                <p:cTn id="16" presetID="20" presetClass="entr" presetSubtype="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edge">
                                      <p:cBhvr>
                                        <p:cTn id="18" dur="2000"/>
                                        <p:tgtEl>
                                          <p:spTgt spid="53"/>
                                        </p:tgtEl>
                                      </p:cBhvr>
                                    </p:animEffect>
                                  </p:childTnLst>
                                </p:cTn>
                              </p:par>
                            </p:childTnLst>
                          </p:cTn>
                        </p:par>
                        <p:par>
                          <p:cTn id="19" fill="hold">
                            <p:stCondLst>
                              <p:cond delay="2850"/>
                            </p:stCondLst>
                            <p:childTnLst>
                              <p:par>
                                <p:cTn id="20" presetID="52" presetClass="entr" presetSubtype="0"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Scale>
                                      <p:cBhvr>
                                        <p:cTn id="22"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8"/>
                                        </p:tgtEl>
                                        <p:attrNameLst>
                                          <p:attrName>ppt_x</p:attrName>
                                          <p:attrName>ppt_y</p:attrName>
                                        </p:attrNameLst>
                                      </p:cBhvr>
                                    </p:animMotion>
                                    <p:animEffect transition="in" filter="fade">
                                      <p:cBhvr>
                                        <p:cTn id="24" dur="1000"/>
                                        <p:tgtEl>
                                          <p:spTgt spid="58"/>
                                        </p:tgtEl>
                                      </p:cBhvr>
                                    </p:animEffect>
                                  </p:childTnLst>
                                </p:cTn>
                              </p:par>
                            </p:childTnLst>
                          </p:cTn>
                        </p:par>
                        <p:par>
                          <p:cTn id="25" fill="hold">
                            <p:stCondLst>
                              <p:cond delay="385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anim calcmode="lin" valueType="num">
                                      <p:cBhvr>
                                        <p:cTn id="34" dur="500" fill="hold"/>
                                        <p:tgtEl>
                                          <p:spTgt spid="46"/>
                                        </p:tgtEl>
                                        <p:attrNameLst>
                                          <p:attrName>ppt_x</p:attrName>
                                        </p:attrNameLst>
                                      </p:cBhvr>
                                      <p:tavLst>
                                        <p:tav tm="0">
                                          <p:val>
                                            <p:strVal val="#ppt_x"/>
                                          </p:val>
                                        </p:tav>
                                        <p:tav tm="100000">
                                          <p:val>
                                            <p:strVal val="#ppt_x"/>
                                          </p:val>
                                        </p:tav>
                                      </p:tavLst>
                                    </p:anim>
                                    <p:anim calcmode="lin" valueType="num">
                                      <p:cBhvr>
                                        <p:cTn id="35" dur="5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4599"/>
                            </p:stCondLst>
                            <p:childTnLst>
                              <p:par>
                                <p:cTn id="37" presetID="52" presetClass="entr" presetSubtype="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Scale>
                                      <p:cBhvr>
                                        <p:cTn id="39"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61"/>
                                        </p:tgtEl>
                                        <p:attrNameLst>
                                          <p:attrName>ppt_x</p:attrName>
                                          <p:attrName>ppt_y</p:attrName>
                                        </p:attrNameLst>
                                      </p:cBhvr>
                                    </p:animMotion>
                                    <p:animEffect transition="in" filter="fade">
                                      <p:cBhvr>
                                        <p:cTn id="41" dur="1000"/>
                                        <p:tgtEl>
                                          <p:spTgt spid="61"/>
                                        </p:tgtEl>
                                      </p:cBhvr>
                                    </p:animEffect>
                                  </p:childTnLst>
                                </p:cTn>
                              </p:par>
                            </p:childTnLst>
                          </p:cTn>
                        </p:par>
                        <p:par>
                          <p:cTn id="42" fill="hold">
                            <p:stCondLst>
                              <p:cond delay="5599"/>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anim calcmode="lin" valueType="num">
                                      <p:cBhvr>
                                        <p:cTn id="51" dur="500" fill="hold"/>
                                        <p:tgtEl>
                                          <p:spTgt spid="48"/>
                                        </p:tgtEl>
                                        <p:attrNameLst>
                                          <p:attrName>ppt_x</p:attrName>
                                        </p:attrNameLst>
                                      </p:cBhvr>
                                      <p:tavLst>
                                        <p:tav tm="0">
                                          <p:val>
                                            <p:strVal val="#ppt_x"/>
                                          </p:val>
                                        </p:tav>
                                        <p:tav tm="100000">
                                          <p:val>
                                            <p:strVal val="#ppt_x"/>
                                          </p:val>
                                        </p:tav>
                                      </p:tavLst>
                                    </p:anim>
                                    <p:anim calcmode="lin" valueType="num">
                                      <p:cBhvr>
                                        <p:cTn id="52" dur="500" fill="hold"/>
                                        <p:tgtEl>
                                          <p:spTgt spid="48"/>
                                        </p:tgtEl>
                                        <p:attrNameLst>
                                          <p:attrName>ppt_y</p:attrName>
                                        </p:attrNameLst>
                                      </p:cBhvr>
                                      <p:tavLst>
                                        <p:tav tm="0">
                                          <p:val>
                                            <p:strVal val="#ppt_y+.1"/>
                                          </p:val>
                                        </p:tav>
                                        <p:tav tm="100000">
                                          <p:val>
                                            <p:strVal val="#ppt_y"/>
                                          </p:val>
                                        </p:tav>
                                      </p:tavLst>
                                    </p:anim>
                                  </p:childTnLst>
                                </p:cTn>
                              </p:par>
                            </p:childTnLst>
                          </p:cTn>
                        </p:par>
                        <p:par>
                          <p:cTn id="53" fill="hold">
                            <p:stCondLst>
                              <p:cond delay="6349"/>
                            </p:stCondLst>
                            <p:childTnLst>
                              <p:par>
                                <p:cTn id="54" presetID="52" presetClass="entr" presetSubtype="0"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Scale>
                                      <p:cBhvr>
                                        <p:cTn id="56"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59"/>
                                        </p:tgtEl>
                                        <p:attrNameLst>
                                          <p:attrName>ppt_x</p:attrName>
                                          <p:attrName>ppt_y</p:attrName>
                                        </p:attrNameLst>
                                      </p:cBhvr>
                                    </p:animMotion>
                                    <p:animEffect transition="in" filter="fade">
                                      <p:cBhvr>
                                        <p:cTn id="58" dur="1000"/>
                                        <p:tgtEl>
                                          <p:spTgt spid="59"/>
                                        </p:tgtEl>
                                      </p:cBhvr>
                                    </p:animEffect>
                                  </p:childTnLst>
                                </p:cTn>
                              </p:par>
                            </p:childTnLst>
                          </p:cTn>
                        </p:par>
                        <p:par>
                          <p:cTn id="59" fill="hold">
                            <p:stCondLst>
                              <p:cond delay="7349"/>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42"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ppt_x</p:attrName>
                                        </p:attrNameLst>
                                      </p:cBhvr>
                                      <p:tavLst>
                                        <p:tav tm="0">
                                          <p:val>
                                            <p:strVal val="#ppt_x"/>
                                          </p:val>
                                        </p:tav>
                                        <p:tav tm="100000">
                                          <p:val>
                                            <p:strVal val="#ppt_x"/>
                                          </p:val>
                                        </p:tav>
                                      </p:tavLst>
                                    </p:anim>
                                    <p:anim calcmode="lin" valueType="num">
                                      <p:cBhvr>
                                        <p:cTn id="69" dur="5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8100"/>
                            </p:stCondLst>
                            <p:childTnLst>
                              <p:par>
                                <p:cTn id="71" presetID="52" presetClass="entr" presetSubtype="0"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Scale>
                                      <p:cBhvr>
                                        <p:cTn id="73"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60"/>
                                        </p:tgtEl>
                                        <p:attrNameLst>
                                          <p:attrName>ppt_x</p:attrName>
                                          <p:attrName>ppt_y</p:attrName>
                                        </p:attrNameLst>
                                      </p:cBhvr>
                                    </p:animMotion>
                                    <p:animEffect transition="in" filter="fade">
                                      <p:cBhvr>
                                        <p:cTn id="75" dur="1000"/>
                                        <p:tgtEl>
                                          <p:spTgt spid="60"/>
                                        </p:tgtEl>
                                      </p:cBhvr>
                                    </p:animEffect>
                                  </p:childTnLst>
                                </p:cTn>
                              </p:par>
                            </p:childTnLst>
                          </p:cTn>
                        </p:par>
                        <p:par>
                          <p:cTn id="76" fill="hold">
                            <p:stCondLst>
                              <p:cond delay="9100"/>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fltVal val="0"/>
                                          </p:val>
                                        </p:tav>
                                        <p:tav tm="100000">
                                          <p:val>
                                            <p:strVal val="#ppt_w"/>
                                          </p:val>
                                        </p:tav>
                                      </p:tavLst>
                                    </p:anim>
                                    <p:anim calcmode="lin" valueType="num">
                                      <p:cBhvr>
                                        <p:cTn id="80" dur="500" fill="hold"/>
                                        <p:tgtEl>
                                          <p:spTgt spid="43"/>
                                        </p:tgtEl>
                                        <p:attrNameLst>
                                          <p:attrName>ppt_h</p:attrName>
                                        </p:attrNameLst>
                                      </p:cBhvr>
                                      <p:tavLst>
                                        <p:tav tm="0">
                                          <p:val>
                                            <p:fltVal val="0"/>
                                          </p:val>
                                        </p:tav>
                                        <p:tav tm="100000">
                                          <p:val>
                                            <p:strVal val="#ppt_h"/>
                                          </p:val>
                                        </p:tav>
                                      </p:tavLst>
                                    </p:anim>
                                    <p:animEffect transition="in" filter="fade">
                                      <p:cBhvr>
                                        <p:cTn id="81" dur="500"/>
                                        <p:tgtEl>
                                          <p:spTgt spid="43"/>
                                        </p:tgtEl>
                                      </p:cBhvr>
                                    </p:animEffect>
                                  </p:childTnLst>
                                </p:cTn>
                              </p:par>
                              <p:par>
                                <p:cTn id="82" presetID="42"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anim calcmode="lin" valueType="num">
                                      <p:cBhvr>
                                        <p:cTn id="85" dur="500" fill="hold"/>
                                        <p:tgtEl>
                                          <p:spTgt spid="44"/>
                                        </p:tgtEl>
                                        <p:attrNameLst>
                                          <p:attrName>ppt_x</p:attrName>
                                        </p:attrNameLst>
                                      </p:cBhvr>
                                      <p:tavLst>
                                        <p:tav tm="0">
                                          <p:val>
                                            <p:strVal val="#ppt_x"/>
                                          </p:val>
                                        </p:tav>
                                        <p:tav tm="100000">
                                          <p:val>
                                            <p:strVal val="#ppt_x"/>
                                          </p:val>
                                        </p:tav>
                                      </p:tavLst>
                                    </p:anim>
                                    <p:anim calcmode="lin" valueType="num">
                                      <p:cBhvr>
                                        <p:cTn id="86"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rotWithShape="1">
          <a:blip r:embed="rId3"/>
          <a:srcRect r="13750"/>
          <a:stretch>
            <a:fillRect/>
          </a:stretch>
        </p:blipFill>
        <p:spPr>
          <a:xfrm>
            <a:off x="6688141" y="0"/>
            <a:ext cx="5503859" cy="2004291"/>
          </a:xfrm>
          <a:prstGeom prst="rect">
            <a:avLst/>
          </a:prstGeom>
        </p:spPr>
      </p:pic>
      <p:pic>
        <p:nvPicPr>
          <p:cNvPr id="8" name="图片 7"/>
          <p:cNvPicPr>
            <a:picLocks noChangeAspect="1"/>
          </p:cNvPicPr>
          <p:nvPr/>
        </p:nvPicPr>
        <p:blipFill>
          <a:blip r:embed="rId4"/>
          <a:stretch>
            <a:fillRect/>
          </a:stretch>
        </p:blipFill>
        <p:spPr>
          <a:xfrm>
            <a:off x="7144760" y="2878724"/>
            <a:ext cx="555408" cy="781183"/>
          </a:xfrm>
          <a:prstGeom prst="rect">
            <a:avLst/>
          </a:prstGeom>
        </p:spPr>
      </p:pic>
      <p:sp>
        <p:nvSpPr>
          <p:cNvPr id="9" name="Rectangle 70"/>
          <p:cNvSpPr>
            <a:spLocks noChangeArrowheads="1"/>
          </p:cNvSpPr>
          <p:nvPr/>
        </p:nvSpPr>
        <p:spPr bwMode="auto">
          <a:xfrm>
            <a:off x="7857284" y="2878724"/>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rgbClr val="42604B"/>
                </a:solidFill>
                <a:latin typeface="+mn-lt"/>
                <a:cs typeface="+mn-ea"/>
                <a:sym typeface="+mn-lt"/>
              </a:rPr>
              <a:t>第一部分标题</a:t>
            </a:r>
            <a:endParaRPr lang="en-US" altLang="zh-CN" sz="1600" noProof="1">
              <a:solidFill>
                <a:srgbClr val="42604B"/>
              </a:solidFill>
              <a:latin typeface="+mn-lt"/>
              <a:cs typeface="+mn-ea"/>
              <a:sym typeface="+mn-lt"/>
            </a:endParaRPr>
          </a:p>
        </p:txBody>
      </p:sp>
      <p:sp>
        <p:nvSpPr>
          <p:cNvPr id="10" name="Rectangle 23"/>
          <p:cNvSpPr/>
          <p:nvPr/>
        </p:nvSpPr>
        <p:spPr>
          <a:xfrm>
            <a:off x="7857282" y="3217278"/>
            <a:ext cx="3224535" cy="338554"/>
          </a:xfrm>
          <a:prstGeom prst="rect">
            <a:avLst/>
          </a:prstGeom>
        </p:spPr>
        <p:txBody>
          <a:bodyPr wrap="square">
            <a:spAutoFit/>
          </a:bodyPr>
          <a:lstStyle/>
          <a:p>
            <a:pP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pic>
        <p:nvPicPr>
          <p:cNvPr id="12" name="图片 11"/>
          <p:cNvPicPr>
            <a:picLocks noChangeAspect="1"/>
          </p:cNvPicPr>
          <p:nvPr/>
        </p:nvPicPr>
        <p:blipFill>
          <a:blip r:embed="rId5"/>
          <a:stretch>
            <a:fillRect/>
          </a:stretch>
        </p:blipFill>
        <p:spPr>
          <a:xfrm>
            <a:off x="7135072" y="4094713"/>
            <a:ext cx="587206" cy="735904"/>
          </a:xfrm>
          <a:prstGeom prst="rect">
            <a:avLst/>
          </a:prstGeom>
        </p:spPr>
      </p:pic>
      <p:sp>
        <p:nvSpPr>
          <p:cNvPr id="13" name="Rectangle 70"/>
          <p:cNvSpPr>
            <a:spLocks noChangeArrowheads="1"/>
          </p:cNvSpPr>
          <p:nvPr/>
        </p:nvSpPr>
        <p:spPr bwMode="auto">
          <a:xfrm>
            <a:off x="7868339" y="4030081"/>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rgbClr val="42604B"/>
                </a:solidFill>
                <a:latin typeface="+mn-lt"/>
                <a:cs typeface="+mn-ea"/>
                <a:sym typeface="+mn-lt"/>
              </a:rPr>
              <a:t>第二部分标题</a:t>
            </a:r>
            <a:endParaRPr lang="en-US" altLang="zh-CN" sz="1600" noProof="1">
              <a:solidFill>
                <a:srgbClr val="42604B"/>
              </a:solidFill>
              <a:latin typeface="+mn-lt"/>
              <a:cs typeface="+mn-ea"/>
              <a:sym typeface="+mn-lt"/>
            </a:endParaRPr>
          </a:p>
        </p:txBody>
      </p:sp>
      <p:sp>
        <p:nvSpPr>
          <p:cNvPr id="14" name="Rectangle 23"/>
          <p:cNvSpPr/>
          <p:nvPr/>
        </p:nvSpPr>
        <p:spPr>
          <a:xfrm>
            <a:off x="7868337" y="4368635"/>
            <a:ext cx="3224535" cy="338554"/>
          </a:xfrm>
          <a:prstGeom prst="rect">
            <a:avLst/>
          </a:prstGeom>
        </p:spPr>
        <p:txBody>
          <a:bodyPr wrap="square">
            <a:spAutoFit/>
          </a:bodyPr>
          <a:lstStyle/>
          <a:p>
            <a:pP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pic>
        <p:nvPicPr>
          <p:cNvPr id="15" name="图片 14"/>
          <p:cNvPicPr>
            <a:picLocks noChangeAspect="1"/>
          </p:cNvPicPr>
          <p:nvPr/>
        </p:nvPicPr>
        <p:blipFill>
          <a:blip r:embed="rId4"/>
          <a:stretch>
            <a:fillRect/>
          </a:stretch>
        </p:blipFill>
        <p:spPr>
          <a:xfrm>
            <a:off x="7155815" y="5265423"/>
            <a:ext cx="555408" cy="781183"/>
          </a:xfrm>
          <a:prstGeom prst="rect">
            <a:avLst/>
          </a:prstGeom>
        </p:spPr>
      </p:pic>
      <p:pic>
        <p:nvPicPr>
          <p:cNvPr id="35" name="图片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50" y="1580265"/>
            <a:ext cx="5770237" cy="5173980"/>
          </a:xfrm>
          <a:prstGeom prst="rect">
            <a:avLst/>
          </a:prstGeom>
        </p:spPr>
      </p:pic>
      <p:sp>
        <p:nvSpPr>
          <p:cNvPr id="16" name="Rectangle 70"/>
          <p:cNvSpPr>
            <a:spLocks noChangeArrowheads="1"/>
          </p:cNvSpPr>
          <p:nvPr/>
        </p:nvSpPr>
        <p:spPr bwMode="auto">
          <a:xfrm>
            <a:off x="7868339" y="5265423"/>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rgbClr val="42604B"/>
                </a:solidFill>
                <a:latin typeface="+mn-lt"/>
                <a:cs typeface="+mn-ea"/>
                <a:sym typeface="+mn-lt"/>
              </a:rPr>
              <a:t>第三部分标题</a:t>
            </a:r>
            <a:endParaRPr lang="en-US" altLang="zh-CN" sz="1600" noProof="1">
              <a:solidFill>
                <a:srgbClr val="42604B"/>
              </a:solidFill>
              <a:latin typeface="+mn-lt"/>
              <a:cs typeface="+mn-ea"/>
              <a:sym typeface="+mn-lt"/>
            </a:endParaRPr>
          </a:p>
        </p:txBody>
      </p:sp>
      <p:sp>
        <p:nvSpPr>
          <p:cNvPr id="17" name="Rectangle 23"/>
          <p:cNvSpPr/>
          <p:nvPr/>
        </p:nvSpPr>
        <p:spPr>
          <a:xfrm>
            <a:off x="7868337" y="5603977"/>
            <a:ext cx="3224535" cy="338554"/>
          </a:xfrm>
          <a:prstGeom prst="rect">
            <a:avLst/>
          </a:prstGeom>
        </p:spPr>
        <p:txBody>
          <a:bodyPr wrap="square">
            <a:spAutoFit/>
          </a:bodyPr>
          <a:lstStyle/>
          <a:p>
            <a:pP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20" name="文本框 19"/>
          <p:cNvSpPr txBox="1"/>
          <p:nvPr/>
        </p:nvSpPr>
        <p:spPr>
          <a:xfrm>
            <a:off x="3120254" y="1184122"/>
            <a:ext cx="3814618" cy="584775"/>
          </a:xfrm>
          <a:prstGeom prst="rect">
            <a:avLst/>
          </a:prstGeom>
          <a:noFill/>
        </p:spPr>
        <p:txBody>
          <a:bodyPr wrap="square" rtlCol="0">
            <a:spAutoFit/>
          </a:bodyPr>
          <a:lstStyle/>
          <a:p>
            <a:r>
              <a:rPr lang="en-US" altLang="zh-CN" sz="3200" dirty="0">
                <a:solidFill>
                  <a:schemeClr val="bg1">
                    <a:lumMod val="50000"/>
                  </a:schemeClr>
                </a:solidFill>
                <a:cs typeface="+mn-ea"/>
                <a:sym typeface="+mn-lt"/>
              </a:rPr>
              <a:t>Contents</a:t>
            </a:r>
            <a:endParaRPr lang="zh-CN" altLang="en-US" sz="3200" dirty="0">
              <a:solidFill>
                <a:schemeClr val="bg1">
                  <a:lumMod val="50000"/>
                </a:schemeClr>
              </a:solidFill>
              <a:cs typeface="+mn-ea"/>
              <a:sym typeface="+mn-lt"/>
            </a:endParaRPr>
          </a:p>
        </p:txBody>
      </p:sp>
      <p:sp>
        <p:nvSpPr>
          <p:cNvPr id="21" name="文本框 20"/>
          <p:cNvSpPr txBox="1"/>
          <p:nvPr/>
        </p:nvSpPr>
        <p:spPr>
          <a:xfrm>
            <a:off x="3076027" y="704411"/>
            <a:ext cx="1423462" cy="584775"/>
          </a:xfrm>
          <a:prstGeom prst="rect">
            <a:avLst/>
          </a:prstGeom>
          <a:noFill/>
        </p:spPr>
        <p:txBody>
          <a:bodyPr wrap="square" rtlCol="0">
            <a:spAutoFit/>
          </a:bodyPr>
          <a:lstStyle/>
          <a:p>
            <a:r>
              <a:rPr lang="zh-CN" altLang="en-US" sz="3200" dirty="0">
                <a:solidFill>
                  <a:srgbClr val="EB8173"/>
                </a:solidFill>
                <a:cs typeface="+mn-ea"/>
                <a:sym typeface="+mn-lt"/>
              </a:rPr>
              <a:t>目录</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1750"/>
                            </p:stCondLst>
                            <p:childTnLst>
                              <p:par>
                                <p:cTn id="22" presetID="47"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275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anim calcmode="lin" valueType="num">
                                      <p:cBhvr>
                                        <p:cTn id="36" dur="500" fill="hold"/>
                                        <p:tgtEl>
                                          <p:spTgt spid="14"/>
                                        </p:tgtEl>
                                        <p:attrNameLst>
                                          <p:attrName>ppt_x</p:attrName>
                                        </p:attrNameLst>
                                      </p:cBhvr>
                                      <p:tavLst>
                                        <p:tav tm="0">
                                          <p:val>
                                            <p:strVal val="#ppt_x"/>
                                          </p:val>
                                        </p:tav>
                                        <p:tav tm="100000">
                                          <p:val>
                                            <p:strVal val="#ppt_x"/>
                                          </p:val>
                                        </p:tav>
                                      </p:tavLst>
                                    </p:anim>
                                    <p:anim calcmode="lin" valueType="num">
                                      <p:cBhvr>
                                        <p:cTn id="37" dur="5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7"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anim calcmode="lin" valueType="num">
                                      <p:cBhvr>
                                        <p:cTn id="53" dur="500" fill="hold"/>
                                        <p:tgtEl>
                                          <p:spTgt spid="17"/>
                                        </p:tgtEl>
                                        <p:attrNameLst>
                                          <p:attrName>ppt_x</p:attrName>
                                        </p:attrNameLst>
                                      </p:cBhvr>
                                      <p:tavLst>
                                        <p:tav tm="0">
                                          <p:val>
                                            <p:strVal val="#ppt_x"/>
                                          </p:val>
                                        </p:tav>
                                        <p:tav tm="100000">
                                          <p:val>
                                            <p:strVal val="#ppt_x"/>
                                          </p:val>
                                        </p:tav>
                                      </p:tavLst>
                                    </p:anim>
                                    <p:anim calcmode="lin" valueType="num">
                                      <p:cBhvr>
                                        <p:cTn id="5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a:off x="-1148125" y="4476472"/>
            <a:ext cx="14955063" cy="2747168"/>
          </a:xfrm>
          <a:custGeom>
            <a:avLst/>
            <a:gdLst>
              <a:gd name="connsiteX0" fmla="*/ 983776 w 14955063"/>
              <a:gd name="connsiteY0" fmla="*/ 1739543 h 2747168"/>
              <a:gd name="connsiteX1" fmla="*/ 4105667 w 14955063"/>
              <a:gd name="connsiteY1" fmla="*/ 1028343 h 2747168"/>
              <a:gd name="connsiteX2" fmla="*/ 7172139 w 14955063"/>
              <a:gd name="connsiteY2" fmla="*/ 1037579 h 2747168"/>
              <a:gd name="connsiteX3" fmla="*/ 8991703 w 14955063"/>
              <a:gd name="connsiteY3" fmla="*/ 612706 h 2747168"/>
              <a:gd name="connsiteX4" fmla="*/ 12205958 w 14955063"/>
              <a:gd name="connsiteY4" fmla="*/ 686597 h 2747168"/>
              <a:gd name="connsiteX5" fmla="*/ 14016285 w 14955063"/>
              <a:gd name="connsiteY5" fmla="*/ 67761 h 2747168"/>
              <a:gd name="connsiteX6" fmla="*/ 13877739 w 14955063"/>
              <a:gd name="connsiteY6" fmla="*/ 2533870 h 2747168"/>
              <a:gd name="connsiteX7" fmla="*/ 909885 w 14955063"/>
              <a:gd name="connsiteY7" fmla="*/ 2524633 h 2747168"/>
              <a:gd name="connsiteX8" fmla="*/ 1066903 w 14955063"/>
              <a:gd name="connsiteY8" fmla="*/ 1711833 h 2747168"/>
              <a:gd name="connsiteX9" fmla="*/ 1066903 w 14955063"/>
              <a:gd name="connsiteY9" fmla="*/ 1711833 h 2747168"/>
              <a:gd name="connsiteX10" fmla="*/ 1066903 w 14955063"/>
              <a:gd name="connsiteY10" fmla="*/ 1721070 h 2747168"/>
              <a:gd name="connsiteX11" fmla="*/ 983776 w 14955063"/>
              <a:gd name="connsiteY11" fmla="*/ 1739543 h 274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55063" h="2747168">
                <a:moveTo>
                  <a:pt x="983776" y="1739543"/>
                </a:moveTo>
                <a:cubicBezTo>
                  <a:pt x="1490237" y="1624088"/>
                  <a:pt x="3074273" y="1145337"/>
                  <a:pt x="4105667" y="1028343"/>
                </a:cubicBezTo>
                <a:cubicBezTo>
                  <a:pt x="5137061" y="911349"/>
                  <a:pt x="6357800" y="1106852"/>
                  <a:pt x="7172139" y="1037579"/>
                </a:cubicBezTo>
                <a:cubicBezTo>
                  <a:pt x="7986478" y="968306"/>
                  <a:pt x="8152733" y="671203"/>
                  <a:pt x="8991703" y="612706"/>
                </a:cubicBezTo>
                <a:cubicBezTo>
                  <a:pt x="9830673" y="554209"/>
                  <a:pt x="11368528" y="777421"/>
                  <a:pt x="12205958" y="686597"/>
                </a:cubicBezTo>
                <a:cubicBezTo>
                  <a:pt x="13043388" y="595773"/>
                  <a:pt x="13737655" y="-240118"/>
                  <a:pt x="14016285" y="67761"/>
                </a:cubicBezTo>
                <a:cubicBezTo>
                  <a:pt x="14294915" y="375640"/>
                  <a:pt x="16062139" y="2124391"/>
                  <a:pt x="13877739" y="2533870"/>
                </a:cubicBezTo>
                <a:cubicBezTo>
                  <a:pt x="11693339" y="2943349"/>
                  <a:pt x="3045024" y="2661639"/>
                  <a:pt x="909885" y="2524633"/>
                </a:cubicBezTo>
                <a:cubicBezTo>
                  <a:pt x="-1225254" y="2387627"/>
                  <a:pt x="1066903" y="1711833"/>
                  <a:pt x="1066903" y="1711833"/>
                </a:cubicBezTo>
                <a:lnTo>
                  <a:pt x="1066903" y="1711833"/>
                </a:lnTo>
                <a:cubicBezTo>
                  <a:pt x="1066903" y="1713372"/>
                  <a:pt x="1073060" y="1714912"/>
                  <a:pt x="1066903" y="1721070"/>
                </a:cubicBezTo>
                <a:cubicBezTo>
                  <a:pt x="1060746" y="1727228"/>
                  <a:pt x="477315" y="1854998"/>
                  <a:pt x="983776" y="1739543"/>
                </a:cubicBezTo>
                <a:close/>
              </a:path>
            </a:pathLst>
          </a:custGeom>
          <a:solidFill>
            <a:srgbClr val="D3B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080" y="576726"/>
            <a:ext cx="4320269" cy="6048377"/>
          </a:xfrm>
          <a:prstGeom prst="rect">
            <a:avLst/>
          </a:prstGeom>
        </p:spPr>
      </p:pic>
      <p:pic>
        <p:nvPicPr>
          <p:cNvPr id="13" name="图片 12"/>
          <p:cNvPicPr>
            <a:picLocks noChangeAspect="1"/>
          </p:cNvPicPr>
          <p:nvPr/>
        </p:nvPicPr>
        <p:blipFill>
          <a:blip r:embed="rId4"/>
          <a:stretch>
            <a:fillRect/>
          </a:stretch>
        </p:blipFill>
        <p:spPr>
          <a:xfrm>
            <a:off x="-304800" y="5749151"/>
            <a:ext cx="12496800" cy="1248807"/>
          </a:xfrm>
          <a:prstGeom prst="rect">
            <a:avLst/>
          </a:prstGeom>
        </p:spPr>
      </p:pic>
      <p:pic>
        <p:nvPicPr>
          <p:cNvPr id="16" name="图片 15"/>
          <p:cNvPicPr>
            <a:picLocks noChangeAspect="1"/>
          </p:cNvPicPr>
          <p:nvPr/>
        </p:nvPicPr>
        <p:blipFill>
          <a:blip r:embed="rId5"/>
          <a:stretch>
            <a:fillRect/>
          </a:stretch>
        </p:blipFill>
        <p:spPr>
          <a:xfrm>
            <a:off x="1702107" y="1934235"/>
            <a:ext cx="1163642" cy="1147205"/>
          </a:xfrm>
          <a:prstGeom prst="rect">
            <a:avLst/>
          </a:prstGeom>
        </p:spPr>
      </p:pic>
      <p:pic>
        <p:nvPicPr>
          <p:cNvPr id="17" name="图片 16"/>
          <p:cNvPicPr>
            <a:picLocks noChangeAspect="1"/>
          </p:cNvPicPr>
          <p:nvPr/>
        </p:nvPicPr>
        <p:blipFill>
          <a:blip r:embed="rId6"/>
          <a:stretch>
            <a:fillRect/>
          </a:stretch>
        </p:blipFill>
        <p:spPr>
          <a:xfrm>
            <a:off x="9365527" y="1920271"/>
            <a:ext cx="1141650" cy="963533"/>
          </a:xfrm>
          <a:prstGeom prst="rect">
            <a:avLst/>
          </a:prstGeom>
        </p:spPr>
      </p:pic>
      <p:sp>
        <p:nvSpPr>
          <p:cNvPr id="18" name="矩形 17"/>
          <p:cNvSpPr/>
          <p:nvPr/>
        </p:nvSpPr>
        <p:spPr>
          <a:xfrm>
            <a:off x="1033931" y="3785038"/>
            <a:ext cx="2218806" cy="553998"/>
          </a:xfrm>
          <a:prstGeom prst="rect">
            <a:avLst/>
          </a:prstGeom>
        </p:spPr>
        <p:txBody>
          <a:bodyPr wrap="square">
            <a:spAutoFit/>
          </a:bodyPr>
          <a:lstStyle/>
          <a:p>
            <a:pPr algn="ctr"/>
            <a:r>
              <a:rPr lang="en-US" altLang="zh-CN" sz="1000" noProof="1">
                <a:solidFill>
                  <a:schemeClr val="bg1">
                    <a:lumMod val="65000"/>
                  </a:schemeClr>
                </a:solidFill>
                <a:cs typeface="+mn-ea"/>
                <a:sym typeface="+mn-lt"/>
              </a:rPr>
              <a:t>Lorem ipsum dolor sit amet, consectetuer adipiscing elit, sed diam nonummy nibh euismod</a:t>
            </a:r>
            <a:endParaRPr lang="zh-CN" altLang="en-US" sz="1000" dirty="0">
              <a:solidFill>
                <a:schemeClr val="bg1">
                  <a:lumMod val="65000"/>
                </a:schemeClr>
              </a:solidFill>
              <a:cs typeface="+mn-ea"/>
              <a:sym typeface="+mn-lt"/>
            </a:endParaRPr>
          </a:p>
        </p:txBody>
      </p:sp>
      <p:sp>
        <p:nvSpPr>
          <p:cNvPr id="19" name="文本框 18"/>
          <p:cNvSpPr txBox="1"/>
          <p:nvPr/>
        </p:nvSpPr>
        <p:spPr>
          <a:xfrm>
            <a:off x="1052599" y="3341229"/>
            <a:ext cx="2206625" cy="338554"/>
          </a:xfrm>
          <a:prstGeom prst="rect">
            <a:avLst/>
          </a:prstGeom>
          <a:noFill/>
        </p:spPr>
        <p:txBody>
          <a:bodyPr wrap="square" rtlCol="0">
            <a:spAutoFit/>
          </a:bodyPr>
          <a:lstStyle/>
          <a:p>
            <a:pPr algn="ctr"/>
            <a:r>
              <a:rPr lang="en-US" altLang="zh-CN" sz="1600" b="1" dirty="0">
                <a:ln w="6350">
                  <a:noFill/>
                </a:ln>
                <a:solidFill>
                  <a:schemeClr val="tx1">
                    <a:lumMod val="50000"/>
                    <a:lumOff val="50000"/>
                  </a:schemeClr>
                </a:solidFill>
                <a:cs typeface="+mn-ea"/>
                <a:sym typeface="+mn-lt"/>
              </a:rPr>
              <a:t>Your title here</a:t>
            </a:r>
          </a:p>
        </p:txBody>
      </p:sp>
      <p:sp>
        <p:nvSpPr>
          <p:cNvPr id="20" name="矩形 19"/>
          <p:cNvSpPr/>
          <p:nvPr/>
        </p:nvSpPr>
        <p:spPr>
          <a:xfrm>
            <a:off x="8658680" y="3768552"/>
            <a:ext cx="2218806" cy="553998"/>
          </a:xfrm>
          <a:prstGeom prst="rect">
            <a:avLst/>
          </a:prstGeom>
        </p:spPr>
        <p:txBody>
          <a:bodyPr wrap="square">
            <a:spAutoFit/>
          </a:bodyPr>
          <a:lstStyle/>
          <a:p>
            <a:pPr algn="ctr"/>
            <a:r>
              <a:rPr lang="en-US" altLang="zh-CN" sz="1000" noProof="1">
                <a:solidFill>
                  <a:schemeClr val="bg1">
                    <a:lumMod val="65000"/>
                  </a:schemeClr>
                </a:solidFill>
                <a:cs typeface="+mn-ea"/>
                <a:sym typeface="+mn-lt"/>
              </a:rPr>
              <a:t>Lorem ipsum dolor sit amet, consectetuer adipiscing elit, sed diam nonummy nibh euismod</a:t>
            </a:r>
            <a:endParaRPr lang="zh-CN" altLang="en-US" sz="1000" dirty="0">
              <a:solidFill>
                <a:schemeClr val="bg1">
                  <a:lumMod val="65000"/>
                </a:schemeClr>
              </a:solidFill>
              <a:cs typeface="+mn-ea"/>
              <a:sym typeface="+mn-lt"/>
            </a:endParaRPr>
          </a:p>
        </p:txBody>
      </p:sp>
      <p:sp>
        <p:nvSpPr>
          <p:cNvPr id="21" name="文本框 20"/>
          <p:cNvSpPr txBox="1"/>
          <p:nvPr/>
        </p:nvSpPr>
        <p:spPr>
          <a:xfrm>
            <a:off x="8677348" y="3324743"/>
            <a:ext cx="2206625" cy="338554"/>
          </a:xfrm>
          <a:prstGeom prst="rect">
            <a:avLst/>
          </a:prstGeom>
          <a:noFill/>
        </p:spPr>
        <p:txBody>
          <a:bodyPr wrap="square" rtlCol="0">
            <a:spAutoFit/>
          </a:bodyPr>
          <a:lstStyle/>
          <a:p>
            <a:pPr algn="ctr"/>
            <a:r>
              <a:rPr lang="en-US" altLang="zh-CN" sz="1600" b="1" dirty="0">
                <a:ln w="6350">
                  <a:noFill/>
                </a:ln>
                <a:solidFill>
                  <a:schemeClr val="tx1">
                    <a:lumMod val="50000"/>
                    <a:lumOff val="50000"/>
                  </a:schemeClr>
                </a:solidFill>
                <a:cs typeface="+mn-ea"/>
                <a:sym typeface="+mn-lt"/>
              </a:rPr>
              <a:t>Your title here</a:t>
            </a:r>
          </a:p>
        </p:txBody>
      </p:sp>
      <p:sp>
        <p:nvSpPr>
          <p:cNvPr id="22" name="TextBox 33"/>
          <p:cNvSpPr txBox="1"/>
          <p:nvPr/>
        </p:nvSpPr>
        <p:spPr>
          <a:xfrm>
            <a:off x="4953382" y="309660"/>
            <a:ext cx="2236510"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在此输入您的标题</a:t>
            </a:r>
            <a:endParaRPr lang="en-US" sz="2000" dirty="0">
              <a:solidFill>
                <a:schemeClr val="tx1">
                  <a:lumMod val="65000"/>
                  <a:lumOff val="35000"/>
                </a:schemeClr>
              </a:solidFill>
              <a:cs typeface="+mn-ea"/>
              <a:sym typeface="+mn-lt"/>
            </a:endParaRPr>
          </a:p>
        </p:txBody>
      </p:sp>
      <p:sp>
        <p:nvSpPr>
          <p:cNvPr id="23" name="Rectangle 23"/>
          <p:cNvSpPr/>
          <p:nvPr/>
        </p:nvSpPr>
        <p:spPr>
          <a:xfrm>
            <a:off x="4185605" y="791923"/>
            <a:ext cx="3917783" cy="461665"/>
          </a:xfrm>
          <a:prstGeom prst="rect">
            <a:avLst/>
          </a:prstGeom>
        </p:spPr>
        <p:txBody>
          <a:bodyPr wrap="square">
            <a:spAutoFit/>
          </a:bodyPr>
          <a:lstStyle/>
          <a:p>
            <a:pPr algn="ctr">
              <a:defRPr/>
            </a:pPr>
            <a:r>
              <a:rPr lang="en-US" sz="800" noProof="1">
                <a:solidFill>
                  <a:schemeClr val="bg1">
                    <a:lumMod val="65000"/>
                  </a:schemeClr>
                </a:solidFill>
                <a:cs typeface="+mn-ea"/>
                <a:sym typeface="+mn-lt"/>
              </a:rPr>
              <a:t>Lorem ipsum dolor sit amet, consectetur adipiscing elit </a:t>
            </a:r>
            <a:r>
              <a:rPr lang="en-US" altLang="zh-CN" sz="800" noProof="1">
                <a:solidFill>
                  <a:schemeClr val="bg1">
                    <a:lumMod val="65000"/>
                  </a:schemeClr>
                </a:solidFill>
                <a:cs typeface="+mn-ea"/>
                <a:sym typeface="+mn-lt"/>
              </a:rPr>
              <a:t>Lorem ipsum dolor sit amet, consectetur adipiscing elit</a:t>
            </a:r>
          </a:p>
          <a:p>
            <a:pPr algn="ctr" eaLnBrk="1" fontAlgn="auto" hangingPunct="1">
              <a:spcBef>
                <a:spcPts val="0"/>
              </a:spcBef>
              <a:spcAft>
                <a:spcPts val="0"/>
              </a:spcAft>
              <a:defRPr/>
            </a:pPr>
            <a:endParaRPr lang="en-US" sz="800" noProof="1">
              <a:solidFill>
                <a:schemeClr val="bg1">
                  <a:lumMod val="6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1250"/>
                            </p:stCondLst>
                            <p:childTnLst>
                              <p:par>
                                <p:cTn id="24" presetID="2" presetClass="entr" presetSubtype="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0-#ppt_h/2"/>
                                          </p:val>
                                        </p:tav>
                                        <p:tav tm="100000">
                                          <p:val>
                                            <p:strVal val="#ppt_y"/>
                                          </p:val>
                                        </p:tav>
                                      </p:tavLst>
                                    </p:anim>
                                  </p:childTnLst>
                                </p:cTn>
                              </p:par>
                            </p:childTnLst>
                          </p:cTn>
                        </p:par>
                        <p:par>
                          <p:cTn id="28" fill="hold">
                            <p:stCondLst>
                              <p:cond delay="175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950"/>
                            </p:stCondLst>
                            <p:childTnLst>
                              <p:par>
                                <p:cTn id="35" presetID="42"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anim calcmode="lin" valueType="num">
                                      <p:cBhvr>
                                        <p:cTn id="38" dur="500" fill="hold"/>
                                        <p:tgtEl>
                                          <p:spTgt spid="18"/>
                                        </p:tgtEl>
                                        <p:attrNameLst>
                                          <p:attrName>ppt_x</p:attrName>
                                        </p:attrNameLst>
                                      </p:cBhvr>
                                      <p:tavLst>
                                        <p:tav tm="0">
                                          <p:val>
                                            <p:strVal val="#ppt_x"/>
                                          </p:val>
                                        </p:tav>
                                        <p:tav tm="100000">
                                          <p:val>
                                            <p:strVal val="#ppt_x"/>
                                          </p:val>
                                        </p:tav>
                                      </p:tavLst>
                                    </p:anim>
                                    <p:anim calcmode="lin" valueType="num">
                                      <p:cBhvr>
                                        <p:cTn id="39" dur="5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3450"/>
                            </p:stCondLst>
                            <p:childTnLst>
                              <p:par>
                                <p:cTn id="41" presetID="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par>
                          <p:cTn id="45" fill="hold">
                            <p:stCondLst>
                              <p:cond delay="3950"/>
                            </p:stCondLst>
                            <p:childTnLst>
                              <p:par>
                                <p:cTn id="46" presetID="53" presetClass="entr" presetSubtype="16" fill="hold" grpId="0" nodeType="afterEffect">
                                  <p:stCondLst>
                                    <p:cond delay="0"/>
                                  </p:stCondLst>
                                  <p:iterate type="lt">
                                    <p:tmPct val="10000"/>
                                  </p:iterate>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anim calcmode="lin" valueType="num">
                                      <p:cBhvr>
                                        <p:cTn id="55" dur="500" fill="hold"/>
                                        <p:tgtEl>
                                          <p:spTgt spid="20"/>
                                        </p:tgtEl>
                                        <p:attrNameLst>
                                          <p:attrName>ppt_x</p:attrName>
                                        </p:attrNameLst>
                                      </p:cBhvr>
                                      <p:tavLst>
                                        <p:tav tm="0">
                                          <p:val>
                                            <p:strVal val="#ppt_x"/>
                                          </p:val>
                                        </p:tav>
                                        <p:tav tm="100000">
                                          <p:val>
                                            <p:strVal val="#ppt_x"/>
                                          </p:val>
                                        </p:tav>
                                      </p:tavLst>
                                    </p:anim>
                                    <p:anim calcmode="lin" valueType="num">
                                      <p:cBhvr>
                                        <p:cTn id="5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3"/>
          <a:stretch>
            <a:fillRect/>
          </a:stretch>
        </p:blipFill>
        <p:spPr>
          <a:xfrm>
            <a:off x="8232493" y="1972821"/>
            <a:ext cx="2892735" cy="2884784"/>
          </a:xfrm>
          <a:prstGeom prst="rect">
            <a:avLst/>
          </a:prstGeom>
        </p:spPr>
      </p:pic>
      <p:pic>
        <p:nvPicPr>
          <p:cNvPr id="2" name="图片 1"/>
          <p:cNvPicPr>
            <a:picLocks noChangeAspect="1"/>
          </p:cNvPicPr>
          <p:nvPr/>
        </p:nvPicPr>
        <p:blipFill>
          <a:blip r:embed="rId3"/>
          <a:stretch>
            <a:fillRect/>
          </a:stretch>
        </p:blipFill>
        <p:spPr>
          <a:xfrm>
            <a:off x="1085243" y="2002765"/>
            <a:ext cx="2892735" cy="2884784"/>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10256" t="5174" r="10256" b="45505"/>
          <a:stretch>
            <a:fillRect/>
          </a:stretch>
        </p:blipFill>
        <p:spPr>
          <a:xfrm>
            <a:off x="8422732" y="2159084"/>
            <a:ext cx="2512259" cy="2512259"/>
          </a:xfrm>
          <a:prstGeom prst="ellipse">
            <a:avLst/>
          </a:prstGeom>
        </p:spPr>
      </p:pic>
      <p:pic>
        <p:nvPicPr>
          <p:cNvPr id="8" name="图片 7"/>
          <p:cNvPicPr>
            <a:picLocks noChangeAspect="1"/>
          </p:cNvPicPr>
          <p:nvPr/>
        </p:nvPicPr>
        <p:blipFill>
          <a:blip r:embed="rId3"/>
          <a:stretch>
            <a:fillRect/>
          </a:stretch>
        </p:blipFill>
        <p:spPr>
          <a:xfrm>
            <a:off x="4658868" y="1972821"/>
            <a:ext cx="2892735" cy="2884784"/>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8167" t="28739" r="9934" b="14989"/>
          <a:stretch>
            <a:fillRect/>
          </a:stretch>
        </p:blipFill>
        <p:spPr>
          <a:xfrm>
            <a:off x="4834165" y="2125217"/>
            <a:ext cx="2523669" cy="2523669"/>
          </a:xfrm>
          <a:prstGeom prst="ellipse">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002" t="24688" r="8002" b="24688"/>
          <a:stretch>
            <a:fillRect/>
          </a:stretch>
        </p:blipFill>
        <p:spPr>
          <a:xfrm>
            <a:off x="1294016" y="2207562"/>
            <a:ext cx="2475191" cy="2475191"/>
          </a:xfrm>
          <a:prstGeom prst="ellipse">
            <a:avLst/>
          </a:prstGeom>
        </p:spPr>
      </p:pic>
      <p:pic>
        <p:nvPicPr>
          <p:cNvPr id="3" name="图片 2"/>
          <p:cNvPicPr>
            <a:picLocks noChangeAspect="1"/>
          </p:cNvPicPr>
          <p:nvPr/>
        </p:nvPicPr>
        <p:blipFill>
          <a:blip r:embed="rId7"/>
          <a:stretch>
            <a:fillRect/>
          </a:stretch>
        </p:blipFill>
        <p:spPr>
          <a:xfrm>
            <a:off x="1364160" y="4221482"/>
            <a:ext cx="2334900" cy="666067"/>
          </a:xfrm>
          <a:prstGeom prst="rect">
            <a:avLst/>
          </a:prstGeom>
        </p:spPr>
      </p:pic>
      <p:pic>
        <p:nvPicPr>
          <p:cNvPr id="10" name="图片 9"/>
          <p:cNvPicPr>
            <a:picLocks noChangeAspect="1"/>
          </p:cNvPicPr>
          <p:nvPr/>
        </p:nvPicPr>
        <p:blipFill>
          <a:blip r:embed="rId8"/>
          <a:stretch>
            <a:fillRect/>
          </a:stretch>
        </p:blipFill>
        <p:spPr>
          <a:xfrm>
            <a:off x="4935025" y="4206120"/>
            <a:ext cx="2334900" cy="666067"/>
          </a:xfrm>
          <a:prstGeom prst="rect">
            <a:avLst/>
          </a:prstGeom>
        </p:spPr>
      </p:pic>
      <p:pic>
        <p:nvPicPr>
          <p:cNvPr id="11" name="图片 10"/>
          <p:cNvPicPr>
            <a:picLocks noChangeAspect="1"/>
          </p:cNvPicPr>
          <p:nvPr/>
        </p:nvPicPr>
        <p:blipFill>
          <a:blip r:embed="rId9"/>
          <a:stretch>
            <a:fillRect/>
          </a:stretch>
        </p:blipFill>
        <p:spPr>
          <a:xfrm>
            <a:off x="8511410" y="4221482"/>
            <a:ext cx="2334900" cy="666067"/>
          </a:xfrm>
          <a:prstGeom prst="rect">
            <a:avLst/>
          </a:prstGeom>
        </p:spPr>
      </p:pic>
      <p:sp>
        <p:nvSpPr>
          <p:cNvPr id="12" name="Rectangle 70"/>
          <p:cNvSpPr>
            <a:spLocks noChangeArrowheads="1"/>
          </p:cNvSpPr>
          <p:nvPr/>
        </p:nvSpPr>
        <p:spPr bwMode="auto">
          <a:xfrm>
            <a:off x="1362004" y="4465122"/>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zh-CN" altLang="en-US" sz="1600" noProof="1">
                <a:solidFill>
                  <a:schemeClr val="bg1"/>
                </a:solidFill>
                <a:latin typeface="+mn-lt"/>
                <a:cs typeface="+mn-ea"/>
                <a:sym typeface="+mn-lt"/>
              </a:rPr>
              <a:t>输入您的标题</a:t>
            </a:r>
            <a:endParaRPr lang="en-US" altLang="zh-CN" sz="1600" noProof="1">
              <a:solidFill>
                <a:schemeClr val="bg1"/>
              </a:solidFill>
              <a:latin typeface="+mn-lt"/>
              <a:cs typeface="+mn-ea"/>
              <a:sym typeface="+mn-lt"/>
            </a:endParaRPr>
          </a:p>
        </p:txBody>
      </p:sp>
      <p:sp>
        <p:nvSpPr>
          <p:cNvPr id="13" name="Rectangle 70"/>
          <p:cNvSpPr>
            <a:spLocks noChangeArrowheads="1"/>
          </p:cNvSpPr>
          <p:nvPr/>
        </p:nvSpPr>
        <p:spPr bwMode="auto">
          <a:xfrm>
            <a:off x="4991547" y="4468232"/>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zh-CN" altLang="en-US" sz="1600" noProof="1">
                <a:solidFill>
                  <a:schemeClr val="bg1"/>
                </a:solidFill>
                <a:latin typeface="+mn-lt"/>
                <a:cs typeface="+mn-ea"/>
                <a:sym typeface="+mn-lt"/>
              </a:rPr>
              <a:t>输入您的标题</a:t>
            </a:r>
            <a:endParaRPr lang="en-US" altLang="zh-CN" sz="1600" noProof="1">
              <a:solidFill>
                <a:schemeClr val="bg1"/>
              </a:solidFill>
              <a:latin typeface="+mn-lt"/>
              <a:cs typeface="+mn-ea"/>
              <a:sym typeface="+mn-lt"/>
            </a:endParaRPr>
          </a:p>
        </p:txBody>
      </p:sp>
      <p:sp>
        <p:nvSpPr>
          <p:cNvPr id="14" name="Rectangle 70"/>
          <p:cNvSpPr>
            <a:spLocks noChangeArrowheads="1"/>
          </p:cNvSpPr>
          <p:nvPr/>
        </p:nvSpPr>
        <p:spPr bwMode="auto">
          <a:xfrm>
            <a:off x="8566342" y="4465122"/>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zh-CN" altLang="en-US" sz="1600" noProof="1">
                <a:solidFill>
                  <a:schemeClr val="bg1"/>
                </a:solidFill>
                <a:latin typeface="+mn-lt"/>
                <a:cs typeface="+mn-ea"/>
                <a:sym typeface="+mn-lt"/>
              </a:rPr>
              <a:t>输入您的标题</a:t>
            </a:r>
            <a:endParaRPr lang="en-US" altLang="zh-CN" sz="1600" noProof="1">
              <a:solidFill>
                <a:schemeClr val="bg1"/>
              </a:solidFill>
              <a:latin typeface="+mn-lt"/>
              <a:cs typeface="+mn-ea"/>
              <a:sym typeface="+mn-lt"/>
            </a:endParaRPr>
          </a:p>
        </p:txBody>
      </p:sp>
      <p:sp>
        <p:nvSpPr>
          <p:cNvPr id="15" name="矩形 14"/>
          <p:cNvSpPr/>
          <p:nvPr/>
        </p:nvSpPr>
        <p:spPr>
          <a:xfrm>
            <a:off x="1422207" y="5092346"/>
            <a:ext cx="2218806" cy="553998"/>
          </a:xfrm>
          <a:prstGeom prst="rect">
            <a:avLst/>
          </a:prstGeom>
        </p:spPr>
        <p:txBody>
          <a:bodyPr wrap="square">
            <a:spAutoFit/>
          </a:bodyPr>
          <a:lstStyle/>
          <a:p>
            <a:pPr algn="ctr"/>
            <a:r>
              <a:rPr lang="en-US" altLang="zh-CN" sz="1000" noProof="1">
                <a:solidFill>
                  <a:schemeClr val="bg1">
                    <a:lumMod val="65000"/>
                  </a:schemeClr>
                </a:solidFill>
                <a:cs typeface="+mn-ea"/>
                <a:sym typeface="+mn-lt"/>
              </a:rPr>
              <a:t>Lorem ipsum dolor sit amet, consectetuer adipiscing elit, sed diam nonummy nibh euismod</a:t>
            </a:r>
            <a:endParaRPr lang="zh-CN" altLang="en-US" sz="1000" dirty="0">
              <a:solidFill>
                <a:schemeClr val="bg1">
                  <a:lumMod val="65000"/>
                </a:schemeClr>
              </a:solidFill>
              <a:cs typeface="+mn-ea"/>
              <a:sym typeface="+mn-lt"/>
            </a:endParaRPr>
          </a:p>
        </p:txBody>
      </p:sp>
      <p:sp>
        <p:nvSpPr>
          <p:cNvPr id="16" name="矩形 15"/>
          <p:cNvSpPr/>
          <p:nvPr/>
        </p:nvSpPr>
        <p:spPr>
          <a:xfrm>
            <a:off x="4954124" y="5095456"/>
            <a:ext cx="2218806" cy="553998"/>
          </a:xfrm>
          <a:prstGeom prst="rect">
            <a:avLst/>
          </a:prstGeom>
        </p:spPr>
        <p:txBody>
          <a:bodyPr wrap="square">
            <a:spAutoFit/>
          </a:bodyPr>
          <a:lstStyle/>
          <a:p>
            <a:pPr algn="ctr"/>
            <a:r>
              <a:rPr lang="en-US" altLang="zh-CN" sz="1000" noProof="1">
                <a:solidFill>
                  <a:schemeClr val="bg1">
                    <a:lumMod val="65000"/>
                  </a:schemeClr>
                </a:solidFill>
                <a:cs typeface="+mn-ea"/>
                <a:sym typeface="+mn-lt"/>
              </a:rPr>
              <a:t>Lorem ipsum dolor sit amet, consectetuer adipiscing elit, sed diam nonummy nibh euismod</a:t>
            </a:r>
            <a:endParaRPr lang="zh-CN" altLang="en-US" sz="1000" dirty="0">
              <a:solidFill>
                <a:schemeClr val="bg1">
                  <a:lumMod val="65000"/>
                </a:schemeClr>
              </a:solidFill>
              <a:cs typeface="+mn-ea"/>
              <a:sym typeface="+mn-lt"/>
            </a:endParaRPr>
          </a:p>
        </p:txBody>
      </p:sp>
      <p:sp>
        <p:nvSpPr>
          <p:cNvPr id="17" name="矩形 16"/>
          <p:cNvSpPr/>
          <p:nvPr/>
        </p:nvSpPr>
        <p:spPr>
          <a:xfrm>
            <a:off x="8627504" y="5092346"/>
            <a:ext cx="2218806" cy="553998"/>
          </a:xfrm>
          <a:prstGeom prst="rect">
            <a:avLst/>
          </a:prstGeom>
        </p:spPr>
        <p:txBody>
          <a:bodyPr wrap="square">
            <a:spAutoFit/>
          </a:bodyPr>
          <a:lstStyle/>
          <a:p>
            <a:pPr algn="ctr"/>
            <a:r>
              <a:rPr lang="en-US" altLang="zh-CN" sz="1000" noProof="1">
                <a:solidFill>
                  <a:schemeClr val="bg1">
                    <a:lumMod val="65000"/>
                  </a:schemeClr>
                </a:solidFill>
                <a:cs typeface="+mn-ea"/>
                <a:sym typeface="+mn-lt"/>
              </a:rPr>
              <a:t>Lorem ipsum dolor sit amet, consectetuer adipiscing elit, sed diam nonummy nibh euismod</a:t>
            </a:r>
            <a:endParaRPr lang="zh-CN" altLang="en-US" sz="1000" dirty="0">
              <a:solidFill>
                <a:schemeClr val="bg1">
                  <a:lumMod val="65000"/>
                </a:schemeClr>
              </a:solidFill>
              <a:cs typeface="+mn-ea"/>
              <a:sym typeface="+mn-lt"/>
            </a:endParaRPr>
          </a:p>
        </p:txBody>
      </p:sp>
      <p:sp>
        <p:nvSpPr>
          <p:cNvPr id="18" name="TextBox 33"/>
          <p:cNvSpPr txBox="1"/>
          <p:nvPr/>
        </p:nvSpPr>
        <p:spPr>
          <a:xfrm>
            <a:off x="4953382" y="309660"/>
            <a:ext cx="2236510"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在此输入您的标题</a:t>
            </a:r>
            <a:endParaRPr lang="en-US" sz="2000" dirty="0">
              <a:solidFill>
                <a:schemeClr val="tx1">
                  <a:lumMod val="65000"/>
                  <a:lumOff val="35000"/>
                </a:schemeClr>
              </a:solidFill>
              <a:cs typeface="+mn-ea"/>
              <a:sym typeface="+mn-lt"/>
            </a:endParaRPr>
          </a:p>
        </p:txBody>
      </p:sp>
      <p:sp>
        <p:nvSpPr>
          <p:cNvPr id="19" name="Rectangle 23"/>
          <p:cNvSpPr/>
          <p:nvPr/>
        </p:nvSpPr>
        <p:spPr>
          <a:xfrm>
            <a:off x="4185605" y="791923"/>
            <a:ext cx="3917783" cy="461665"/>
          </a:xfrm>
          <a:prstGeom prst="rect">
            <a:avLst/>
          </a:prstGeom>
        </p:spPr>
        <p:txBody>
          <a:bodyPr wrap="square">
            <a:spAutoFit/>
          </a:bodyPr>
          <a:lstStyle/>
          <a:p>
            <a:pPr algn="ctr">
              <a:defRPr/>
            </a:pPr>
            <a:r>
              <a:rPr lang="en-US" sz="800" noProof="1">
                <a:solidFill>
                  <a:schemeClr val="bg1">
                    <a:lumMod val="65000"/>
                  </a:schemeClr>
                </a:solidFill>
                <a:cs typeface="+mn-ea"/>
                <a:sym typeface="+mn-lt"/>
              </a:rPr>
              <a:t>Lorem ipsum dolor sit amet, consectetur adipiscing elit </a:t>
            </a:r>
            <a:r>
              <a:rPr lang="en-US" altLang="zh-CN" sz="800" noProof="1">
                <a:solidFill>
                  <a:schemeClr val="bg1">
                    <a:lumMod val="65000"/>
                  </a:schemeClr>
                </a:solidFill>
                <a:cs typeface="+mn-ea"/>
                <a:sym typeface="+mn-lt"/>
              </a:rPr>
              <a:t>Lorem ipsum dolor sit amet, consectetur adipiscing elit</a:t>
            </a:r>
          </a:p>
          <a:p>
            <a:pPr algn="ctr" eaLnBrk="1" fontAlgn="auto" hangingPunct="1">
              <a:spcBef>
                <a:spcPts val="0"/>
              </a:spcBef>
              <a:spcAft>
                <a:spcPts val="0"/>
              </a:spcAft>
              <a:defRPr/>
            </a:pPr>
            <a:endParaRPr lang="en-US" sz="800" noProof="1">
              <a:solidFill>
                <a:schemeClr val="bg1">
                  <a:lumMod val="6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850"/>
                            </p:stCondLst>
                            <p:childTnLst>
                              <p:par>
                                <p:cTn id="16" presetID="2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par>
                          <p:cTn id="19" fill="hold">
                            <p:stCondLst>
                              <p:cond delay="1350"/>
                            </p:stCondLst>
                            <p:childTnLst>
                              <p:par>
                                <p:cTn id="20" presetID="21"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par>
                          <p:cTn id="23" fill="hold">
                            <p:stCondLst>
                              <p:cond delay="3350"/>
                            </p:stCondLst>
                            <p:childTnLst>
                              <p:par>
                                <p:cTn id="24" presetID="16" presetClass="entr" presetSubtype="37"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outVertical)">
                                      <p:cBhvr>
                                        <p:cTn id="26" dur="500"/>
                                        <p:tgtEl>
                                          <p:spTgt spid="3"/>
                                        </p:tgtEl>
                                      </p:cBhvr>
                                    </p:animEffect>
                                  </p:childTnLst>
                                </p:cTn>
                              </p:par>
                            </p:childTnLst>
                          </p:cTn>
                        </p:par>
                        <p:par>
                          <p:cTn id="27" fill="hold">
                            <p:stCondLst>
                              <p:cond delay="385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4599"/>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5099"/>
                            </p:stCondLst>
                            <p:childTnLst>
                              <p:par>
                                <p:cTn id="40" presetID="22" presetClass="entr" presetSubtype="4"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5599"/>
                            </p:stCondLst>
                            <p:childTnLst>
                              <p:par>
                                <p:cTn id="44" presetID="21" presetClass="entr" presetSubtype="1"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heel(1)">
                                      <p:cBhvr>
                                        <p:cTn id="46" dur="2000"/>
                                        <p:tgtEl>
                                          <p:spTgt spid="6"/>
                                        </p:tgtEl>
                                      </p:cBhvr>
                                    </p:animEffect>
                                  </p:childTnLst>
                                </p:cTn>
                              </p:par>
                            </p:childTnLst>
                          </p:cTn>
                        </p:par>
                        <p:par>
                          <p:cTn id="47" fill="hold">
                            <p:stCondLst>
                              <p:cond delay="7599"/>
                            </p:stCondLst>
                            <p:childTnLst>
                              <p:par>
                                <p:cTn id="48" presetID="16" presetClass="entr" presetSubtype="37"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outVertical)">
                                      <p:cBhvr>
                                        <p:cTn id="50" dur="500"/>
                                        <p:tgtEl>
                                          <p:spTgt spid="10"/>
                                        </p:tgtEl>
                                      </p:cBhvr>
                                    </p:animEffect>
                                  </p:childTnLst>
                                </p:cTn>
                              </p:par>
                            </p:childTnLst>
                          </p:cTn>
                        </p:par>
                        <p:par>
                          <p:cTn id="51" fill="hold">
                            <p:stCondLst>
                              <p:cond delay="8099"/>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par>
                          <p:cTn id="57" fill="hold">
                            <p:stCondLst>
                              <p:cond delay="885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9350"/>
                            </p:stCondLst>
                            <p:childTnLst>
                              <p:par>
                                <p:cTn id="64" presetID="22" presetClass="entr" presetSubtype="4"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500"/>
                                        <p:tgtEl>
                                          <p:spTgt spid="9"/>
                                        </p:tgtEl>
                                      </p:cBhvr>
                                    </p:animEffect>
                                  </p:childTnLst>
                                </p:cTn>
                              </p:par>
                            </p:childTnLst>
                          </p:cTn>
                        </p:par>
                        <p:par>
                          <p:cTn id="67" fill="hold">
                            <p:stCondLst>
                              <p:cond delay="9850"/>
                            </p:stCondLst>
                            <p:childTnLst>
                              <p:par>
                                <p:cTn id="68" presetID="21" presetClass="entr" presetSubtype="1"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heel(1)">
                                      <p:cBhvr>
                                        <p:cTn id="70" dur="2000"/>
                                        <p:tgtEl>
                                          <p:spTgt spid="5"/>
                                        </p:tgtEl>
                                      </p:cBhvr>
                                    </p:animEffect>
                                  </p:childTnLst>
                                </p:cTn>
                              </p:par>
                            </p:childTnLst>
                          </p:cTn>
                        </p:par>
                        <p:par>
                          <p:cTn id="71" fill="hold">
                            <p:stCondLst>
                              <p:cond delay="11850"/>
                            </p:stCondLst>
                            <p:childTnLst>
                              <p:par>
                                <p:cTn id="72" presetID="16" presetClass="entr" presetSubtype="37"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barn(outVertical)">
                                      <p:cBhvr>
                                        <p:cTn id="74" dur="500"/>
                                        <p:tgtEl>
                                          <p:spTgt spid="11"/>
                                        </p:tgtEl>
                                      </p:cBhvr>
                                    </p:animEffect>
                                  </p:childTnLst>
                                </p:cTn>
                              </p:par>
                            </p:childTnLst>
                          </p:cTn>
                        </p:par>
                        <p:par>
                          <p:cTn id="75" fill="hold">
                            <p:stCondLst>
                              <p:cond delay="12350"/>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fltVal val="0"/>
                                          </p:val>
                                        </p:tav>
                                        <p:tav tm="100000">
                                          <p:val>
                                            <p:strVal val="#ppt_w"/>
                                          </p:val>
                                        </p:tav>
                                      </p:tavLst>
                                    </p:anim>
                                    <p:anim calcmode="lin" valueType="num">
                                      <p:cBhvr>
                                        <p:cTn id="79" dur="500" fill="hold"/>
                                        <p:tgtEl>
                                          <p:spTgt spid="14"/>
                                        </p:tgtEl>
                                        <p:attrNameLst>
                                          <p:attrName>ppt_h</p:attrName>
                                        </p:attrNameLst>
                                      </p:cBhvr>
                                      <p:tavLst>
                                        <p:tav tm="0">
                                          <p:val>
                                            <p:fltVal val="0"/>
                                          </p:val>
                                        </p:tav>
                                        <p:tav tm="100000">
                                          <p:val>
                                            <p:strVal val="#ppt_h"/>
                                          </p:val>
                                        </p:tav>
                                      </p:tavLst>
                                    </p:anim>
                                    <p:animEffect transition="in" filter="fade">
                                      <p:cBhvr>
                                        <p:cTn id="80" dur="500"/>
                                        <p:tgtEl>
                                          <p:spTgt spid="14"/>
                                        </p:tgtEl>
                                      </p:cBhvr>
                                    </p:animEffect>
                                  </p:childTnLst>
                                </p:cTn>
                              </p:par>
                            </p:childTnLst>
                          </p:cTn>
                        </p:par>
                        <p:par>
                          <p:cTn id="81" fill="hold">
                            <p:stCondLst>
                              <p:cond delay="13100"/>
                            </p:stCondLst>
                            <p:childTnLst>
                              <p:par>
                                <p:cTn id="82" presetID="42"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anim calcmode="lin" valueType="num">
                                      <p:cBhvr>
                                        <p:cTn id="85" dur="500" fill="hold"/>
                                        <p:tgtEl>
                                          <p:spTgt spid="17"/>
                                        </p:tgtEl>
                                        <p:attrNameLst>
                                          <p:attrName>ppt_x</p:attrName>
                                        </p:attrNameLst>
                                      </p:cBhvr>
                                      <p:tavLst>
                                        <p:tav tm="0">
                                          <p:val>
                                            <p:strVal val="#ppt_x"/>
                                          </p:val>
                                        </p:tav>
                                        <p:tav tm="100000">
                                          <p:val>
                                            <p:strVal val="#ppt_x"/>
                                          </p:val>
                                        </p:tav>
                                      </p:tavLst>
                                    </p:anim>
                                    <p:anim calcmode="lin" valueType="num">
                                      <p:cBhvr>
                                        <p:cTn id="8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图片 23"/>
          <p:cNvPicPr>
            <a:picLocks noChangeAspect="1"/>
          </p:cNvPicPr>
          <p:nvPr/>
        </p:nvPicPr>
        <p:blipFill>
          <a:blip r:embed="rId3"/>
          <a:stretch>
            <a:fillRect/>
          </a:stretch>
        </p:blipFill>
        <p:spPr>
          <a:xfrm>
            <a:off x="8805505" y="-1443843"/>
            <a:ext cx="3386495" cy="4020685"/>
          </a:xfrm>
          <a:prstGeom prst="rect">
            <a:avLst/>
          </a:prstGeom>
        </p:spPr>
      </p:pic>
      <p:pic>
        <p:nvPicPr>
          <p:cNvPr id="16" name="图片 15"/>
          <p:cNvPicPr>
            <a:picLocks noChangeAspect="1"/>
          </p:cNvPicPr>
          <p:nvPr/>
        </p:nvPicPr>
        <p:blipFill>
          <a:blip r:embed="rId4"/>
          <a:stretch>
            <a:fillRect/>
          </a:stretch>
        </p:blipFill>
        <p:spPr>
          <a:xfrm>
            <a:off x="3708007" y="886119"/>
            <a:ext cx="577189" cy="811819"/>
          </a:xfrm>
          <a:prstGeom prst="rect">
            <a:avLst/>
          </a:prstGeom>
        </p:spPr>
      </p:pic>
      <p:pic>
        <p:nvPicPr>
          <p:cNvPr id="23" name="图片 22"/>
          <p:cNvPicPr>
            <a:picLocks noChangeAspect="1"/>
          </p:cNvPicPr>
          <p:nvPr/>
        </p:nvPicPr>
        <p:blipFill>
          <a:blip r:embed="rId5"/>
          <a:stretch>
            <a:fillRect/>
          </a:stretch>
        </p:blipFill>
        <p:spPr>
          <a:xfrm>
            <a:off x="0" y="3527437"/>
            <a:ext cx="5888542" cy="3349417"/>
          </a:xfrm>
          <a:prstGeom prst="rect">
            <a:avLst/>
          </a:prstGeom>
        </p:spPr>
      </p:pic>
      <p:pic>
        <p:nvPicPr>
          <p:cNvPr id="28" name="图片 27"/>
          <p:cNvPicPr>
            <a:picLocks noChangeAspect="1"/>
          </p:cNvPicPr>
          <p:nvPr/>
        </p:nvPicPr>
        <p:blipFill>
          <a:blip r:embed="rId6"/>
          <a:stretch>
            <a:fillRect/>
          </a:stretch>
        </p:blipFill>
        <p:spPr>
          <a:xfrm>
            <a:off x="5906704" y="403478"/>
            <a:ext cx="887992" cy="784047"/>
          </a:xfrm>
          <a:prstGeom prst="rect">
            <a:avLst/>
          </a:prstGeom>
        </p:spPr>
      </p:pic>
      <p:pic>
        <p:nvPicPr>
          <p:cNvPr id="27" name="图片 26"/>
          <p:cNvPicPr>
            <a:picLocks noChangeAspect="1"/>
          </p:cNvPicPr>
          <p:nvPr/>
        </p:nvPicPr>
        <p:blipFill>
          <a:blip r:embed="rId7"/>
          <a:stretch>
            <a:fillRect/>
          </a:stretch>
        </p:blipFill>
        <p:spPr>
          <a:xfrm>
            <a:off x="710203" y="272215"/>
            <a:ext cx="1615923" cy="1277563"/>
          </a:xfrm>
          <a:prstGeom prst="rect">
            <a:avLst/>
          </a:prstGeom>
        </p:spPr>
      </p:pic>
      <p:pic>
        <p:nvPicPr>
          <p:cNvPr id="29" name="图片 28"/>
          <p:cNvPicPr>
            <a:picLocks noChangeAspect="1"/>
          </p:cNvPicPr>
          <p:nvPr/>
        </p:nvPicPr>
        <p:blipFill>
          <a:blip r:embed="rId8"/>
          <a:stretch>
            <a:fillRect/>
          </a:stretch>
        </p:blipFill>
        <p:spPr>
          <a:xfrm>
            <a:off x="10548978" y="4517331"/>
            <a:ext cx="672879" cy="684814"/>
          </a:xfrm>
          <a:prstGeom prst="rect">
            <a:avLst/>
          </a:prstGeom>
        </p:spPr>
      </p:pic>
      <p:pic>
        <p:nvPicPr>
          <p:cNvPr id="52" name="图片 51"/>
          <p:cNvPicPr>
            <a:picLocks noChangeAspect="1"/>
          </p:cNvPicPr>
          <p:nvPr/>
        </p:nvPicPr>
        <p:blipFill>
          <a:blip r:embed="rId9"/>
          <a:stretch>
            <a:fillRect/>
          </a:stretch>
        </p:blipFill>
        <p:spPr>
          <a:xfrm>
            <a:off x="7263478" y="1807818"/>
            <a:ext cx="2247004" cy="4425733"/>
          </a:xfrm>
          <a:prstGeom prst="rect">
            <a:avLst/>
          </a:prstGeom>
        </p:spPr>
      </p:pic>
      <p:sp>
        <p:nvSpPr>
          <p:cNvPr id="68" name="矩形 67"/>
          <p:cNvSpPr/>
          <p:nvPr/>
        </p:nvSpPr>
        <p:spPr>
          <a:xfrm>
            <a:off x="1961922" y="2216574"/>
            <a:ext cx="4495556" cy="720536"/>
          </a:xfrm>
          <a:prstGeom prst="rect">
            <a:avLst/>
          </a:prstGeom>
          <a:solidFill>
            <a:srgbClr val="FFE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p:cNvSpPr txBox="1"/>
          <p:nvPr/>
        </p:nvSpPr>
        <p:spPr>
          <a:xfrm>
            <a:off x="2081462" y="2222568"/>
            <a:ext cx="4288315" cy="769441"/>
          </a:xfrm>
          <a:prstGeom prst="rect">
            <a:avLst/>
          </a:prstGeom>
          <a:noFill/>
        </p:spPr>
        <p:txBody>
          <a:bodyPr wrap="square" rtlCol="0">
            <a:spAutoFit/>
          </a:bodyPr>
          <a:lstStyle/>
          <a:p>
            <a:pPr algn="ctr"/>
            <a:r>
              <a:rPr lang="zh-CN" altLang="en-US" sz="4400" spc="300" dirty="0">
                <a:solidFill>
                  <a:srgbClr val="BD533A"/>
                </a:solidFill>
                <a:cs typeface="+mn-ea"/>
                <a:sym typeface="+mn-lt"/>
              </a:rPr>
              <a:t>感谢您的聆听</a:t>
            </a:r>
          </a:p>
        </p:txBody>
      </p:sp>
      <p:sp>
        <p:nvSpPr>
          <p:cNvPr id="54" name="TextBox 29"/>
          <p:cNvSpPr txBox="1"/>
          <p:nvPr/>
        </p:nvSpPr>
        <p:spPr>
          <a:xfrm>
            <a:off x="1814390" y="3081210"/>
            <a:ext cx="4761620" cy="338554"/>
          </a:xfrm>
          <a:prstGeom prst="rect">
            <a:avLst/>
          </a:prstGeom>
          <a:noFill/>
        </p:spPr>
        <p:txBody>
          <a:bodyPr wrap="square" rtlCol="0">
            <a:spAutoFit/>
          </a:bodyPr>
          <a:lstStyle/>
          <a:p>
            <a:pPr algn="ctr"/>
            <a:r>
              <a:rPr lang="en-US" sz="800" dirty="0">
                <a:solidFill>
                  <a:schemeClr val="accent2">
                    <a:lumMod val="20000"/>
                    <a:lumOff val="80000"/>
                  </a:schemeClr>
                </a:solidFill>
                <a:cs typeface="+mn-ea"/>
                <a:sym typeface="+mn-lt"/>
              </a:rPr>
              <a:t>Entrepreneurial activities differ substantially depending on the type of organization and creativity. l activities differ substantially depending on the type of organization and creativity.</a:t>
            </a:r>
          </a:p>
        </p:txBody>
      </p:sp>
      <p:pic>
        <p:nvPicPr>
          <p:cNvPr id="67" name="图片 66"/>
          <p:cNvPicPr>
            <a:picLocks noChangeAspect="1"/>
          </p:cNvPicPr>
          <p:nvPr/>
        </p:nvPicPr>
        <p:blipFill>
          <a:blip r:embed="rId10"/>
          <a:stretch>
            <a:fillRect/>
          </a:stretch>
        </p:blipFill>
        <p:spPr>
          <a:xfrm>
            <a:off x="-1331783" y="946462"/>
            <a:ext cx="1274076" cy="1059451"/>
          </a:xfrm>
          <a:prstGeom prst="rect">
            <a:avLst/>
          </a:prstGeom>
        </p:spPr>
      </p:pic>
      <p:sp>
        <p:nvSpPr>
          <p:cNvPr id="57" name="矩形: 圆角 56"/>
          <p:cNvSpPr/>
          <p:nvPr/>
        </p:nvSpPr>
        <p:spPr>
          <a:xfrm>
            <a:off x="3150823" y="3527437"/>
            <a:ext cx="2235200" cy="300936"/>
          </a:xfrm>
          <a:prstGeom prst="roundRect">
            <a:avLst>
              <a:gd name="adj" fmla="val 50000"/>
            </a:avLst>
          </a:prstGeom>
          <a:solidFill>
            <a:srgbClr val="A2E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2E3CD"/>
              </a:solidFill>
              <a:cs typeface="+mn-ea"/>
              <a:sym typeface="+mn-lt"/>
            </a:endParaRPr>
          </a:p>
        </p:txBody>
      </p:sp>
      <p:sp>
        <p:nvSpPr>
          <p:cNvPr id="58" name="文本框 57"/>
          <p:cNvSpPr txBox="1"/>
          <p:nvPr/>
        </p:nvSpPr>
        <p:spPr>
          <a:xfrm>
            <a:off x="3163132" y="3508628"/>
            <a:ext cx="2222891" cy="337185"/>
          </a:xfrm>
          <a:prstGeom prst="rect">
            <a:avLst/>
          </a:prstGeom>
          <a:noFill/>
        </p:spPr>
        <p:txBody>
          <a:bodyPr wrap="square" rtlCol="0">
            <a:spAutoFit/>
          </a:bodyPr>
          <a:lstStyle/>
          <a:p>
            <a:pPr algn="ctr"/>
            <a:r>
              <a:rPr lang="zh-CN" altLang="en-US" sz="1600">
                <a:solidFill>
                  <a:schemeClr val="bg1"/>
                </a:solidFill>
                <a:cs typeface="+mn-ea"/>
                <a:sym typeface="+mn-lt"/>
              </a:rPr>
              <a:t>喜爱</a:t>
            </a:r>
            <a:r>
              <a:rPr lang="en-US" altLang="zh-CN" sz="1600">
                <a:solidFill>
                  <a:schemeClr val="bg1"/>
                </a:solidFill>
                <a:cs typeface="+mn-ea"/>
                <a:sym typeface="+mn-lt"/>
              </a:rPr>
              <a:t>PPT</a:t>
            </a:r>
            <a:endParaRPr lang="zh-CN" altLang="en-US" sz="1600" dirty="0">
              <a:solidFill>
                <a:schemeClr val="bg1"/>
              </a:solidFill>
              <a:ea typeface="宋体" panose="02010600030101010101" pitchFamily="2" charset="-122"/>
              <a:cs typeface="+mn-ea"/>
              <a:sym typeface="+mn-lt"/>
            </a:endParaRPr>
          </a:p>
        </p:txBody>
      </p:sp>
      <p:pic>
        <p:nvPicPr>
          <p:cNvPr id="69" name="图片 68"/>
          <p:cNvPicPr>
            <a:picLocks noChangeAspect="1"/>
          </p:cNvPicPr>
          <p:nvPr/>
        </p:nvPicPr>
        <p:blipFill>
          <a:blip r:embed="rId11"/>
          <a:stretch>
            <a:fillRect/>
          </a:stretch>
        </p:blipFill>
        <p:spPr>
          <a:xfrm>
            <a:off x="731027" y="2434762"/>
            <a:ext cx="499868" cy="55885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250" fill="hold"/>
                                        <p:tgtEl>
                                          <p:spTgt spid="52"/>
                                        </p:tgtEl>
                                        <p:attrNameLst>
                                          <p:attrName>ppt_x</p:attrName>
                                        </p:attrNameLst>
                                      </p:cBhvr>
                                      <p:tavLst>
                                        <p:tav tm="0">
                                          <p:val>
                                            <p:strVal val="#ppt_x"/>
                                          </p:val>
                                        </p:tav>
                                        <p:tav tm="100000">
                                          <p:val>
                                            <p:strVal val="#ppt_x"/>
                                          </p:val>
                                        </p:tav>
                                      </p:tavLst>
                                    </p:anim>
                                    <p:anim calcmode="lin" valueType="num">
                                      <p:cBhvr additive="base">
                                        <p:cTn id="8" dur="1250" fill="hold"/>
                                        <p:tgtEl>
                                          <p:spTgt spid="52"/>
                                        </p:tgtEl>
                                        <p:attrNameLst>
                                          <p:attrName>ppt_y</p:attrName>
                                        </p:attrNameLst>
                                      </p:cBhvr>
                                      <p:tavLst>
                                        <p:tav tm="0">
                                          <p:val>
                                            <p:strVal val="0-#ppt_h/2"/>
                                          </p:val>
                                        </p:tav>
                                        <p:tav tm="100000">
                                          <p:val>
                                            <p:strVal val="#ppt_y"/>
                                          </p:val>
                                        </p:tav>
                                      </p:tavLst>
                                    </p:anim>
                                  </p:childTnLst>
                                </p:cTn>
                              </p:par>
                              <p:par>
                                <p:cTn id="9" presetID="49" presetClass="entr" presetSubtype="0" decel="100000" fill="hold"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 calcmode="lin" valueType="num">
                                      <p:cBhvr>
                                        <p:cTn id="13" dur="500" fill="hold"/>
                                        <p:tgtEl>
                                          <p:spTgt spid="29"/>
                                        </p:tgtEl>
                                        <p:attrNameLst>
                                          <p:attrName>style.rotation</p:attrName>
                                        </p:attrNameLst>
                                      </p:cBhvr>
                                      <p:tavLst>
                                        <p:tav tm="0">
                                          <p:val>
                                            <p:fltVal val="360"/>
                                          </p:val>
                                        </p:tav>
                                        <p:tav tm="100000">
                                          <p:val>
                                            <p:fltVal val="0"/>
                                          </p:val>
                                        </p:tav>
                                      </p:tavLst>
                                    </p:anim>
                                    <p:animEffect transition="in" filter="fade">
                                      <p:cBhvr>
                                        <p:cTn id="14" dur="500"/>
                                        <p:tgtEl>
                                          <p:spTgt spid="29"/>
                                        </p:tgtEl>
                                      </p:cBhvr>
                                    </p:animEffect>
                                  </p:childTnLst>
                                </p:cTn>
                              </p:par>
                              <p:par>
                                <p:cTn id="15" presetID="42" presetClass="entr" presetSubtype="0" fill="hold" nodeType="withEffect">
                                  <p:stCondLst>
                                    <p:cond delay="75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55" presetClass="entr" presetSubtype="0" fill="hold" nodeType="withEffect">
                                  <p:stCondLst>
                                    <p:cond delay="100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0.70"/>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par>
                                <p:cTn id="25" presetID="55" presetClass="entr" presetSubtype="0" fill="hold" nodeType="withEffect">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3"/>
                                        </p:tgtEl>
                                        <p:attrNameLst>
                                          <p:attrName>ppt_y</p:attrName>
                                        </p:attrNameLst>
                                      </p:cBhvr>
                                      <p:tavLst>
                                        <p:tav tm="0">
                                          <p:val>
                                            <p:strVal val="#ppt_y"/>
                                          </p:val>
                                        </p:tav>
                                        <p:tav tm="100000">
                                          <p:val>
                                            <p:strVal val="#ppt_y"/>
                                          </p:val>
                                        </p:tav>
                                      </p:tavLst>
                                    </p:anim>
                                    <p:anim calcmode="lin" valueType="num">
                                      <p:cBhvr>
                                        <p:cTn id="41"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3"/>
                                        </p:tgtEl>
                                      </p:cBhvr>
                                    </p:animEffect>
                                  </p:childTnLst>
                                </p:cTn>
                              </p:par>
                            </p:childTnLst>
                          </p:cTn>
                        </p:par>
                        <p:par>
                          <p:cTn id="44" fill="hold">
                            <p:stCondLst>
                              <p:cond delay="4000"/>
                            </p:stCondLst>
                            <p:childTnLst>
                              <p:par>
                                <p:cTn id="45" presetID="52" presetClass="entr" presetSubtype="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Scale>
                                      <p:cBhvr>
                                        <p:cTn id="47"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54"/>
                                        </p:tgtEl>
                                        <p:attrNameLst>
                                          <p:attrName>ppt_x</p:attrName>
                                          <p:attrName>ppt_y</p:attrName>
                                        </p:attrNameLst>
                                      </p:cBhvr>
                                    </p:animMotion>
                                    <p:animEffect transition="in" filter="fade">
                                      <p:cBhvr>
                                        <p:cTn id="49" dur="1000"/>
                                        <p:tgtEl>
                                          <p:spTgt spid="54"/>
                                        </p:tgtEl>
                                      </p:cBhvr>
                                    </p:animEffect>
                                  </p:childTnLst>
                                </p:cTn>
                              </p:par>
                            </p:childTnLst>
                          </p:cTn>
                        </p:par>
                        <p:par>
                          <p:cTn id="50" fill="hold">
                            <p:stCondLst>
                              <p:cond delay="5000"/>
                            </p:stCondLst>
                            <p:childTnLst>
                              <p:par>
                                <p:cTn id="51" presetID="16" presetClass="entr" presetSubtype="21"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barn(inVertical)">
                                      <p:cBhvr>
                                        <p:cTn id="53" dur="500"/>
                                        <p:tgtEl>
                                          <p:spTgt spid="57"/>
                                        </p:tgtEl>
                                      </p:cBhvr>
                                    </p:animEffect>
                                  </p:childTnLst>
                                </p:cTn>
                              </p:par>
                            </p:childTnLst>
                          </p:cTn>
                        </p:par>
                        <p:par>
                          <p:cTn id="54" fill="hold">
                            <p:stCondLst>
                              <p:cond delay="55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fltVal val="0"/>
                                          </p:val>
                                        </p:tav>
                                        <p:tav tm="100000">
                                          <p:val>
                                            <p:strVal val="#ppt_w"/>
                                          </p:val>
                                        </p:tav>
                                      </p:tavLst>
                                    </p:anim>
                                    <p:anim calcmode="lin" valueType="num">
                                      <p:cBhvr>
                                        <p:cTn id="58" dur="500" fill="hold"/>
                                        <p:tgtEl>
                                          <p:spTgt spid="58"/>
                                        </p:tgtEl>
                                        <p:attrNameLst>
                                          <p:attrName>ppt_h</p:attrName>
                                        </p:attrNameLst>
                                      </p:cBhvr>
                                      <p:tavLst>
                                        <p:tav tm="0">
                                          <p:val>
                                            <p:fltVal val="0"/>
                                          </p:val>
                                        </p:tav>
                                        <p:tav tm="100000">
                                          <p:val>
                                            <p:strVal val="#ppt_h"/>
                                          </p:val>
                                        </p:tav>
                                      </p:tavLst>
                                    </p:anim>
                                    <p:animEffect transition="in" filter="fade">
                                      <p:cBhvr>
                                        <p:cTn id="59" dur="500"/>
                                        <p:tgtEl>
                                          <p:spTgt spid="58"/>
                                        </p:tgtEl>
                                      </p:cBhvr>
                                    </p:animEffect>
                                  </p:childTnLst>
                                </p:cTn>
                              </p:par>
                            </p:childTnLst>
                          </p:cTn>
                        </p:par>
                        <p:par>
                          <p:cTn id="60" fill="hold">
                            <p:stCondLst>
                              <p:cond delay="6200"/>
                            </p:stCondLst>
                            <p:childTnLst>
                              <p:par>
                                <p:cTn id="61" presetID="0" presetClass="path" presetSubtype="0" accel="50000" decel="50000" fill="hold" nodeType="afterEffect">
                                  <p:stCondLst>
                                    <p:cond delay="0"/>
                                  </p:stCondLst>
                                  <p:childTnLst>
                                    <p:animMotion origin="layout" path="M 0.04779 -0.02454 L 0.04779 -0.02431 C 0.0651 -0.00602 0.04752 -0.02547 0.06094 -0.00949 C 0.06315 -0.00695 0.06536 -0.00533 0.06706 -0.00255 C 0.06953 0.00116 0.07135 0.00625 0.07396 0.00972 C 0.08125 0.01944 0.07318 0.00926 0.08021 0.01666 C 0.08685 0.02384 0.08255 0.02083 0.08711 0.02384 C 0.08867 0.02546 0.08997 0.02801 0.0918 0.02916 C 0.09362 0.03032 0.09609 0.03148 0.09779 0.0331 C 0.09883 0.03403 0.09948 0.03518 0.10013 0.03588 C 0.10182 0.03703 0.10338 0.03773 0.10482 0.03866 C 0.10599 0.03935 0.10703 0.04074 0.10807 0.04143 C 0.10872 0.0419 0.1095 0.04236 0.11029 0.04282 C 0.11146 0.04352 0.11237 0.04467 0.11341 0.0456 C 0.11497 0.04653 0.11654 0.04768 0.1181 0.04838 C 0.11914 0.04884 0.12018 0.04907 0.12122 0.04977 C 0.12226 0.05046 0.12318 0.05162 0.12422 0.05254 C 0.12552 0.05324 0.13021 0.05486 0.13125 0.05509 C 0.13424 0.05879 0.13333 0.0581 0.13724 0.06065 C 0.13958 0.06203 0.14219 0.06296 0.1444 0.06481 C 0.14935 0.06921 0.14635 0.06713 0.15364 0.07037 L 0.15989 0.07315 L 0.16289 0.07453 C 0.16849 0.07407 0.17422 0.07384 0.17995 0.07315 C 0.18099 0.07291 0.18203 0.07199 0.18307 0.07176 C 0.18437 0.07106 0.18555 0.0706 0.18685 0.07037 C 0.19049 0.06921 0.19414 0.06852 0.19779 0.06759 C 0.19948 0.06713 0.2013 0.0669 0.20312 0.0662 C 0.20625 0.06504 0.21042 0.06366 0.21315 0.06203 L 0.21549 0.06065 C 0.2168 0.05879 0.21927 0.05532 0.22096 0.0537 C 0.22187 0.05278 0.22292 0.05185 0.22396 0.05116 C 0.22565 0.05 0.2276 0.0493 0.22917 0.04838 C 0.23073 0.04699 0.2319 0.04514 0.23333 0.04421 C 0.23984 0.03935 0.24088 0.03935 0.24648 0.03727 C 0.25 0.03472 0.25677 0.02963 0.25963 0.02639 C 0.26042 0.02546 0.26094 0.02453 0.26185 0.02384 C 0.26289 0.02222 0.26406 0.02106 0.26497 0.01944 C 0.26562 0.01852 0.26562 0.01643 0.26654 0.01528 C 0.26719 0.01435 0.26797 0.01435 0.26888 0.01389 C 0.26914 0.0125 0.26979 0.01111 0.27031 0.00972 C 0.27213 0.00671 0.27669 0.00416 0.27812 0.00301 C 0.28021 0.00116 0.28203 -0.00093 0.28437 -0.00255 C 0.28841 -0.00579 0.29258 -0.00903 0.29674 -0.01204 C 0.29844 -0.01343 0.30039 -0.01482 0.30208 -0.01621 C 0.30768 -0.0213 0.30508 -0.01968 0.30989 -0.02176 C 0.31029 -0.02315 0.3112 -0.02477 0.31211 -0.02593 C 0.31263 -0.02685 0.31706 -0.02824 0.31758 -0.02871 C 0.31888 -0.0294 0.32005 -0.03079 0.32148 -0.03148 C 0.32409 -0.03264 0.33359 -0.0338 0.33542 -0.03403 C 0.35404 -0.03727 0.33203 -0.03334 0.35078 -0.0382 C 0.35338 -0.03889 0.35599 -0.03912 0.35859 -0.03959 C 0.36081 -0.04005 0.36315 -0.04051 0.36549 -0.04097 C 0.3668 -0.04144 0.3681 -0.0419 0.3694 -0.04236 C 0.37604 -0.0419 0.38281 -0.0419 0.38945 -0.04097 C 0.3944 -0.04051 0.39922 -0.03866 0.40417 -0.0382 C 0.41445 -0.03727 0.42474 -0.03727 0.43516 -0.03681 C 0.44114 -0.03426 0.43672 -0.03588 0.44674 -0.03403 C 0.44896 -0.0338 0.4513 -0.03334 0.45364 -0.03287 C 0.45612 -0.03172 0.4569 -0.03148 0.45898 -0.03009 C 0.46042 -0.02917 0.46159 -0.02801 0.46276 -0.02732 C 0.46445 -0.02662 0.46601 -0.02639 0.46745 -0.02593 C 0.46888 -0.02547 0.47018 -0.025 0.47148 -0.02454 C 0.47305 -0.02408 0.475 -0.02361 0.47682 -0.02315 C 0.47838 -0.02269 0.47995 -0.02222 0.48151 -0.02176 C 0.48333 -0.0213 0.48503 -0.02107 0.48685 -0.02037 C 0.48828 -0.01991 0.49505 -0.01759 0.49766 -0.01621 C 0.49935 -0.01528 0.50078 -0.01435 0.50234 -0.01343 L 0.50469 -0.01204 C 0.50872 -0.00741 0.50534 -0.01042 0.51159 -0.0081 C 0.5125 -0.00764 0.51315 -0.00695 0.51393 -0.00672 C 0.51601 -0.00556 0.5181 -0.00486 0.52018 -0.00394 L 0.52318 -0.00255 C 0.52422 -0.00209 0.52513 -0.00162 0.5263 -0.00116 L 0.53021 0.00023 C 0.5319 0.00069 0.53333 0.00116 0.53489 0.00162 C 0.53594 0.00185 0.53685 0.00254 0.53776 0.00301 C 0.54948 0.00254 0.5612 0.00278 0.57279 0.00162 C 0.57487 0.00139 0.57669 -0.0007 0.57878 -0.00116 C 0.58503 -0.00232 0.58476 -0.00162 0.58971 -0.00394 C 0.60078 -0.00834 0.58203 -0.00116 0.59753 -0.0081 C 0.60052 -0.00949 0.60208 -0.00996 0.60521 -0.01204 C 0.60651 -0.01297 0.60781 -0.01412 0.60911 -0.01482 C 0.61003 -0.01528 0.6112 -0.01574 0.61211 -0.01621 C 0.61367 -0.01713 0.61523 -0.01806 0.6168 -0.01898 C 0.61758 -0.01945 0.61836 -0.01991 0.61914 -0.02037 C 0.62096 -0.02176 0.62266 -0.02315 0.62448 -0.02454 C 0.62526 -0.025 0.62604 -0.02523 0.62682 -0.02593 C 0.63255 -0.03009 0.62734 -0.02755 0.63307 -0.03009 C 0.63385 -0.03102 0.6345 -0.03218 0.63542 -0.03287 C 0.63685 -0.03403 0.63841 -0.03449 0.63997 -0.03542 C 0.64075 -0.03588 0.64154 -0.03658 0.64232 -0.03681 C 0.64336 -0.03727 0.6444 -0.03773 0.64544 -0.0382 C 0.64805 -0.03959 0.65052 -0.04167 0.65312 -0.04236 C 0.65521 -0.04306 0.65729 -0.04329 0.65937 -0.04375 C 0.66042 -0.04422 0.66146 -0.04468 0.66237 -0.04514 C 0.66315 -0.0456 0.66393 -0.04607 0.66471 -0.04653 C 0.6668 -0.04746 0.66888 -0.04838 0.67096 -0.04931 C 0.672 -0.04977 0.67305 -0.05 0.67396 -0.0507 C 0.67591 -0.05162 0.67747 -0.05278 0.67943 -0.05347 C 0.68151 -0.05394 0.68359 -0.0544 0.68568 -0.05463 C 0.69049 -0.05394 0.69544 -0.05347 0.70026 -0.05209 C 0.70169 -0.05162 0.70286 -0.05 0.70417 -0.04931 C 0.71966 -0.03935 0.70039 -0.05255 0.71185 -0.04375 C 0.71263 -0.04329 0.71354 -0.04306 0.71419 -0.04236 C 0.71953 -0.03773 0.71315 -0.04121 0.71966 -0.0382 C 0.72044 -0.03727 0.72109 -0.03611 0.722 -0.03542 C 0.72344 -0.03426 0.72513 -0.03426 0.72656 -0.03287 C 0.72786 -0.03148 0.72904 -0.02963 0.73047 -0.02871 C 0.73138 -0.02778 0.73255 -0.02778 0.73359 -0.02732 C 0.73516 -0.02639 0.73815 -0.02454 0.73815 -0.02431 C 0.74479 -0.01667 0.73646 -0.02616 0.74284 -0.02037 C 0.74362 -0.01968 0.74427 -0.01806 0.74518 -0.01759 C 0.74609 -0.01713 0.74726 -0.01759 0.74831 -0.01759 L 0.74831 -0.01736 L 0.74831 -0.01759 " pathEditMode="relative" rAng="0" ptsTypes="AAAAAAAAAAAAAAAAAAAAAAAAAAAAAAAAAAAAAAAAAAAAAAAAAAAAAAAAAAAAAAAAAAAAAAAAAAAAAAAAAAAAAAAAAAAAAAAAAAAAAAAAAAAAAAAAAAAA">
                                      <p:cBhvr>
                                        <p:cTn id="62" dur="2000" fill="hold"/>
                                        <p:tgtEl>
                                          <p:spTgt spid="67"/>
                                        </p:tgtEl>
                                        <p:attrNameLst>
                                          <p:attrName>ppt_x</p:attrName>
                                          <p:attrName>ppt_y</p:attrName>
                                        </p:attrNameLst>
                                      </p:cBhvr>
                                      <p:rCtr x="35026" y="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53" grpId="0"/>
      <p:bldP spid="54" grpId="0"/>
      <p:bldP spid="57" grpId="0" animBg="1"/>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38125" y="0"/>
            <a:ext cx="11739564" cy="6858000"/>
            <a:chOff x="238125" y="0"/>
            <a:chExt cx="11739564" cy="6858000"/>
          </a:xfrm>
          <a:solidFill>
            <a:srgbClr val="FFD571">
              <a:alpha val="10000"/>
            </a:srgbClr>
          </a:solidFill>
        </p:grpSpPr>
        <p:sp>
          <p:nvSpPr>
            <p:cNvPr id="14" name="矩形 13"/>
            <p:cNvSpPr/>
            <p:nvPr/>
          </p:nvSpPr>
          <p:spPr>
            <a:xfrm>
              <a:off x="23812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6096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98107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35255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72402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20955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24765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284797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321945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358616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39576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432911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470058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507206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54435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58245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619601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656748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695325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a:off x="73247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769620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806767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843915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88106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91916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956310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993457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a:off x="1030128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0672764"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1104423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11415714"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1178718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8" name="图片 7"/>
          <p:cNvPicPr>
            <a:picLocks noChangeAspect="1"/>
          </p:cNvPicPr>
          <p:nvPr/>
        </p:nvPicPr>
        <p:blipFill>
          <a:blip r:embed="rId3"/>
          <a:stretch>
            <a:fillRect/>
          </a:stretch>
        </p:blipFill>
        <p:spPr>
          <a:xfrm>
            <a:off x="8009232" y="-519625"/>
            <a:ext cx="4386378" cy="1803479"/>
          </a:xfrm>
          <a:prstGeom prst="rect">
            <a:avLst/>
          </a:prstGeom>
        </p:spPr>
      </p:pic>
      <p:pic>
        <p:nvPicPr>
          <p:cNvPr id="10" name="图片 9"/>
          <p:cNvPicPr>
            <a:picLocks noChangeAspect="1"/>
          </p:cNvPicPr>
          <p:nvPr/>
        </p:nvPicPr>
        <p:blipFill>
          <a:blip r:embed="rId4"/>
          <a:stretch>
            <a:fillRect/>
          </a:stretch>
        </p:blipFill>
        <p:spPr>
          <a:xfrm>
            <a:off x="-734015" y="-206432"/>
            <a:ext cx="5161259" cy="1803479"/>
          </a:xfrm>
          <a:prstGeom prst="rect">
            <a:avLst/>
          </a:prstGeom>
        </p:spPr>
      </p:pic>
      <p:pic>
        <p:nvPicPr>
          <p:cNvPr id="13" name="图片 12"/>
          <p:cNvPicPr>
            <a:picLocks noChangeAspect="1"/>
          </p:cNvPicPr>
          <p:nvPr/>
        </p:nvPicPr>
        <p:blipFill>
          <a:blip r:embed="rId5"/>
          <a:stretch>
            <a:fillRect/>
          </a:stretch>
        </p:blipFill>
        <p:spPr>
          <a:xfrm>
            <a:off x="0" y="3947684"/>
            <a:ext cx="12201236" cy="1530340"/>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2017" y="802575"/>
            <a:ext cx="3276183" cy="2916445"/>
          </a:xfrm>
          <a:prstGeom prst="rect">
            <a:avLst/>
          </a:prstGeom>
        </p:spPr>
      </p:pic>
      <p:pic>
        <p:nvPicPr>
          <p:cNvPr id="11" name="图片 10"/>
          <p:cNvPicPr>
            <a:picLocks noChangeAspect="1"/>
          </p:cNvPicPr>
          <p:nvPr/>
        </p:nvPicPr>
        <p:blipFill>
          <a:blip r:embed="rId7"/>
          <a:stretch>
            <a:fillRect/>
          </a:stretch>
        </p:blipFill>
        <p:spPr>
          <a:xfrm>
            <a:off x="4031053" y="3471883"/>
            <a:ext cx="3924367" cy="2481943"/>
          </a:xfrm>
          <a:prstGeom prst="rect">
            <a:avLst/>
          </a:prstGeom>
        </p:spPr>
      </p:pic>
      <p:sp>
        <p:nvSpPr>
          <p:cNvPr id="16" name="文本框 15"/>
          <p:cNvSpPr txBox="1"/>
          <p:nvPr/>
        </p:nvSpPr>
        <p:spPr>
          <a:xfrm>
            <a:off x="4031053" y="3933556"/>
            <a:ext cx="3814618" cy="646331"/>
          </a:xfrm>
          <a:prstGeom prst="rect">
            <a:avLst/>
          </a:prstGeom>
          <a:noFill/>
        </p:spPr>
        <p:txBody>
          <a:bodyPr wrap="square" rtlCol="0">
            <a:spAutoFit/>
          </a:bodyPr>
          <a:lstStyle/>
          <a:p>
            <a:pPr algn="ctr"/>
            <a:r>
              <a:rPr lang="en-US" altLang="zh-CN" sz="3600" spc="-150" dirty="0">
                <a:solidFill>
                  <a:srgbClr val="F13413"/>
                </a:solidFill>
                <a:cs typeface="+mn-ea"/>
                <a:sym typeface="+mn-lt"/>
              </a:rPr>
              <a:t>Part 01</a:t>
            </a:r>
            <a:endParaRPr lang="zh-CN" altLang="en-US" sz="3600" spc="-150" dirty="0">
              <a:solidFill>
                <a:srgbClr val="F13413"/>
              </a:solidFill>
              <a:cs typeface="+mn-ea"/>
              <a:sym typeface="+mn-lt"/>
            </a:endParaRPr>
          </a:p>
        </p:txBody>
      </p:sp>
      <p:sp>
        <p:nvSpPr>
          <p:cNvPr id="18" name="Rectangle 70"/>
          <p:cNvSpPr>
            <a:spLocks noChangeArrowheads="1"/>
          </p:cNvSpPr>
          <p:nvPr/>
        </p:nvSpPr>
        <p:spPr bwMode="auto">
          <a:xfrm>
            <a:off x="4820886" y="4611591"/>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zh-CN" altLang="en-US" sz="1600" noProof="1">
                <a:solidFill>
                  <a:srgbClr val="7A6A56"/>
                </a:solidFill>
                <a:latin typeface="+mn-lt"/>
                <a:cs typeface="+mn-ea"/>
                <a:sym typeface="+mn-lt"/>
              </a:rPr>
              <a:t>第一部分标题</a:t>
            </a:r>
            <a:endParaRPr lang="en-US" altLang="zh-CN" sz="1600" noProof="1">
              <a:solidFill>
                <a:srgbClr val="7A6A56"/>
              </a:solidFill>
              <a:latin typeface="+mn-lt"/>
              <a:cs typeface="+mn-ea"/>
              <a:sym typeface="+mn-lt"/>
            </a:endParaRPr>
          </a:p>
        </p:txBody>
      </p:sp>
      <p:sp>
        <p:nvSpPr>
          <p:cNvPr id="19" name="Rectangle 23"/>
          <p:cNvSpPr/>
          <p:nvPr/>
        </p:nvSpPr>
        <p:spPr>
          <a:xfrm>
            <a:off x="4323665" y="4950145"/>
            <a:ext cx="3224535" cy="338554"/>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7"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299"/>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3049"/>
                            </p:stCondLst>
                            <p:childTnLst>
                              <p:par>
                                <p:cTn id="36" presetID="42"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Rectangle 70"/>
          <p:cNvSpPr>
            <a:spLocks noChangeArrowheads="1"/>
          </p:cNvSpPr>
          <p:nvPr/>
        </p:nvSpPr>
        <p:spPr bwMode="auto">
          <a:xfrm>
            <a:off x="4196946" y="3127352"/>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chemeClr val="tx1">
                    <a:lumMod val="50000"/>
                    <a:lumOff val="50000"/>
                  </a:schemeClr>
                </a:solidFill>
                <a:latin typeface="+mn-lt"/>
                <a:cs typeface="+mn-ea"/>
                <a:sym typeface="+mn-lt"/>
              </a:rPr>
              <a:t>输入您的标题</a:t>
            </a:r>
            <a:endParaRPr lang="en-US" altLang="zh-CN" sz="1600" noProof="1">
              <a:solidFill>
                <a:schemeClr val="tx1">
                  <a:lumMod val="50000"/>
                  <a:lumOff val="50000"/>
                </a:schemeClr>
              </a:solidFill>
              <a:latin typeface="+mn-lt"/>
              <a:cs typeface="+mn-ea"/>
              <a:sym typeface="+mn-lt"/>
            </a:endParaRPr>
          </a:p>
        </p:txBody>
      </p:sp>
      <p:pic>
        <p:nvPicPr>
          <p:cNvPr id="31" name="图片 30"/>
          <p:cNvPicPr>
            <a:picLocks noChangeAspect="1"/>
          </p:cNvPicPr>
          <p:nvPr/>
        </p:nvPicPr>
        <p:blipFill>
          <a:blip r:embed="rId3"/>
          <a:stretch>
            <a:fillRect/>
          </a:stretch>
        </p:blipFill>
        <p:spPr>
          <a:xfrm>
            <a:off x="449842" y="864"/>
            <a:ext cx="10184988" cy="2330757"/>
          </a:xfrm>
          <a:prstGeom prst="rect">
            <a:avLst/>
          </a:prstGeom>
        </p:spPr>
      </p:pic>
      <p:sp>
        <p:nvSpPr>
          <p:cNvPr id="13" name="Rectangle 23"/>
          <p:cNvSpPr/>
          <p:nvPr/>
        </p:nvSpPr>
        <p:spPr>
          <a:xfrm>
            <a:off x="4196944" y="3465906"/>
            <a:ext cx="5581628" cy="461665"/>
          </a:xfrm>
          <a:prstGeom prst="rect">
            <a:avLst/>
          </a:prstGeom>
        </p:spPr>
        <p:txBody>
          <a:bodyPr wrap="square">
            <a:spAutoFit/>
          </a:bodyPr>
          <a:lstStyle/>
          <a:p>
            <a:pPr>
              <a:defRPr/>
            </a:pPr>
            <a:r>
              <a:rPr lang="en-US" sz="800" noProof="1">
                <a:solidFill>
                  <a:schemeClr val="bg1">
                    <a:lumMod val="65000"/>
                  </a:schemeClr>
                </a:solidFill>
                <a:cs typeface="+mn-ea"/>
                <a:sym typeface="+mn-lt"/>
              </a:rPr>
              <a:t>Lorem ipsum dolor sit amet, consectetur adipiscing elit. Nulla imperdiet volutpat dui at fermentum.</a:t>
            </a:r>
            <a:r>
              <a:rPr lang="en-US" altLang="zh-CN" sz="800" noProof="1">
                <a:solidFill>
                  <a:schemeClr val="bg1">
                    <a:lumMod val="65000"/>
                  </a:schemeClr>
                </a:solidFill>
                <a:cs typeface="+mn-ea"/>
                <a:sym typeface="+mn-lt"/>
              </a:rPr>
              <a:t> Lorem ipsum dolor sit amet, consectetur adipiscing elit. Nulla imperdiet volutpat dui at fermentum.</a:t>
            </a:r>
          </a:p>
          <a:p>
            <a:pPr eaLnBrk="1" fontAlgn="auto" hangingPunct="1">
              <a:spcBef>
                <a:spcPts val="0"/>
              </a:spcBef>
              <a:spcAft>
                <a:spcPts val="0"/>
              </a:spcAft>
              <a:defRPr/>
            </a:pPr>
            <a:endParaRPr lang="en-US" sz="800" noProof="1">
              <a:solidFill>
                <a:schemeClr val="bg1">
                  <a:lumMod val="65000"/>
                </a:schemeClr>
              </a:solidFill>
              <a:cs typeface="+mn-ea"/>
              <a:sym typeface="+mn-lt"/>
            </a:endParaRPr>
          </a:p>
        </p:txBody>
      </p:sp>
      <p:sp>
        <p:nvSpPr>
          <p:cNvPr id="14" name="Rectangle 70"/>
          <p:cNvSpPr>
            <a:spLocks noChangeArrowheads="1"/>
          </p:cNvSpPr>
          <p:nvPr/>
        </p:nvSpPr>
        <p:spPr bwMode="auto">
          <a:xfrm>
            <a:off x="4196948" y="4167458"/>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chemeClr val="tx1">
                    <a:lumMod val="50000"/>
                    <a:lumOff val="50000"/>
                  </a:schemeClr>
                </a:solidFill>
                <a:latin typeface="+mn-lt"/>
                <a:cs typeface="+mn-ea"/>
                <a:sym typeface="+mn-lt"/>
              </a:rPr>
              <a:t>输入您的标题</a:t>
            </a:r>
            <a:endParaRPr lang="en-US" altLang="zh-CN" sz="1600" noProof="1">
              <a:solidFill>
                <a:schemeClr val="tx1">
                  <a:lumMod val="50000"/>
                  <a:lumOff val="50000"/>
                </a:schemeClr>
              </a:solidFill>
              <a:latin typeface="+mn-lt"/>
              <a:cs typeface="+mn-ea"/>
              <a:sym typeface="+mn-lt"/>
            </a:endParaRPr>
          </a:p>
        </p:txBody>
      </p:sp>
      <p:sp>
        <p:nvSpPr>
          <p:cNvPr id="15" name="Rectangle 23"/>
          <p:cNvSpPr/>
          <p:nvPr/>
        </p:nvSpPr>
        <p:spPr>
          <a:xfrm>
            <a:off x="4196946" y="4506012"/>
            <a:ext cx="5581628" cy="461665"/>
          </a:xfrm>
          <a:prstGeom prst="rect">
            <a:avLst/>
          </a:prstGeom>
        </p:spPr>
        <p:txBody>
          <a:bodyPr wrap="square">
            <a:spAutoFit/>
          </a:bodyPr>
          <a:lstStyle/>
          <a:p>
            <a:pPr>
              <a:defRPr/>
            </a:pPr>
            <a:r>
              <a:rPr lang="en-US" sz="800" noProof="1">
                <a:solidFill>
                  <a:schemeClr val="bg1">
                    <a:lumMod val="65000"/>
                  </a:schemeClr>
                </a:solidFill>
                <a:cs typeface="+mn-ea"/>
                <a:sym typeface="+mn-lt"/>
              </a:rPr>
              <a:t>Lorem ipsum dolor sit amet, consectetur adipiscing elit. Nulla imperdiet volutpat dui at fermentum.</a:t>
            </a:r>
            <a:r>
              <a:rPr lang="en-US" altLang="zh-CN" sz="800" noProof="1">
                <a:solidFill>
                  <a:schemeClr val="bg1">
                    <a:lumMod val="65000"/>
                  </a:schemeClr>
                </a:solidFill>
                <a:cs typeface="+mn-ea"/>
                <a:sym typeface="+mn-lt"/>
              </a:rPr>
              <a:t> Lorem ipsum dolor sit amet, consectetur adipiscing elit. Nulla imperdiet volutpat dui at fermentum.</a:t>
            </a:r>
          </a:p>
          <a:p>
            <a:pPr eaLnBrk="1" fontAlgn="auto" hangingPunct="1">
              <a:spcBef>
                <a:spcPts val="0"/>
              </a:spcBef>
              <a:spcAft>
                <a:spcPts val="0"/>
              </a:spcAft>
              <a:defRPr/>
            </a:pPr>
            <a:endParaRPr lang="en-US" sz="800" noProof="1">
              <a:solidFill>
                <a:schemeClr val="bg1">
                  <a:lumMod val="65000"/>
                </a:schemeClr>
              </a:solidFill>
              <a:cs typeface="+mn-ea"/>
              <a:sym typeface="+mn-lt"/>
            </a:endParaRPr>
          </a:p>
        </p:txBody>
      </p:sp>
      <p:sp>
        <p:nvSpPr>
          <p:cNvPr id="18" name="Rectangle 70"/>
          <p:cNvSpPr>
            <a:spLocks noChangeArrowheads="1"/>
          </p:cNvSpPr>
          <p:nvPr/>
        </p:nvSpPr>
        <p:spPr bwMode="auto">
          <a:xfrm>
            <a:off x="4196948" y="5254506"/>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a:solidFill>
                  <a:schemeClr val="tx1">
                    <a:lumMod val="50000"/>
                    <a:lumOff val="50000"/>
                  </a:schemeClr>
                </a:solidFill>
                <a:latin typeface="+mn-lt"/>
                <a:cs typeface="+mn-ea"/>
                <a:sym typeface="+mn-lt"/>
              </a:rPr>
              <a:t>输入您的标题</a:t>
            </a:r>
            <a:endParaRPr lang="en-US" altLang="zh-CN" sz="1600" noProof="1">
              <a:solidFill>
                <a:schemeClr val="tx1">
                  <a:lumMod val="50000"/>
                  <a:lumOff val="50000"/>
                </a:schemeClr>
              </a:solidFill>
              <a:latin typeface="+mn-lt"/>
              <a:cs typeface="+mn-ea"/>
              <a:sym typeface="+mn-lt"/>
            </a:endParaRPr>
          </a:p>
        </p:txBody>
      </p:sp>
      <p:sp>
        <p:nvSpPr>
          <p:cNvPr id="19" name="Rectangle 23"/>
          <p:cNvSpPr/>
          <p:nvPr/>
        </p:nvSpPr>
        <p:spPr>
          <a:xfrm>
            <a:off x="4196946" y="5593060"/>
            <a:ext cx="5581628" cy="461665"/>
          </a:xfrm>
          <a:prstGeom prst="rect">
            <a:avLst/>
          </a:prstGeom>
        </p:spPr>
        <p:txBody>
          <a:bodyPr wrap="square">
            <a:spAutoFit/>
          </a:bodyPr>
          <a:lstStyle/>
          <a:p>
            <a:pPr>
              <a:defRPr/>
            </a:pPr>
            <a:r>
              <a:rPr lang="en-US" sz="800" noProof="1">
                <a:solidFill>
                  <a:schemeClr val="bg1">
                    <a:lumMod val="65000"/>
                  </a:schemeClr>
                </a:solidFill>
                <a:cs typeface="+mn-ea"/>
                <a:sym typeface="+mn-lt"/>
              </a:rPr>
              <a:t>Lorem ipsum dolor sit amet, consectetur adipiscing elit. Nulla imperdiet volutpat dui at fermentum.</a:t>
            </a:r>
            <a:r>
              <a:rPr lang="en-US" altLang="zh-CN" sz="800" noProof="1">
                <a:solidFill>
                  <a:schemeClr val="bg1">
                    <a:lumMod val="65000"/>
                  </a:schemeClr>
                </a:solidFill>
                <a:cs typeface="+mn-ea"/>
                <a:sym typeface="+mn-lt"/>
              </a:rPr>
              <a:t> Lorem ipsum dolor sit amet, consectetur adipiscing elit. Nulla imperdiet volutpat dui at fermentum.</a:t>
            </a:r>
          </a:p>
          <a:p>
            <a:pPr eaLnBrk="1" fontAlgn="auto" hangingPunct="1">
              <a:spcBef>
                <a:spcPts val="0"/>
              </a:spcBef>
              <a:spcAft>
                <a:spcPts val="0"/>
              </a:spcAft>
              <a:defRPr/>
            </a:pPr>
            <a:endParaRPr lang="en-US" sz="800" noProof="1">
              <a:solidFill>
                <a:schemeClr val="bg1">
                  <a:lumMod val="65000"/>
                </a:schemeClr>
              </a:solidFill>
              <a:cs typeface="+mn-ea"/>
              <a:sym typeface="+mn-lt"/>
            </a:endParaRPr>
          </a:p>
        </p:txBody>
      </p:sp>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2554" t="21464" r="2554" b="57651"/>
          <a:stretch>
            <a:fillRect/>
          </a:stretch>
        </p:blipFill>
        <p:spPr>
          <a:xfrm>
            <a:off x="111466" y="2920228"/>
            <a:ext cx="5059680" cy="1200818"/>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2554" t="40367" r="2554" b="38748"/>
          <a:stretch>
            <a:fillRect/>
          </a:stretch>
        </p:blipFill>
        <p:spPr>
          <a:xfrm>
            <a:off x="111466" y="4008498"/>
            <a:ext cx="5059680" cy="1200818"/>
          </a:xfrm>
          <a:prstGeom prst="rect">
            <a:avLst/>
          </a:prstGeom>
        </p:spPr>
      </p:pic>
      <p:pic>
        <p:nvPicPr>
          <p:cNvPr id="27" name="图片 26"/>
          <p:cNvPicPr>
            <a:picLocks noChangeAspect="1"/>
          </p:cNvPicPr>
          <p:nvPr/>
        </p:nvPicPr>
        <p:blipFill rotWithShape="1">
          <a:blip r:embed="rId4">
            <a:extLst>
              <a:ext uri="{28A0092B-C50C-407E-A947-70E740481C1C}">
                <a14:useLocalDpi xmlns:a14="http://schemas.microsoft.com/office/drawing/2010/main" val="0"/>
              </a:ext>
            </a:extLst>
          </a:blip>
          <a:srcRect l="-2554" t="59588" r="2554" b="20716"/>
          <a:stretch>
            <a:fillRect/>
          </a:stretch>
        </p:blipFill>
        <p:spPr>
          <a:xfrm>
            <a:off x="111466" y="5136954"/>
            <a:ext cx="5059680" cy="1132438"/>
          </a:xfrm>
          <a:prstGeom prst="rect">
            <a:avLst/>
          </a:prstGeom>
        </p:spPr>
      </p:pic>
      <p:pic>
        <p:nvPicPr>
          <p:cNvPr id="30" name="图片 29"/>
          <p:cNvPicPr>
            <a:picLocks noChangeAspect="1"/>
          </p:cNvPicPr>
          <p:nvPr/>
        </p:nvPicPr>
        <p:blipFill>
          <a:blip r:embed="rId5"/>
          <a:stretch>
            <a:fillRect/>
          </a:stretch>
        </p:blipFill>
        <p:spPr>
          <a:xfrm>
            <a:off x="10167137" y="0"/>
            <a:ext cx="2056549" cy="6858000"/>
          </a:xfrm>
          <a:prstGeom prst="rect">
            <a:avLst/>
          </a:prstGeom>
        </p:spPr>
      </p:pic>
      <p:sp>
        <p:nvSpPr>
          <p:cNvPr id="32" name="TextBox 33"/>
          <p:cNvSpPr txBox="1"/>
          <p:nvPr/>
        </p:nvSpPr>
        <p:spPr>
          <a:xfrm>
            <a:off x="3213466" y="1272017"/>
            <a:ext cx="2236510"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在此输入您的标题</a:t>
            </a:r>
            <a:endParaRPr lang="en-US" sz="2000" dirty="0">
              <a:solidFill>
                <a:schemeClr val="tx1">
                  <a:lumMod val="65000"/>
                  <a:lumOff val="35000"/>
                </a:schemeClr>
              </a:solidFill>
              <a:cs typeface="+mn-ea"/>
              <a:sym typeface="+mn-lt"/>
            </a:endParaRPr>
          </a:p>
        </p:txBody>
      </p:sp>
      <p:sp>
        <p:nvSpPr>
          <p:cNvPr id="33" name="Rectangle 23"/>
          <p:cNvSpPr/>
          <p:nvPr/>
        </p:nvSpPr>
        <p:spPr>
          <a:xfrm>
            <a:off x="2445689" y="1754280"/>
            <a:ext cx="3917783" cy="461665"/>
          </a:xfrm>
          <a:prstGeom prst="rect">
            <a:avLst/>
          </a:prstGeom>
        </p:spPr>
        <p:txBody>
          <a:bodyPr wrap="square">
            <a:spAutoFit/>
          </a:bodyPr>
          <a:lstStyle/>
          <a:p>
            <a:pPr algn="ctr">
              <a:defRPr/>
            </a:pPr>
            <a:r>
              <a:rPr lang="en-US" sz="800" noProof="1">
                <a:solidFill>
                  <a:schemeClr val="bg1">
                    <a:lumMod val="65000"/>
                  </a:schemeClr>
                </a:solidFill>
                <a:cs typeface="+mn-ea"/>
                <a:sym typeface="+mn-lt"/>
              </a:rPr>
              <a:t>Lorem ipsum dolor sit amet, consectetur adipiscing elit </a:t>
            </a:r>
            <a:r>
              <a:rPr lang="en-US" altLang="zh-CN" sz="800" noProof="1">
                <a:solidFill>
                  <a:schemeClr val="bg1">
                    <a:lumMod val="65000"/>
                  </a:schemeClr>
                </a:solidFill>
                <a:cs typeface="+mn-ea"/>
                <a:sym typeface="+mn-lt"/>
              </a:rPr>
              <a:t>Lorem ipsum dolor sit amet, consectetur adipiscing elit</a:t>
            </a:r>
          </a:p>
          <a:p>
            <a:pPr algn="ctr" eaLnBrk="1" fontAlgn="auto" hangingPunct="1">
              <a:spcBef>
                <a:spcPts val="0"/>
              </a:spcBef>
              <a:spcAft>
                <a:spcPts val="0"/>
              </a:spcAft>
              <a:defRPr/>
            </a:pPr>
            <a:endParaRPr lang="en-US" sz="800" noProof="1">
              <a:solidFill>
                <a:schemeClr val="bg1">
                  <a:lumMod val="6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2">
                                            <p:txEl>
                                              <p:pRg st="0" end="0"/>
                                            </p:txEl>
                                          </p:spTgt>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850"/>
                            </p:stCondLst>
                            <p:childTnLst>
                              <p:par>
                                <p:cTn id="16" presetID="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135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2099"/>
                            </p:stCondLst>
                            <p:childTnLst>
                              <p:par>
                                <p:cTn id="32" presetID="2" presetClass="entr" presetSubtype="2"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2599"/>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anim calcmode="lin" valueType="num">
                                      <p:cBhvr>
                                        <p:cTn id="45" dur="500" fill="hold"/>
                                        <p:tgtEl>
                                          <p:spTgt spid="15"/>
                                        </p:tgtEl>
                                        <p:attrNameLst>
                                          <p:attrName>ppt_x</p:attrName>
                                        </p:attrNameLst>
                                      </p:cBhvr>
                                      <p:tavLst>
                                        <p:tav tm="0">
                                          <p:val>
                                            <p:strVal val="#ppt_x"/>
                                          </p:val>
                                        </p:tav>
                                        <p:tav tm="100000">
                                          <p:val>
                                            <p:strVal val="#ppt_x"/>
                                          </p:val>
                                        </p:tav>
                                      </p:tavLst>
                                    </p:anim>
                                    <p:anim calcmode="lin" valueType="num">
                                      <p:cBhvr>
                                        <p:cTn id="46" dur="500" fill="hold"/>
                                        <p:tgtEl>
                                          <p:spTgt spid="15"/>
                                        </p:tgtEl>
                                        <p:attrNameLst>
                                          <p:attrName>ppt_y</p:attrName>
                                        </p:attrNameLst>
                                      </p:cBhvr>
                                      <p:tavLst>
                                        <p:tav tm="0">
                                          <p:val>
                                            <p:strVal val="#ppt_y+.1"/>
                                          </p:val>
                                        </p:tav>
                                        <p:tav tm="100000">
                                          <p:val>
                                            <p:strVal val="#ppt_y"/>
                                          </p:val>
                                        </p:tav>
                                      </p:tavLst>
                                    </p:anim>
                                  </p:childTnLst>
                                </p:cTn>
                              </p:par>
                            </p:childTnLst>
                          </p:cTn>
                        </p:par>
                        <p:par>
                          <p:cTn id="47" fill="hold">
                            <p:stCondLst>
                              <p:cond delay="3349"/>
                            </p:stCondLst>
                            <p:childTnLst>
                              <p:par>
                                <p:cTn id="48" presetID="2" presetClass="entr" presetSubtype="8"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0-#ppt_w/2"/>
                                          </p:val>
                                        </p:tav>
                                        <p:tav tm="100000">
                                          <p:val>
                                            <p:strVal val="#ppt_x"/>
                                          </p:val>
                                        </p:tav>
                                      </p:tavLst>
                                    </p:anim>
                                    <p:anim calcmode="lin" valueType="num">
                                      <p:cBhvr additive="base">
                                        <p:cTn id="51" dur="500" fill="hold"/>
                                        <p:tgtEl>
                                          <p:spTgt spid="27"/>
                                        </p:tgtEl>
                                        <p:attrNameLst>
                                          <p:attrName>ppt_y</p:attrName>
                                        </p:attrNameLst>
                                      </p:cBhvr>
                                      <p:tavLst>
                                        <p:tav tm="0">
                                          <p:val>
                                            <p:strVal val="#ppt_y"/>
                                          </p:val>
                                        </p:tav>
                                        <p:tav tm="100000">
                                          <p:val>
                                            <p:strVal val="#ppt_y"/>
                                          </p:val>
                                        </p:tav>
                                      </p:tavLst>
                                    </p:anim>
                                  </p:childTnLst>
                                </p:cTn>
                              </p:par>
                            </p:childTnLst>
                          </p:cTn>
                        </p:par>
                        <p:par>
                          <p:cTn id="52" fill="hold">
                            <p:stCondLst>
                              <p:cond delay="3849"/>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anim calcmode="lin" valueType="num">
                                      <p:cBhvr>
                                        <p:cTn id="61" dur="500" fill="hold"/>
                                        <p:tgtEl>
                                          <p:spTgt spid="19"/>
                                        </p:tgtEl>
                                        <p:attrNameLst>
                                          <p:attrName>ppt_x</p:attrName>
                                        </p:attrNameLst>
                                      </p:cBhvr>
                                      <p:tavLst>
                                        <p:tav tm="0">
                                          <p:val>
                                            <p:strVal val="#ppt_x"/>
                                          </p:val>
                                        </p:tav>
                                        <p:tav tm="100000">
                                          <p:val>
                                            <p:strVal val="#ppt_x"/>
                                          </p:val>
                                        </p:tav>
                                      </p:tavLst>
                                    </p:anim>
                                    <p:anim calcmode="lin" valueType="num">
                                      <p:cBhvr>
                                        <p:cTn id="62"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8" grpId="0"/>
      <p:bldP spid="19"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038" y="65773"/>
            <a:ext cx="6162676" cy="6162676"/>
          </a:xfrm>
          <a:prstGeom prst="rect">
            <a:avLst/>
          </a:prstGeom>
        </p:spPr>
      </p:pic>
      <p:pic>
        <p:nvPicPr>
          <p:cNvPr id="58" name="图片 57"/>
          <p:cNvPicPr>
            <a:picLocks noChangeAspect="1"/>
          </p:cNvPicPr>
          <p:nvPr/>
        </p:nvPicPr>
        <p:blipFill>
          <a:blip r:embed="rId4"/>
          <a:stretch>
            <a:fillRect/>
          </a:stretch>
        </p:blipFill>
        <p:spPr>
          <a:xfrm>
            <a:off x="970843" y="3147111"/>
            <a:ext cx="5182986" cy="3611519"/>
          </a:xfrm>
          <a:prstGeom prst="rect">
            <a:avLst/>
          </a:prstGeom>
        </p:spPr>
      </p:pic>
      <p:sp>
        <p:nvSpPr>
          <p:cNvPr id="59" name="矩形 58"/>
          <p:cNvSpPr/>
          <p:nvPr/>
        </p:nvSpPr>
        <p:spPr>
          <a:xfrm>
            <a:off x="6902468" y="2275214"/>
            <a:ext cx="3852868" cy="2677656"/>
          </a:xfrm>
          <a:prstGeom prst="rect">
            <a:avLst/>
          </a:prstGeom>
          <a:noFill/>
        </p:spPr>
        <p:txBody>
          <a:bodyPr wrap="square">
            <a:spAutoFit/>
          </a:bodyPr>
          <a:lstStyle/>
          <a:p>
            <a:pPr>
              <a:lnSpc>
                <a:spcPct val="150000"/>
              </a:lnSpc>
            </a:pPr>
            <a:r>
              <a:rPr lang="zh-CN" altLang="en-US" sz="1600" dirty="0">
                <a:solidFill>
                  <a:srgbClr val="7A6A56"/>
                </a:solidFill>
                <a:cs typeface="+mn-ea"/>
                <a:sym typeface="+mn-lt"/>
              </a:rPr>
              <a:t>幸福像糖果化成了一片，甜蜜了我的童年 </a:t>
            </a:r>
            <a:br>
              <a:rPr lang="zh-CN" altLang="en-US" sz="1600" dirty="0">
                <a:solidFill>
                  <a:srgbClr val="7A6A56"/>
                </a:solidFill>
                <a:cs typeface="+mn-ea"/>
                <a:sym typeface="+mn-lt"/>
              </a:rPr>
            </a:br>
            <a:r>
              <a:rPr lang="en-US" altLang="zh-CN" sz="1600" dirty="0">
                <a:solidFill>
                  <a:srgbClr val="7A6A56"/>
                </a:solidFill>
                <a:cs typeface="+mn-ea"/>
                <a:sym typeface="+mn-lt"/>
              </a:rPr>
              <a:t>Happy and like of candy becomes the one, sweet my childhood </a:t>
            </a:r>
            <a:br>
              <a:rPr lang="en-US" altLang="zh-CN" sz="1600" dirty="0">
                <a:solidFill>
                  <a:srgbClr val="7A6A56"/>
                </a:solidFill>
                <a:cs typeface="+mn-ea"/>
                <a:sym typeface="+mn-lt"/>
              </a:rPr>
            </a:br>
            <a:br>
              <a:rPr lang="en-US" altLang="zh-CN" sz="1600" dirty="0">
                <a:solidFill>
                  <a:srgbClr val="7A6A56"/>
                </a:solidFill>
                <a:cs typeface="+mn-ea"/>
                <a:sym typeface="+mn-lt"/>
              </a:rPr>
            </a:br>
            <a:r>
              <a:rPr lang="zh-CN" altLang="en-US" sz="1600" dirty="0">
                <a:solidFill>
                  <a:srgbClr val="7A6A56"/>
                </a:solidFill>
                <a:cs typeface="+mn-ea"/>
                <a:sym typeface="+mn-lt"/>
              </a:rPr>
              <a:t>幸福在时光的隧道里穿梭</a:t>
            </a:r>
            <a:r>
              <a:rPr lang="en-US" altLang="zh-CN" sz="1600" dirty="0">
                <a:solidFill>
                  <a:srgbClr val="7A6A56"/>
                </a:solidFill>
                <a:cs typeface="+mn-ea"/>
                <a:sym typeface="+mn-lt"/>
              </a:rPr>
              <a:t>…… </a:t>
            </a:r>
            <a:br>
              <a:rPr lang="en-US" altLang="zh-CN" sz="1600" dirty="0">
                <a:solidFill>
                  <a:srgbClr val="7A6A56"/>
                </a:solidFill>
                <a:cs typeface="+mn-ea"/>
                <a:sym typeface="+mn-lt"/>
              </a:rPr>
            </a:br>
            <a:r>
              <a:rPr lang="en-US" altLang="zh-CN" sz="1600" dirty="0">
                <a:solidFill>
                  <a:srgbClr val="7A6A56"/>
                </a:solidFill>
                <a:cs typeface="+mn-ea"/>
                <a:sym typeface="+mn-lt"/>
              </a:rPr>
              <a:t>Shuttle back and forth in the happy tunnel in time …… </a:t>
            </a:r>
            <a:endParaRPr lang="zh-CN" altLang="en-US" sz="1600" dirty="0">
              <a:solidFill>
                <a:srgbClr val="7A6A56"/>
              </a:solidFill>
              <a:cs typeface="+mn-ea"/>
              <a:sym typeface="+mn-lt"/>
            </a:endParaRPr>
          </a:p>
        </p:txBody>
      </p:sp>
      <p:sp>
        <p:nvSpPr>
          <p:cNvPr id="61" name="TextBox 33"/>
          <p:cNvSpPr txBox="1"/>
          <p:nvPr/>
        </p:nvSpPr>
        <p:spPr>
          <a:xfrm>
            <a:off x="7619559" y="1122350"/>
            <a:ext cx="2236510" cy="400110"/>
          </a:xfrm>
          <a:prstGeom prst="rect">
            <a:avLst/>
          </a:prstGeom>
          <a:noFill/>
        </p:spPr>
        <p:txBody>
          <a:bodyPr wrap="none" rtlCol="0">
            <a:spAutoFit/>
          </a:bodyPr>
          <a:lstStyle/>
          <a:p>
            <a:r>
              <a:rPr lang="zh-CN" altLang="en-US" sz="2000" dirty="0">
                <a:solidFill>
                  <a:srgbClr val="F28D67"/>
                </a:solidFill>
                <a:cs typeface="+mn-ea"/>
                <a:sym typeface="+mn-lt"/>
              </a:rPr>
              <a:t>在此输入您的标题</a:t>
            </a:r>
            <a:endParaRPr lang="en-US" sz="2000" dirty="0">
              <a:solidFill>
                <a:srgbClr val="F28D67"/>
              </a:solidFill>
              <a:cs typeface="+mn-ea"/>
              <a:sym typeface="+mn-lt"/>
            </a:endParaRPr>
          </a:p>
        </p:txBody>
      </p:sp>
      <p:sp>
        <p:nvSpPr>
          <p:cNvPr id="62" name="Rectangle 23"/>
          <p:cNvSpPr/>
          <p:nvPr/>
        </p:nvSpPr>
        <p:spPr>
          <a:xfrm>
            <a:off x="6880611" y="1552126"/>
            <a:ext cx="3917783" cy="461665"/>
          </a:xfrm>
          <a:prstGeom prst="rect">
            <a:avLst/>
          </a:prstGeom>
        </p:spPr>
        <p:txBody>
          <a:bodyPr wrap="square">
            <a:spAutoFit/>
          </a:bodyPr>
          <a:lstStyle/>
          <a:p>
            <a:pPr>
              <a:defRPr/>
            </a:pPr>
            <a:r>
              <a:rPr lang="en-US" sz="800" noProof="1">
                <a:solidFill>
                  <a:schemeClr val="bg1">
                    <a:lumMod val="75000"/>
                  </a:schemeClr>
                </a:solidFill>
                <a:cs typeface="+mn-ea"/>
                <a:sym typeface="+mn-lt"/>
              </a:rPr>
              <a:t>Lorem ipsum dolor sit amet, consectetur adipiscing elit </a:t>
            </a:r>
            <a:r>
              <a:rPr lang="en-US" altLang="zh-CN" sz="800" noProof="1">
                <a:solidFill>
                  <a:schemeClr val="bg1">
                    <a:lumMod val="75000"/>
                  </a:schemeClr>
                </a:solidFill>
                <a:cs typeface="+mn-ea"/>
                <a:sym typeface="+mn-lt"/>
              </a:rPr>
              <a:t>Lorem ipsum dolor sit amet, consectetur adipiscing elit</a:t>
            </a:r>
          </a:p>
          <a:p>
            <a:pPr eaLnBrk="1" fontAlgn="auto" hangingPunct="1">
              <a:spcBef>
                <a:spcPts val="0"/>
              </a:spcBef>
              <a:spcAft>
                <a:spcPts val="0"/>
              </a:spcAft>
              <a:defRPr/>
            </a:pPr>
            <a:endParaRPr lang="en-US" sz="800" noProof="1">
              <a:solidFill>
                <a:schemeClr val="bg1">
                  <a:lumMod val="75000"/>
                </a:schemeClr>
              </a:solidFill>
              <a:cs typeface="+mn-ea"/>
              <a:sym typeface="+mn-lt"/>
            </a:endParaRPr>
          </a:p>
        </p:txBody>
      </p:sp>
      <p:pic>
        <p:nvPicPr>
          <p:cNvPr id="63" name="图片 62"/>
          <p:cNvPicPr>
            <a:picLocks noChangeAspect="1"/>
          </p:cNvPicPr>
          <p:nvPr/>
        </p:nvPicPr>
        <p:blipFill>
          <a:blip r:embed="rId5"/>
          <a:stretch>
            <a:fillRect/>
          </a:stretch>
        </p:blipFill>
        <p:spPr>
          <a:xfrm>
            <a:off x="6909810" y="1032320"/>
            <a:ext cx="651450" cy="478533"/>
          </a:xfrm>
          <a:prstGeom prst="rect">
            <a:avLst/>
          </a:prstGeom>
        </p:spPr>
      </p:pic>
      <p:pic>
        <p:nvPicPr>
          <p:cNvPr id="66" name="图片 65"/>
          <p:cNvPicPr>
            <a:picLocks noChangeAspect="1"/>
          </p:cNvPicPr>
          <p:nvPr/>
        </p:nvPicPr>
        <p:blipFill>
          <a:blip r:embed="rId6"/>
          <a:stretch>
            <a:fillRect/>
          </a:stretch>
        </p:blipFill>
        <p:spPr>
          <a:xfrm>
            <a:off x="592107" y="330376"/>
            <a:ext cx="1834387" cy="1950080"/>
          </a:xfrm>
          <a:prstGeom prst="rect">
            <a:avLst/>
          </a:prstGeom>
        </p:spPr>
      </p:pic>
      <p:pic>
        <p:nvPicPr>
          <p:cNvPr id="67" name="图片 66"/>
          <p:cNvPicPr>
            <a:picLocks noChangeAspect="1"/>
          </p:cNvPicPr>
          <p:nvPr/>
        </p:nvPicPr>
        <p:blipFill>
          <a:blip r:embed="rId7"/>
          <a:stretch>
            <a:fillRect/>
          </a:stretch>
        </p:blipFill>
        <p:spPr>
          <a:xfrm>
            <a:off x="4136276" y="2280456"/>
            <a:ext cx="548250" cy="4268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afterEffect">
                                  <p:stCondLst>
                                    <p:cond delay="0"/>
                                  </p:stCondLst>
                                  <p:childTnLst>
                                    <p:animEffect transition="out" filter="fade">
                                      <p:cBhvr>
                                        <p:cTn id="6" dur="500" tmFilter="0, 0; .2, .5; .8, .5; 1, 0"/>
                                        <p:tgtEl>
                                          <p:spTgt spid="66"/>
                                        </p:tgtEl>
                                      </p:cBhvr>
                                    </p:animEffect>
                                    <p:animScale>
                                      <p:cBhvr>
                                        <p:cTn id="7" dur="250" autoRev="1" fill="hold"/>
                                        <p:tgtEl>
                                          <p:spTgt spid="66"/>
                                        </p:tgtEl>
                                      </p:cBhvr>
                                      <p:by x="105000" y="105000"/>
                                    </p:animScale>
                                  </p:childTnLst>
                                </p:cTn>
                              </p:par>
                              <p:par>
                                <p:cTn id="8" presetID="2" presetClass="entr" presetSubtype="8"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additive="base">
                                        <p:cTn id="10" dur="500" fill="hold"/>
                                        <p:tgtEl>
                                          <p:spTgt spid="58"/>
                                        </p:tgtEl>
                                        <p:attrNameLst>
                                          <p:attrName>ppt_x</p:attrName>
                                        </p:attrNameLst>
                                      </p:cBhvr>
                                      <p:tavLst>
                                        <p:tav tm="0">
                                          <p:val>
                                            <p:strVal val="0-#ppt_w/2"/>
                                          </p:val>
                                        </p:tav>
                                        <p:tav tm="100000">
                                          <p:val>
                                            <p:strVal val="#ppt_x"/>
                                          </p:val>
                                        </p:tav>
                                      </p:tavLst>
                                    </p:anim>
                                    <p:anim calcmode="lin" valueType="num">
                                      <p:cBhvr additive="base">
                                        <p:cTn id="11" dur="500" fill="hold"/>
                                        <p:tgtEl>
                                          <p:spTgt spid="58"/>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1000"/>
                                        <p:tgtEl>
                                          <p:spTgt spid="67"/>
                                        </p:tgtEl>
                                      </p:cBhvr>
                                    </p:animEffect>
                                    <p:anim calcmode="lin" valueType="num">
                                      <p:cBhvr>
                                        <p:cTn id="15" dur="1000" fill="hold"/>
                                        <p:tgtEl>
                                          <p:spTgt spid="67"/>
                                        </p:tgtEl>
                                        <p:attrNameLst>
                                          <p:attrName>ppt_x</p:attrName>
                                        </p:attrNameLst>
                                      </p:cBhvr>
                                      <p:tavLst>
                                        <p:tav tm="0">
                                          <p:val>
                                            <p:strVal val="#ppt_x"/>
                                          </p:val>
                                        </p:tav>
                                        <p:tav tm="100000">
                                          <p:val>
                                            <p:strVal val="#ppt_x"/>
                                          </p:val>
                                        </p:tav>
                                      </p:tavLst>
                                    </p:anim>
                                    <p:anim calcmode="lin" valueType="num">
                                      <p:cBhvr>
                                        <p:cTn id="16" dur="10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1000"/>
                            </p:stCondLst>
                            <p:childTnLst>
                              <p:par>
                                <p:cTn id="22" presetID="52" presetClass="entr" presetSubtype="0"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Scale>
                                      <p:cBhvr>
                                        <p:cTn id="24"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3"/>
                                        </p:tgtEl>
                                        <p:attrNameLst>
                                          <p:attrName>ppt_x</p:attrName>
                                          <p:attrName>ppt_y</p:attrName>
                                        </p:attrNameLst>
                                      </p:cBhvr>
                                    </p:animMotion>
                                    <p:animEffect transition="in" filter="fade">
                                      <p:cBhvr>
                                        <p:cTn id="26" dur="1000"/>
                                        <p:tgtEl>
                                          <p:spTgt spid="63"/>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anim calcmode="lin" valueType="num">
                                      <p:cBhvr>
                                        <p:cTn id="31" dur="500" fill="hold"/>
                                        <p:tgtEl>
                                          <p:spTgt spid="61"/>
                                        </p:tgtEl>
                                        <p:attrNameLst>
                                          <p:attrName>ppt_x</p:attrName>
                                        </p:attrNameLst>
                                      </p:cBhvr>
                                      <p:tavLst>
                                        <p:tav tm="0">
                                          <p:val>
                                            <p:strVal val="#ppt_x"/>
                                          </p:val>
                                        </p:tav>
                                        <p:tav tm="100000">
                                          <p:val>
                                            <p:strVal val="#ppt_x"/>
                                          </p:val>
                                        </p:tav>
                                      </p:tavLst>
                                    </p:anim>
                                    <p:anim calcmode="lin" valueType="num">
                                      <p:cBhvr>
                                        <p:cTn id="32" dur="500" fill="hold"/>
                                        <p:tgtEl>
                                          <p:spTgt spid="6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anim calcmode="lin" valueType="num">
                                      <p:cBhvr>
                                        <p:cTn id="36" dur="500" fill="hold"/>
                                        <p:tgtEl>
                                          <p:spTgt spid="62"/>
                                        </p:tgtEl>
                                        <p:attrNameLst>
                                          <p:attrName>ppt_x</p:attrName>
                                        </p:attrNameLst>
                                      </p:cBhvr>
                                      <p:tavLst>
                                        <p:tav tm="0">
                                          <p:val>
                                            <p:strVal val="#ppt_x"/>
                                          </p:val>
                                        </p:tav>
                                        <p:tav tm="100000">
                                          <p:val>
                                            <p:strVal val="#ppt_x"/>
                                          </p:val>
                                        </p:tav>
                                      </p:tavLst>
                                    </p:anim>
                                    <p:anim calcmode="lin" valueType="num">
                                      <p:cBhvr>
                                        <p:cTn id="37" dur="5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53" presetClass="entr" presetSubtype="16" fill="hold" grpId="0" nodeType="afterEffect">
                                  <p:stCondLst>
                                    <p:cond delay="0"/>
                                  </p:stCondLst>
                                  <p:iterate type="lt">
                                    <p:tmPct val="10000"/>
                                  </p:iterate>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fltVal val="0"/>
                                          </p:val>
                                        </p:tav>
                                        <p:tav tm="100000">
                                          <p:val>
                                            <p:strVal val="#ppt_w"/>
                                          </p:val>
                                        </p:tav>
                                      </p:tavLst>
                                    </p:anim>
                                    <p:anim calcmode="lin" valueType="num">
                                      <p:cBhvr>
                                        <p:cTn id="42" dur="500" fill="hold"/>
                                        <p:tgtEl>
                                          <p:spTgt spid="59"/>
                                        </p:tgtEl>
                                        <p:attrNameLst>
                                          <p:attrName>ppt_h</p:attrName>
                                        </p:attrNameLst>
                                      </p:cBhvr>
                                      <p:tavLst>
                                        <p:tav tm="0">
                                          <p:val>
                                            <p:fltVal val="0"/>
                                          </p:val>
                                        </p:tav>
                                        <p:tav tm="100000">
                                          <p:val>
                                            <p:strVal val="#ppt_h"/>
                                          </p:val>
                                        </p:tav>
                                      </p:tavLst>
                                    </p:anim>
                                    <p:animEffect transition="in" filter="fade">
                                      <p:cBhvr>
                                        <p:cTn id="4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图片 23"/>
          <p:cNvPicPr>
            <a:picLocks noChangeAspect="1"/>
          </p:cNvPicPr>
          <p:nvPr/>
        </p:nvPicPr>
        <p:blipFill>
          <a:blip r:embed="rId3"/>
          <a:stretch>
            <a:fillRect/>
          </a:stretch>
        </p:blipFill>
        <p:spPr>
          <a:xfrm rot="5400000">
            <a:off x="2772676" y="-2385455"/>
            <a:ext cx="6545374" cy="11628910"/>
          </a:xfrm>
          <a:prstGeom prst="rect">
            <a:avLst/>
          </a:prstGeom>
        </p:spPr>
      </p:pic>
      <p:sp>
        <p:nvSpPr>
          <p:cNvPr id="5" name="TextBox 33"/>
          <p:cNvSpPr txBox="1"/>
          <p:nvPr/>
        </p:nvSpPr>
        <p:spPr>
          <a:xfrm>
            <a:off x="1717359" y="4314993"/>
            <a:ext cx="1011815" cy="338554"/>
          </a:xfrm>
          <a:prstGeom prst="rect">
            <a:avLst/>
          </a:prstGeom>
          <a:noFill/>
        </p:spPr>
        <p:txBody>
          <a:bodyPr wrap="none" rtlCol="0">
            <a:spAutoFit/>
          </a:bodyPr>
          <a:lstStyle/>
          <a:p>
            <a:pPr algn="ctr"/>
            <a:r>
              <a:rPr lang="zh-CN" altLang="en-US" sz="1600" dirty="0">
                <a:solidFill>
                  <a:schemeClr val="bg1">
                    <a:lumMod val="50000"/>
                  </a:schemeClr>
                </a:solidFill>
                <a:cs typeface="+mn-ea"/>
                <a:sym typeface="+mn-lt"/>
              </a:rPr>
              <a:t>您的标题</a:t>
            </a:r>
            <a:endParaRPr lang="en-US" sz="1600" dirty="0">
              <a:solidFill>
                <a:schemeClr val="bg1">
                  <a:lumMod val="50000"/>
                </a:schemeClr>
              </a:solidFill>
              <a:cs typeface="+mn-ea"/>
              <a:sym typeface="+mn-lt"/>
            </a:endParaRPr>
          </a:p>
        </p:txBody>
      </p:sp>
      <p:sp>
        <p:nvSpPr>
          <p:cNvPr id="6" name="TextBox 33"/>
          <p:cNvSpPr txBox="1"/>
          <p:nvPr/>
        </p:nvSpPr>
        <p:spPr>
          <a:xfrm>
            <a:off x="4332394" y="4314993"/>
            <a:ext cx="1011815" cy="338554"/>
          </a:xfrm>
          <a:prstGeom prst="rect">
            <a:avLst/>
          </a:prstGeom>
          <a:noFill/>
        </p:spPr>
        <p:txBody>
          <a:bodyPr wrap="none" rtlCol="0">
            <a:spAutoFit/>
          </a:bodyPr>
          <a:lstStyle/>
          <a:p>
            <a:r>
              <a:rPr lang="zh-CN" altLang="en-US" sz="1600" dirty="0">
                <a:solidFill>
                  <a:schemeClr val="bg1">
                    <a:lumMod val="50000"/>
                  </a:schemeClr>
                </a:solidFill>
                <a:cs typeface="+mn-ea"/>
                <a:sym typeface="+mn-lt"/>
              </a:rPr>
              <a:t>您的标题</a:t>
            </a:r>
            <a:endParaRPr lang="en-US" sz="1600" dirty="0">
              <a:solidFill>
                <a:schemeClr val="bg1">
                  <a:lumMod val="50000"/>
                </a:schemeClr>
              </a:solidFill>
              <a:cs typeface="+mn-ea"/>
              <a:sym typeface="+mn-lt"/>
            </a:endParaRPr>
          </a:p>
        </p:txBody>
      </p:sp>
      <p:sp>
        <p:nvSpPr>
          <p:cNvPr id="7" name="TextBox 33"/>
          <p:cNvSpPr txBox="1"/>
          <p:nvPr/>
        </p:nvSpPr>
        <p:spPr>
          <a:xfrm>
            <a:off x="6899360" y="4314993"/>
            <a:ext cx="1011815" cy="338554"/>
          </a:xfrm>
          <a:prstGeom prst="rect">
            <a:avLst/>
          </a:prstGeom>
          <a:noFill/>
        </p:spPr>
        <p:txBody>
          <a:bodyPr wrap="none" rtlCol="0">
            <a:spAutoFit/>
          </a:bodyPr>
          <a:lstStyle/>
          <a:p>
            <a:r>
              <a:rPr lang="zh-CN" altLang="en-US" sz="1600" dirty="0">
                <a:solidFill>
                  <a:schemeClr val="bg1">
                    <a:lumMod val="50000"/>
                  </a:schemeClr>
                </a:solidFill>
                <a:cs typeface="+mn-ea"/>
                <a:sym typeface="+mn-lt"/>
              </a:rPr>
              <a:t>您的标题</a:t>
            </a:r>
            <a:endParaRPr lang="en-US" sz="1600" dirty="0">
              <a:solidFill>
                <a:schemeClr val="bg1">
                  <a:lumMod val="50000"/>
                </a:schemeClr>
              </a:solidFill>
              <a:cs typeface="+mn-ea"/>
              <a:sym typeface="+mn-lt"/>
            </a:endParaRPr>
          </a:p>
        </p:txBody>
      </p:sp>
      <p:sp>
        <p:nvSpPr>
          <p:cNvPr id="8" name="TextBox 33"/>
          <p:cNvSpPr txBox="1"/>
          <p:nvPr/>
        </p:nvSpPr>
        <p:spPr>
          <a:xfrm>
            <a:off x="9477735" y="4298228"/>
            <a:ext cx="1011815" cy="338554"/>
          </a:xfrm>
          <a:prstGeom prst="rect">
            <a:avLst/>
          </a:prstGeom>
          <a:noFill/>
        </p:spPr>
        <p:txBody>
          <a:bodyPr wrap="none" rtlCol="0">
            <a:spAutoFit/>
          </a:bodyPr>
          <a:lstStyle/>
          <a:p>
            <a:r>
              <a:rPr lang="zh-CN" altLang="en-US" sz="1600" dirty="0">
                <a:solidFill>
                  <a:schemeClr val="bg1">
                    <a:lumMod val="50000"/>
                  </a:schemeClr>
                </a:solidFill>
                <a:cs typeface="+mn-ea"/>
                <a:sym typeface="+mn-lt"/>
              </a:rPr>
              <a:t>您的标题</a:t>
            </a:r>
            <a:endParaRPr lang="en-US" sz="1600" dirty="0">
              <a:solidFill>
                <a:schemeClr val="bg1">
                  <a:lumMod val="50000"/>
                </a:schemeClr>
              </a:solidFill>
              <a:cs typeface="+mn-ea"/>
              <a:sym typeface="+mn-lt"/>
            </a:endParaRPr>
          </a:p>
        </p:txBody>
      </p:sp>
      <p:pic>
        <p:nvPicPr>
          <p:cNvPr id="15" name="图片 14"/>
          <p:cNvPicPr>
            <a:picLocks noChangeAspect="1"/>
          </p:cNvPicPr>
          <p:nvPr/>
        </p:nvPicPr>
        <p:blipFill>
          <a:blip r:embed="rId4"/>
          <a:stretch>
            <a:fillRect/>
          </a:stretch>
        </p:blipFill>
        <p:spPr>
          <a:xfrm>
            <a:off x="3975841" y="2816260"/>
            <a:ext cx="1654451" cy="1226931"/>
          </a:xfrm>
          <a:prstGeom prst="rect">
            <a:avLst/>
          </a:prstGeom>
        </p:spPr>
      </p:pic>
      <p:pic>
        <p:nvPicPr>
          <p:cNvPr id="16" name="图片 15"/>
          <p:cNvPicPr>
            <a:picLocks noChangeAspect="1"/>
          </p:cNvPicPr>
          <p:nvPr/>
        </p:nvPicPr>
        <p:blipFill>
          <a:blip r:embed="rId5"/>
          <a:stretch>
            <a:fillRect/>
          </a:stretch>
        </p:blipFill>
        <p:spPr>
          <a:xfrm>
            <a:off x="1627070" y="2696702"/>
            <a:ext cx="1512640" cy="1395436"/>
          </a:xfrm>
          <a:prstGeom prst="rect">
            <a:avLst/>
          </a:prstGeom>
        </p:spPr>
      </p:pic>
      <p:pic>
        <p:nvPicPr>
          <p:cNvPr id="17" name="图片 16"/>
          <p:cNvPicPr>
            <a:picLocks noChangeAspect="1"/>
          </p:cNvPicPr>
          <p:nvPr/>
        </p:nvPicPr>
        <p:blipFill>
          <a:blip r:embed="rId6"/>
          <a:stretch>
            <a:fillRect/>
          </a:stretch>
        </p:blipFill>
        <p:spPr>
          <a:xfrm>
            <a:off x="6718105" y="2621393"/>
            <a:ext cx="1544154" cy="1358575"/>
          </a:xfrm>
          <a:prstGeom prst="rect">
            <a:avLst/>
          </a:prstGeom>
        </p:spPr>
      </p:pic>
      <p:pic>
        <p:nvPicPr>
          <p:cNvPr id="19" name="图片 18"/>
          <p:cNvPicPr>
            <a:picLocks noChangeAspect="1"/>
          </p:cNvPicPr>
          <p:nvPr/>
        </p:nvPicPr>
        <p:blipFill>
          <a:blip r:embed="rId7"/>
          <a:stretch>
            <a:fillRect/>
          </a:stretch>
        </p:blipFill>
        <p:spPr>
          <a:xfrm>
            <a:off x="9303079" y="2744799"/>
            <a:ext cx="1361125" cy="1369851"/>
          </a:xfrm>
          <a:prstGeom prst="rect">
            <a:avLst/>
          </a:prstGeom>
        </p:spPr>
      </p:pic>
      <p:sp>
        <p:nvSpPr>
          <p:cNvPr id="20" name="Rectangle 23"/>
          <p:cNvSpPr/>
          <p:nvPr/>
        </p:nvSpPr>
        <p:spPr>
          <a:xfrm>
            <a:off x="1142359" y="4710154"/>
            <a:ext cx="2161814" cy="461665"/>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21" name="Rectangle 23"/>
          <p:cNvSpPr/>
          <p:nvPr/>
        </p:nvSpPr>
        <p:spPr>
          <a:xfrm>
            <a:off x="3722159" y="4710153"/>
            <a:ext cx="2161814" cy="461665"/>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22" name="Rectangle 23"/>
          <p:cNvSpPr/>
          <p:nvPr/>
        </p:nvSpPr>
        <p:spPr>
          <a:xfrm>
            <a:off x="6324360" y="4710152"/>
            <a:ext cx="2161814" cy="461665"/>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23" name="Rectangle 23"/>
          <p:cNvSpPr/>
          <p:nvPr/>
        </p:nvSpPr>
        <p:spPr>
          <a:xfrm>
            <a:off x="8902734" y="4713349"/>
            <a:ext cx="2161814" cy="461665"/>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28" name="TextBox 33"/>
          <p:cNvSpPr txBox="1"/>
          <p:nvPr/>
        </p:nvSpPr>
        <p:spPr>
          <a:xfrm>
            <a:off x="5187229" y="813757"/>
            <a:ext cx="2236510"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在此输入您的标题</a:t>
            </a:r>
            <a:endParaRPr lang="en-US" sz="2000" dirty="0">
              <a:solidFill>
                <a:schemeClr val="tx1">
                  <a:lumMod val="65000"/>
                  <a:lumOff val="35000"/>
                </a:schemeClr>
              </a:solidFill>
              <a:cs typeface="+mn-ea"/>
              <a:sym typeface="+mn-lt"/>
            </a:endParaRPr>
          </a:p>
        </p:txBody>
      </p:sp>
      <p:sp>
        <p:nvSpPr>
          <p:cNvPr id="29" name="Rectangle 23"/>
          <p:cNvSpPr/>
          <p:nvPr/>
        </p:nvSpPr>
        <p:spPr>
          <a:xfrm>
            <a:off x="4209968" y="1293605"/>
            <a:ext cx="3917783" cy="461665"/>
          </a:xfrm>
          <a:prstGeom prst="rect">
            <a:avLst/>
          </a:prstGeom>
        </p:spPr>
        <p:txBody>
          <a:bodyPr wrap="square">
            <a:spAutoFit/>
          </a:bodyPr>
          <a:lstStyle/>
          <a:p>
            <a:pPr algn="ctr">
              <a:defRPr/>
            </a:pPr>
            <a:r>
              <a:rPr lang="en-US" sz="800" noProof="1">
                <a:solidFill>
                  <a:schemeClr val="bg1">
                    <a:lumMod val="65000"/>
                  </a:schemeClr>
                </a:solidFill>
                <a:cs typeface="+mn-ea"/>
                <a:sym typeface="+mn-lt"/>
              </a:rPr>
              <a:t>Lorem ipsum dolor sit amet, consectetur adipiscing elit </a:t>
            </a:r>
            <a:r>
              <a:rPr lang="en-US" altLang="zh-CN" sz="800" noProof="1">
                <a:solidFill>
                  <a:schemeClr val="bg1">
                    <a:lumMod val="65000"/>
                  </a:schemeClr>
                </a:solidFill>
                <a:cs typeface="+mn-ea"/>
                <a:sym typeface="+mn-lt"/>
              </a:rPr>
              <a:t>Lorem ipsum dolor sit amet, consectetur adipiscing elit</a:t>
            </a:r>
          </a:p>
          <a:p>
            <a:pPr algn="ctr" eaLnBrk="1" fontAlgn="auto" hangingPunct="1">
              <a:spcBef>
                <a:spcPts val="0"/>
              </a:spcBef>
              <a:spcAft>
                <a:spcPts val="0"/>
              </a:spcAft>
              <a:defRPr/>
            </a:pPr>
            <a:endParaRPr lang="en-US" sz="800" noProof="1">
              <a:solidFill>
                <a:schemeClr val="bg1">
                  <a:lumMod val="65000"/>
                </a:schemeClr>
              </a:solidFill>
              <a:cs typeface="+mn-ea"/>
              <a:sym typeface="+mn-lt"/>
            </a:endParaRPr>
          </a:p>
        </p:txBody>
      </p:sp>
      <p:pic>
        <p:nvPicPr>
          <p:cNvPr id="31" name="图片 30"/>
          <p:cNvPicPr>
            <a:picLocks noChangeAspect="1"/>
          </p:cNvPicPr>
          <p:nvPr/>
        </p:nvPicPr>
        <p:blipFill>
          <a:blip r:embed="rId8"/>
          <a:stretch>
            <a:fillRect/>
          </a:stretch>
        </p:blipFill>
        <p:spPr>
          <a:xfrm>
            <a:off x="9660180" y="740070"/>
            <a:ext cx="1524441" cy="1595046"/>
          </a:xfrm>
          <a:prstGeom prst="rect">
            <a:avLst/>
          </a:prstGeom>
        </p:spPr>
      </p:pic>
      <p:pic>
        <p:nvPicPr>
          <p:cNvPr id="32" name="图片 31"/>
          <p:cNvPicPr>
            <a:picLocks noChangeAspect="1"/>
          </p:cNvPicPr>
          <p:nvPr/>
        </p:nvPicPr>
        <p:blipFill>
          <a:blip r:embed="rId9"/>
          <a:stretch>
            <a:fillRect/>
          </a:stretch>
        </p:blipFill>
        <p:spPr>
          <a:xfrm>
            <a:off x="4761962" y="682424"/>
            <a:ext cx="501175" cy="572520"/>
          </a:xfrm>
          <a:prstGeom prst="rect">
            <a:avLst/>
          </a:prstGeom>
        </p:spPr>
      </p:pic>
      <p:pic>
        <p:nvPicPr>
          <p:cNvPr id="36" name="图片 35"/>
          <p:cNvPicPr>
            <a:picLocks noChangeAspect="1"/>
          </p:cNvPicPr>
          <p:nvPr/>
        </p:nvPicPr>
        <p:blipFill>
          <a:blip r:embed="rId10"/>
          <a:stretch>
            <a:fillRect/>
          </a:stretch>
        </p:blipFill>
        <p:spPr>
          <a:xfrm>
            <a:off x="954191" y="5688854"/>
            <a:ext cx="672879" cy="68481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Scale>
                                      <p:cBhvr>
                                        <p:cTn id="1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2"/>
                                        </p:tgtEl>
                                        <p:attrNameLst>
                                          <p:attrName>ppt_x</p:attrName>
                                          <p:attrName>ppt_y</p:attrName>
                                        </p:attrNameLst>
                                      </p:cBhvr>
                                    </p:animMotion>
                                    <p:animEffect transition="in" filter="fade">
                                      <p:cBhvr>
                                        <p:cTn id="13" dur="1000"/>
                                        <p:tgtEl>
                                          <p:spTgt spid="32"/>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anim calcmode="lin" valueType="num">
                                      <p:cBhvr>
                                        <p:cTn id="23" dur="500" fill="hold"/>
                                        <p:tgtEl>
                                          <p:spTgt spid="29"/>
                                        </p:tgtEl>
                                        <p:attrNameLst>
                                          <p:attrName>ppt_x</p:attrName>
                                        </p:attrNameLst>
                                      </p:cBhvr>
                                      <p:tavLst>
                                        <p:tav tm="0">
                                          <p:val>
                                            <p:strVal val="#ppt_x"/>
                                          </p:val>
                                        </p:tav>
                                        <p:tav tm="100000">
                                          <p:val>
                                            <p:strVal val="#ppt_x"/>
                                          </p:val>
                                        </p:tav>
                                      </p:tavLst>
                                    </p:anim>
                                    <p:anim calcmode="lin" valueType="num">
                                      <p:cBhvr>
                                        <p:cTn id="24" dur="500" fill="hold"/>
                                        <p:tgtEl>
                                          <p:spTgt spid="29"/>
                                        </p:tgtEl>
                                        <p:attrNameLst>
                                          <p:attrName>ppt_y</p:attrName>
                                        </p:attrNameLst>
                                      </p:cBhvr>
                                      <p:tavLst>
                                        <p:tav tm="0">
                                          <p:val>
                                            <p:strVal val="#ppt_y+.1"/>
                                          </p:val>
                                        </p:tav>
                                        <p:tav tm="100000">
                                          <p:val>
                                            <p:strVal val="#ppt_y"/>
                                          </p:val>
                                        </p:tav>
                                      </p:tavLst>
                                    </p:anim>
                                  </p:childTnLst>
                                </p:cTn>
                              </p:par>
                            </p:childTnLst>
                          </p:cTn>
                        </p:par>
                        <p:par>
                          <p:cTn id="25" fill="hold">
                            <p:stCondLst>
                              <p:cond delay="2349"/>
                            </p:stCondLst>
                            <p:childTnLst>
                              <p:par>
                                <p:cTn id="26" presetID="37"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900" decel="100000" fill="hold"/>
                                        <p:tgtEl>
                                          <p:spTgt spid="1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2" fill="hold">
                            <p:stCondLst>
                              <p:cond delay="3349"/>
                            </p:stCondLst>
                            <p:childTnLst>
                              <p:par>
                                <p:cTn id="33" presetID="47"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anim calcmode="lin" valueType="num">
                                      <p:cBhvr>
                                        <p:cTn id="36" dur="500" fill="hold"/>
                                        <p:tgtEl>
                                          <p:spTgt spid="5"/>
                                        </p:tgtEl>
                                        <p:attrNameLst>
                                          <p:attrName>ppt_x</p:attrName>
                                        </p:attrNameLst>
                                      </p:cBhvr>
                                      <p:tavLst>
                                        <p:tav tm="0">
                                          <p:val>
                                            <p:strVal val="#ppt_x"/>
                                          </p:val>
                                        </p:tav>
                                        <p:tav tm="100000">
                                          <p:val>
                                            <p:strVal val="#ppt_x"/>
                                          </p:val>
                                        </p:tav>
                                      </p:tavLst>
                                    </p:anim>
                                    <p:anim calcmode="lin" valueType="num">
                                      <p:cBhvr>
                                        <p:cTn id="37" dur="5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anim calcmode="lin" valueType="num">
                                      <p:cBhvr>
                                        <p:cTn id="41" dur="500" fill="hold"/>
                                        <p:tgtEl>
                                          <p:spTgt spid="20"/>
                                        </p:tgtEl>
                                        <p:attrNameLst>
                                          <p:attrName>ppt_x</p:attrName>
                                        </p:attrNameLst>
                                      </p:cBhvr>
                                      <p:tavLst>
                                        <p:tav tm="0">
                                          <p:val>
                                            <p:strVal val="#ppt_x"/>
                                          </p:val>
                                        </p:tav>
                                        <p:tav tm="100000">
                                          <p:val>
                                            <p:strVal val="#ppt_x"/>
                                          </p:val>
                                        </p:tav>
                                      </p:tavLst>
                                    </p:anim>
                                    <p:anim calcmode="lin" valueType="num">
                                      <p:cBhvr>
                                        <p:cTn id="42" dur="5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3849"/>
                            </p:stCondLst>
                            <p:childTnLst>
                              <p:par>
                                <p:cTn id="44" presetID="37"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900" decel="100000" fill="hold"/>
                                        <p:tgtEl>
                                          <p:spTgt spid="1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0" fill="hold">
                            <p:stCondLst>
                              <p:cond delay="4849"/>
                            </p:stCondLst>
                            <p:childTnLst>
                              <p:par>
                                <p:cTn id="51" presetID="47"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anim calcmode="lin" valueType="num">
                                      <p:cBhvr>
                                        <p:cTn id="54" dur="500" fill="hold"/>
                                        <p:tgtEl>
                                          <p:spTgt spid="6"/>
                                        </p:tgtEl>
                                        <p:attrNameLst>
                                          <p:attrName>ppt_x</p:attrName>
                                        </p:attrNameLst>
                                      </p:cBhvr>
                                      <p:tavLst>
                                        <p:tav tm="0">
                                          <p:val>
                                            <p:strVal val="#ppt_x"/>
                                          </p:val>
                                        </p:tav>
                                        <p:tav tm="100000">
                                          <p:val>
                                            <p:strVal val="#ppt_x"/>
                                          </p:val>
                                        </p:tav>
                                      </p:tavLst>
                                    </p:anim>
                                    <p:anim calcmode="lin" valueType="num">
                                      <p:cBhvr>
                                        <p:cTn id="55" dur="5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strVal val="#ppt_x"/>
                                          </p:val>
                                        </p:tav>
                                        <p:tav tm="100000">
                                          <p:val>
                                            <p:strVal val="#ppt_x"/>
                                          </p:val>
                                        </p:tav>
                                      </p:tavLst>
                                    </p:anim>
                                    <p:anim calcmode="lin" valueType="num">
                                      <p:cBhvr>
                                        <p:cTn id="60" dur="5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5349"/>
                            </p:stCondLst>
                            <p:childTnLst>
                              <p:par>
                                <p:cTn id="62" presetID="37" presetClass="entr" presetSubtype="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900" decel="100000" fill="hold"/>
                                        <p:tgtEl>
                                          <p:spTgt spid="1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8" fill="hold">
                            <p:stCondLst>
                              <p:cond delay="6349"/>
                            </p:stCondLst>
                            <p:childTnLst>
                              <p:par>
                                <p:cTn id="69" presetID="47"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anim calcmode="lin" valueType="num">
                                      <p:cBhvr>
                                        <p:cTn id="72" dur="500" fill="hold"/>
                                        <p:tgtEl>
                                          <p:spTgt spid="7"/>
                                        </p:tgtEl>
                                        <p:attrNameLst>
                                          <p:attrName>ppt_x</p:attrName>
                                        </p:attrNameLst>
                                      </p:cBhvr>
                                      <p:tavLst>
                                        <p:tav tm="0">
                                          <p:val>
                                            <p:strVal val="#ppt_x"/>
                                          </p:val>
                                        </p:tav>
                                        <p:tav tm="100000">
                                          <p:val>
                                            <p:strVal val="#ppt_x"/>
                                          </p:val>
                                        </p:tav>
                                      </p:tavLst>
                                    </p:anim>
                                    <p:anim calcmode="lin" valueType="num">
                                      <p:cBhvr>
                                        <p:cTn id="73" dur="500" fill="hold"/>
                                        <p:tgtEl>
                                          <p:spTgt spid="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anim calcmode="lin" valueType="num">
                                      <p:cBhvr>
                                        <p:cTn id="77" dur="500" fill="hold"/>
                                        <p:tgtEl>
                                          <p:spTgt spid="22"/>
                                        </p:tgtEl>
                                        <p:attrNameLst>
                                          <p:attrName>ppt_x</p:attrName>
                                        </p:attrNameLst>
                                      </p:cBhvr>
                                      <p:tavLst>
                                        <p:tav tm="0">
                                          <p:val>
                                            <p:strVal val="#ppt_x"/>
                                          </p:val>
                                        </p:tav>
                                        <p:tav tm="100000">
                                          <p:val>
                                            <p:strVal val="#ppt_x"/>
                                          </p:val>
                                        </p:tav>
                                      </p:tavLst>
                                    </p:anim>
                                    <p:anim calcmode="lin" valueType="num">
                                      <p:cBhvr>
                                        <p:cTn id="78" dur="5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6849"/>
                            </p:stCondLst>
                            <p:childTnLst>
                              <p:par>
                                <p:cTn id="80" presetID="37" presetClass="entr" presetSubtype="0"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900" decel="100000" fill="hold"/>
                                        <p:tgtEl>
                                          <p:spTgt spid="19"/>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86" fill="hold">
                            <p:stCondLst>
                              <p:cond delay="7849"/>
                            </p:stCondLst>
                            <p:childTnLst>
                              <p:par>
                                <p:cTn id="87" presetID="47" presetClass="entr" presetSubtype="0" fill="hold" grpId="0" nodeType="after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500"/>
                                        <p:tgtEl>
                                          <p:spTgt spid="8"/>
                                        </p:tgtEl>
                                      </p:cBhvr>
                                    </p:animEffect>
                                    <p:anim calcmode="lin" valueType="num">
                                      <p:cBhvr>
                                        <p:cTn id="90" dur="500" fill="hold"/>
                                        <p:tgtEl>
                                          <p:spTgt spid="8"/>
                                        </p:tgtEl>
                                        <p:attrNameLst>
                                          <p:attrName>ppt_x</p:attrName>
                                        </p:attrNameLst>
                                      </p:cBhvr>
                                      <p:tavLst>
                                        <p:tav tm="0">
                                          <p:val>
                                            <p:strVal val="#ppt_x"/>
                                          </p:val>
                                        </p:tav>
                                        <p:tav tm="100000">
                                          <p:val>
                                            <p:strVal val="#ppt_x"/>
                                          </p:val>
                                        </p:tav>
                                      </p:tavLst>
                                    </p:anim>
                                    <p:anim calcmode="lin" valueType="num">
                                      <p:cBhvr>
                                        <p:cTn id="91" dur="500" fill="hold"/>
                                        <p:tgtEl>
                                          <p:spTgt spid="8"/>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anim calcmode="lin" valueType="num">
                                      <p:cBhvr>
                                        <p:cTn id="95" dur="500" fill="hold"/>
                                        <p:tgtEl>
                                          <p:spTgt spid="23"/>
                                        </p:tgtEl>
                                        <p:attrNameLst>
                                          <p:attrName>ppt_x</p:attrName>
                                        </p:attrNameLst>
                                      </p:cBhvr>
                                      <p:tavLst>
                                        <p:tav tm="0">
                                          <p:val>
                                            <p:strVal val="#ppt_x"/>
                                          </p:val>
                                        </p:tav>
                                        <p:tav tm="100000">
                                          <p:val>
                                            <p:strVal val="#ppt_x"/>
                                          </p:val>
                                        </p:tav>
                                      </p:tavLst>
                                    </p:anim>
                                    <p:anim calcmode="lin" valueType="num">
                                      <p:cBhvr>
                                        <p:cTn id="96" dur="500" fill="hold"/>
                                        <p:tgtEl>
                                          <p:spTgt spid="23"/>
                                        </p:tgtEl>
                                        <p:attrNameLst>
                                          <p:attrName>ppt_y</p:attrName>
                                        </p:attrNameLst>
                                      </p:cBhvr>
                                      <p:tavLst>
                                        <p:tav tm="0">
                                          <p:val>
                                            <p:strVal val="#ppt_y+.1"/>
                                          </p:val>
                                        </p:tav>
                                        <p:tav tm="100000">
                                          <p:val>
                                            <p:strVal val="#ppt_y"/>
                                          </p:val>
                                        </p:tav>
                                      </p:tavLst>
                                    </p:anim>
                                  </p:childTnLst>
                                </p:cTn>
                              </p:par>
                              <p:par>
                                <p:cTn id="97" presetID="49" presetClass="entr" presetSubtype="0" decel="100000" fill="hold" nodeType="withEffect">
                                  <p:stCondLst>
                                    <p:cond delay="500"/>
                                  </p:stCondLst>
                                  <p:childTnLst>
                                    <p:set>
                                      <p:cBhvr>
                                        <p:cTn id="98" dur="1" fill="hold">
                                          <p:stCondLst>
                                            <p:cond delay="0"/>
                                          </p:stCondLst>
                                        </p:cTn>
                                        <p:tgtEl>
                                          <p:spTgt spid="36"/>
                                        </p:tgtEl>
                                        <p:attrNameLst>
                                          <p:attrName>style.visibility</p:attrName>
                                        </p:attrNameLst>
                                      </p:cBhvr>
                                      <p:to>
                                        <p:strVal val="visible"/>
                                      </p:to>
                                    </p:set>
                                    <p:anim calcmode="lin" valueType="num">
                                      <p:cBhvr>
                                        <p:cTn id="99" dur="500" fill="hold"/>
                                        <p:tgtEl>
                                          <p:spTgt spid="36"/>
                                        </p:tgtEl>
                                        <p:attrNameLst>
                                          <p:attrName>ppt_w</p:attrName>
                                        </p:attrNameLst>
                                      </p:cBhvr>
                                      <p:tavLst>
                                        <p:tav tm="0">
                                          <p:val>
                                            <p:fltVal val="0"/>
                                          </p:val>
                                        </p:tav>
                                        <p:tav tm="100000">
                                          <p:val>
                                            <p:strVal val="#ppt_w"/>
                                          </p:val>
                                        </p:tav>
                                      </p:tavLst>
                                    </p:anim>
                                    <p:anim calcmode="lin" valueType="num">
                                      <p:cBhvr>
                                        <p:cTn id="100" dur="500" fill="hold"/>
                                        <p:tgtEl>
                                          <p:spTgt spid="36"/>
                                        </p:tgtEl>
                                        <p:attrNameLst>
                                          <p:attrName>ppt_h</p:attrName>
                                        </p:attrNameLst>
                                      </p:cBhvr>
                                      <p:tavLst>
                                        <p:tav tm="0">
                                          <p:val>
                                            <p:fltVal val="0"/>
                                          </p:val>
                                        </p:tav>
                                        <p:tav tm="100000">
                                          <p:val>
                                            <p:strVal val="#ppt_h"/>
                                          </p:val>
                                        </p:tav>
                                      </p:tavLst>
                                    </p:anim>
                                    <p:anim calcmode="lin" valueType="num">
                                      <p:cBhvr>
                                        <p:cTn id="101" dur="500" fill="hold"/>
                                        <p:tgtEl>
                                          <p:spTgt spid="36"/>
                                        </p:tgtEl>
                                        <p:attrNameLst>
                                          <p:attrName>style.rotation</p:attrName>
                                        </p:attrNameLst>
                                      </p:cBhvr>
                                      <p:tavLst>
                                        <p:tav tm="0">
                                          <p:val>
                                            <p:fltVal val="360"/>
                                          </p:val>
                                        </p:tav>
                                        <p:tav tm="100000">
                                          <p:val>
                                            <p:fltVal val="0"/>
                                          </p:val>
                                        </p:tav>
                                      </p:tavLst>
                                    </p:anim>
                                    <p:animEffect transition="in" filter="fade">
                                      <p:cBhvr>
                                        <p:cTn id="102" dur="500"/>
                                        <p:tgtEl>
                                          <p:spTgt spid="36"/>
                                        </p:tgtEl>
                                      </p:cBhvr>
                                    </p:animEffect>
                                  </p:childTnLst>
                                </p:cTn>
                              </p:par>
                              <p:par>
                                <p:cTn id="103" presetID="42" presetClass="entr" presetSubtype="0" fill="hold" nodeType="withEffect">
                                  <p:stCondLst>
                                    <p:cond delay="50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1000"/>
                                        <p:tgtEl>
                                          <p:spTgt spid="31"/>
                                        </p:tgtEl>
                                      </p:cBhvr>
                                    </p:animEffect>
                                    <p:anim calcmode="lin" valueType="num">
                                      <p:cBhvr>
                                        <p:cTn id="106" dur="1000" fill="hold"/>
                                        <p:tgtEl>
                                          <p:spTgt spid="31"/>
                                        </p:tgtEl>
                                        <p:attrNameLst>
                                          <p:attrName>ppt_x</p:attrName>
                                        </p:attrNameLst>
                                      </p:cBhvr>
                                      <p:tavLst>
                                        <p:tav tm="0">
                                          <p:val>
                                            <p:strVal val="#ppt_x"/>
                                          </p:val>
                                        </p:tav>
                                        <p:tav tm="100000">
                                          <p:val>
                                            <p:strVal val="#ppt_x"/>
                                          </p:val>
                                        </p:tav>
                                      </p:tavLst>
                                    </p:anim>
                                    <p:anim calcmode="lin" valueType="num">
                                      <p:cBhvr>
                                        <p:cTn id="10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0" grpId="0"/>
      <p:bldP spid="21" grpId="0"/>
      <p:bldP spid="22" grpId="0"/>
      <p:bldP spid="23"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3" name="组合 92"/>
          <p:cNvGrpSpPr/>
          <p:nvPr/>
        </p:nvGrpSpPr>
        <p:grpSpPr>
          <a:xfrm>
            <a:off x="7518399" y="1841976"/>
            <a:ext cx="3722257" cy="1073359"/>
            <a:chOff x="7518399" y="1841976"/>
            <a:chExt cx="3722257" cy="1073359"/>
          </a:xfrm>
        </p:grpSpPr>
        <p:sp>
          <p:nvSpPr>
            <p:cNvPr id="70" name="矩形: 圆角 69"/>
            <p:cNvSpPr/>
            <p:nvPr/>
          </p:nvSpPr>
          <p:spPr>
            <a:xfrm>
              <a:off x="8376512" y="1841976"/>
              <a:ext cx="2864144" cy="1073359"/>
            </a:xfrm>
            <a:prstGeom prst="roundRect">
              <a:avLst/>
            </a:prstGeom>
            <a:solidFill>
              <a:schemeClr val="bg1"/>
            </a:solidFill>
            <a:ln w="19050">
              <a:solidFill>
                <a:srgbClr val="B7E3D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1" name="组合 70"/>
            <p:cNvGrpSpPr/>
            <p:nvPr/>
          </p:nvGrpSpPr>
          <p:grpSpPr>
            <a:xfrm rot="10800000">
              <a:off x="7518399" y="2374393"/>
              <a:ext cx="848198" cy="410562"/>
              <a:chOff x="4516517" y="4309568"/>
              <a:chExt cx="1141333" cy="552451"/>
            </a:xfrm>
          </p:grpSpPr>
          <p:cxnSp>
            <p:nvCxnSpPr>
              <p:cNvPr id="72" name="直接连接符 71"/>
              <p:cNvCxnSpPr/>
              <p:nvPr/>
            </p:nvCxnSpPr>
            <p:spPr>
              <a:xfrm flipV="1">
                <a:off x="4516517" y="4862018"/>
                <a:ext cx="579358" cy="1"/>
              </a:xfrm>
              <a:prstGeom prst="line">
                <a:avLst/>
              </a:prstGeom>
              <a:ln w="19050">
                <a:solidFill>
                  <a:srgbClr val="B7E3DD"/>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5114925" y="4309568"/>
                <a:ext cx="542925" cy="542925"/>
              </a:xfrm>
              <a:prstGeom prst="line">
                <a:avLst/>
              </a:prstGeom>
              <a:ln w="19050">
                <a:solidFill>
                  <a:srgbClr val="B7E3DD"/>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8" name="TextBox 33"/>
          <p:cNvSpPr txBox="1"/>
          <p:nvPr/>
        </p:nvSpPr>
        <p:spPr>
          <a:xfrm>
            <a:off x="8764393" y="2035839"/>
            <a:ext cx="1011815" cy="338554"/>
          </a:xfrm>
          <a:prstGeom prst="rect">
            <a:avLst/>
          </a:prstGeom>
          <a:noFill/>
        </p:spPr>
        <p:txBody>
          <a:bodyPr wrap="none" rtlCol="0">
            <a:spAutoFit/>
          </a:bodyPr>
          <a:lstStyle/>
          <a:p>
            <a:r>
              <a:rPr lang="zh-CN" altLang="en-US" sz="1600" dirty="0">
                <a:solidFill>
                  <a:schemeClr val="bg1">
                    <a:lumMod val="50000"/>
                  </a:schemeClr>
                </a:solidFill>
                <a:cs typeface="+mn-ea"/>
                <a:sym typeface="+mn-lt"/>
              </a:rPr>
              <a:t>您的标题</a:t>
            </a:r>
            <a:endParaRPr lang="en-US" sz="1600" dirty="0">
              <a:solidFill>
                <a:schemeClr val="bg1">
                  <a:lumMod val="50000"/>
                </a:schemeClr>
              </a:solidFill>
              <a:cs typeface="+mn-ea"/>
              <a:sym typeface="+mn-lt"/>
            </a:endParaRPr>
          </a:p>
        </p:txBody>
      </p:sp>
      <p:sp>
        <p:nvSpPr>
          <p:cNvPr id="49" name="Rectangle 23"/>
          <p:cNvSpPr/>
          <p:nvPr/>
        </p:nvSpPr>
        <p:spPr>
          <a:xfrm>
            <a:off x="8534194" y="2390018"/>
            <a:ext cx="2631979" cy="461665"/>
          </a:xfrm>
          <a:prstGeom prst="rect">
            <a:avLst/>
          </a:prstGeom>
        </p:spPr>
        <p:txBody>
          <a:bodyPr wrap="square">
            <a:spAutoFit/>
          </a:bodyPr>
          <a:lstStyle/>
          <a:p>
            <a:pP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grpSp>
        <p:nvGrpSpPr>
          <p:cNvPr id="94" name="组合 93"/>
          <p:cNvGrpSpPr/>
          <p:nvPr/>
        </p:nvGrpSpPr>
        <p:grpSpPr>
          <a:xfrm>
            <a:off x="7518399" y="4680396"/>
            <a:ext cx="3722257" cy="1073359"/>
            <a:chOff x="7518399" y="4680396"/>
            <a:chExt cx="3722257" cy="1073359"/>
          </a:xfrm>
        </p:grpSpPr>
        <p:sp>
          <p:nvSpPr>
            <p:cNvPr id="74" name="矩形: 圆角 73"/>
            <p:cNvSpPr/>
            <p:nvPr/>
          </p:nvSpPr>
          <p:spPr>
            <a:xfrm flipV="1">
              <a:off x="8376512" y="4680396"/>
              <a:ext cx="2864144" cy="1073359"/>
            </a:xfrm>
            <a:prstGeom prst="roundRect">
              <a:avLst/>
            </a:prstGeom>
            <a:solidFill>
              <a:schemeClr val="bg1"/>
            </a:solidFill>
            <a:ln w="19050">
              <a:solidFill>
                <a:srgbClr val="B7E3D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5" name="组合 74"/>
            <p:cNvGrpSpPr/>
            <p:nvPr/>
          </p:nvGrpSpPr>
          <p:grpSpPr>
            <a:xfrm rot="10800000" flipV="1">
              <a:off x="7518399" y="4826893"/>
              <a:ext cx="848198" cy="410562"/>
              <a:chOff x="4516517" y="4309568"/>
              <a:chExt cx="1141333" cy="552451"/>
            </a:xfrm>
          </p:grpSpPr>
          <p:cxnSp>
            <p:nvCxnSpPr>
              <p:cNvPr id="76" name="直接连接符 75"/>
              <p:cNvCxnSpPr/>
              <p:nvPr/>
            </p:nvCxnSpPr>
            <p:spPr>
              <a:xfrm flipV="1">
                <a:off x="4516517" y="4862018"/>
                <a:ext cx="579358" cy="1"/>
              </a:xfrm>
              <a:prstGeom prst="line">
                <a:avLst/>
              </a:prstGeom>
              <a:ln w="19050">
                <a:solidFill>
                  <a:srgbClr val="B7E3DD"/>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5114925" y="4309568"/>
                <a:ext cx="542925" cy="542925"/>
              </a:xfrm>
              <a:prstGeom prst="line">
                <a:avLst/>
              </a:prstGeom>
              <a:ln w="19050">
                <a:solidFill>
                  <a:srgbClr val="B7E3DD"/>
                </a:solidFill>
                <a:prstDash val="sysDash"/>
              </a:ln>
            </p:spPr>
            <p:style>
              <a:lnRef idx="1">
                <a:schemeClr val="accent1"/>
              </a:lnRef>
              <a:fillRef idx="0">
                <a:schemeClr val="accent1"/>
              </a:fillRef>
              <a:effectRef idx="0">
                <a:schemeClr val="accent1"/>
              </a:effectRef>
              <a:fontRef idx="minor">
                <a:schemeClr val="tx1"/>
              </a:fontRef>
            </p:style>
          </p:cxnSp>
        </p:grpSp>
      </p:grpSp>
      <p:sp>
        <p:nvSpPr>
          <p:cNvPr id="50" name="TextBox 33"/>
          <p:cNvSpPr txBox="1"/>
          <p:nvPr/>
        </p:nvSpPr>
        <p:spPr>
          <a:xfrm>
            <a:off x="8751931" y="4862897"/>
            <a:ext cx="1011815" cy="338554"/>
          </a:xfrm>
          <a:prstGeom prst="rect">
            <a:avLst/>
          </a:prstGeom>
          <a:noFill/>
        </p:spPr>
        <p:txBody>
          <a:bodyPr wrap="none" rtlCol="0">
            <a:spAutoFit/>
          </a:bodyPr>
          <a:lstStyle/>
          <a:p>
            <a:r>
              <a:rPr lang="zh-CN" altLang="en-US" sz="1600" dirty="0">
                <a:solidFill>
                  <a:schemeClr val="bg1">
                    <a:lumMod val="50000"/>
                  </a:schemeClr>
                </a:solidFill>
                <a:cs typeface="+mn-ea"/>
                <a:sym typeface="+mn-lt"/>
              </a:rPr>
              <a:t>您的标题</a:t>
            </a:r>
            <a:endParaRPr lang="en-US" sz="1600" dirty="0">
              <a:solidFill>
                <a:schemeClr val="bg1">
                  <a:lumMod val="50000"/>
                </a:schemeClr>
              </a:solidFill>
              <a:cs typeface="+mn-ea"/>
              <a:sym typeface="+mn-lt"/>
            </a:endParaRPr>
          </a:p>
        </p:txBody>
      </p:sp>
      <p:sp>
        <p:nvSpPr>
          <p:cNvPr id="51" name="Rectangle 23"/>
          <p:cNvSpPr/>
          <p:nvPr/>
        </p:nvSpPr>
        <p:spPr>
          <a:xfrm>
            <a:off x="8534194" y="5217076"/>
            <a:ext cx="2631979" cy="461665"/>
          </a:xfrm>
          <a:prstGeom prst="rect">
            <a:avLst/>
          </a:prstGeom>
        </p:spPr>
        <p:txBody>
          <a:bodyPr wrap="square">
            <a:spAutoFit/>
          </a:bodyPr>
          <a:lstStyle/>
          <a:p>
            <a:pP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grpSp>
        <p:nvGrpSpPr>
          <p:cNvPr id="92" name="组合 91"/>
          <p:cNvGrpSpPr/>
          <p:nvPr/>
        </p:nvGrpSpPr>
        <p:grpSpPr>
          <a:xfrm>
            <a:off x="902947" y="1844792"/>
            <a:ext cx="3706474" cy="1073359"/>
            <a:chOff x="902947" y="1844792"/>
            <a:chExt cx="3706474" cy="1073359"/>
          </a:xfrm>
        </p:grpSpPr>
        <p:sp>
          <p:nvSpPr>
            <p:cNvPr id="78" name="矩形: 圆角 77"/>
            <p:cNvSpPr/>
            <p:nvPr/>
          </p:nvSpPr>
          <p:spPr>
            <a:xfrm>
              <a:off x="902947" y="1844792"/>
              <a:ext cx="2864144" cy="1073359"/>
            </a:xfrm>
            <a:prstGeom prst="roundRect">
              <a:avLst/>
            </a:prstGeom>
            <a:solidFill>
              <a:schemeClr val="bg1"/>
            </a:solidFill>
            <a:ln w="19050">
              <a:solidFill>
                <a:srgbClr val="B7E3D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9" name="组合 78"/>
            <p:cNvGrpSpPr/>
            <p:nvPr/>
          </p:nvGrpSpPr>
          <p:grpSpPr>
            <a:xfrm rot="10800000" flipH="1">
              <a:off x="3761223" y="2377209"/>
              <a:ext cx="848198" cy="410562"/>
              <a:chOff x="4516517" y="4309568"/>
              <a:chExt cx="1141333" cy="552451"/>
            </a:xfrm>
          </p:grpSpPr>
          <p:cxnSp>
            <p:nvCxnSpPr>
              <p:cNvPr id="80" name="直接连接符 79"/>
              <p:cNvCxnSpPr/>
              <p:nvPr/>
            </p:nvCxnSpPr>
            <p:spPr>
              <a:xfrm flipV="1">
                <a:off x="4516517" y="4862018"/>
                <a:ext cx="579358" cy="1"/>
              </a:xfrm>
              <a:prstGeom prst="line">
                <a:avLst/>
              </a:prstGeom>
              <a:ln w="19050">
                <a:solidFill>
                  <a:srgbClr val="B7E3DD"/>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5114925" y="4309568"/>
                <a:ext cx="542925" cy="542925"/>
              </a:xfrm>
              <a:prstGeom prst="line">
                <a:avLst/>
              </a:prstGeom>
              <a:ln w="19050">
                <a:solidFill>
                  <a:srgbClr val="B7E3DD"/>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95" name="组合 94"/>
          <p:cNvGrpSpPr/>
          <p:nvPr/>
        </p:nvGrpSpPr>
        <p:grpSpPr>
          <a:xfrm>
            <a:off x="902947" y="4683212"/>
            <a:ext cx="3706474" cy="1073359"/>
            <a:chOff x="902947" y="4683212"/>
            <a:chExt cx="3706474" cy="1073359"/>
          </a:xfrm>
        </p:grpSpPr>
        <p:sp>
          <p:nvSpPr>
            <p:cNvPr id="82" name="矩形: 圆角 81"/>
            <p:cNvSpPr/>
            <p:nvPr/>
          </p:nvSpPr>
          <p:spPr>
            <a:xfrm flipV="1">
              <a:off x="902947" y="4683212"/>
              <a:ext cx="2864144" cy="1073359"/>
            </a:xfrm>
            <a:prstGeom prst="roundRect">
              <a:avLst/>
            </a:prstGeom>
            <a:solidFill>
              <a:schemeClr val="bg1"/>
            </a:solidFill>
            <a:ln w="19050">
              <a:solidFill>
                <a:srgbClr val="B7E3D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3" name="组合 82"/>
            <p:cNvGrpSpPr/>
            <p:nvPr/>
          </p:nvGrpSpPr>
          <p:grpSpPr>
            <a:xfrm rot="10800000" flipH="1" flipV="1">
              <a:off x="3761223" y="4829709"/>
              <a:ext cx="848198" cy="410562"/>
              <a:chOff x="4516517" y="4309568"/>
              <a:chExt cx="1141333" cy="552451"/>
            </a:xfrm>
          </p:grpSpPr>
          <p:cxnSp>
            <p:nvCxnSpPr>
              <p:cNvPr id="84" name="直接连接符 83"/>
              <p:cNvCxnSpPr/>
              <p:nvPr/>
            </p:nvCxnSpPr>
            <p:spPr>
              <a:xfrm flipV="1">
                <a:off x="4516517" y="4862018"/>
                <a:ext cx="579358" cy="1"/>
              </a:xfrm>
              <a:prstGeom prst="line">
                <a:avLst/>
              </a:prstGeom>
              <a:ln w="19050">
                <a:solidFill>
                  <a:srgbClr val="B7E3DD"/>
                </a:solidFill>
                <a:prstDash val="sysDash"/>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5114925" y="4309568"/>
                <a:ext cx="542925" cy="542925"/>
              </a:xfrm>
              <a:prstGeom prst="line">
                <a:avLst/>
              </a:prstGeom>
              <a:ln w="19050">
                <a:solidFill>
                  <a:srgbClr val="B7E3DD"/>
                </a:solidFill>
                <a:prstDash val="sysDash"/>
              </a:ln>
            </p:spPr>
            <p:style>
              <a:lnRef idx="1">
                <a:schemeClr val="accent1"/>
              </a:lnRef>
              <a:fillRef idx="0">
                <a:schemeClr val="accent1"/>
              </a:fillRef>
              <a:effectRef idx="0">
                <a:schemeClr val="accent1"/>
              </a:effectRef>
              <a:fontRef idx="minor">
                <a:schemeClr val="tx1"/>
              </a:fontRef>
            </p:style>
          </p:cxnSp>
        </p:grpSp>
      </p:grpSp>
      <p:sp>
        <p:nvSpPr>
          <p:cNvPr id="52" name="TextBox 33"/>
          <p:cNvSpPr txBox="1"/>
          <p:nvPr/>
        </p:nvSpPr>
        <p:spPr>
          <a:xfrm>
            <a:off x="2383312" y="4862897"/>
            <a:ext cx="1011815" cy="338554"/>
          </a:xfrm>
          <a:prstGeom prst="rect">
            <a:avLst/>
          </a:prstGeom>
          <a:noFill/>
        </p:spPr>
        <p:txBody>
          <a:bodyPr wrap="none" rtlCol="0">
            <a:spAutoFit/>
          </a:bodyPr>
          <a:lstStyle/>
          <a:p>
            <a:pPr algn="r"/>
            <a:r>
              <a:rPr lang="zh-CN" altLang="en-US" sz="1600" dirty="0">
                <a:solidFill>
                  <a:schemeClr val="bg1">
                    <a:lumMod val="50000"/>
                  </a:schemeClr>
                </a:solidFill>
                <a:cs typeface="+mn-ea"/>
                <a:sym typeface="+mn-lt"/>
              </a:rPr>
              <a:t>您的标题</a:t>
            </a:r>
            <a:endParaRPr lang="en-US" sz="1600" dirty="0">
              <a:solidFill>
                <a:schemeClr val="bg1">
                  <a:lumMod val="50000"/>
                </a:schemeClr>
              </a:solidFill>
              <a:cs typeface="+mn-ea"/>
              <a:sym typeface="+mn-lt"/>
            </a:endParaRPr>
          </a:p>
        </p:txBody>
      </p:sp>
      <p:sp>
        <p:nvSpPr>
          <p:cNvPr id="53" name="Rectangle 23"/>
          <p:cNvSpPr/>
          <p:nvPr/>
        </p:nvSpPr>
        <p:spPr>
          <a:xfrm>
            <a:off x="1019488" y="5201451"/>
            <a:ext cx="2631979" cy="461665"/>
          </a:xfrm>
          <a:prstGeom prst="rect">
            <a:avLst/>
          </a:prstGeom>
        </p:spPr>
        <p:txBody>
          <a:bodyPr wrap="square">
            <a:spAutoFit/>
          </a:bodyPr>
          <a:lstStyle/>
          <a:p>
            <a:pPr algn="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
        <p:nvSpPr>
          <p:cNvPr id="54" name="TextBox 33"/>
          <p:cNvSpPr txBox="1"/>
          <p:nvPr/>
        </p:nvSpPr>
        <p:spPr>
          <a:xfrm>
            <a:off x="2403334" y="2040102"/>
            <a:ext cx="1011815" cy="338554"/>
          </a:xfrm>
          <a:prstGeom prst="rect">
            <a:avLst/>
          </a:prstGeom>
          <a:noFill/>
        </p:spPr>
        <p:txBody>
          <a:bodyPr wrap="none" rtlCol="0">
            <a:spAutoFit/>
          </a:bodyPr>
          <a:lstStyle/>
          <a:p>
            <a:pPr algn="r"/>
            <a:r>
              <a:rPr lang="zh-CN" altLang="en-US" sz="1600" dirty="0">
                <a:solidFill>
                  <a:schemeClr val="bg1">
                    <a:lumMod val="50000"/>
                  </a:schemeClr>
                </a:solidFill>
                <a:cs typeface="+mn-ea"/>
                <a:sym typeface="+mn-lt"/>
              </a:rPr>
              <a:t>您的标题</a:t>
            </a:r>
            <a:endParaRPr lang="en-US" sz="1600" dirty="0">
              <a:solidFill>
                <a:schemeClr val="bg1">
                  <a:lumMod val="50000"/>
                </a:schemeClr>
              </a:solidFill>
              <a:cs typeface="+mn-ea"/>
              <a:sym typeface="+mn-lt"/>
            </a:endParaRPr>
          </a:p>
        </p:txBody>
      </p:sp>
      <p:sp>
        <p:nvSpPr>
          <p:cNvPr id="55" name="Rectangle 23"/>
          <p:cNvSpPr/>
          <p:nvPr/>
        </p:nvSpPr>
        <p:spPr>
          <a:xfrm>
            <a:off x="1005726" y="2378656"/>
            <a:ext cx="2631979" cy="461665"/>
          </a:xfrm>
          <a:prstGeom prst="rect">
            <a:avLst/>
          </a:prstGeom>
        </p:spPr>
        <p:txBody>
          <a:bodyPr wrap="square">
            <a:spAutoFit/>
          </a:bodyPr>
          <a:lstStyle/>
          <a:p>
            <a:pPr algn="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026" y="1928051"/>
            <a:ext cx="3701947" cy="3701947"/>
          </a:xfrm>
          <a:prstGeom prst="rect">
            <a:avLst/>
          </a:prstGeom>
        </p:spPr>
      </p:pic>
      <p:sp>
        <p:nvSpPr>
          <p:cNvPr id="86" name="椭圆 85"/>
          <p:cNvSpPr/>
          <p:nvPr/>
        </p:nvSpPr>
        <p:spPr>
          <a:xfrm>
            <a:off x="3395127" y="2145579"/>
            <a:ext cx="128683" cy="128683"/>
          </a:xfrm>
          <a:prstGeom prst="ellipse">
            <a:avLst/>
          </a:prstGeom>
          <a:noFill/>
          <a:ln w="38100">
            <a:solidFill>
              <a:srgbClr val="FD8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p:cNvSpPr/>
          <p:nvPr/>
        </p:nvSpPr>
        <p:spPr>
          <a:xfrm>
            <a:off x="8665945" y="2138913"/>
            <a:ext cx="128683" cy="128683"/>
          </a:xfrm>
          <a:prstGeom prst="ellipse">
            <a:avLst/>
          </a:prstGeom>
          <a:noFill/>
          <a:ln w="38100">
            <a:solidFill>
              <a:srgbClr val="FBBD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p:cNvSpPr/>
          <p:nvPr/>
        </p:nvSpPr>
        <p:spPr>
          <a:xfrm>
            <a:off x="8653483" y="4964293"/>
            <a:ext cx="128683" cy="128683"/>
          </a:xfrm>
          <a:prstGeom prst="ellipse">
            <a:avLst/>
          </a:prstGeom>
          <a:noFill/>
          <a:ln w="38100">
            <a:solidFill>
              <a:srgbClr val="9DD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a:off x="3395127" y="4959570"/>
            <a:ext cx="128683" cy="128683"/>
          </a:xfrm>
          <a:prstGeom prst="ellipse">
            <a:avLst/>
          </a:prstGeom>
          <a:noFill/>
          <a:ln w="38100">
            <a:solidFill>
              <a:srgbClr val="AFA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TextBox 33"/>
          <p:cNvSpPr txBox="1"/>
          <p:nvPr/>
        </p:nvSpPr>
        <p:spPr>
          <a:xfrm>
            <a:off x="4953382" y="309660"/>
            <a:ext cx="2236510"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在此输入您的标题</a:t>
            </a:r>
            <a:endParaRPr lang="en-US" sz="2000" dirty="0">
              <a:solidFill>
                <a:schemeClr val="tx1">
                  <a:lumMod val="65000"/>
                  <a:lumOff val="35000"/>
                </a:schemeClr>
              </a:solidFill>
              <a:cs typeface="+mn-ea"/>
              <a:sym typeface="+mn-lt"/>
            </a:endParaRPr>
          </a:p>
        </p:txBody>
      </p:sp>
      <p:sp>
        <p:nvSpPr>
          <p:cNvPr id="91" name="Rectangle 23"/>
          <p:cNvSpPr/>
          <p:nvPr/>
        </p:nvSpPr>
        <p:spPr>
          <a:xfrm>
            <a:off x="4185605" y="791923"/>
            <a:ext cx="3917783" cy="461665"/>
          </a:xfrm>
          <a:prstGeom prst="rect">
            <a:avLst/>
          </a:prstGeom>
        </p:spPr>
        <p:txBody>
          <a:bodyPr wrap="square">
            <a:spAutoFit/>
          </a:bodyPr>
          <a:lstStyle/>
          <a:p>
            <a:pPr algn="ctr">
              <a:defRPr/>
            </a:pPr>
            <a:r>
              <a:rPr lang="en-US" sz="800" noProof="1">
                <a:solidFill>
                  <a:schemeClr val="bg1">
                    <a:lumMod val="65000"/>
                  </a:schemeClr>
                </a:solidFill>
                <a:cs typeface="+mn-ea"/>
                <a:sym typeface="+mn-lt"/>
              </a:rPr>
              <a:t>Lorem ipsum dolor sit amet, consectetur adipiscing elit </a:t>
            </a:r>
            <a:r>
              <a:rPr lang="en-US" altLang="zh-CN" sz="800" noProof="1">
                <a:solidFill>
                  <a:schemeClr val="bg1">
                    <a:lumMod val="65000"/>
                  </a:schemeClr>
                </a:solidFill>
                <a:cs typeface="+mn-ea"/>
                <a:sym typeface="+mn-lt"/>
              </a:rPr>
              <a:t>Lorem ipsum dolor sit amet, consectetur adipiscing elit</a:t>
            </a:r>
          </a:p>
          <a:p>
            <a:pPr algn="ctr" eaLnBrk="1" fontAlgn="auto" hangingPunct="1">
              <a:spcBef>
                <a:spcPts val="0"/>
              </a:spcBef>
              <a:spcAft>
                <a:spcPts val="0"/>
              </a:spcAft>
              <a:defRPr/>
            </a:pPr>
            <a:endParaRPr lang="en-US" sz="800" noProof="1">
              <a:solidFill>
                <a:schemeClr val="bg1">
                  <a:lumMod val="6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anim calcmode="lin" valueType="num">
                                      <p:cBhvr>
                                        <p:cTn id="13" dur="500" fill="hold"/>
                                        <p:tgtEl>
                                          <p:spTgt spid="91"/>
                                        </p:tgtEl>
                                        <p:attrNameLst>
                                          <p:attrName>ppt_x</p:attrName>
                                        </p:attrNameLst>
                                      </p:cBhvr>
                                      <p:tavLst>
                                        <p:tav tm="0">
                                          <p:val>
                                            <p:strVal val="#ppt_x"/>
                                          </p:val>
                                        </p:tav>
                                        <p:tav tm="100000">
                                          <p:val>
                                            <p:strVal val="#ppt_x"/>
                                          </p:val>
                                        </p:tav>
                                      </p:tavLst>
                                    </p:anim>
                                    <p:anim calcmode="lin" valueType="num">
                                      <p:cBhvr>
                                        <p:cTn id="14" dur="500" fill="hold"/>
                                        <p:tgtEl>
                                          <p:spTgt spid="91"/>
                                        </p:tgtEl>
                                        <p:attrNameLst>
                                          <p:attrName>ppt_y</p:attrName>
                                        </p:attrNameLst>
                                      </p:cBhvr>
                                      <p:tavLst>
                                        <p:tav tm="0">
                                          <p:val>
                                            <p:strVal val="#ppt_y+.1"/>
                                          </p:val>
                                        </p:tav>
                                        <p:tav tm="100000">
                                          <p:val>
                                            <p:strVal val="#ppt_y"/>
                                          </p:val>
                                        </p:tav>
                                      </p:tavLst>
                                    </p:anim>
                                  </p:childTnLst>
                                </p:cTn>
                              </p:par>
                            </p:childTnLst>
                          </p:cTn>
                        </p:par>
                        <p:par>
                          <p:cTn id="15" fill="hold">
                            <p:stCondLst>
                              <p:cond delay="850"/>
                            </p:stCondLst>
                            <p:childTnLst>
                              <p:par>
                                <p:cTn id="16" presetID="20" presetClass="entr" presetSubtype="0"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edge">
                                      <p:cBhvr>
                                        <p:cTn id="18" dur="2000"/>
                                        <p:tgtEl>
                                          <p:spTgt spid="57"/>
                                        </p:tgtEl>
                                      </p:cBhvr>
                                    </p:animEffect>
                                  </p:childTnLst>
                                </p:cTn>
                              </p:par>
                            </p:childTnLst>
                          </p:cTn>
                        </p:par>
                        <p:par>
                          <p:cTn id="19" fill="hold">
                            <p:stCondLst>
                              <p:cond delay="2850"/>
                            </p:stCondLst>
                            <p:childTnLst>
                              <p:par>
                                <p:cTn id="20" presetID="22" presetClass="entr" presetSubtype="2" fill="hold"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wipe(right)">
                                      <p:cBhvr>
                                        <p:cTn id="22" dur="500"/>
                                        <p:tgtEl>
                                          <p:spTgt spid="92"/>
                                        </p:tgtEl>
                                      </p:cBhvr>
                                    </p:animEffect>
                                  </p:childTnLst>
                                </p:cTn>
                              </p:par>
                            </p:childTnLst>
                          </p:cTn>
                        </p:par>
                        <p:par>
                          <p:cTn id="23" fill="hold">
                            <p:stCondLst>
                              <p:cond delay="3350"/>
                            </p:stCondLst>
                            <p:childTnLst>
                              <p:par>
                                <p:cTn id="24" presetID="23" presetClass="entr" presetSubtype="16" fill="hold" grpId="0" nodeType="afterEffect">
                                  <p:stCondLst>
                                    <p:cond delay="0"/>
                                  </p:stCondLst>
                                  <p:childTnLst>
                                    <p:set>
                                      <p:cBhvr>
                                        <p:cTn id="25" dur="1" fill="hold">
                                          <p:stCondLst>
                                            <p:cond delay="0"/>
                                          </p:stCondLst>
                                        </p:cTn>
                                        <p:tgtEl>
                                          <p:spTgt spid="86"/>
                                        </p:tgtEl>
                                        <p:attrNameLst>
                                          <p:attrName>style.visibility</p:attrName>
                                        </p:attrNameLst>
                                      </p:cBhvr>
                                      <p:to>
                                        <p:strVal val="visible"/>
                                      </p:to>
                                    </p:set>
                                    <p:anim calcmode="lin" valueType="num">
                                      <p:cBhvr>
                                        <p:cTn id="26" dur="500" fill="hold"/>
                                        <p:tgtEl>
                                          <p:spTgt spid="86"/>
                                        </p:tgtEl>
                                        <p:attrNameLst>
                                          <p:attrName>ppt_w</p:attrName>
                                        </p:attrNameLst>
                                      </p:cBhvr>
                                      <p:tavLst>
                                        <p:tav tm="0">
                                          <p:val>
                                            <p:fltVal val="0"/>
                                          </p:val>
                                        </p:tav>
                                        <p:tav tm="100000">
                                          <p:val>
                                            <p:strVal val="#ppt_w"/>
                                          </p:val>
                                        </p:tav>
                                      </p:tavLst>
                                    </p:anim>
                                    <p:anim calcmode="lin" valueType="num">
                                      <p:cBhvr>
                                        <p:cTn id="27" dur="500" fill="hold"/>
                                        <p:tgtEl>
                                          <p:spTgt spid="86"/>
                                        </p:tgtEl>
                                        <p:attrNameLst>
                                          <p:attrName>ppt_h</p:attrName>
                                        </p:attrNameLst>
                                      </p:cBhvr>
                                      <p:tavLst>
                                        <p:tav tm="0">
                                          <p:val>
                                            <p:fltVal val="0"/>
                                          </p:val>
                                        </p:tav>
                                        <p:tav tm="100000">
                                          <p:val>
                                            <p:strVal val="#ppt_h"/>
                                          </p:val>
                                        </p:tav>
                                      </p:tavLst>
                                    </p:anim>
                                  </p:childTnLst>
                                </p:cTn>
                              </p:par>
                            </p:childTnLst>
                          </p:cTn>
                        </p:par>
                        <p:par>
                          <p:cTn id="28" fill="hold">
                            <p:stCondLst>
                              <p:cond delay="3850"/>
                            </p:stCondLst>
                            <p:childTnLst>
                              <p:par>
                                <p:cTn id="29" presetID="47"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anim calcmode="lin" valueType="num">
                                      <p:cBhvr>
                                        <p:cTn id="32" dur="500" fill="hold"/>
                                        <p:tgtEl>
                                          <p:spTgt spid="54"/>
                                        </p:tgtEl>
                                        <p:attrNameLst>
                                          <p:attrName>ppt_x</p:attrName>
                                        </p:attrNameLst>
                                      </p:cBhvr>
                                      <p:tavLst>
                                        <p:tav tm="0">
                                          <p:val>
                                            <p:strVal val="#ppt_x"/>
                                          </p:val>
                                        </p:tav>
                                        <p:tav tm="100000">
                                          <p:val>
                                            <p:strVal val="#ppt_x"/>
                                          </p:val>
                                        </p:tav>
                                      </p:tavLst>
                                    </p:anim>
                                    <p:anim calcmode="lin" valueType="num">
                                      <p:cBhvr>
                                        <p:cTn id="33" dur="500" fill="hold"/>
                                        <p:tgtEl>
                                          <p:spTgt spid="5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anim calcmode="lin" valueType="num">
                                      <p:cBhvr>
                                        <p:cTn id="37" dur="500" fill="hold"/>
                                        <p:tgtEl>
                                          <p:spTgt spid="55"/>
                                        </p:tgtEl>
                                        <p:attrNameLst>
                                          <p:attrName>ppt_x</p:attrName>
                                        </p:attrNameLst>
                                      </p:cBhvr>
                                      <p:tavLst>
                                        <p:tav tm="0">
                                          <p:val>
                                            <p:strVal val="#ppt_x"/>
                                          </p:val>
                                        </p:tav>
                                        <p:tav tm="100000">
                                          <p:val>
                                            <p:strVal val="#ppt_x"/>
                                          </p:val>
                                        </p:tav>
                                      </p:tavLst>
                                    </p:anim>
                                    <p:anim calcmode="lin" valueType="num">
                                      <p:cBhvr>
                                        <p:cTn id="38" dur="500" fill="hold"/>
                                        <p:tgtEl>
                                          <p:spTgt spid="55"/>
                                        </p:tgtEl>
                                        <p:attrNameLst>
                                          <p:attrName>ppt_y</p:attrName>
                                        </p:attrNameLst>
                                      </p:cBhvr>
                                      <p:tavLst>
                                        <p:tav tm="0">
                                          <p:val>
                                            <p:strVal val="#ppt_y+.1"/>
                                          </p:val>
                                        </p:tav>
                                        <p:tav tm="100000">
                                          <p:val>
                                            <p:strVal val="#ppt_y"/>
                                          </p:val>
                                        </p:tav>
                                      </p:tavLst>
                                    </p:anim>
                                  </p:childTnLst>
                                </p:cTn>
                              </p:par>
                            </p:childTnLst>
                          </p:cTn>
                        </p:par>
                        <p:par>
                          <p:cTn id="39" fill="hold">
                            <p:stCondLst>
                              <p:cond delay="435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850"/>
                            </p:stCondLst>
                            <p:childTnLst>
                              <p:par>
                                <p:cTn id="44" presetID="23" presetClass="entr" presetSubtype="16" fill="hold" grpId="0" nodeType="afterEffect">
                                  <p:stCondLst>
                                    <p:cond delay="0"/>
                                  </p:stCondLst>
                                  <p:childTnLst>
                                    <p:set>
                                      <p:cBhvr>
                                        <p:cTn id="45" dur="1" fill="hold">
                                          <p:stCondLst>
                                            <p:cond delay="0"/>
                                          </p:stCondLst>
                                        </p:cTn>
                                        <p:tgtEl>
                                          <p:spTgt spid="87"/>
                                        </p:tgtEl>
                                        <p:attrNameLst>
                                          <p:attrName>style.visibility</p:attrName>
                                        </p:attrNameLst>
                                      </p:cBhvr>
                                      <p:to>
                                        <p:strVal val="visible"/>
                                      </p:to>
                                    </p:set>
                                    <p:anim calcmode="lin" valueType="num">
                                      <p:cBhvr>
                                        <p:cTn id="46" dur="500" fill="hold"/>
                                        <p:tgtEl>
                                          <p:spTgt spid="87"/>
                                        </p:tgtEl>
                                        <p:attrNameLst>
                                          <p:attrName>ppt_w</p:attrName>
                                        </p:attrNameLst>
                                      </p:cBhvr>
                                      <p:tavLst>
                                        <p:tav tm="0">
                                          <p:val>
                                            <p:fltVal val="0"/>
                                          </p:val>
                                        </p:tav>
                                        <p:tav tm="100000">
                                          <p:val>
                                            <p:strVal val="#ppt_w"/>
                                          </p:val>
                                        </p:tav>
                                      </p:tavLst>
                                    </p:anim>
                                    <p:anim calcmode="lin" valueType="num">
                                      <p:cBhvr>
                                        <p:cTn id="47" dur="500" fill="hold"/>
                                        <p:tgtEl>
                                          <p:spTgt spid="87"/>
                                        </p:tgtEl>
                                        <p:attrNameLst>
                                          <p:attrName>ppt_h</p:attrName>
                                        </p:attrNameLst>
                                      </p:cBhvr>
                                      <p:tavLst>
                                        <p:tav tm="0">
                                          <p:val>
                                            <p:fltVal val="0"/>
                                          </p:val>
                                        </p:tav>
                                        <p:tav tm="100000">
                                          <p:val>
                                            <p:strVal val="#ppt_h"/>
                                          </p:val>
                                        </p:tav>
                                      </p:tavLst>
                                    </p:anim>
                                  </p:childTnLst>
                                </p:cTn>
                              </p:par>
                            </p:childTnLst>
                          </p:cTn>
                        </p:par>
                        <p:par>
                          <p:cTn id="48" fill="hold">
                            <p:stCondLst>
                              <p:cond delay="5350"/>
                            </p:stCondLst>
                            <p:childTnLst>
                              <p:par>
                                <p:cTn id="49" presetID="47"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anim calcmode="lin" valueType="num">
                                      <p:cBhvr>
                                        <p:cTn id="52" dur="500" fill="hold"/>
                                        <p:tgtEl>
                                          <p:spTgt spid="48"/>
                                        </p:tgtEl>
                                        <p:attrNameLst>
                                          <p:attrName>ppt_x</p:attrName>
                                        </p:attrNameLst>
                                      </p:cBhvr>
                                      <p:tavLst>
                                        <p:tav tm="0">
                                          <p:val>
                                            <p:strVal val="#ppt_x"/>
                                          </p:val>
                                        </p:tav>
                                        <p:tav tm="100000">
                                          <p:val>
                                            <p:strVal val="#ppt_x"/>
                                          </p:val>
                                        </p:tav>
                                      </p:tavLst>
                                    </p:anim>
                                    <p:anim calcmode="lin" valueType="num">
                                      <p:cBhvr>
                                        <p:cTn id="53" dur="500" fill="hold"/>
                                        <p:tgtEl>
                                          <p:spTgt spid="4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anim calcmode="lin" valueType="num">
                                      <p:cBhvr>
                                        <p:cTn id="57" dur="500" fill="hold"/>
                                        <p:tgtEl>
                                          <p:spTgt spid="49"/>
                                        </p:tgtEl>
                                        <p:attrNameLst>
                                          <p:attrName>ppt_x</p:attrName>
                                        </p:attrNameLst>
                                      </p:cBhvr>
                                      <p:tavLst>
                                        <p:tav tm="0">
                                          <p:val>
                                            <p:strVal val="#ppt_x"/>
                                          </p:val>
                                        </p:tav>
                                        <p:tav tm="100000">
                                          <p:val>
                                            <p:strVal val="#ppt_x"/>
                                          </p:val>
                                        </p:tav>
                                      </p:tavLst>
                                    </p:anim>
                                    <p:anim calcmode="lin" valueType="num">
                                      <p:cBhvr>
                                        <p:cTn id="58" dur="500" fill="hold"/>
                                        <p:tgtEl>
                                          <p:spTgt spid="49"/>
                                        </p:tgtEl>
                                        <p:attrNameLst>
                                          <p:attrName>ppt_y</p:attrName>
                                        </p:attrNameLst>
                                      </p:cBhvr>
                                      <p:tavLst>
                                        <p:tav tm="0">
                                          <p:val>
                                            <p:strVal val="#ppt_y+.1"/>
                                          </p:val>
                                        </p:tav>
                                        <p:tav tm="100000">
                                          <p:val>
                                            <p:strVal val="#ppt_y"/>
                                          </p:val>
                                        </p:tav>
                                      </p:tavLst>
                                    </p:anim>
                                  </p:childTnLst>
                                </p:cTn>
                              </p:par>
                            </p:childTnLst>
                          </p:cTn>
                        </p:par>
                        <p:par>
                          <p:cTn id="59" fill="hold">
                            <p:stCondLst>
                              <p:cond delay="5850"/>
                            </p:stCondLst>
                            <p:childTnLst>
                              <p:par>
                                <p:cTn id="60" presetID="22" presetClass="entr" presetSubtype="2" fill="hold" nodeType="after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wipe(right)">
                                      <p:cBhvr>
                                        <p:cTn id="62" dur="500"/>
                                        <p:tgtEl>
                                          <p:spTgt spid="95"/>
                                        </p:tgtEl>
                                      </p:cBhvr>
                                    </p:animEffect>
                                  </p:childTnLst>
                                </p:cTn>
                              </p:par>
                            </p:childTnLst>
                          </p:cTn>
                        </p:par>
                        <p:par>
                          <p:cTn id="63" fill="hold">
                            <p:stCondLst>
                              <p:cond delay="6350"/>
                            </p:stCondLst>
                            <p:childTnLst>
                              <p:par>
                                <p:cTn id="64" presetID="23" presetClass="entr" presetSubtype="16" fill="hold" grpId="0" nodeType="afterEffect">
                                  <p:stCondLst>
                                    <p:cond delay="0"/>
                                  </p:stCondLst>
                                  <p:childTnLst>
                                    <p:set>
                                      <p:cBhvr>
                                        <p:cTn id="65" dur="1" fill="hold">
                                          <p:stCondLst>
                                            <p:cond delay="0"/>
                                          </p:stCondLst>
                                        </p:cTn>
                                        <p:tgtEl>
                                          <p:spTgt spid="89"/>
                                        </p:tgtEl>
                                        <p:attrNameLst>
                                          <p:attrName>style.visibility</p:attrName>
                                        </p:attrNameLst>
                                      </p:cBhvr>
                                      <p:to>
                                        <p:strVal val="visible"/>
                                      </p:to>
                                    </p:set>
                                    <p:anim calcmode="lin" valueType="num">
                                      <p:cBhvr>
                                        <p:cTn id="66" dur="500" fill="hold"/>
                                        <p:tgtEl>
                                          <p:spTgt spid="89"/>
                                        </p:tgtEl>
                                        <p:attrNameLst>
                                          <p:attrName>ppt_w</p:attrName>
                                        </p:attrNameLst>
                                      </p:cBhvr>
                                      <p:tavLst>
                                        <p:tav tm="0">
                                          <p:val>
                                            <p:fltVal val="0"/>
                                          </p:val>
                                        </p:tav>
                                        <p:tav tm="100000">
                                          <p:val>
                                            <p:strVal val="#ppt_w"/>
                                          </p:val>
                                        </p:tav>
                                      </p:tavLst>
                                    </p:anim>
                                    <p:anim calcmode="lin" valueType="num">
                                      <p:cBhvr>
                                        <p:cTn id="67" dur="500" fill="hold"/>
                                        <p:tgtEl>
                                          <p:spTgt spid="89"/>
                                        </p:tgtEl>
                                        <p:attrNameLst>
                                          <p:attrName>ppt_h</p:attrName>
                                        </p:attrNameLst>
                                      </p:cBhvr>
                                      <p:tavLst>
                                        <p:tav tm="0">
                                          <p:val>
                                            <p:fltVal val="0"/>
                                          </p:val>
                                        </p:tav>
                                        <p:tav tm="100000">
                                          <p:val>
                                            <p:strVal val="#ppt_h"/>
                                          </p:val>
                                        </p:tav>
                                      </p:tavLst>
                                    </p:anim>
                                  </p:childTnLst>
                                </p:cTn>
                              </p:par>
                            </p:childTnLst>
                          </p:cTn>
                        </p:par>
                        <p:par>
                          <p:cTn id="68" fill="hold">
                            <p:stCondLst>
                              <p:cond delay="6850"/>
                            </p:stCondLst>
                            <p:childTnLst>
                              <p:par>
                                <p:cTn id="69" presetID="47"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anim calcmode="lin" valueType="num">
                                      <p:cBhvr>
                                        <p:cTn id="72" dur="500" fill="hold"/>
                                        <p:tgtEl>
                                          <p:spTgt spid="52"/>
                                        </p:tgtEl>
                                        <p:attrNameLst>
                                          <p:attrName>ppt_x</p:attrName>
                                        </p:attrNameLst>
                                      </p:cBhvr>
                                      <p:tavLst>
                                        <p:tav tm="0">
                                          <p:val>
                                            <p:strVal val="#ppt_x"/>
                                          </p:val>
                                        </p:tav>
                                        <p:tav tm="100000">
                                          <p:val>
                                            <p:strVal val="#ppt_x"/>
                                          </p:val>
                                        </p:tav>
                                      </p:tavLst>
                                    </p:anim>
                                    <p:anim calcmode="lin" valueType="num">
                                      <p:cBhvr>
                                        <p:cTn id="73" dur="500" fill="hold"/>
                                        <p:tgtEl>
                                          <p:spTgt spid="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anim calcmode="lin" valueType="num">
                                      <p:cBhvr>
                                        <p:cTn id="77" dur="500" fill="hold"/>
                                        <p:tgtEl>
                                          <p:spTgt spid="53"/>
                                        </p:tgtEl>
                                        <p:attrNameLst>
                                          <p:attrName>ppt_x</p:attrName>
                                        </p:attrNameLst>
                                      </p:cBhvr>
                                      <p:tavLst>
                                        <p:tav tm="0">
                                          <p:val>
                                            <p:strVal val="#ppt_x"/>
                                          </p:val>
                                        </p:tav>
                                        <p:tav tm="100000">
                                          <p:val>
                                            <p:strVal val="#ppt_x"/>
                                          </p:val>
                                        </p:tav>
                                      </p:tavLst>
                                    </p:anim>
                                    <p:anim calcmode="lin" valueType="num">
                                      <p:cBhvr>
                                        <p:cTn id="78" dur="500" fill="hold"/>
                                        <p:tgtEl>
                                          <p:spTgt spid="53"/>
                                        </p:tgtEl>
                                        <p:attrNameLst>
                                          <p:attrName>ppt_y</p:attrName>
                                        </p:attrNameLst>
                                      </p:cBhvr>
                                      <p:tavLst>
                                        <p:tav tm="0">
                                          <p:val>
                                            <p:strVal val="#ppt_y+.1"/>
                                          </p:val>
                                        </p:tav>
                                        <p:tav tm="100000">
                                          <p:val>
                                            <p:strVal val="#ppt_y"/>
                                          </p:val>
                                        </p:tav>
                                      </p:tavLst>
                                    </p:anim>
                                  </p:childTnLst>
                                </p:cTn>
                              </p:par>
                            </p:childTnLst>
                          </p:cTn>
                        </p:par>
                        <p:par>
                          <p:cTn id="79" fill="hold">
                            <p:stCondLst>
                              <p:cond delay="7350"/>
                            </p:stCondLst>
                            <p:childTnLst>
                              <p:par>
                                <p:cTn id="80" presetID="22" presetClass="entr" presetSubtype="8" fill="hold"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ipe(left)">
                                      <p:cBhvr>
                                        <p:cTn id="82" dur="500"/>
                                        <p:tgtEl>
                                          <p:spTgt spid="94"/>
                                        </p:tgtEl>
                                      </p:cBhvr>
                                    </p:animEffect>
                                  </p:childTnLst>
                                </p:cTn>
                              </p:par>
                            </p:childTnLst>
                          </p:cTn>
                        </p:par>
                        <p:par>
                          <p:cTn id="83" fill="hold">
                            <p:stCondLst>
                              <p:cond delay="7850"/>
                            </p:stCondLst>
                            <p:childTnLst>
                              <p:par>
                                <p:cTn id="84" presetID="23" presetClass="entr" presetSubtype="16" fill="hold" grpId="0" nodeType="afterEffect">
                                  <p:stCondLst>
                                    <p:cond delay="0"/>
                                  </p:stCondLst>
                                  <p:childTnLst>
                                    <p:set>
                                      <p:cBhvr>
                                        <p:cTn id="85" dur="1" fill="hold">
                                          <p:stCondLst>
                                            <p:cond delay="0"/>
                                          </p:stCondLst>
                                        </p:cTn>
                                        <p:tgtEl>
                                          <p:spTgt spid="88"/>
                                        </p:tgtEl>
                                        <p:attrNameLst>
                                          <p:attrName>style.visibility</p:attrName>
                                        </p:attrNameLst>
                                      </p:cBhvr>
                                      <p:to>
                                        <p:strVal val="visible"/>
                                      </p:to>
                                    </p:set>
                                    <p:anim calcmode="lin" valueType="num">
                                      <p:cBhvr>
                                        <p:cTn id="86" dur="500" fill="hold"/>
                                        <p:tgtEl>
                                          <p:spTgt spid="88"/>
                                        </p:tgtEl>
                                        <p:attrNameLst>
                                          <p:attrName>ppt_w</p:attrName>
                                        </p:attrNameLst>
                                      </p:cBhvr>
                                      <p:tavLst>
                                        <p:tav tm="0">
                                          <p:val>
                                            <p:fltVal val="0"/>
                                          </p:val>
                                        </p:tav>
                                        <p:tav tm="100000">
                                          <p:val>
                                            <p:strVal val="#ppt_w"/>
                                          </p:val>
                                        </p:tav>
                                      </p:tavLst>
                                    </p:anim>
                                    <p:anim calcmode="lin" valueType="num">
                                      <p:cBhvr>
                                        <p:cTn id="87" dur="500" fill="hold"/>
                                        <p:tgtEl>
                                          <p:spTgt spid="88"/>
                                        </p:tgtEl>
                                        <p:attrNameLst>
                                          <p:attrName>ppt_h</p:attrName>
                                        </p:attrNameLst>
                                      </p:cBhvr>
                                      <p:tavLst>
                                        <p:tav tm="0">
                                          <p:val>
                                            <p:fltVal val="0"/>
                                          </p:val>
                                        </p:tav>
                                        <p:tav tm="100000">
                                          <p:val>
                                            <p:strVal val="#ppt_h"/>
                                          </p:val>
                                        </p:tav>
                                      </p:tavLst>
                                    </p:anim>
                                  </p:childTnLst>
                                </p:cTn>
                              </p:par>
                            </p:childTnLst>
                          </p:cTn>
                        </p:par>
                        <p:par>
                          <p:cTn id="88" fill="hold">
                            <p:stCondLst>
                              <p:cond delay="8350"/>
                            </p:stCondLst>
                            <p:childTnLst>
                              <p:par>
                                <p:cTn id="89" presetID="47" presetClass="entr" presetSubtype="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500"/>
                                        <p:tgtEl>
                                          <p:spTgt spid="50"/>
                                        </p:tgtEl>
                                      </p:cBhvr>
                                    </p:animEffect>
                                    <p:anim calcmode="lin" valueType="num">
                                      <p:cBhvr>
                                        <p:cTn id="92" dur="500" fill="hold"/>
                                        <p:tgtEl>
                                          <p:spTgt spid="50"/>
                                        </p:tgtEl>
                                        <p:attrNameLst>
                                          <p:attrName>ppt_x</p:attrName>
                                        </p:attrNameLst>
                                      </p:cBhvr>
                                      <p:tavLst>
                                        <p:tav tm="0">
                                          <p:val>
                                            <p:strVal val="#ppt_x"/>
                                          </p:val>
                                        </p:tav>
                                        <p:tav tm="100000">
                                          <p:val>
                                            <p:strVal val="#ppt_x"/>
                                          </p:val>
                                        </p:tav>
                                      </p:tavLst>
                                    </p:anim>
                                    <p:anim calcmode="lin" valueType="num">
                                      <p:cBhvr>
                                        <p:cTn id="93" dur="500" fill="hold"/>
                                        <p:tgtEl>
                                          <p:spTgt spid="5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500"/>
                                        <p:tgtEl>
                                          <p:spTgt spid="51"/>
                                        </p:tgtEl>
                                      </p:cBhvr>
                                    </p:animEffect>
                                    <p:anim calcmode="lin" valueType="num">
                                      <p:cBhvr>
                                        <p:cTn id="97" dur="500" fill="hold"/>
                                        <p:tgtEl>
                                          <p:spTgt spid="51"/>
                                        </p:tgtEl>
                                        <p:attrNameLst>
                                          <p:attrName>ppt_x</p:attrName>
                                        </p:attrNameLst>
                                      </p:cBhvr>
                                      <p:tavLst>
                                        <p:tav tm="0">
                                          <p:val>
                                            <p:strVal val="#ppt_x"/>
                                          </p:val>
                                        </p:tav>
                                        <p:tav tm="100000">
                                          <p:val>
                                            <p:strVal val="#ppt_x"/>
                                          </p:val>
                                        </p:tav>
                                      </p:tavLst>
                                    </p:anim>
                                    <p:anim calcmode="lin" valueType="num">
                                      <p:cBhvr>
                                        <p:cTn id="9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P spid="55" grpId="0"/>
      <p:bldP spid="86" grpId="0" animBg="1"/>
      <p:bldP spid="87" grpId="0" animBg="1"/>
      <p:bldP spid="88" grpId="0" animBg="1"/>
      <p:bldP spid="89" grpId="0" animBg="1"/>
      <p:bldP spid="90"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2317" t="1586" r="22303"/>
          <a:stretch>
            <a:fillRect/>
          </a:stretch>
        </p:blipFill>
        <p:spPr>
          <a:xfrm rot="652526" flipH="1">
            <a:off x="2884052" y="2047204"/>
            <a:ext cx="1650818" cy="220022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9597" t="20652" r="1427" b="157"/>
          <a:stretch>
            <a:fillRect/>
          </a:stretch>
        </p:blipFill>
        <p:spPr>
          <a:xfrm rot="239788" flipH="1">
            <a:off x="4985577" y="2449471"/>
            <a:ext cx="1649038" cy="22015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8547" t="2761" r="22856" b="2756"/>
          <a:stretch>
            <a:fillRect/>
          </a:stretch>
        </p:blipFill>
        <p:spPr>
          <a:xfrm rot="20326541" flipH="1">
            <a:off x="711310" y="1615198"/>
            <a:ext cx="1649039" cy="213739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30375" t="947" r="20681" b="1041"/>
          <a:stretch>
            <a:fillRect/>
          </a:stretch>
        </p:blipFill>
        <p:spPr>
          <a:xfrm rot="21063258" flipH="1">
            <a:off x="7191062" y="2211266"/>
            <a:ext cx="1649039" cy="209026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42165" r="7763"/>
          <a:stretch>
            <a:fillRect/>
          </a:stretch>
        </p:blipFill>
        <p:spPr>
          <a:xfrm rot="672632" flipH="1">
            <a:off x="9190816" y="1880283"/>
            <a:ext cx="1653518" cy="220152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图片 8"/>
          <p:cNvPicPr>
            <a:picLocks noChangeAspect="1"/>
          </p:cNvPicPr>
          <p:nvPr/>
        </p:nvPicPr>
        <p:blipFill>
          <a:blip r:embed="rId8"/>
          <a:stretch>
            <a:fillRect/>
          </a:stretch>
        </p:blipFill>
        <p:spPr>
          <a:xfrm rot="170394">
            <a:off x="-78170" y="-77158"/>
            <a:ext cx="12238326" cy="2589284"/>
          </a:xfrm>
          <a:prstGeom prst="rect">
            <a:avLst/>
          </a:prstGeom>
        </p:spPr>
      </p:pic>
      <p:pic>
        <p:nvPicPr>
          <p:cNvPr id="10" name="图片 9"/>
          <p:cNvPicPr>
            <a:picLocks noChangeAspect="1"/>
          </p:cNvPicPr>
          <p:nvPr/>
        </p:nvPicPr>
        <p:blipFill>
          <a:blip r:embed="rId9"/>
          <a:stretch>
            <a:fillRect/>
          </a:stretch>
        </p:blipFill>
        <p:spPr>
          <a:xfrm>
            <a:off x="9638473" y="4351233"/>
            <a:ext cx="1988319" cy="2377069"/>
          </a:xfrm>
          <a:prstGeom prst="rect">
            <a:avLst/>
          </a:prstGeom>
        </p:spPr>
      </p:pic>
      <p:sp>
        <p:nvSpPr>
          <p:cNvPr id="14" name="Rectangle 23"/>
          <p:cNvSpPr/>
          <p:nvPr/>
        </p:nvSpPr>
        <p:spPr>
          <a:xfrm>
            <a:off x="1428294" y="5962088"/>
            <a:ext cx="8545677" cy="338554"/>
          </a:xfrm>
          <a:prstGeom prst="rect">
            <a:avLst/>
          </a:prstGeom>
        </p:spPr>
        <p:txBody>
          <a:bodyPr wrap="square">
            <a:spAutoFit/>
          </a:bodyPr>
          <a:lstStyle/>
          <a:p>
            <a:pPr>
              <a:defRPr/>
            </a:pPr>
            <a:r>
              <a:rPr lang="en-US" sz="800" noProof="1">
                <a:solidFill>
                  <a:schemeClr val="bg1">
                    <a:lumMod val="75000"/>
                  </a:schemeClr>
                </a:solidFill>
                <a:cs typeface="+mn-ea"/>
                <a:sym typeface="+mn-lt"/>
              </a:rPr>
              <a:t>Lorem ipsum dolor sit amet, consectetur adipiscing elit </a:t>
            </a:r>
            <a:r>
              <a:rPr lang="en-US" altLang="zh-CN" sz="800" noProof="1">
                <a:solidFill>
                  <a:schemeClr val="bg1">
                    <a:lumMod val="75000"/>
                  </a:schemeClr>
                </a:solidFill>
                <a:cs typeface="+mn-ea"/>
                <a:sym typeface="+mn-lt"/>
              </a:rPr>
              <a:t>Lorem ipsum dolor sit amet, consectetur adipiscing elit.Lorem ipsum dolor sit amet, consectetur adipiscing elit. Nulla imperdiet volutpat dui at fermentum. Lorem ipsum dolor sit amet, consectetur adipiscing elit. Nulla imperdiet volutpat dui at fermentum.Lorem ipsum dolor sit amet</a:t>
            </a:r>
            <a:endParaRPr lang="en-US" sz="800" noProof="1">
              <a:solidFill>
                <a:schemeClr val="bg1">
                  <a:lumMod val="75000"/>
                </a:schemeClr>
              </a:solidFill>
              <a:cs typeface="+mn-ea"/>
              <a:sym typeface="+mn-lt"/>
            </a:endParaRPr>
          </a:p>
        </p:txBody>
      </p:sp>
      <p:pic>
        <p:nvPicPr>
          <p:cNvPr id="17" name="图片 16"/>
          <p:cNvPicPr>
            <a:picLocks noChangeAspect="1"/>
          </p:cNvPicPr>
          <p:nvPr/>
        </p:nvPicPr>
        <p:blipFill>
          <a:blip r:embed="rId10"/>
          <a:stretch>
            <a:fillRect/>
          </a:stretch>
        </p:blipFill>
        <p:spPr>
          <a:xfrm>
            <a:off x="380346" y="5459263"/>
            <a:ext cx="1047948" cy="813666"/>
          </a:xfrm>
          <a:prstGeom prst="rect">
            <a:avLst/>
          </a:prstGeom>
        </p:spPr>
      </p:pic>
      <p:sp>
        <p:nvSpPr>
          <p:cNvPr id="18" name="TextBox 33"/>
          <p:cNvSpPr txBox="1"/>
          <p:nvPr/>
        </p:nvSpPr>
        <p:spPr>
          <a:xfrm>
            <a:off x="1407249" y="5459263"/>
            <a:ext cx="2646879" cy="461665"/>
          </a:xfrm>
          <a:prstGeom prst="rect">
            <a:avLst/>
          </a:prstGeom>
          <a:noFill/>
        </p:spPr>
        <p:txBody>
          <a:bodyPr wrap="none" rtlCol="0">
            <a:spAutoFit/>
          </a:bodyPr>
          <a:lstStyle/>
          <a:p>
            <a:pPr algn="ctr"/>
            <a:r>
              <a:rPr lang="zh-CN" altLang="en-US" sz="2400" dirty="0">
                <a:solidFill>
                  <a:srgbClr val="F28D67"/>
                </a:solidFill>
                <a:cs typeface="+mn-ea"/>
                <a:sym typeface="+mn-lt"/>
              </a:rPr>
              <a:t>在此输入您的标题</a:t>
            </a:r>
            <a:endParaRPr lang="en-US" sz="2400" dirty="0">
              <a:solidFill>
                <a:srgbClr val="F28D67"/>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900" decel="100000" fill="hold"/>
                                        <p:tgtEl>
                                          <p:spTgt spid="3"/>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37"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1" fill="hold">
                            <p:stCondLst>
                              <p:cond delay="4000"/>
                            </p:stCondLst>
                            <p:childTnLst>
                              <p:par>
                                <p:cTn id="32" presetID="37"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900" decel="100000" fill="hold"/>
                                        <p:tgtEl>
                                          <p:spTgt spid="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8" fill="hold">
                            <p:stCondLst>
                              <p:cond delay="5000"/>
                            </p:stCondLst>
                            <p:childTnLst>
                              <p:par>
                                <p:cTn id="39" presetID="37"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anim calcmode="lin" valueType="num">
                                      <p:cBhvr>
                                        <p:cTn id="60" dur="500" fill="hold"/>
                                        <p:tgtEl>
                                          <p:spTgt spid="14"/>
                                        </p:tgtEl>
                                        <p:attrNameLst>
                                          <p:attrName>ppt_x</p:attrName>
                                        </p:attrNameLst>
                                      </p:cBhvr>
                                      <p:tavLst>
                                        <p:tav tm="0">
                                          <p:val>
                                            <p:strVal val="#ppt_x"/>
                                          </p:val>
                                        </p:tav>
                                        <p:tav tm="100000">
                                          <p:val>
                                            <p:strVal val="#ppt_x"/>
                                          </p:val>
                                        </p:tav>
                                      </p:tavLst>
                                    </p:anim>
                                    <p:anim calcmode="lin" valueType="num">
                                      <p:cBhvr>
                                        <p:cTn id="61" dur="50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7849"/>
                            </p:stCondLst>
                            <p:childTnLst>
                              <p:par>
                                <p:cTn id="63" presetID="22" presetClass="entr" presetSubtype="4"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38125" y="0"/>
            <a:ext cx="11739564" cy="6858000"/>
            <a:chOff x="238125" y="0"/>
            <a:chExt cx="11739564" cy="6858000"/>
          </a:xfrm>
          <a:solidFill>
            <a:srgbClr val="FFD571">
              <a:alpha val="10000"/>
            </a:srgbClr>
          </a:solidFill>
        </p:grpSpPr>
        <p:sp>
          <p:nvSpPr>
            <p:cNvPr id="13" name="矩形 12"/>
            <p:cNvSpPr/>
            <p:nvPr/>
          </p:nvSpPr>
          <p:spPr>
            <a:xfrm>
              <a:off x="23812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6096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98107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135255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72402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20955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24765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284797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321945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358616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39576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432911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470058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507206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54435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58245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619601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656748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695325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73247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a:off x="769620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806767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843915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88106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91916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956310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993457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1030128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a:off x="10672764"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104423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11415714"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1178718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8" name="图片 7"/>
          <p:cNvPicPr>
            <a:picLocks noChangeAspect="1"/>
          </p:cNvPicPr>
          <p:nvPr/>
        </p:nvPicPr>
        <p:blipFill>
          <a:blip r:embed="rId3"/>
          <a:stretch>
            <a:fillRect/>
          </a:stretch>
        </p:blipFill>
        <p:spPr>
          <a:xfrm>
            <a:off x="8009232" y="-519625"/>
            <a:ext cx="4386378" cy="1803479"/>
          </a:xfrm>
          <a:prstGeom prst="rect">
            <a:avLst/>
          </a:prstGeom>
        </p:spPr>
      </p:pic>
      <p:pic>
        <p:nvPicPr>
          <p:cNvPr id="10" name="图片 9"/>
          <p:cNvPicPr>
            <a:picLocks noChangeAspect="1"/>
          </p:cNvPicPr>
          <p:nvPr/>
        </p:nvPicPr>
        <p:blipFill>
          <a:blip r:embed="rId4"/>
          <a:stretch>
            <a:fillRect/>
          </a:stretch>
        </p:blipFill>
        <p:spPr>
          <a:xfrm>
            <a:off x="-734015" y="-206432"/>
            <a:ext cx="5161259" cy="1803479"/>
          </a:xfrm>
          <a:prstGeom prst="rect">
            <a:avLst/>
          </a:prstGeom>
        </p:spPr>
      </p:pic>
      <p:pic>
        <p:nvPicPr>
          <p:cNvPr id="17" name="图片 16"/>
          <p:cNvPicPr>
            <a:picLocks noChangeAspect="1"/>
          </p:cNvPicPr>
          <p:nvPr/>
        </p:nvPicPr>
        <p:blipFill>
          <a:blip r:embed="rId5"/>
          <a:stretch>
            <a:fillRect/>
          </a:stretch>
        </p:blipFill>
        <p:spPr>
          <a:xfrm>
            <a:off x="0" y="3947684"/>
            <a:ext cx="12192000" cy="153034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9653" y="392806"/>
            <a:ext cx="3368547" cy="3487437"/>
          </a:xfrm>
          <a:prstGeom prst="rect">
            <a:avLst/>
          </a:prstGeom>
        </p:spPr>
      </p:pic>
      <p:pic>
        <p:nvPicPr>
          <p:cNvPr id="11" name="图片 10"/>
          <p:cNvPicPr>
            <a:picLocks noChangeAspect="1"/>
          </p:cNvPicPr>
          <p:nvPr/>
        </p:nvPicPr>
        <p:blipFill>
          <a:blip r:embed="rId7"/>
          <a:stretch>
            <a:fillRect/>
          </a:stretch>
        </p:blipFill>
        <p:spPr>
          <a:xfrm>
            <a:off x="4031053" y="3471883"/>
            <a:ext cx="3924367" cy="2481943"/>
          </a:xfrm>
          <a:prstGeom prst="rect">
            <a:avLst/>
          </a:prstGeom>
        </p:spPr>
      </p:pic>
      <p:sp>
        <p:nvSpPr>
          <p:cNvPr id="16" name="文本框 15"/>
          <p:cNvSpPr txBox="1"/>
          <p:nvPr/>
        </p:nvSpPr>
        <p:spPr>
          <a:xfrm>
            <a:off x="4031053" y="3933556"/>
            <a:ext cx="3814618" cy="646331"/>
          </a:xfrm>
          <a:prstGeom prst="rect">
            <a:avLst/>
          </a:prstGeom>
          <a:noFill/>
        </p:spPr>
        <p:txBody>
          <a:bodyPr wrap="square" rtlCol="0">
            <a:spAutoFit/>
          </a:bodyPr>
          <a:lstStyle/>
          <a:p>
            <a:pPr algn="ctr"/>
            <a:r>
              <a:rPr lang="en-US" altLang="zh-CN" sz="3600" spc="-150" dirty="0">
                <a:solidFill>
                  <a:srgbClr val="F13413"/>
                </a:solidFill>
                <a:cs typeface="+mn-ea"/>
                <a:sym typeface="+mn-lt"/>
              </a:rPr>
              <a:t>Part 02</a:t>
            </a:r>
            <a:endParaRPr lang="zh-CN" altLang="en-US" sz="3600" spc="-150" dirty="0">
              <a:solidFill>
                <a:srgbClr val="F13413"/>
              </a:solidFill>
              <a:cs typeface="+mn-ea"/>
              <a:sym typeface="+mn-lt"/>
            </a:endParaRPr>
          </a:p>
        </p:txBody>
      </p:sp>
      <p:sp>
        <p:nvSpPr>
          <p:cNvPr id="18" name="Rectangle 70"/>
          <p:cNvSpPr>
            <a:spLocks noChangeArrowheads="1"/>
          </p:cNvSpPr>
          <p:nvPr/>
        </p:nvSpPr>
        <p:spPr bwMode="auto">
          <a:xfrm>
            <a:off x="4820886" y="4611591"/>
            <a:ext cx="2230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zh-CN" altLang="en-US" sz="1600" noProof="1">
                <a:solidFill>
                  <a:srgbClr val="7A6A56"/>
                </a:solidFill>
                <a:latin typeface="+mn-lt"/>
                <a:cs typeface="+mn-ea"/>
                <a:sym typeface="+mn-lt"/>
              </a:rPr>
              <a:t>第二部分标题</a:t>
            </a:r>
            <a:endParaRPr lang="en-US" altLang="zh-CN" sz="1600" noProof="1">
              <a:solidFill>
                <a:srgbClr val="7A6A56"/>
              </a:solidFill>
              <a:latin typeface="+mn-lt"/>
              <a:cs typeface="+mn-ea"/>
              <a:sym typeface="+mn-lt"/>
            </a:endParaRPr>
          </a:p>
        </p:txBody>
      </p:sp>
      <p:sp>
        <p:nvSpPr>
          <p:cNvPr id="19" name="Rectangle 23"/>
          <p:cNvSpPr/>
          <p:nvPr/>
        </p:nvSpPr>
        <p:spPr>
          <a:xfrm>
            <a:off x="4323665" y="4950145"/>
            <a:ext cx="3224535" cy="338554"/>
          </a:xfrm>
          <a:prstGeom prst="rect">
            <a:avLst/>
          </a:prstGeom>
        </p:spPr>
        <p:txBody>
          <a:bodyPr wrap="square">
            <a:spAutoFit/>
          </a:bodyPr>
          <a:lstStyle/>
          <a:p>
            <a:pPr algn="ctr" eaLnBrk="1" fontAlgn="auto" hangingPunct="1">
              <a:spcBef>
                <a:spcPts val="0"/>
              </a:spcBef>
              <a:spcAft>
                <a:spcPts val="0"/>
              </a:spcAft>
              <a:defRPr/>
            </a:pPr>
            <a:r>
              <a:rPr lang="en-US" sz="800" noProof="1">
                <a:solidFill>
                  <a:schemeClr val="bg1">
                    <a:lumMod val="65000"/>
                  </a:schemeClr>
                </a:solidFill>
                <a:cs typeface="+mn-ea"/>
                <a:sym typeface="+mn-lt"/>
              </a:rPr>
              <a:t>Lorem ipsum dolor sit amet, consectetur adipiscing elit. Nulla imperdiet volutpat dui at fermentum.</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7"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299"/>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3049"/>
                            </p:stCondLst>
                            <p:childTnLst>
                              <p:par>
                                <p:cTn id="36" presetID="42"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EC438D5-9BBD-44DA-86BE-5B04BB22D9ED"/>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可爱动物ppt模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ibvcvpg">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1761</Words>
  <Application>Microsoft Office PowerPoint</Application>
  <PresentationFormat>宽屏</PresentationFormat>
  <Paragraphs>158</Paragraphs>
  <Slides>22</Slides>
  <Notes>22</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22</vt:i4>
      </vt:variant>
    </vt:vector>
  </HeadingPairs>
  <TitlesOfParts>
    <vt:vector size="28" baseType="lpstr">
      <vt:lpstr>等线</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https:/www.ypppt.com</cp:keywords>
  <cp:lastModifiedBy>天 下</cp:lastModifiedBy>
  <cp:revision>12</cp:revision>
  <dcterms:created xsi:type="dcterms:W3CDTF">2017-03-13T01:56:00Z</dcterms:created>
  <dcterms:modified xsi:type="dcterms:W3CDTF">2021-02-19T07:36:07Z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