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086" r:id="rId2"/>
    <p:sldId id="3087" r:id="rId3"/>
    <p:sldId id="3088" r:id="rId4"/>
    <p:sldId id="3092" r:id="rId5"/>
    <p:sldId id="3093" r:id="rId6"/>
    <p:sldId id="3094" r:id="rId7"/>
    <p:sldId id="3095" r:id="rId8"/>
    <p:sldId id="3107" r:id="rId9"/>
    <p:sldId id="3096" r:id="rId10"/>
    <p:sldId id="3097" r:id="rId11"/>
    <p:sldId id="3098" r:id="rId12"/>
    <p:sldId id="3099" r:id="rId13"/>
    <p:sldId id="3108" r:id="rId14"/>
    <p:sldId id="3100" r:id="rId15"/>
    <p:sldId id="3101" r:id="rId16"/>
    <p:sldId id="3102" r:id="rId17"/>
    <p:sldId id="3103" r:id="rId18"/>
    <p:sldId id="3109" r:id="rId19"/>
    <p:sldId id="3104" r:id="rId20"/>
    <p:sldId id="3105" r:id="rId21"/>
    <p:sldId id="3106" r:id="rId22"/>
    <p:sldId id="3110"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B37"/>
    <a:srgbClr val="D84035"/>
    <a:srgbClr val="4DF4A3"/>
    <a:srgbClr val="00B369"/>
    <a:srgbClr val="1A8CE1"/>
    <a:srgbClr val="4FA8EB"/>
    <a:srgbClr val="FE67BE"/>
    <a:srgbClr val="CE000D"/>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6" autoAdjust="0"/>
    <p:restoredTop sz="92986" autoAdjust="0"/>
  </p:normalViewPr>
  <p:slideViewPr>
    <p:cSldViewPr>
      <p:cViewPr varScale="1">
        <p:scale>
          <a:sx n="71" d="100"/>
          <a:sy n="71" d="100"/>
        </p:scale>
        <p:origin x="618" y="60"/>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chemeClr val="accent1"/>
            </a:solidFill>
            <a:ln>
              <a:noFill/>
            </a:ln>
            <a:effectLst/>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0-1807-4B8C-ADB6-5588CC7D4868}"/>
            </c:ext>
          </c:extLst>
        </c:ser>
        <c:ser>
          <c:idx val="1"/>
          <c:order val="1"/>
          <c:spPr>
            <a:solidFill>
              <a:schemeClr val="accent2"/>
            </a:solidFill>
            <a:ln>
              <a:noFill/>
            </a:ln>
            <a:effectLst/>
          </c:spPr>
          <c:invertIfNegative val="0"/>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1-1807-4B8C-ADB6-5588CC7D4868}"/>
            </c:ext>
          </c:extLst>
        </c:ser>
        <c:ser>
          <c:idx val="2"/>
          <c:order val="2"/>
          <c:spPr>
            <a:solidFill>
              <a:schemeClr val="accent3"/>
            </a:solidFill>
            <a:ln>
              <a:noFill/>
            </a:ln>
            <a:effectLst/>
          </c:spPr>
          <c:invertIfNegative val="0"/>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2-1807-4B8C-ADB6-5588CC7D4868}"/>
            </c:ext>
          </c:extLst>
        </c:ser>
        <c:ser>
          <c:idx val="3"/>
          <c:order val="3"/>
          <c:spPr>
            <a:solidFill>
              <a:schemeClr val="bg1">
                <a:lumMod val="95000"/>
              </a:schemeClr>
            </a:solidFill>
            <a:ln>
              <a:noFill/>
            </a:ln>
            <a:effectLst/>
          </c:spPr>
          <c:invertIfNegative val="0"/>
          <c:val>
            <c:numRef>
              <c:f>Sheet1!$E$2:$E$5</c:f>
              <c:numCache>
                <c:formatCode>General</c:formatCode>
                <c:ptCount val="4"/>
                <c:pt idx="0">
                  <c:v>1</c:v>
                </c:pt>
                <c:pt idx="1">
                  <c:v>3</c:v>
                </c:pt>
                <c:pt idx="2">
                  <c:v>2</c:v>
                </c:pt>
                <c:pt idx="3">
                  <c:v>1.5</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4</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3-1807-4B8C-ADB6-5588CC7D4868}"/>
            </c:ext>
          </c:extLst>
        </c:ser>
        <c:dLbls>
          <c:showLegendKey val="0"/>
          <c:showVal val="0"/>
          <c:showCatName val="0"/>
          <c:showSerName val="0"/>
          <c:showPercent val="0"/>
          <c:showBubbleSize val="0"/>
        </c:dLbls>
        <c:gapWidth val="150"/>
        <c:overlap val="100"/>
        <c:axId val="489651848"/>
        <c:axId val="489650672"/>
      </c:barChart>
      <c:catAx>
        <c:axId val="489651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489650672"/>
        <c:crosses val="autoZero"/>
        <c:auto val="1"/>
        <c:lblAlgn val="ctr"/>
        <c:lblOffset val="100"/>
        <c:noMultiLvlLbl val="0"/>
      </c:catAx>
      <c:valAx>
        <c:axId val="48965067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489651848"/>
        <c:crosses val="autoZero"/>
        <c:crossBetween val="between"/>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7.1984800000000002E-2"/>
          <c:y val="5.4327399999999998E-2"/>
          <c:w val="0.90603199999999995"/>
          <c:h val="0.85404199999999997"/>
        </c:manualLayout>
      </c:layout>
      <c:lineChart>
        <c:grouping val="standard"/>
        <c:varyColors val="0"/>
        <c:ser>
          <c:idx val="0"/>
          <c:order val="0"/>
          <c:spPr>
            <a:ln w="12700" cap="flat" cmpd="sng" algn="ctr">
              <a:solidFill>
                <a:schemeClr val="accent1"/>
              </a:solidFill>
              <a:prstDash val="solid"/>
              <a:miter lim="400000"/>
            </a:ln>
            <a:effectLst/>
          </c:spPr>
          <c:marker>
            <c:symbol val="circle"/>
            <c:size val="8"/>
            <c:spPr>
              <a:solidFill>
                <a:srgbClr val="FFFFFF"/>
              </a:solidFill>
              <a:ln w="12700" cap="flat" cmpd="sng" algn="ctr">
                <a:solidFill>
                  <a:schemeClr val="accent1"/>
                </a:solidFill>
                <a:prstDash val="solid"/>
                <a:miter lim="400000"/>
              </a:ln>
              <a:effectLst/>
            </c:spPr>
          </c:marker>
          <c:val>
            <c:numRef>
              <c:f>Sheet1!$B$2:$G$2</c:f>
              <c:numCache>
                <c:formatCode>General</c:formatCode>
                <c:ptCount val="6"/>
                <c:pt idx="0">
                  <c:v>17</c:v>
                </c:pt>
                <c:pt idx="1">
                  <c:v>26</c:v>
                </c:pt>
                <c:pt idx="2">
                  <c:v>53</c:v>
                </c:pt>
                <c:pt idx="3">
                  <c:v>96</c:v>
                </c:pt>
                <c:pt idx="4">
                  <c:v>76</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Area 1</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0-AB74-420B-BB5F-5E44B631161A}"/>
            </c:ext>
          </c:extLst>
        </c:ser>
        <c:ser>
          <c:idx val="1"/>
          <c:order val="1"/>
          <c:spPr>
            <a:ln w="12700" cap="flat" cmpd="sng" algn="ctr">
              <a:solidFill>
                <a:schemeClr val="accent2"/>
              </a:solidFill>
              <a:prstDash val="solid"/>
              <a:miter lim="400000"/>
            </a:ln>
            <a:effectLst/>
          </c:spPr>
          <c:marker>
            <c:symbol val="circle"/>
            <c:size val="8"/>
            <c:spPr>
              <a:solidFill>
                <a:srgbClr val="FFFFFF"/>
              </a:solidFill>
              <a:ln w="12700" cap="flat" cmpd="sng" algn="ctr">
                <a:solidFill>
                  <a:schemeClr val="accent2"/>
                </a:solidFill>
                <a:prstDash val="solid"/>
                <a:miter lim="400000"/>
              </a:ln>
              <a:effectLst/>
            </c:spPr>
          </c:marker>
          <c:val>
            <c:numRef>
              <c:f>Sheet1!$B$3:$G$3</c:f>
              <c:numCache>
                <c:formatCode>General</c:formatCode>
                <c:ptCount val="6"/>
                <c:pt idx="0">
                  <c:v>55</c:v>
                </c:pt>
                <c:pt idx="1">
                  <c:v>43</c:v>
                </c:pt>
                <c:pt idx="2">
                  <c:v>70</c:v>
                </c:pt>
                <c:pt idx="3">
                  <c:v>58</c:v>
                </c:pt>
                <c:pt idx="4">
                  <c:v>43</c:v>
                </c:pt>
                <c:pt idx="5">
                  <c:v>23</c:v>
                </c:pt>
              </c:numCache>
            </c:numRef>
          </c:val>
          <c:smooth val="0"/>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Area 2</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1-AB74-420B-BB5F-5E44B631161A}"/>
            </c:ext>
          </c:extLst>
        </c:ser>
        <c:ser>
          <c:idx val="2"/>
          <c:order val="2"/>
          <c:spPr>
            <a:ln w="12700" cap="flat" cmpd="sng" algn="ctr">
              <a:solidFill>
                <a:schemeClr val="accent3"/>
              </a:solidFill>
              <a:prstDash val="solid"/>
              <a:miter lim="400000"/>
            </a:ln>
            <a:effectLst/>
          </c:spPr>
          <c:marker>
            <c:symbol val="circle"/>
            <c:size val="8"/>
            <c:spPr>
              <a:solidFill>
                <a:srgbClr val="FFFFFF"/>
              </a:solidFill>
              <a:ln w="12700" cap="flat" cmpd="sng" algn="ctr">
                <a:solidFill>
                  <a:schemeClr val="accent3"/>
                </a:solidFill>
                <a:prstDash val="solid"/>
                <a:miter lim="400000"/>
              </a:ln>
              <a:effectLst/>
            </c:spPr>
          </c:marker>
          <c:val>
            <c:numRef>
              <c:f>Sheet1!$B$4:$G$4</c:f>
              <c:numCache>
                <c:formatCode>General</c:formatCode>
                <c:ptCount val="6"/>
                <c:pt idx="0">
                  <c:v>45</c:v>
                </c:pt>
                <c:pt idx="1">
                  <c:v>87</c:v>
                </c:pt>
                <c:pt idx="2">
                  <c:v>43</c:v>
                </c:pt>
                <c:pt idx="3">
                  <c:v>56</c:v>
                </c:pt>
                <c:pt idx="4">
                  <c:v>89</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Area 3</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2-AB74-420B-BB5F-5E44B631161A}"/>
            </c:ext>
          </c:extLst>
        </c:ser>
        <c:ser>
          <c:idx val="3"/>
          <c:order val="3"/>
          <c:spPr>
            <a:ln w="12700" cap="flat" cmpd="sng" algn="ctr">
              <a:solidFill>
                <a:schemeClr val="accent4"/>
              </a:solidFill>
              <a:prstDash val="solid"/>
              <a:miter lim="400000"/>
            </a:ln>
            <a:effectLst/>
          </c:spPr>
          <c:marker>
            <c:symbol val="circle"/>
            <c:size val="8"/>
            <c:spPr>
              <a:solidFill>
                <a:srgbClr val="FFFFFF"/>
              </a:solidFill>
              <a:ln w="12700" cap="flat" cmpd="sng" algn="ctr">
                <a:solidFill>
                  <a:schemeClr val="accent4"/>
                </a:solidFill>
                <a:prstDash val="solid"/>
                <a:miter lim="400000"/>
              </a:ln>
              <a:effectLst/>
            </c:spPr>
          </c:marker>
          <c:val>
            <c:numRef>
              <c:f>Sheet1!$B$5:$G$5</c:f>
              <c:numCache>
                <c:formatCode>General</c:formatCode>
                <c:ptCount val="6"/>
                <c:pt idx="0">
                  <c:v>20</c:v>
                </c:pt>
                <c:pt idx="1">
                  <c:v>41</c:v>
                </c:pt>
                <c:pt idx="2">
                  <c:v>45</c:v>
                </c:pt>
                <c:pt idx="3">
                  <c:v>78</c:v>
                </c:pt>
                <c:pt idx="4">
                  <c:v>23</c:v>
                </c:pt>
                <c:pt idx="5">
                  <c:v>78</c:v>
                </c:pt>
              </c:numCache>
            </c:numRef>
          </c:val>
          <c:smooth val="0"/>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pt idx="0">
                        <c:v>Area 4</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3-AB74-420B-BB5F-5E44B631161A}"/>
            </c:ext>
          </c:extLst>
        </c:ser>
        <c:dLbls>
          <c:showLegendKey val="0"/>
          <c:showVal val="0"/>
          <c:showCatName val="0"/>
          <c:showSerName val="0"/>
          <c:showPercent val="0"/>
          <c:showBubbleSize val="0"/>
        </c:dLbls>
        <c:marker val="1"/>
        <c:smooth val="0"/>
        <c:axId val="495295960"/>
        <c:axId val="492850024"/>
      </c:lineChart>
      <c:catAx>
        <c:axId val="495295960"/>
        <c:scaling>
          <c:orientation val="minMax"/>
        </c:scaling>
        <c:delete val="0"/>
        <c:axPos val="b"/>
        <c:numFmt formatCode="General" sourceLinked="1"/>
        <c:majorTickMark val="none"/>
        <c:minorTickMark val="none"/>
        <c:tickLblPos val="low"/>
        <c:spPr>
          <a:ln w="12700" cap="flat" cmpd="sng" algn="ctr">
            <a:solidFill>
              <a:schemeClr val="bg1">
                <a:lumMod val="65000"/>
              </a:schemeClr>
            </a:solid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492850024"/>
        <c:crosses val="autoZero"/>
        <c:auto val="1"/>
        <c:lblAlgn val="ctr"/>
        <c:lblOffset val="100"/>
        <c:noMultiLvlLbl val="1"/>
      </c:catAx>
      <c:valAx>
        <c:axId val="492850024"/>
        <c:scaling>
          <c:orientation val="minMax"/>
        </c:scaling>
        <c:delete val="0"/>
        <c:axPos val="l"/>
        <c:majorGridlines>
          <c:spPr>
            <a:ln w="12700" cap="flat" cmpd="sng" algn="ctr">
              <a:solidFill>
                <a:schemeClr val="bg1">
                  <a:lumMod val="65000"/>
                </a:schemeClr>
              </a:solidFill>
              <a:custDash>
                <a:ds d="200000" sp="200000"/>
              </a:custDash>
              <a:miter lim="400000"/>
            </a:ln>
          </c:spPr>
        </c:majorGridlines>
        <c:numFmt formatCode="0"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495295960"/>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2021/4/2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2021/4/2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2021/4/2</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t="-10000" b="-8000"/>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717663">
            <a:off x="9112120" y="737442"/>
            <a:ext cx="1288919" cy="709476"/>
          </a:xfrm>
          <a:prstGeom prst="rect">
            <a:avLst/>
          </a:prstGeom>
          <a:ln>
            <a:noFill/>
          </a:ln>
          <a:effectLst>
            <a:outerShdw blurRad="292100" dist="139700" dir="2700000" algn="tl" rotWithShape="0">
              <a:srgbClr val="333333">
                <a:alpha val="65000"/>
              </a:srgbClr>
            </a:outerShdw>
          </a:effectLst>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1871" y="4060682"/>
            <a:ext cx="1943605" cy="1069843"/>
          </a:xfrm>
          <a:prstGeom prst="rect">
            <a:avLst/>
          </a:prstGeom>
          <a:ln>
            <a:noFill/>
          </a:ln>
          <a:effectLst>
            <a:outerShdw blurRad="292100" dist="139700" dir="2700000" algn="tl" rotWithShape="0">
              <a:srgbClr val="333333">
                <a:alpha val="65000"/>
              </a:srgbClr>
            </a:outerShdw>
          </a:effectLst>
        </p:spPr>
      </p:pic>
      <p:sp>
        <p:nvSpPr>
          <p:cNvPr id="22" name="TextBox 5"/>
          <p:cNvSpPr txBox="1">
            <a:spLocks noChangeArrowheads="1"/>
          </p:cNvSpPr>
          <p:nvPr/>
        </p:nvSpPr>
        <p:spPr bwMode="auto">
          <a:xfrm>
            <a:off x="3820048" y="2543027"/>
            <a:ext cx="4536504" cy="577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050" spc="316" dirty="0">
                <a:solidFill>
                  <a:srgbClr val="FE67BE"/>
                </a:solidFill>
                <a:latin typeface="Arial" panose="020B0604020202020204" pitchFamily="34" charset="0"/>
                <a:ea typeface="微软雅黑" panose="020B0503020204020204" pitchFamily="34" charset="-122"/>
                <a:cs typeface="+mn-ea"/>
                <a:sym typeface="Arial" panose="020B0604020202020204" pitchFamily="34" charset="0"/>
              </a:rPr>
              <a:t>Only beautiful humorous cartoon lovely and lively children in</a:t>
            </a:r>
            <a:endParaRPr lang="zh-CN" altLang="en-US" sz="1050" spc="316" dirty="0">
              <a:solidFill>
                <a:srgbClr val="FE67B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6"/>
          <p:cNvSpPr txBox="1">
            <a:spLocks noChangeArrowheads="1"/>
          </p:cNvSpPr>
          <p:nvPr/>
        </p:nvSpPr>
        <p:spPr bwMode="auto">
          <a:xfrm>
            <a:off x="3638651" y="1730559"/>
            <a:ext cx="490438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zh-CN" altLang="en-US" sz="4800" b="1" cap="all" dirty="0">
                <a:solidFill>
                  <a:srgbClr val="4FA8EB"/>
                </a:solidFill>
                <a:latin typeface="方正稚艺简体" panose="03000509000000000000" pitchFamily="65" charset="-122"/>
                <a:ea typeface="方正稚艺简体" panose="03000509000000000000" pitchFamily="65" charset="-122"/>
                <a:cs typeface="Arial" panose="020B0604020202020204" pitchFamily="34" charset="0"/>
              </a:rPr>
              <a:t>卡通</a:t>
            </a:r>
            <a:r>
              <a:rPr lang="zh-CN" altLang="en-US" sz="4800" b="1" cap="all" dirty="0">
                <a:solidFill>
                  <a:srgbClr val="00B050"/>
                </a:solidFill>
                <a:latin typeface="方正稚艺简体" panose="03000509000000000000" pitchFamily="65" charset="-122"/>
                <a:ea typeface="方正稚艺简体" panose="03000509000000000000" pitchFamily="65" charset="-122"/>
                <a:cs typeface="Arial" panose="020B0604020202020204" pitchFamily="34" charset="0"/>
              </a:rPr>
              <a:t>教育</a:t>
            </a:r>
            <a:r>
              <a:rPr lang="zh-CN" altLang="en-US" sz="4800" b="1" cap="all" dirty="0">
                <a:solidFill>
                  <a:srgbClr val="FFC000"/>
                </a:solidFill>
                <a:latin typeface="方正稚艺简体" panose="03000509000000000000" pitchFamily="65" charset="-122"/>
                <a:ea typeface="方正稚艺简体" panose="03000509000000000000" pitchFamily="65" charset="-122"/>
                <a:cs typeface="Arial" panose="020B0604020202020204" pitchFamily="34" charset="0"/>
              </a:rPr>
              <a:t>卡通</a:t>
            </a:r>
            <a:r>
              <a:rPr lang="en-US" altLang="zh-CN" sz="4800" b="1" cap="all" dirty="0">
                <a:solidFill>
                  <a:srgbClr val="FE67BE"/>
                </a:solidFill>
                <a:latin typeface="方正稚艺简体" panose="03000509000000000000" pitchFamily="65" charset="-122"/>
                <a:ea typeface="方正稚艺简体" panose="03000509000000000000" pitchFamily="65" charset="-122"/>
                <a:cs typeface="Arial" panose="020B0604020202020204" pitchFamily="34" charset="0"/>
              </a:rPr>
              <a:t>PPT</a:t>
            </a:r>
            <a:endParaRPr lang="zh-CN" altLang="en-US" sz="4800" b="1" cap="all" dirty="0">
              <a:solidFill>
                <a:srgbClr val="FE67BE"/>
              </a:solidFill>
              <a:latin typeface="方正稚艺简体" panose="03000509000000000000" pitchFamily="65" charset="-122"/>
              <a:ea typeface="方正稚艺简体" panose="03000509000000000000" pitchFamily="65" charset="-122"/>
              <a:cs typeface="Arial" panose="020B0604020202020204" pitchFamily="34" charset="0"/>
            </a:endParaRPr>
          </a:p>
        </p:txBody>
      </p:sp>
      <p:sp>
        <p:nvSpPr>
          <p:cNvPr id="8" name="TextBox 5"/>
          <p:cNvSpPr txBox="1">
            <a:spLocks noChangeArrowheads="1"/>
          </p:cNvSpPr>
          <p:nvPr/>
        </p:nvSpPr>
        <p:spPr bwMode="auto">
          <a:xfrm>
            <a:off x="3820048" y="3081980"/>
            <a:ext cx="4536504" cy="305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050" spc="316">
                <a:solidFill>
                  <a:srgbClr val="FE67BE"/>
                </a:solidFill>
                <a:latin typeface="Arial" panose="020B0604020202020204" pitchFamily="34" charset="0"/>
                <a:ea typeface="微软雅黑" panose="020B0503020204020204" pitchFamily="34" charset="-122"/>
                <a:cs typeface="+mn-ea"/>
                <a:sym typeface="Arial" panose="020B0604020202020204" pitchFamily="34" charset="0"/>
              </a:rPr>
              <a:t>汇报人：喜爱</a:t>
            </a:r>
            <a:r>
              <a:rPr lang="en-US" altLang="zh-CN" sz="1050" spc="316">
                <a:solidFill>
                  <a:srgbClr val="FE67BE"/>
                </a:solidFill>
                <a:latin typeface="Arial" panose="020B0604020202020204" pitchFamily="34" charset="0"/>
                <a:ea typeface="微软雅黑" panose="020B0503020204020204" pitchFamily="34" charset="-122"/>
                <a:cs typeface="+mn-ea"/>
                <a:sym typeface="Arial" panose="020B0604020202020204" pitchFamily="34" charset="0"/>
              </a:rPr>
              <a:t>PPT    </a:t>
            </a:r>
            <a:r>
              <a:rPr lang="zh-CN" altLang="en-US" sz="1050" spc="316">
                <a:solidFill>
                  <a:srgbClr val="FE67BE"/>
                </a:solidFill>
                <a:latin typeface="Arial" panose="020B0604020202020204" pitchFamily="34" charset="0"/>
                <a:ea typeface="微软雅黑" panose="020B0503020204020204" pitchFamily="34" charset="-122"/>
                <a:cs typeface="+mn-ea"/>
                <a:sym typeface="Arial" panose="020B0604020202020204" pitchFamily="34" charset="0"/>
              </a:rPr>
              <a:t>时间：</a:t>
            </a:r>
            <a:r>
              <a:rPr lang="en-US" altLang="zh-CN" sz="1050" spc="316">
                <a:solidFill>
                  <a:srgbClr val="FE67BE"/>
                </a:solidFill>
                <a:latin typeface="Arial" panose="020B0604020202020204" pitchFamily="34" charset="0"/>
                <a:ea typeface="微软雅黑" panose="020B0503020204020204" pitchFamily="34" charset="-122"/>
                <a:cs typeface="+mn-ea"/>
                <a:sym typeface="Arial" panose="020B0604020202020204" pitchFamily="34" charset="0"/>
              </a:rPr>
              <a:t>2021.1</a:t>
            </a:r>
            <a:endParaRPr lang="zh-CN" altLang="en-US" sz="1050" spc="316" dirty="0">
              <a:solidFill>
                <a:srgbClr val="FE67BE"/>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 name="581c6ee138d9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999693" y="-1496243"/>
            <a:ext cx="609600" cy="609600"/>
          </a:xfrm>
          <a:prstGeom prst="rect">
            <a:avLst/>
          </a:prstGeom>
        </p:spPr>
      </p:pic>
      <p:pic>
        <p:nvPicPr>
          <p:cNvPr id="2"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538" y="0"/>
            <a:ext cx="3796830" cy="7232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42"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32" presetClass="emph" presetSubtype="0" fill="hold" nodeType="afterEffect">
                                  <p:stCondLst>
                                    <p:cond delay="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 presetClass="entr" presetSubtype="1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56" presetClass="entr" presetSubtype="0" fill="hold" grpId="1" nodeType="afterEffect">
                                  <p:stCondLst>
                                    <p:cond delay="0"/>
                                  </p:stCondLst>
                                  <p:iterate type="lt">
                                    <p:tmPct val="10000"/>
                                  </p:iterate>
                                  <p:childTnLst>
                                    <p:set>
                                      <p:cBhvr>
                                        <p:cTn id="31" dur="1" fill="hold">
                                          <p:stCondLst>
                                            <p:cond delay="0"/>
                                          </p:stCondLst>
                                        </p:cTn>
                                        <p:tgtEl>
                                          <p:spTgt spid="23"/>
                                        </p:tgtEl>
                                        <p:attrNameLst>
                                          <p:attrName>style.visibility</p:attrName>
                                        </p:attrNameLst>
                                      </p:cBhvr>
                                      <p:to>
                                        <p:strVal val="visible"/>
                                      </p:to>
                                    </p:set>
                                    <p:anim by="(-#ppt_w*2)" calcmode="lin" valueType="num">
                                      <p:cBhvr rctx="PPT">
                                        <p:cTn id="32" dur="375" autoRev="1" fill="hold">
                                          <p:stCondLst>
                                            <p:cond delay="0"/>
                                          </p:stCondLst>
                                        </p:cTn>
                                        <p:tgtEl>
                                          <p:spTgt spid="23"/>
                                        </p:tgtEl>
                                        <p:attrNameLst>
                                          <p:attrName>ppt_w</p:attrName>
                                        </p:attrNameLst>
                                      </p:cBhvr>
                                    </p:anim>
                                    <p:anim by="(#ppt_w*0.50)" calcmode="lin" valueType="num">
                                      <p:cBhvr>
                                        <p:cTn id="33" dur="375" decel="50000" autoRev="1" fill="hold">
                                          <p:stCondLst>
                                            <p:cond delay="0"/>
                                          </p:stCondLst>
                                        </p:cTn>
                                        <p:tgtEl>
                                          <p:spTgt spid="23"/>
                                        </p:tgtEl>
                                        <p:attrNameLst>
                                          <p:attrName>ppt_x</p:attrName>
                                        </p:attrNameLst>
                                      </p:cBhvr>
                                    </p:anim>
                                    <p:anim from="(-#ppt_h/2)" to="(#ppt_y)" calcmode="lin" valueType="num">
                                      <p:cBhvr>
                                        <p:cTn id="34" dur="750" fill="hold">
                                          <p:stCondLst>
                                            <p:cond delay="0"/>
                                          </p:stCondLst>
                                        </p:cTn>
                                        <p:tgtEl>
                                          <p:spTgt spid="23"/>
                                        </p:tgtEl>
                                        <p:attrNameLst>
                                          <p:attrName>ppt_y</p:attrName>
                                        </p:attrNameLst>
                                      </p:cBhvr>
                                    </p:anim>
                                    <p:animRot by="21600000">
                                      <p:cBhvr>
                                        <p:cTn id="35" dur="750" fill="hold">
                                          <p:stCondLst>
                                            <p:cond delay="0"/>
                                          </p:stCondLst>
                                        </p:cTn>
                                        <p:tgtEl>
                                          <p:spTgt spid="23"/>
                                        </p:tgtEl>
                                        <p:attrNameLst>
                                          <p:attrName>r</p:attrName>
                                        </p:attrNameLst>
                                      </p:cBhvr>
                                    </p:animRot>
                                  </p:childTnLst>
                                </p:cTn>
                              </p:par>
                            </p:childTnLst>
                          </p:cTn>
                        </p:par>
                        <p:par>
                          <p:cTn id="36" fill="hold">
                            <p:stCondLst>
                              <p:cond delay="3349"/>
                            </p:stCondLst>
                            <p:childTnLst>
                              <p:par>
                                <p:cTn id="37" presetID="26" presetClass="emph" presetSubtype="0" fill="hold" grpId="2" nodeType="afterEffect">
                                  <p:stCondLst>
                                    <p:cond delay="0"/>
                                  </p:stCondLst>
                                  <p:iterate type="lt">
                                    <p:tmPct val="0"/>
                                  </p:iterate>
                                  <p:childTnLst>
                                    <p:animEffect transition="out" filter="fade">
                                      <p:cBhvr>
                                        <p:cTn id="38" dur="500" tmFilter="0, 0; .2, .5; .8, .5; 1, 0"/>
                                        <p:tgtEl>
                                          <p:spTgt spid="23"/>
                                        </p:tgtEl>
                                      </p:cBhvr>
                                    </p:animEffect>
                                    <p:animScale>
                                      <p:cBhvr>
                                        <p:cTn id="39" dur="250" autoRev="1" fill="hold"/>
                                        <p:tgtEl>
                                          <p:spTgt spid="23"/>
                                        </p:tgtEl>
                                      </p:cBhvr>
                                      <p:by x="105000" y="105000"/>
                                    </p:animScale>
                                  </p:childTnLst>
                                </p:cTn>
                              </p:par>
                            </p:childTnLst>
                          </p:cTn>
                        </p:par>
                        <p:par>
                          <p:cTn id="40" fill="hold">
                            <p:stCondLst>
                              <p:cond delay="3849"/>
                            </p:stCondLst>
                            <p:childTnLst>
                              <p:par>
                                <p:cTn id="41" presetID="2" presetClass="entr" presetSubtype="2"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par>
                          <p:cTn id="45" fill="hold">
                            <p:stCondLst>
                              <p:cond delay="4349"/>
                            </p:stCondLst>
                            <p:childTnLst>
                              <p:par>
                                <p:cTn id="46" presetID="42"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1" repeatCount="indefinite" fill="hold" display="0">
                  <p:stCondLst>
                    <p:cond delay="indefinite"/>
                  </p:stCondLst>
                  <p:endCondLst>
                    <p:cond evt="onStopAudio" delay="0">
                      <p:tgtEl>
                        <p:sldTgt/>
                      </p:tgtEl>
                    </p:cond>
                  </p:endCondLst>
                </p:cTn>
                <p:tgtEl>
                  <p:spTgt spid="5"/>
                </p:tgtEl>
              </p:cMediaNode>
            </p:audio>
          </p:childTnLst>
        </p:cTn>
      </p:par>
    </p:tnLst>
    <p:bldLst>
      <p:bldP spid="22" grpId="0"/>
      <p:bldP spid="23" grpId="1"/>
      <p:bldP spid="23" grpId="2"/>
      <p:bldP spid="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180903" y="1960141"/>
            <a:ext cx="7897859" cy="2954013"/>
            <a:chOff x="3859486" y="1767172"/>
            <a:chExt cx="7489161" cy="2801149"/>
          </a:xfrm>
        </p:grpSpPr>
        <p:sp>
          <p:nvSpPr>
            <p:cNvPr id="40" name="TextBox 39"/>
            <p:cNvSpPr txBox="1"/>
            <p:nvPr/>
          </p:nvSpPr>
          <p:spPr>
            <a:xfrm>
              <a:off x="6845591"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74982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8134812"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6163858"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10738802" y="4258170"/>
              <a:ext cx="609845"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5479170"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8749157"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9392533"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100780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4360382" y="4258170"/>
              <a:ext cx="421358"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4852536"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ectangle 51"/>
            <p:cNvSpPr/>
            <p:nvPr/>
          </p:nvSpPr>
          <p:spPr>
            <a:xfrm>
              <a:off x="4446089" y="1883284"/>
              <a:ext cx="23774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4446089" y="2340484"/>
              <a:ext cx="12725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4446089" y="2797684"/>
              <a:ext cx="92582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57"/>
            <p:cNvSpPr/>
            <p:nvPr/>
          </p:nvSpPr>
          <p:spPr>
            <a:xfrm>
              <a:off x="4446089" y="3254884"/>
              <a:ext cx="202310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4446089" y="3712084"/>
              <a:ext cx="171068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ectangle 66"/>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ectangle 67"/>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ectangle 69"/>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59486" y="1853363"/>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3859486" y="23105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3859486" y="2766884"/>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3859486" y="32249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3865810" y="3682163"/>
              <a:ext cx="539436"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8" name="Oval 77"/>
          <p:cNvSpPr/>
          <p:nvPr/>
        </p:nvSpPr>
        <p:spPr>
          <a:xfrm>
            <a:off x="2746286" y="5383766"/>
            <a:ext cx="307256" cy="3072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3117517"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2676725" y="5686168"/>
            <a:ext cx="2246678"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Oval 80"/>
          <p:cNvSpPr/>
          <p:nvPr/>
        </p:nvSpPr>
        <p:spPr>
          <a:xfrm>
            <a:off x="5227465" y="5383766"/>
            <a:ext cx="307256" cy="307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5581493"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5157904" y="5686168"/>
            <a:ext cx="2246678"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Oval 83"/>
          <p:cNvSpPr/>
          <p:nvPr/>
        </p:nvSpPr>
        <p:spPr>
          <a:xfrm>
            <a:off x="7708643" y="5383766"/>
            <a:ext cx="307256" cy="307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8045469"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7639082" y="5686168"/>
            <a:ext cx="2246678"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animBg="1"/>
      <p:bldP spid="82" grpId="0"/>
      <p:bldP spid="83" grpId="0"/>
      <p:bldP spid="84" grpId="0" animBg="1"/>
      <p:bldP spid="85" grpId="0"/>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1808308" y="2554560"/>
            <a:ext cx="3761414" cy="4285033"/>
            <a:chOff x="434975" y="1644651"/>
            <a:chExt cx="3044825" cy="3468688"/>
          </a:xfrm>
        </p:grpSpPr>
        <p:sp>
          <p:nvSpPr>
            <p:cNvPr id="2053" name="Freeform 5"/>
            <p:cNvSpPr/>
            <p:nvPr/>
          </p:nvSpPr>
          <p:spPr bwMode="auto">
            <a:xfrm>
              <a:off x="1276350" y="3192463"/>
              <a:ext cx="1144588" cy="431800"/>
            </a:xfrm>
            <a:custGeom>
              <a:avLst/>
              <a:gdLst/>
              <a:ahLst/>
              <a:cxnLst>
                <a:cxn ang="0">
                  <a:pos x="64" y="0"/>
                </a:cxn>
                <a:cxn ang="0">
                  <a:pos x="214" y="102"/>
                </a:cxn>
                <a:cxn ang="0">
                  <a:pos x="430" y="0"/>
                </a:cxn>
                <a:cxn ang="0">
                  <a:pos x="490" y="0"/>
                </a:cxn>
                <a:cxn ang="0">
                  <a:pos x="200" y="168"/>
                </a:cxn>
                <a:cxn ang="0">
                  <a:pos x="137" y="153"/>
                </a:cxn>
                <a:cxn ang="0">
                  <a:pos x="35" y="82"/>
                </a:cxn>
                <a:cxn ang="0">
                  <a:pos x="0" y="0"/>
                </a:cxn>
                <a:cxn ang="0">
                  <a:pos x="64" y="0"/>
                </a:cxn>
              </a:cxnLst>
              <a:rect l="0" t="0" r="r" b="b"/>
              <a:pathLst>
                <a:path w="490" h="185">
                  <a:moveTo>
                    <a:pt x="64" y="0"/>
                  </a:moveTo>
                  <a:cubicBezTo>
                    <a:pt x="84" y="51"/>
                    <a:pt x="134" y="85"/>
                    <a:pt x="214" y="102"/>
                  </a:cubicBezTo>
                  <a:cubicBezTo>
                    <a:pt x="335" y="115"/>
                    <a:pt x="407" y="81"/>
                    <a:pt x="430" y="0"/>
                  </a:cubicBezTo>
                  <a:cubicBezTo>
                    <a:pt x="490" y="0"/>
                    <a:pt x="490" y="0"/>
                    <a:pt x="490" y="0"/>
                  </a:cubicBezTo>
                  <a:cubicBezTo>
                    <a:pt x="470" y="129"/>
                    <a:pt x="373" y="185"/>
                    <a:pt x="200" y="168"/>
                  </a:cubicBezTo>
                  <a:cubicBezTo>
                    <a:pt x="177" y="164"/>
                    <a:pt x="156" y="159"/>
                    <a:pt x="137" y="153"/>
                  </a:cubicBezTo>
                  <a:cubicBezTo>
                    <a:pt x="93" y="137"/>
                    <a:pt x="59" y="114"/>
                    <a:pt x="35" y="82"/>
                  </a:cubicBezTo>
                  <a:cubicBezTo>
                    <a:pt x="18" y="59"/>
                    <a:pt x="6" y="32"/>
                    <a:pt x="0" y="0"/>
                  </a:cubicBezTo>
                  <a:lnTo>
                    <a:pt x="64" y="0"/>
                  </a:lnTo>
                  <a:close/>
                </a:path>
              </a:pathLst>
            </a:custGeom>
            <a:solidFill>
              <a:srgbClr val="0A080C"/>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4" name="Freeform 6"/>
            <p:cNvSpPr/>
            <p:nvPr/>
          </p:nvSpPr>
          <p:spPr bwMode="auto">
            <a:xfrm>
              <a:off x="1114425" y="4117976"/>
              <a:ext cx="873125" cy="995363"/>
            </a:xfrm>
            <a:custGeom>
              <a:avLst/>
              <a:gdLst/>
              <a:ahLst/>
              <a:cxnLst>
                <a:cxn ang="0">
                  <a:pos x="159" y="4"/>
                </a:cxn>
                <a:cxn ang="0">
                  <a:pos x="535" y="78"/>
                </a:cxn>
                <a:cxn ang="0">
                  <a:pos x="550" y="79"/>
                </a:cxn>
                <a:cxn ang="0">
                  <a:pos x="436" y="627"/>
                </a:cxn>
                <a:cxn ang="0">
                  <a:pos x="0" y="627"/>
                </a:cxn>
                <a:cxn ang="0">
                  <a:pos x="133" y="0"/>
                </a:cxn>
                <a:cxn ang="0">
                  <a:pos x="159" y="4"/>
                </a:cxn>
              </a:cxnLst>
              <a:rect l="0" t="0" r="r" b="b"/>
              <a:pathLst>
                <a:path w="550" h="627">
                  <a:moveTo>
                    <a:pt x="159" y="4"/>
                  </a:moveTo>
                  <a:lnTo>
                    <a:pt x="535" y="78"/>
                  </a:lnTo>
                  <a:lnTo>
                    <a:pt x="550" y="79"/>
                  </a:lnTo>
                  <a:lnTo>
                    <a:pt x="436" y="627"/>
                  </a:lnTo>
                  <a:lnTo>
                    <a:pt x="0" y="627"/>
                  </a:lnTo>
                  <a:lnTo>
                    <a:pt x="133" y="0"/>
                  </a:lnTo>
                  <a:lnTo>
                    <a:pt x="159" y="4"/>
                  </a:lnTo>
                  <a:close/>
                </a:path>
              </a:pathLst>
            </a:custGeom>
            <a:solidFill>
              <a:schemeClr val="tx2">
                <a:lumMod val="90000"/>
                <a:lumOff val="10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5" name="Freeform 7"/>
            <p:cNvSpPr/>
            <p:nvPr/>
          </p:nvSpPr>
          <p:spPr bwMode="auto">
            <a:xfrm>
              <a:off x="1366838" y="3981451"/>
              <a:ext cx="633413" cy="260350"/>
            </a:xfrm>
            <a:custGeom>
              <a:avLst/>
              <a:gdLst/>
              <a:ahLst/>
              <a:cxnLst>
                <a:cxn ang="0">
                  <a:pos x="50" y="5"/>
                </a:cxn>
                <a:cxn ang="0">
                  <a:pos x="355" y="49"/>
                </a:cxn>
                <a:cxn ang="0">
                  <a:pos x="360" y="49"/>
                </a:cxn>
                <a:cxn ang="0">
                  <a:pos x="399" y="56"/>
                </a:cxn>
                <a:cxn ang="0">
                  <a:pos x="376" y="164"/>
                </a:cxn>
                <a:cxn ang="0">
                  <a:pos x="0" y="90"/>
                </a:cxn>
                <a:cxn ang="0">
                  <a:pos x="17" y="0"/>
                </a:cxn>
                <a:cxn ang="0">
                  <a:pos x="50" y="5"/>
                </a:cxn>
              </a:cxnLst>
              <a:rect l="0" t="0" r="r" b="b"/>
              <a:pathLst>
                <a:path w="399" h="164">
                  <a:moveTo>
                    <a:pt x="50" y="5"/>
                  </a:moveTo>
                  <a:lnTo>
                    <a:pt x="355" y="49"/>
                  </a:lnTo>
                  <a:lnTo>
                    <a:pt x="360" y="49"/>
                  </a:lnTo>
                  <a:lnTo>
                    <a:pt x="399" y="56"/>
                  </a:lnTo>
                  <a:lnTo>
                    <a:pt x="376" y="164"/>
                  </a:lnTo>
                  <a:lnTo>
                    <a:pt x="0" y="90"/>
                  </a:lnTo>
                  <a:lnTo>
                    <a:pt x="17" y="0"/>
                  </a:lnTo>
                  <a:lnTo>
                    <a:pt x="50" y="5"/>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6" name="Freeform 8"/>
            <p:cNvSpPr/>
            <p:nvPr/>
          </p:nvSpPr>
          <p:spPr bwMode="auto">
            <a:xfrm>
              <a:off x="1398588" y="3573463"/>
              <a:ext cx="752475" cy="485775"/>
            </a:xfrm>
            <a:custGeom>
              <a:avLst/>
              <a:gdLst/>
              <a:ahLst/>
              <a:cxnLst>
                <a:cxn ang="0">
                  <a:pos x="335" y="306"/>
                </a:cxn>
                <a:cxn ang="0">
                  <a:pos x="30" y="262"/>
                </a:cxn>
                <a:cxn ang="0">
                  <a:pos x="36" y="240"/>
                </a:cxn>
                <a:cxn ang="0">
                  <a:pos x="5" y="141"/>
                </a:cxn>
                <a:cxn ang="0">
                  <a:pos x="0" y="107"/>
                </a:cxn>
                <a:cxn ang="0">
                  <a:pos x="4" y="0"/>
                </a:cxn>
                <a:cxn ang="0">
                  <a:pos x="474" y="22"/>
                </a:cxn>
                <a:cxn ang="0">
                  <a:pos x="418" y="172"/>
                </a:cxn>
                <a:cxn ang="0">
                  <a:pos x="343" y="272"/>
                </a:cxn>
                <a:cxn ang="0">
                  <a:pos x="337" y="306"/>
                </a:cxn>
                <a:cxn ang="0">
                  <a:pos x="335" y="306"/>
                </a:cxn>
              </a:cxnLst>
              <a:rect l="0" t="0" r="r" b="b"/>
              <a:pathLst>
                <a:path w="474" h="306">
                  <a:moveTo>
                    <a:pt x="335" y="306"/>
                  </a:moveTo>
                  <a:lnTo>
                    <a:pt x="30" y="262"/>
                  </a:lnTo>
                  <a:lnTo>
                    <a:pt x="36" y="240"/>
                  </a:lnTo>
                  <a:lnTo>
                    <a:pt x="5" y="141"/>
                  </a:lnTo>
                  <a:lnTo>
                    <a:pt x="0" y="107"/>
                  </a:lnTo>
                  <a:lnTo>
                    <a:pt x="4" y="0"/>
                  </a:lnTo>
                  <a:lnTo>
                    <a:pt x="474" y="22"/>
                  </a:lnTo>
                  <a:lnTo>
                    <a:pt x="418" y="172"/>
                  </a:lnTo>
                  <a:lnTo>
                    <a:pt x="343" y="272"/>
                  </a:lnTo>
                  <a:lnTo>
                    <a:pt x="337" y="306"/>
                  </a:lnTo>
                  <a:lnTo>
                    <a:pt x="335" y="306"/>
                  </a:lnTo>
                  <a:close/>
                </a:path>
              </a:pathLst>
            </a:custGeom>
            <a:solidFill>
              <a:srgbClr val="78797D"/>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7" name="Freeform 9"/>
            <p:cNvSpPr/>
            <p:nvPr/>
          </p:nvSpPr>
          <p:spPr bwMode="auto">
            <a:xfrm>
              <a:off x="1404938" y="3194051"/>
              <a:ext cx="746125" cy="414338"/>
            </a:xfrm>
            <a:custGeom>
              <a:avLst/>
              <a:gdLst/>
              <a:ahLst/>
              <a:cxnLst>
                <a:cxn ang="0">
                  <a:pos x="319" y="177"/>
                </a:cxn>
                <a:cxn ang="0">
                  <a:pos x="0" y="162"/>
                </a:cxn>
                <a:cxn ang="0">
                  <a:pos x="9" y="111"/>
                </a:cxn>
                <a:cxn ang="0">
                  <a:pos x="44" y="3"/>
                </a:cxn>
                <a:cxn ang="0">
                  <a:pos x="105" y="16"/>
                </a:cxn>
                <a:cxn ang="0">
                  <a:pos x="103" y="47"/>
                </a:cxn>
                <a:cxn ang="0">
                  <a:pos x="110" y="48"/>
                </a:cxn>
                <a:cxn ang="0">
                  <a:pos x="125" y="20"/>
                </a:cxn>
                <a:cxn ang="0">
                  <a:pos x="170" y="32"/>
                </a:cxn>
                <a:cxn ang="0">
                  <a:pos x="168" y="59"/>
                </a:cxn>
                <a:cxn ang="0">
                  <a:pos x="172" y="60"/>
                </a:cxn>
                <a:cxn ang="0">
                  <a:pos x="185" y="38"/>
                </a:cxn>
                <a:cxn ang="0">
                  <a:pos x="243" y="58"/>
                </a:cxn>
                <a:cxn ang="0">
                  <a:pos x="238" y="76"/>
                </a:cxn>
                <a:cxn ang="0">
                  <a:pos x="247" y="78"/>
                </a:cxn>
                <a:cxn ang="0">
                  <a:pos x="271" y="57"/>
                </a:cxn>
                <a:cxn ang="0">
                  <a:pos x="299" y="74"/>
                </a:cxn>
                <a:cxn ang="0">
                  <a:pos x="319" y="177"/>
                </a:cxn>
              </a:cxnLst>
              <a:rect l="0" t="0" r="r" b="b"/>
              <a:pathLst>
                <a:path w="319" h="177">
                  <a:moveTo>
                    <a:pt x="319" y="177"/>
                  </a:moveTo>
                  <a:cubicBezTo>
                    <a:pt x="0" y="162"/>
                    <a:pt x="0" y="162"/>
                    <a:pt x="0" y="162"/>
                  </a:cubicBezTo>
                  <a:cubicBezTo>
                    <a:pt x="9" y="111"/>
                    <a:pt x="9" y="111"/>
                    <a:pt x="9" y="111"/>
                  </a:cubicBezTo>
                  <a:cubicBezTo>
                    <a:pt x="44" y="3"/>
                    <a:pt x="44" y="3"/>
                    <a:pt x="44" y="3"/>
                  </a:cubicBezTo>
                  <a:cubicBezTo>
                    <a:pt x="62" y="0"/>
                    <a:pt x="82" y="5"/>
                    <a:pt x="105" y="16"/>
                  </a:cubicBezTo>
                  <a:cubicBezTo>
                    <a:pt x="103" y="47"/>
                    <a:pt x="103" y="47"/>
                    <a:pt x="103" y="47"/>
                  </a:cubicBezTo>
                  <a:cubicBezTo>
                    <a:pt x="105" y="48"/>
                    <a:pt x="108" y="49"/>
                    <a:pt x="110" y="48"/>
                  </a:cubicBezTo>
                  <a:cubicBezTo>
                    <a:pt x="125" y="20"/>
                    <a:pt x="125" y="20"/>
                    <a:pt x="125" y="20"/>
                  </a:cubicBezTo>
                  <a:cubicBezTo>
                    <a:pt x="140" y="20"/>
                    <a:pt x="155" y="24"/>
                    <a:pt x="170" y="32"/>
                  </a:cubicBezTo>
                  <a:cubicBezTo>
                    <a:pt x="168" y="59"/>
                    <a:pt x="168" y="59"/>
                    <a:pt x="168" y="59"/>
                  </a:cubicBezTo>
                  <a:cubicBezTo>
                    <a:pt x="168" y="60"/>
                    <a:pt x="170" y="61"/>
                    <a:pt x="172" y="60"/>
                  </a:cubicBezTo>
                  <a:cubicBezTo>
                    <a:pt x="185" y="38"/>
                    <a:pt x="185" y="38"/>
                    <a:pt x="185" y="38"/>
                  </a:cubicBezTo>
                  <a:cubicBezTo>
                    <a:pt x="206" y="39"/>
                    <a:pt x="226" y="46"/>
                    <a:pt x="243" y="58"/>
                  </a:cubicBezTo>
                  <a:cubicBezTo>
                    <a:pt x="238" y="76"/>
                    <a:pt x="238" y="76"/>
                    <a:pt x="238" y="76"/>
                  </a:cubicBezTo>
                  <a:cubicBezTo>
                    <a:pt x="241" y="80"/>
                    <a:pt x="244" y="80"/>
                    <a:pt x="247" y="78"/>
                  </a:cubicBezTo>
                  <a:cubicBezTo>
                    <a:pt x="252" y="66"/>
                    <a:pt x="260" y="60"/>
                    <a:pt x="271" y="57"/>
                  </a:cubicBezTo>
                  <a:cubicBezTo>
                    <a:pt x="281" y="55"/>
                    <a:pt x="290" y="60"/>
                    <a:pt x="299" y="74"/>
                  </a:cubicBezTo>
                  <a:lnTo>
                    <a:pt x="319" y="177"/>
                  </a:lnTo>
                  <a:close/>
                </a:path>
              </a:pathLst>
            </a:custGeom>
            <a:solidFill>
              <a:schemeClr val="tx2">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8" name="Freeform 10"/>
            <p:cNvSpPr/>
            <p:nvPr/>
          </p:nvSpPr>
          <p:spPr bwMode="auto">
            <a:xfrm>
              <a:off x="1366838" y="3419476"/>
              <a:ext cx="58738" cy="323850"/>
            </a:xfrm>
            <a:custGeom>
              <a:avLst/>
              <a:gdLst/>
              <a:ahLst/>
              <a:cxnLst>
                <a:cxn ang="0">
                  <a:pos x="24" y="97"/>
                </a:cxn>
                <a:cxn ang="0">
                  <a:pos x="20" y="204"/>
                </a:cxn>
                <a:cxn ang="0">
                  <a:pos x="0" y="56"/>
                </a:cxn>
                <a:cxn ang="0">
                  <a:pos x="14" y="0"/>
                </a:cxn>
                <a:cxn ang="0">
                  <a:pos x="37" y="22"/>
                </a:cxn>
                <a:cxn ang="0">
                  <a:pos x="24" y="97"/>
                </a:cxn>
              </a:cxnLst>
              <a:rect l="0" t="0" r="r" b="b"/>
              <a:pathLst>
                <a:path w="37" h="204">
                  <a:moveTo>
                    <a:pt x="24" y="97"/>
                  </a:moveTo>
                  <a:lnTo>
                    <a:pt x="20" y="204"/>
                  </a:lnTo>
                  <a:lnTo>
                    <a:pt x="0" y="56"/>
                  </a:lnTo>
                  <a:lnTo>
                    <a:pt x="14" y="0"/>
                  </a:lnTo>
                  <a:lnTo>
                    <a:pt x="37" y="22"/>
                  </a:lnTo>
                  <a:lnTo>
                    <a:pt x="24" y="97"/>
                  </a:lnTo>
                  <a:close/>
                </a:path>
              </a:pathLst>
            </a:custGeom>
            <a:solidFill>
              <a:srgbClr val="36373A"/>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9" name="Freeform 11"/>
            <p:cNvSpPr/>
            <p:nvPr/>
          </p:nvSpPr>
          <p:spPr bwMode="auto">
            <a:xfrm>
              <a:off x="434975" y="2797176"/>
              <a:ext cx="104775" cy="347663"/>
            </a:xfrm>
            <a:custGeom>
              <a:avLst/>
              <a:gdLst/>
              <a:ahLst/>
              <a:cxnLst>
                <a:cxn ang="0">
                  <a:pos x="0" y="25"/>
                </a:cxn>
                <a:cxn ang="0">
                  <a:pos x="7" y="1"/>
                </a:cxn>
                <a:cxn ang="0">
                  <a:pos x="22" y="20"/>
                </a:cxn>
                <a:cxn ang="0">
                  <a:pos x="38" y="71"/>
                </a:cxn>
                <a:cxn ang="0">
                  <a:pos x="44" y="124"/>
                </a:cxn>
                <a:cxn ang="0">
                  <a:pos x="38" y="148"/>
                </a:cxn>
                <a:cxn ang="0">
                  <a:pos x="22" y="129"/>
                </a:cxn>
                <a:cxn ang="0">
                  <a:pos x="7" y="78"/>
                </a:cxn>
                <a:cxn ang="0">
                  <a:pos x="0" y="25"/>
                </a:cxn>
              </a:cxnLst>
              <a:rect l="0" t="0" r="r" b="b"/>
              <a:pathLst>
                <a:path w="45" h="149">
                  <a:moveTo>
                    <a:pt x="0" y="25"/>
                  </a:moveTo>
                  <a:cubicBezTo>
                    <a:pt x="0" y="10"/>
                    <a:pt x="3" y="2"/>
                    <a:pt x="7" y="1"/>
                  </a:cubicBezTo>
                  <a:cubicBezTo>
                    <a:pt x="11" y="0"/>
                    <a:pt x="16" y="7"/>
                    <a:pt x="22" y="20"/>
                  </a:cubicBezTo>
                  <a:cubicBezTo>
                    <a:pt x="29" y="34"/>
                    <a:pt x="34" y="51"/>
                    <a:pt x="38" y="71"/>
                  </a:cubicBezTo>
                  <a:cubicBezTo>
                    <a:pt x="42" y="91"/>
                    <a:pt x="45" y="109"/>
                    <a:pt x="44" y="124"/>
                  </a:cubicBezTo>
                  <a:cubicBezTo>
                    <a:pt x="44" y="139"/>
                    <a:pt x="42" y="147"/>
                    <a:pt x="38" y="148"/>
                  </a:cubicBezTo>
                  <a:cubicBezTo>
                    <a:pt x="34" y="149"/>
                    <a:pt x="29" y="142"/>
                    <a:pt x="22" y="129"/>
                  </a:cubicBezTo>
                  <a:cubicBezTo>
                    <a:pt x="16" y="115"/>
                    <a:pt x="11" y="98"/>
                    <a:pt x="7" y="78"/>
                  </a:cubicBezTo>
                  <a:cubicBezTo>
                    <a:pt x="2" y="58"/>
                    <a:pt x="0" y="40"/>
                    <a:pt x="0" y="25"/>
                  </a:cubicBezTo>
                  <a:close/>
                </a:path>
              </a:pathLst>
            </a:custGeom>
            <a:solidFill>
              <a:schemeClr val="tx2">
                <a:lumMod val="75000"/>
                <a:lumOff val="25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0" name="Freeform 12"/>
            <p:cNvSpPr>
              <a:spLocks noEditPoints="1"/>
            </p:cNvSpPr>
            <p:nvPr/>
          </p:nvSpPr>
          <p:spPr bwMode="auto">
            <a:xfrm>
              <a:off x="1238250" y="3159126"/>
              <a:ext cx="1235075" cy="33338"/>
            </a:xfrm>
            <a:custGeom>
              <a:avLst/>
              <a:gdLst/>
              <a:ahLst/>
              <a:cxnLst>
                <a:cxn ang="0">
                  <a:pos x="634" y="0"/>
                </a:cxn>
                <a:cxn ang="0">
                  <a:pos x="778" y="0"/>
                </a:cxn>
                <a:cxn ang="0">
                  <a:pos x="778" y="21"/>
                </a:cxn>
                <a:cxn ang="0">
                  <a:pos x="634" y="21"/>
                </a:cxn>
                <a:cxn ang="0">
                  <a:pos x="634" y="0"/>
                </a:cxn>
                <a:cxn ang="0">
                  <a:pos x="0" y="0"/>
                </a:cxn>
                <a:cxn ang="0">
                  <a:pos x="142" y="0"/>
                </a:cxn>
                <a:cxn ang="0">
                  <a:pos x="142" y="21"/>
                </a:cxn>
                <a:cxn ang="0">
                  <a:pos x="0" y="21"/>
                </a:cxn>
                <a:cxn ang="0">
                  <a:pos x="0" y="0"/>
                </a:cxn>
              </a:cxnLst>
              <a:rect l="0" t="0" r="r" b="b"/>
              <a:pathLst>
                <a:path w="778" h="21">
                  <a:moveTo>
                    <a:pt x="634" y="0"/>
                  </a:moveTo>
                  <a:lnTo>
                    <a:pt x="778" y="0"/>
                  </a:lnTo>
                  <a:lnTo>
                    <a:pt x="778" y="21"/>
                  </a:lnTo>
                  <a:lnTo>
                    <a:pt x="634" y="21"/>
                  </a:lnTo>
                  <a:lnTo>
                    <a:pt x="634" y="0"/>
                  </a:lnTo>
                  <a:close/>
                  <a:moveTo>
                    <a:pt x="0" y="0"/>
                  </a:moveTo>
                  <a:lnTo>
                    <a:pt x="142" y="0"/>
                  </a:lnTo>
                  <a:lnTo>
                    <a:pt x="142" y="21"/>
                  </a:lnTo>
                  <a:lnTo>
                    <a:pt x="0" y="21"/>
                  </a:lnTo>
                  <a:lnTo>
                    <a:pt x="0" y="0"/>
                  </a:lnTo>
                  <a:close/>
                </a:path>
              </a:pathLst>
            </a:custGeom>
            <a:solidFill>
              <a:srgbClr val="0A080C"/>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1" name="Freeform 13"/>
            <p:cNvSpPr/>
            <p:nvPr/>
          </p:nvSpPr>
          <p:spPr bwMode="auto">
            <a:xfrm>
              <a:off x="920750" y="2746376"/>
              <a:ext cx="681038" cy="412750"/>
            </a:xfrm>
            <a:custGeom>
              <a:avLst/>
              <a:gdLst/>
              <a:ahLst/>
              <a:cxnLst>
                <a:cxn ang="0">
                  <a:pos x="276" y="0"/>
                </a:cxn>
                <a:cxn ang="0">
                  <a:pos x="254" y="177"/>
                </a:cxn>
                <a:cxn ang="0">
                  <a:pos x="232" y="177"/>
                </a:cxn>
                <a:cxn ang="0">
                  <a:pos x="136" y="177"/>
                </a:cxn>
                <a:cxn ang="0">
                  <a:pos x="0" y="177"/>
                </a:cxn>
                <a:cxn ang="0">
                  <a:pos x="10" y="63"/>
                </a:cxn>
                <a:cxn ang="0">
                  <a:pos x="276" y="0"/>
                </a:cxn>
              </a:cxnLst>
              <a:rect l="0" t="0" r="r" b="b"/>
              <a:pathLst>
                <a:path w="291" h="177">
                  <a:moveTo>
                    <a:pt x="276" y="0"/>
                  </a:moveTo>
                  <a:cubicBezTo>
                    <a:pt x="291" y="88"/>
                    <a:pt x="284" y="147"/>
                    <a:pt x="254" y="177"/>
                  </a:cubicBezTo>
                  <a:cubicBezTo>
                    <a:pt x="232" y="177"/>
                    <a:pt x="232" y="177"/>
                    <a:pt x="232" y="177"/>
                  </a:cubicBezTo>
                  <a:cubicBezTo>
                    <a:pt x="136" y="177"/>
                    <a:pt x="136" y="177"/>
                    <a:pt x="136" y="177"/>
                  </a:cubicBezTo>
                  <a:cubicBezTo>
                    <a:pt x="0" y="177"/>
                    <a:pt x="0" y="177"/>
                    <a:pt x="0" y="177"/>
                  </a:cubicBezTo>
                  <a:cubicBezTo>
                    <a:pt x="15" y="152"/>
                    <a:pt x="18" y="114"/>
                    <a:pt x="10" y="63"/>
                  </a:cubicBezTo>
                  <a:lnTo>
                    <a:pt x="276" y="0"/>
                  </a:lnTo>
                  <a:close/>
                </a:path>
              </a:pathLst>
            </a:custGeom>
            <a:solidFill>
              <a:schemeClr val="accent2">
                <a:lumMod val="75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2" name="Freeform 14"/>
            <p:cNvSpPr/>
            <p:nvPr/>
          </p:nvSpPr>
          <p:spPr bwMode="auto">
            <a:xfrm>
              <a:off x="1514475" y="2598738"/>
              <a:ext cx="717550" cy="560388"/>
            </a:xfrm>
            <a:custGeom>
              <a:avLst/>
              <a:gdLst/>
              <a:ahLst/>
              <a:cxnLst>
                <a:cxn ang="0">
                  <a:pos x="0" y="240"/>
                </a:cxn>
                <a:cxn ang="0">
                  <a:pos x="22" y="63"/>
                </a:cxn>
                <a:cxn ang="0">
                  <a:pos x="283" y="0"/>
                </a:cxn>
                <a:cxn ang="0">
                  <a:pos x="248" y="240"/>
                </a:cxn>
                <a:cxn ang="0">
                  <a:pos x="0" y="240"/>
                </a:cxn>
              </a:cxnLst>
              <a:rect l="0" t="0" r="r" b="b"/>
              <a:pathLst>
                <a:path w="307" h="240">
                  <a:moveTo>
                    <a:pt x="0" y="240"/>
                  </a:moveTo>
                  <a:cubicBezTo>
                    <a:pt x="30" y="210"/>
                    <a:pt x="37" y="151"/>
                    <a:pt x="22" y="63"/>
                  </a:cubicBezTo>
                  <a:cubicBezTo>
                    <a:pt x="283" y="0"/>
                    <a:pt x="283" y="0"/>
                    <a:pt x="283" y="0"/>
                  </a:cubicBezTo>
                  <a:cubicBezTo>
                    <a:pt x="307" y="132"/>
                    <a:pt x="295" y="212"/>
                    <a:pt x="248" y="240"/>
                  </a:cubicBezTo>
                  <a:lnTo>
                    <a:pt x="0" y="240"/>
                  </a:lnTo>
                  <a:close/>
                </a:path>
              </a:pathLst>
            </a:custGeom>
            <a:solidFill>
              <a:schemeClr val="accent3">
                <a:lumMod val="75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3" name="Freeform 15"/>
            <p:cNvSpPr/>
            <p:nvPr/>
          </p:nvSpPr>
          <p:spPr bwMode="auto">
            <a:xfrm>
              <a:off x="2093913" y="2451101"/>
              <a:ext cx="769938" cy="708025"/>
            </a:xfrm>
            <a:custGeom>
              <a:avLst/>
              <a:gdLst/>
              <a:ahLst/>
              <a:cxnLst>
                <a:cxn ang="0">
                  <a:pos x="162" y="303"/>
                </a:cxn>
                <a:cxn ang="0">
                  <a:pos x="64" y="303"/>
                </a:cxn>
                <a:cxn ang="0">
                  <a:pos x="0" y="303"/>
                </a:cxn>
                <a:cxn ang="0">
                  <a:pos x="35" y="63"/>
                </a:cxn>
                <a:cxn ang="0">
                  <a:pos x="297" y="0"/>
                </a:cxn>
                <a:cxn ang="0">
                  <a:pos x="237" y="303"/>
                </a:cxn>
                <a:cxn ang="0">
                  <a:pos x="162" y="303"/>
                </a:cxn>
              </a:cxnLst>
              <a:rect l="0" t="0" r="r" b="b"/>
              <a:pathLst>
                <a:path w="329" h="303">
                  <a:moveTo>
                    <a:pt x="162" y="303"/>
                  </a:moveTo>
                  <a:cubicBezTo>
                    <a:pt x="64" y="303"/>
                    <a:pt x="64" y="303"/>
                    <a:pt x="64" y="303"/>
                  </a:cubicBezTo>
                  <a:cubicBezTo>
                    <a:pt x="0" y="303"/>
                    <a:pt x="0" y="303"/>
                    <a:pt x="0" y="303"/>
                  </a:cubicBezTo>
                  <a:cubicBezTo>
                    <a:pt x="47" y="275"/>
                    <a:pt x="59" y="195"/>
                    <a:pt x="35" y="63"/>
                  </a:cubicBezTo>
                  <a:cubicBezTo>
                    <a:pt x="297" y="0"/>
                    <a:pt x="297" y="0"/>
                    <a:pt x="297" y="0"/>
                  </a:cubicBezTo>
                  <a:cubicBezTo>
                    <a:pt x="329" y="176"/>
                    <a:pt x="308" y="277"/>
                    <a:pt x="237" y="303"/>
                  </a:cubicBezTo>
                  <a:lnTo>
                    <a:pt x="162" y="303"/>
                  </a:lnTo>
                  <a:close/>
                </a:path>
              </a:pathLst>
            </a:custGeom>
            <a:solidFill>
              <a:schemeClr val="accent4">
                <a:lumMod val="75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4" name="Freeform 16"/>
            <p:cNvSpPr/>
            <p:nvPr/>
          </p:nvSpPr>
          <p:spPr bwMode="auto">
            <a:xfrm>
              <a:off x="2647950" y="2311401"/>
              <a:ext cx="831850" cy="847725"/>
            </a:xfrm>
            <a:custGeom>
              <a:avLst/>
              <a:gdLst/>
              <a:ahLst/>
              <a:cxnLst>
                <a:cxn ang="0">
                  <a:pos x="0" y="363"/>
                </a:cxn>
                <a:cxn ang="0">
                  <a:pos x="60" y="60"/>
                </a:cxn>
                <a:cxn ang="0">
                  <a:pos x="309" y="0"/>
                </a:cxn>
                <a:cxn ang="0">
                  <a:pos x="310" y="3"/>
                </a:cxn>
                <a:cxn ang="0">
                  <a:pos x="261" y="363"/>
                </a:cxn>
                <a:cxn ang="0">
                  <a:pos x="0" y="363"/>
                </a:cxn>
              </a:cxnLst>
              <a:rect l="0" t="0" r="r" b="b"/>
              <a:pathLst>
                <a:path w="356" h="363">
                  <a:moveTo>
                    <a:pt x="0" y="363"/>
                  </a:moveTo>
                  <a:cubicBezTo>
                    <a:pt x="71" y="337"/>
                    <a:pt x="92" y="236"/>
                    <a:pt x="60" y="60"/>
                  </a:cubicBezTo>
                  <a:cubicBezTo>
                    <a:pt x="309" y="0"/>
                    <a:pt x="309" y="0"/>
                    <a:pt x="309" y="0"/>
                  </a:cubicBezTo>
                  <a:cubicBezTo>
                    <a:pt x="310" y="1"/>
                    <a:pt x="310" y="2"/>
                    <a:pt x="310" y="3"/>
                  </a:cubicBezTo>
                  <a:cubicBezTo>
                    <a:pt x="356" y="210"/>
                    <a:pt x="339" y="330"/>
                    <a:pt x="261" y="363"/>
                  </a:cubicBezTo>
                  <a:lnTo>
                    <a:pt x="0" y="363"/>
                  </a:lnTo>
                  <a:close/>
                </a:path>
              </a:pathLst>
            </a:custGeom>
            <a:solidFill>
              <a:schemeClr val="accent5">
                <a:lumMod val="75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5" name="Freeform 17"/>
            <p:cNvSpPr/>
            <p:nvPr/>
          </p:nvSpPr>
          <p:spPr bwMode="auto">
            <a:xfrm>
              <a:off x="1905000" y="1881188"/>
              <a:ext cx="884238" cy="717550"/>
            </a:xfrm>
            <a:custGeom>
              <a:avLst/>
              <a:gdLst/>
              <a:ahLst/>
              <a:cxnLst>
                <a:cxn ang="0">
                  <a:pos x="378" y="244"/>
                </a:cxn>
                <a:cxn ang="0">
                  <a:pos x="116" y="307"/>
                </a:cxn>
                <a:cxn ang="0">
                  <a:pos x="0" y="107"/>
                </a:cxn>
                <a:cxn ang="0">
                  <a:pos x="235" y="0"/>
                </a:cxn>
                <a:cxn ang="0">
                  <a:pos x="378" y="244"/>
                </a:cxn>
              </a:cxnLst>
              <a:rect l="0" t="0" r="r" b="b"/>
              <a:pathLst>
                <a:path w="378" h="307">
                  <a:moveTo>
                    <a:pt x="378" y="244"/>
                  </a:moveTo>
                  <a:cubicBezTo>
                    <a:pt x="116" y="307"/>
                    <a:pt x="116" y="307"/>
                    <a:pt x="116" y="307"/>
                  </a:cubicBezTo>
                  <a:cubicBezTo>
                    <a:pt x="85" y="185"/>
                    <a:pt x="46" y="118"/>
                    <a:pt x="0" y="107"/>
                  </a:cubicBezTo>
                  <a:cubicBezTo>
                    <a:pt x="235" y="0"/>
                    <a:pt x="235" y="0"/>
                    <a:pt x="235" y="0"/>
                  </a:cubicBezTo>
                  <a:cubicBezTo>
                    <a:pt x="298" y="5"/>
                    <a:pt x="346" y="87"/>
                    <a:pt x="378" y="244"/>
                  </a:cubicBezTo>
                  <a:close/>
                </a:path>
              </a:pathLst>
            </a:custGeom>
            <a:solidFill>
              <a:schemeClr val="accent4"/>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6" name="Freeform 18"/>
            <p:cNvSpPr/>
            <p:nvPr/>
          </p:nvSpPr>
          <p:spPr bwMode="auto">
            <a:xfrm>
              <a:off x="1366838" y="2132013"/>
              <a:ext cx="809625" cy="614363"/>
            </a:xfrm>
            <a:custGeom>
              <a:avLst/>
              <a:gdLst/>
              <a:ahLst/>
              <a:cxnLst>
                <a:cxn ang="0">
                  <a:pos x="230" y="0"/>
                </a:cxn>
                <a:cxn ang="0">
                  <a:pos x="346" y="200"/>
                </a:cxn>
                <a:cxn ang="0">
                  <a:pos x="85" y="263"/>
                </a:cxn>
                <a:cxn ang="0">
                  <a:pos x="0" y="105"/>
                </a:cxn>
                <a:cxn ang="0">
                  <a:pos x="230" y="0"/>
                </a:cxn>
              </a:cxnLst>
              <a:rect l="0" t="0" r="r" b="b"/>
              <a:pathLst>
                <a:path w="346" h="263">
                  <a:moveTo>
                    <a:pt x="230" y="0"/>
                  </a:moveTo>
                  <a:cubicBezTo>
                    <a:pt x="276" y="11"/>
                    <a:pt x="315" y="78"/>
                    <a:pt x="346" y="200"/>
                  </a:cubicBezTo>
                  <a:cubicBezTo>
                    <a:pt x="85" y="263"/>
                    <a:pt x="85" y="263"/>
                    <a:pt x="85" y="263"/>
                  </a:cubicBezTo>
                  <a:cubicBezTo>
                    <a:pt x="72" y="178"/>
                    <a:pt x="43" y="126"/>
                    <a:pt x="0" y="105"/>
                  </a:cubicBezTo>
                  <a:lnTo>
                    <a:pt x="230" y="0"/>
                  </a:lnTo>
                  <a:close/>
                </a:path>
              </a:pathLst>
            </a:custGeom>
            <a:solidFill>
              <a:schemeClr val="accent3"/>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7" name="Freeform 19"/>
            <p:cNvSpPr/>
            <p:nvPr/>
          </p:nvSpPr>
          <p:spPr bwMode="auto">
            <a:xfrm>
              <a:off x="801688" y="2376488"/>
              <a:ext cx="765175" cy="515938"/>
            </a:xfrm>
            <a:custGeom>
              <a:avLst/>
              <a:gdLst/>
              <a:ahLst/>
              <a:cxnLst>
                <a:cxn ang="0">
                  <a:pos x="242" y="0"/>
                </a:cxn>
                <a:cxn ang="0">
                  <a:pos x="327" y="158"/>
                </a:cxn>
                <a:cxn ang="0">
                  <a:pos x="61" y="221"/>
                </a:cxn>
                <a:cxn ang="0">
                  <a:pos x="0" y="110"/>
                </a:cxn>
                <a:cxn ang="0">
                  <a:pos x="242" y="0"/>
                </a:cxn>
              </a:cxnLst>
              <a:rect l="0" t="0" r="r" b="b"/>
              <a:pathLst>
                <a:path w="327" h="221">
                  <a:moveTo>
                    <a:pt x="242" y="0"/>
                  </a:moveTo>
                  <a:cubicBezTo>
                    <a:pt x="285" y="21"/>
                    <a:pt x="314" y="73"/>
                    <a:pt x="327" y="158"/>
                  </a:cubicBezTo>
                  <a:cubicBezTo>
                    <a:pt x="61" y="221"/>
                    <a:pt x="61" y="221"/>
                    <a:pt x="61" y="221"/>
                  </a:cubicBezTo>
                  <a:cubicBezTo>
                    <a:pt x="49" y="156"/>
                    <a:pt x="29" y="118"/>
                    <a:pt x="0" y="110"/>
                  </a:cubicBezTo>
                  <a:lnTo>
                    <a:pt x="242" y="0"/>
                  </a:lnTo>
                  <a:close/>
                </a:path>
              </a:pathLst>
            </a:cu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8" name="Freeform 20"/>
            <p:cNvSpPr/>
            <p:nvPr/>
          </p:nvSpPr>
          <p:spPr bwMode="auto">
            <a:xfrm>
              <a:off x="547688" y="2892426"/>
              <a:ext cx="415925" cy="301625"/>
            </a:xfrm>
            <a:custGeom>
              <a:avLst/>
              <a:gdLst/>
              <a:ahLst/>
              <a:cxnLst>
                <a:cxn ang="0">
                  <a:pos x="0" y="41"/>
                </a:cxn>
                <a:cxn ang="0">
                  <a:pos x="170" y="0"/>
                </a:cxn>
                <a:cxn ang="0">
                  <a:pos x="160" y="114"/>
                </a:cxn>
                <a:cxn ang="0">
                  <a:pos x="28" y="115"/>
                </a:cxn>
                <a:cxn ang="0">
                  <a:pos x="25" y="127"/>
                </a:cxn>
                <a:cxn ang="0">
                  <a:pos x="1" y="126"/>
                </a:cxn>
                <a:cxn ang="0">
                  <a:pos x="2" y="115"/>
                </a:cxn>
                <a:cxn ang="0">
                  <a:pos x="0" y="41"/>
                </a:cxn>
              </a:cxnLst>
              <a:rect l="0" t="0" r="r" b="b"/>
              <a:pathLst>
                <a:path w="178" h="129">
                  <a:moveTo>
                    <a:pt x="0" y="41"/>
                  </a:moveTo>
                  <a:cubicBezTo>
                    <a:pt x="170" y="0"/>
                    <a:pt x="170" y="0"/>
                    <a:pt x="170" y="0"/>
                  </a:cubicBezTo>
                  <a:cubicBezTo>
                    <a:pt x="178" y="51"/>
                    <a:pt x="175" y="89"/>
                    <a:pt x="160" y="114"/>
                  </a:cubicBezTo>
                  <a:cubicBezTo>
                    <a:pt x="28" y="115"/>
                    <a:pt x="28" y="115"/>
                    <a:pt x="28" y="115"/>
                  </a:cubicBezTo>
                  <a:cubicBezTo>
                    <a:pt x="27" y="119"/>
                    <a:pt x="26" y="123"/>
                    <a:pt x="25" y="127"/>
                  </a:cubicBezTo>
                  <a:cubicBezTo>
                    <a:pt x="16" y="129"/>
                    <a:pt x="8" y="128"/>
                    <a:pt x="1" y="126"/>
                  </a:cubicBezTo>
                  <a:cubicBezTo>
                    <a:pt x="2" y="122"/>
                    <a:pt x="2" y="118"/>
                    <a:pt x="2" y="115"/>
                  </a:cubicBezTo>
                  <a:cubicBezTo>
                    <a:pt x="5" y="90"/>
                    <a:pt x="4" y="65"/>
                    <a:pt x="0" y="41"/>
                  </a:cubicBezTo>
                  <a:close/>
                </a:path>
              </a:pathLst>
            </a:custGeom>
            <a:solidFill>
              <a:schemeClr val="accent1">
                <a:lumMod val="75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9" name="Freeform 21"/>
            <p:cNvSpPr/>
            <p:nvPr/>
          </p:nvSpPr>
          <p:spPr bwMode="auto">
            <a:xfrm>
              <a:off x="455613" y="2633663"/>
              <a:ext cx="488950" cy="355600"/>
            </a:xfrm>
            <a:custGeom>
              <a:avLst/>
              <a:gdLst/>
              <a:ahLst/>
              <a:cxnLst>
                <a:cxn ang="0">
                  <a:pos x="209" y="111"/>
                </a:cxn>
                <a:cxn ang="0">
                  <a:pos x="39" y="152"/>
                </a:cxn>
                <a:cxn ang="0">
                  <a:pos x="27" y="106"/>
                </a:cxn>
                <a:cxn ang="0">
                  <a:pos x="10" y="69"/>
                </a:cxn>
                <a:cxn ang="0">
                  <a:pos x="0" y="53"/>
                </a:cxn>
                <a:cxn ang="0">
                  <a:pos x="23" y="40"/>
                </a:cxn>
                <a:cxn ang="0">
                  <a:pos x="31" y="53"/>
                </a:cxn>
                <a:cxn ang="0">
                  <a:pos x="148" y="0"/>
                </a:cxn>
                <a:cxn ang="0">
                  <a:pos x="209" y="111"/>
                </a:cxn>
              </a:cxnLst>
              <a:rect l="0" t="0" r="r" b="b"/>
              <a:pathLst>
                <a:path w="209" h="152">
                  <a:moveTo>
                    <a:pt x="209" y="111"/>
                  </a:moveTo>
                  <a:cubicBezTo>
                    <a:pt x="39" y="152"/>
                    <a:pt x="39" y="152"/>
                    <a:pt x="39" y="152"/>
                  </a:cubicBezTo>
                  <a:cubicBezTo>
                    <a:pt x="37" y="136"/>
                    <a:pt x="33" y="121"/>
                    <a:pt x="27" y="106"/>
                  </a:cubicBezTo>
                  <a:cubicBezTo>
                    <a:pt x="23" y="93"/>
                    <a:pt x="17" y="81"/>
                    <a:pt x="10" y="69"/>
                  </a:cubicBezTo>
                  <a:cubicBezTo>
                    <a:pt x="7" y="63"/>
                    <a:pt x="4" y="58"/>
                    <a:pt x="0" y="53"/>
                  </a:cubicBezTo>
                  <a:cubicBezTo>
                    <a:pt x="23" y="40"/>
                    <a:pt x="23" y="40"/>
                    <a:pt x="23" y="40"/>
                  </a:cubicBezTo>
                  <a:cubicBezTo>
                    <a:pt x="28" y="43"/>
                    <a:pt x="31" y="48"/>
                    <a:pt x="31" y="53"/>
                  </a:cubicBezTo>
                  <a:cubicBezTo>
                    <a:pt x="148" y="0"/>
                    <a:pt x="148" y="0"/>
                    <a:pt x="148" y="0"/>
                  </a:cubicBezTo>
                  <a:cubicBezTo>
                    <a:pt x="177" y="8"/>
                    <a:pt x="197" y="46"/>
                    <a:pt x="209" y="111"/>
                  </a:cubicBezTo>
                  <a:close/>
                </a:path>
              </a:pathLst>
            </a:cu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70" name="Freeform 22"/>
            <p:cNvSpPr/>
            <p:nvPr/>
          </p:nvSpPr>
          <p:spPr bwMode="auto">
            <a:xfrm>
              <a:off x="2454275" y="1644651"/>
              <a:ext cx="915988" cy="806450"/>
            </a:xfrm>
            <a:custGeom>
              <a:avLst/>
              <a:gdLst/>
              <a:ahLst/>
              <a:cxnLst>
                <a:cxn ang="0">
                  <a:pos x="143" y="345"/>
                </a:cxn>
                <a:cxn ang="0">
                  <a:pos x="0" y="101"/>
                </a:cxn>
                <a:cxn ang="0">
                  <a:pos x="220" y="0"/>
                </a:cxn>
                <a:cxn ang="0">
                  <a:pos x="392" y="285"/>
                </a:cxn>
                <a:cxn ang="0">
                  <a:pos x="143" y="345"/>
                </a:cxn>
              </a:cxnLst>
              <a:rect l="0" t="0" r="r" b="b"/>
              <a:pathLst>
                <a:path w="392" h="345">
                  <a:moveTo>
                    <a:pt x="143" y="345"/>
                  </a:moveTo>
                  <a:cubicBezTo>
                    <a:pt x="111" y="188"/>
                    <a:pt x="63" y="106"/>
                    <a:pt x="0" y="101"/>
                  </a:cubicBezTo>
                  <a:cubicBezTo>
                    <a:pt x="220" y="0"/>
                    <a:pt x="220" y="0"/>
                    <a:pt x="220" y="0"/>
                  </a:cubicBezTo>
                  <a:cubicBezTo>
                    <a:pt x="291" y="1"/>
                    <a:pt x="349" y="96"/>
                    <a:pt x="392" y="285"/>
                  </a:cubicBezTo>
                  <a:lnTo>
                    <a:pt x="143" y="345"/>
                  </a:lnTo>
                  <a:close/>
                </a:path>
              </a:pathLst>
            </a:custGeom>
            <a:solidFill>
              <a:schemeClr val="accent5"/>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 name="Group 215"/>
          <p:cNvGrpSpPr/>
          <p:nvPr/>
        </p:nvGrpSpPr>
        <p:grpSpPr>
          <a:xfrm>
            <a:off x="5391262" y="1632008"/>
            <a:ext cx="4167773" cy="2554314"/>
            <a:chOff x="3215664" y="686168"/>
            <a:chExt cx="4071288" cy="2495182"/>
          </a:xfrm>
        </p:grpSpPr>
        <p:grpSp>
          <p:nvGrpSpPr>
            <p:cNvPr id="160" name="Group 159"/>
            <p:cNvGrpSpPr/>
            <p:nvPr/>
          </p:nvGrpSpPr>
          <p:grpSpPr>
            <a:xfrm rot="1059006">
              <a:off x="5811146" y="1881188"/>
              <a:ext cx="378793" cy="444432"/>
              <a:chOff x="5357106" y="1433050"/>
              <a:chExt cx="378793" cy="444432"/>
            </a:xfrm>
          </p:grpSpPr>
          <p:grpSp>
            <p:nvGrpSpPr>
              <p:cNvPr id="142" name="Group 149"/>
              <p:cNvGrpSpPr/>
              <p:nvPr/>
            </p:nvGrpSpPr>
            <p:grpSpPr>
              <a:xfrm rot="2608998">
                <a:off x="5357106" y="1433050"/>
                <a:ext cx="378793" cy="444432"/>
                <a:chOff x="4951413" y="1201738"/>
                <a:chExt cx="439738" cy="515938"/>
              </a:xfrm>
              <a:solidFill>
                <a:schemeClr val="accent4"/>
              </a:solidFill>
            </p:grpSpPr>
            <p:sp>
              <p:nvSpPr>
                <p:cNvPr id="153" name="Oval 13"/>
                <p:cNvSpPr>
                  <a:spLocks noChangeArrowheads="1"/>
                </p:cNvSpPr>
                <p:nvPr/>
              </p:nvSpPr>
              <p:spPr bwMode="auto">
                <a:xfrm>
                  <a:off x="4951413" y="1201738"/>
                  <a:ext cx="439738" cy="441325"/>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14"/>
                <p:cNvSpPr/>
                <p:nvPr/>
              </p:nvSpPr>
              <p:spPr bwMode="auto">
                <a:xfrm>
                  <a:off x="5064125" y="1611313"/>
                  <a:ext cx="112713" cy="106363"/>
                </a:xfrm>
                <a:custGeom>
                  <a:avLst/>
                  <a:gdLst/>
                  <a:ahLst/>
                  <a:cxnLst>
                    <a:cxn ang="0">
                      <a:pos x="0" y="0"/>
                    </a:cxn>
                    <a:cxn ang="0">
                      <a:pos x="5" y="67"/>
                    </a:cxn>
                    <a:cxn ang="0">
                      <a:pos x="71" y="12"/>
                    </a:cxn>
                    <a:cxn ang="0">
                      <a:pos x="0" y="0"/>
                    </a:cxn>
                  </a:cxnLst>
                  <a:rect l="0" t="0" r="r" b="b"/>
                  <a:pathLst>
                    <a:path w="71" h="67">
                      <a:moveTo>
                        <a:pt x="0" y="0"/>
                      </a:moveTo>
                      <a:lnTo>
                        <a:pt x="5" y="67"/>
                      </a:lnTo>
                      <a:lnTo>
                        <a:pt x="71" y="12"/>
                      </a:lnTo>
                      <a:lnTo>
                        <a:pt x="0" y="0"/>
                      </a:ln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 name="Group 148"/>
              <p:cNvGrpSpPr/>
              <p:nvPr/>
            </p:nvGrpSpPr>
            <p:grpSpPr>
              <a:xfrm>
                <a:off x="5509997" y="1505893"/>
                <a:ext cx="136748" cy="263924"/>
                <a:chOff x="5094288" y="1274763"/>
                <a:chExt cx="158750" cy="306387"/>
              </a:xfrm>
            </p:grpSpPr>
            <p:sp>
              <p:nvSpPr>
                <p:cNvPr id="144" name="Freeform 15"/>
                <p:cNvSpPr/>
                <p:nvPr/>
              </p:nvSpPr>
              <p:spPr bwMode="auto">
                <a:xfrm>
                  <a:off x="5097463" y="1317625"/>
                  <a:ext cx="55563" cy="236538"/>
                </a:xfrm>
                <a:custGeom>
                  <a:avLst/>
                  <a:gdLst/>
                  <a:ahLst/>
                  <a:cxnLst>
                    <a:cxn ang="0">
                      <a:pos x="35" y="119"/>
                    </a:cxn>
                    <a:cxn ang="0">
                      <a:pos x="24" y="149"/>
                    </a:cxn>
                    <a:cxn ang="0">
                      <a:pos x="11" y="149"/>
                    </a:cxn>
                    <a:cxn ang="0">
                      <a:pos x="0" y="119"/>
                    </a:cxn>
                    <a:cxn ang="0">
                      <a:pos x="0" y="0"/>
                    </a:cxn>
                    <a:cxn ang="0">
                      <a:pos x="35" y="0"/>
                    </a:cxn>
                    <a:cxn ang="0">
                      <a:pos x="35" y="119"/>
                    </a:cxn>
                  </a:cxnLst>
                  <a:rect l="0" t="0" r="r" b="b"/>
                  <a:pathLst>
                    <a:path w="35" h="149">
                      <a:moveTo>
                        <a:pt x="35" y="119"/>
                      </a:moveTo>
                      <a:lnTo>
                        <a:pt x="24" y="149"/>
                      </a:lnTo>
                      <a:lnTo>
                        <a:pt x="11" y="149"/>
                      </a:lnTo>
                      <a:lnTo>
                        <a:pt x="0" y="119"/>
                      </a:lnTo>
                      <a:lnTo>
                        <a:pt x="0" y="0"/>
                      </a:lnTo>
                      <a:lnTo>
                        <a:pt x="35" y="0"/>
                      </a:lnTo>
                      <a:lnTo>
                        <a:pt x="35" y="119"/>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45" name="Freeform 16"/>
                <p:cNvSpPr/>
                <p:nvPr/>
              </p:nvSpPr>
              <p:spPr bwMode="auto">
                <a:xfrm>
                  <a:off x="5097463" y="1274763"/>
                  <a:ext cx="55563" cy="68263"/>
                </a:xfrm>
                <a:custGeom>
                  <a:avLst/>
                  <a:gdLst/>
                  <a:ahLst/>
                  <a:cxnLst>
                    <a:cxn ang="0">
                      <a:pos x="44" y="32"/>
                    </a:cxn>
                    <a:cxn ang="0">
                      <a:pos x="22" y="54"/>
                    </a:cxn>
                    <a:cxn ang="0">
                      <a:pos x="22" y="54"/>
                    </a:cxn>
                    <a:cxn ang="0">
                      <a:pos x="0" y="32"/>
                    </a:cxn>
                    <a:cxn ang="0">
                      <a:pos x="0" y="12"/>
                    </a:cxn>
                    <a:cxn ang="0">
                      <a:pos x="22" y="2"/>
                    </a:cxn>
                    <a:cxn ang="0">
                      <a:pos x="22" y="2"/>
                    </a:cxn>
                    <a:cxn ang="0">
                      <a:pos x="44" y="12"/>
                    </a:cxn>
                    <a:cxn ang="0">
                      <a:pos x="44" y="32"/>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46" name="Rectangle 17"/>
                <p:cNvSpPr>
                  <a:spLocks noChangeArrowheads="1"/>
                </p:cNvSpPr>
                <p:nvPr/>
              </p:nvSpPr>
              <p:spPr bwMode="auto">
                <a:xfrm>
                  <a:off x="5094288" y="1303338"/>
                  <a:ext cx="61913" cy="57150"/>
                </a:xfrm>
                <a:prstGeom prst="rect">
                  <a:avLst/>
                </a:prstGeom>
                <a:solidFill>
                  <a:srgbClr val="F2F2F2"/>
                </a:solidFill>
                <a:ln w="9525">
                  <a:noFill/>
                  <a:miter lim="800000"/>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18"/>
                <p:cNvSpPr/>
                <p:nvPr/>
              </p:nvSpPr>
              <p:spPr bwMode="auto">
                <a:xfrm>
                  <a:off x="5114925" y="1546225"/>
                  <a:ext cx="20638" cy="34925"/>
                </a:xfrm>
                <a:custGeom>
                  <a:avLst/>
                  <a:gdLst/>
                  <a:ahLst/>
                  <a:cxnLst>
                    <a:cxn ang="0">
                      <a:pos x="0" y="5"/>
                    </a:cxn>
                    <a:cxn ang="0">
                      <a:pos x="6" y="21"/>
                    </a:cxn>
                    <a:cxn ang="0">
                      <a:pos x="17" y="6"/>
                    </a:cxn>
                    <a:cxn ang="0">
                      <a:pos x="0" y="5"/>
                    </a:cxn>
                  </a:cxnLst>
                  <a:rect l="0" t="0" r="r" b="b"/>
                  <a:pathLst>
                    <a:path w="17" h="27">
                      <a:moveTo>
                        <a:pt x="0" y="5"/>
                      </a:moveTo>
                      <a:cubicBezTo>
                        <a:pt x="0" y="5"/>
                        <a:pt x="4" y="18"/>
                        <a:pt x="6" y="21"/>
                      </a:cubicBezTo>
                      <a:cubicBezTo>
                        <a:pt x="8" y="25"/>
                        <a:pt x="11" y="27"/>
                        <a:pt x="17" y="6"/>
                      </a:cubicBezTo>
                      <a:cubicBezTo>
                        <a:pt x="17" y="6"/>
                        <a:pt x="10" y="0"/>
                        <a:pt x="0" y="5"/>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48" name="Freeform 19"/>
                <p:cNvSpPr/>
                <p:nvPr/>
              </p:nvSpPr>
              <p:spPr bwMode="auto">
                <a:xfrm>
                  <a:off x="5181600" y="1317625"/>
                  <a:ext cx="55563" cy="236538"/>
                </a:xfrm>
                <a:custGeom>
                  <a:avLst/>
                  <a:gdLst/>
                  <a:ahLst/>
                  <a:cxnLst>
                    <a:cxn ang="0">
                      <a:pos x="35" y="119"/>
                    </a:cxn>
                    <a:cxn ang="0">
                      <a:pos x="24" y="149"/>
                    </a:cxn>
                    <a:cxn ang="0">
                      <a:pos x="11" y="149"/>
                    </a:cxn>
                    <a:cxn ang="0">
                      <a:pos x="0" y="119"/>
                    </a:cxn>
                    <a:cxn ang="0">
                      <a:pos x="0" y="0"/>
                    </a:cxn>
                    <a:cxn ang="0">
                      <a:pos x="35" y="0"/>
                    </a:cxn>
                    <a:cxn ang="0">
                      <a:pos x="35" y="119"/>
                    </a:cxn>
                  </a:cxnLst>
                  <a:rect l="0" t="0" r="r" b="b"/>
                  <a:pathLst>
                    <a:path w="35" h="149">
                      <a:moveTo>
                        <a:pt x="35" y="119"/>
                      </a:moveTo>
                      <a:lnTo>
                        <a:pt x="24" y="149"/>
                      </a:lnTo>
                      <a:lnTo>
                        <a:pt x="11" y="149"/>
                      </a:lnTo>
                      <a:lnTo>
                        <a:pt x="0" y="119"/>
                      </a:lnTo>
                      <a:lnTo>
                        <a:pt x="0" y="0"/>
                      </a:lnTo>
                      <a:lnTo>
                        <a:pt x="35" y="0"/>
                      </a:lnTo>
                      <a:lnTo>
                        <a:pt x="35" y="119"/>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49" name="Freeform 20"/>
                <p:cNvSpPr/>
                <p:nvPr/>
              </p:nvSpPr>
              <p:spPr bwMode="auto">
                <a:xfrm>
                  <a:off x="5181600" y="1274763"/>
                  <a:ext cx="55563" cy="68263"/>
                </a:xfrm>
                <a:custGeom>
                  <a:avLst/>
                  <a:gdLst/>
                  <a:ahLst/>
                  <a:cxnLst>
                    <a:cxn ang="0">
                      <a:pos x="44" y="32"/>
                    </a:cxn>
                    <a:cxn ang="0">
                      <a:pos x="22" y="54"/>
                    </a:cxn>
                    <a:cxn ang="0">
                      <a:pos x="22" y="54"/>
                    </a:cxn>
                    <a:cxn ang="0">
                      <a:pos x="0" y="32"/>
                    </a:cxn>
                    <a:cxn ang="0">
                      <a:pos x="0" y="12"/>
                    </a:cxn>
                    <a:cxn ang="0">
                      <a:pos x="22" y="2"/>
                    </a:cxn>
                    <a:cxn ang="0">
                      <a:pos x="22" y="2"/>
                    </a:cxn>
                    <a:cxn ang="0">
                      <a:pos x="44" y="12"/>
                    </a:cxn>
                    <a:cxn ang="0">
                      <a:pos x="44" y="32"/>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50" name="Rectangle 21"/>
                <p:cNvSpPr>
                  <a:spLocks noChangeArrowheads="1"/>
                </p:cNvSpPr>
                <p:nvPr/>
              </p:nvSpPr>
              <p:spPr bwMode="auto">
                <a:xfrm>
                  <a:off x="5178425" y="1303338"/>
                  <a:ext cx="61913" cy="57150"/>
                </a:xfrm>
                <a:prstGeom prst="rect">
                  <a:avLst/>
                </a:prstGeom>
                <a:solidFill>
                  <a:srgbClr val="F2F2F2"/>
                </a:solidFill>
                <a:ln w="9525">
                  <a:noFill/>
                  <a:miter lim="800000"/>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51" name="Freeform 22"/>
                <p:cNvSpPr/>
                <p:nvPr/>
              </p:nvSpPr>
              <p:spPr bwMode="auto">
                <a:xfrm>
                  <a:off x="5197475" y="1546225"/>
                  <a:ext cx="22225" cy="34925"/>
                </a:xfrm>
                <a:custGeom>
                  <a:avLst/>
                  <a:gdLst/>
                  <a:ahLst/>
                  <a:cxnLst>
                    <a:cxn ang="0">
                      <a:pos x="0" y="5"/>
                    </a:cxn>
                    <a:cxn ang="0">
                      <a:pos x="6" y="21"/>
                    </a:cxn>
                    <a:cxn ang="0">
                      <a:pos x="17" y="6"/>
                    </a:cxn>
                    <a:cxn ang="0">
                      <a:pos x="0" y="5"/>
                    </a:cxn>
                  </a:cxnLst>
                  <a:rect l="0" t="0" r="r" b="b"/>
                  <a:pathLst>
                    <a:path w="17" h="27">
                      <a:moveTo>
                        <a:pt x="0" y="5"/>
                      </a:moveTo>
                      <a:cubicBezTo>
                        <a:pt x="0" y="5"/>
                        <a:pt x="5" y="18"/>
                        <a:pt x="6" y="21"/>
                      </a:cubicBezTo>
                      <a:cubicBezTo>
                        <a:pt x="8" y="25"/>
                        <a:pt x="11" y="27"/>
                        <a:pt x="17" y="6"/>
                      </a:cubicBezTo>
                      <a:cubicBezTo>
                        <a:pt x="17" y="6"/>
                        <a:pt x="10" y="0"/>
                        <a:pt x="0" y="5"/>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52" name="Freeform 23"/>
                <p:cNvSpPr/>
                <p:nvPr/>
              </p:nvSpPr>
              <p:spPr bwMode="auto">
                <a:xfrm>
                  <a:off x="5233988" y="1312863"/>
                  <a:ext cx="19050" cy="120650"/>
                </a:xfrm>
                <a:custGeom>
                  <a:avLst/>
                  <a:gdLst/>
                  <a:ahLst/>
                  <a:cxnLst>
                    <a:cxn ang="0">
                      <a:pos x="1" y="1"/>
                    </a:cxn>
                    <a:cxn ang="0">
                      <a:pos x="14" y="11"/>
                    </a:cxn>
                    <a:cxn ang="0">
                      <a:pos x="14" y="89"/>
                    </a:cxn>
                    <a:cxn ang="0">
                      <a:pos x="10" y="95"/>
                    </a:cxn>
                    <a:cxn ang="0">
                      <a:pos x="10" y="33"/>
                    </a:cxn>
                    <a:cxn ang="0">
                      <a:pos x="5" y="26"/>
                    </a:cxn>
                    <a:cxn ang="0">
                      <a:pos x="0" y="0"/>
                    </a:cxn>
                  </a:cxnLst>
                  <a:rect l="0" t="0" r="r" b="b"/>
                  <a:pathLst>
                    <a:path w="16" h="95">
                      <a:moveTo>
                        <a:pt x="1" y="1"/>
                      </a:moveTo>
                      <a:cubicBezTo>
                        <a:pt x="1" y="1"/>
                        <a:pt x="13" y="7"/>
                        <a:pt x="14" y="11"/>
                      </a:cubicBezTo>
                      <a:cubicBezTo>
                        <a:pt x="14" y="15"/>
                        <a:pt x="14" y="89"/>
                        <a:pt x="14" y="89"/>
                      </a:cubicBezTo>
                      <a:cubicBezTo>
                        <a:pt x="14" y="89"/>
                        <a:pt x="16" y="95"/>
                        <a:pt x="10" y="95"/>
                      </a:cubicBezTo>
                      <a:cubicBezTo>
                        <a:pt x="10" y="33"/>
                        <a:pt x="10" y="33"/>
                        <a:pt x="10" y="33"/>
                      </a:cubicBezTo>
                      <a:cubicBezTo>
                        <a:pt x="5" y="26"/>
                        <a:pt x="5" y="26"/>
                        <a:pt x="5" y="26"/>
                      </a:cubicBezTo>
                      <a:cubicBezTo>
                        <a:pt x="0" y="0"/>
                        <a:pt x="0" y="0"/>
                        <a:pt x="0" y="0"/>
                      </a:cubicBezTo>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4" name="Group 183"/>
            <p:cNvGrpSpPr/>
            <p:nvPr/>
          </p:nvGrpSpPr>
          <p:grpSpPr>
            <a:xfrm>
              <a:off x="3553278" y="2499662"/>
              <a:ext cx="752115" cy="641350"/>
              <a:chOff x="4708103" y="2905793"/>
              <a:chExt cx="752115" cy="641350"/>
            </a:xfrm>
          </p:grpSpPr>
          <p:grpSp>
            <p:nvGrpSpPr>
              <p:cNvPr id="132" name="Group 151"/>
              <p:cNvGrpSpPr/>
              <p:nvPr/>
            </p:nvGrpSpPr>
            <p:grpSpPr>
              <a:xfrm rot="3113967">
                <a:off x="4763486" y="2850410"/>
                <a:ext cx="641350" cy="752115"/>
                <a:chOff x="4357688" y="3155950"/>
                <a:chExt cx="744538" cy="873125"/>
              </a:xfrm>
              <a:solidFill>
                <a:schemeClr val="accent1"/>
              </a:solidFill>
            </p:grpSpPr>
            <p:sp>
              <p:nvSpPr>
                <p:cNvPr id="140" name="Oval 24"/>
                <p:cNvSpPr>
                  <a:spLocks noChangeArrowheads="1"/>
                </p:cNvSpPr>
                <p:nvPr/>
              </p:nvSpPr>
              <p:spPr bwMode="auto">
                <a:xfrm>
                  <a:off x="4357688" y="3155950"/>
                  <a:ext cx="744538" cy="746125"/>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25"/>
                <p:cNvSpPr/>
                <p:nvPr/>
              </p:nvSpPr>
              <p:spPr bwMode="auto">
                <a:xfrm>
                  <a:off x="4546600" y="3851275"/>
                  <a:ext cx="192088" cy="177800"/>
                </a:xfrm>
                <a:custGeom>
                  <a:avLst/>
                  <a:gdLst/>
                  <a:ahLst/>
                  <a:cxnLst>
                    <a:cxn ang="0">
                      <a:pos x="0" y="0"/>
                    </a:cxn>
                    <a:cxn ang="0">
                      <a:pos x="10" y="112"/>
                    </a:cxn>
                    <a:cxn ang="0">
                      <a:pos x="121" y="19"/>
                    </a:cxn>
                    <a:cxn ang="0">
                      <a:pos x="0" y="0"/>
                    </a:cxn>
                  </a:cxnLst>
                  <a:rect l="0" t="0" r="r" b="b"/>
                  <a:pathLst>
                    <a:path w="121" h="112">
                      <a:moveTo>
                        <a:pt x="0" y="0"/>
                      </a:moveTo>
                      <a:lnTo>
                        <a:pt x="10" y="112"/>
                      </a:lnTo>
                      <a:lnTo>
                        <a:pt x="121" y="19"/>
                      </a:lnTo>
                      <a:lnTo>
                        <a:pt x="0" y="0"/>
                      </a:ln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3" name="Group 152"/>
              <p:cNvGrpSpPr/>
              <p:nvPr/>
            </p:nvGrpSpPr>
            <p:grpSpPr>
              <a:xfrm>
                <a:off x="4905802" y="3014240"/>
                <a:ext cx="463578" cy="352811"/>
                <a:chOff x="4476750" y="3311525"/>
                <a:chExt cx="538163" cy="409576"/>
              </a:xfrm>
            </p:grpSpPr>
            <p:sp>
              <p:nvSpPr>
                <p:cNvPr id="134" name="Freeform 50"/>
                <p:cNvSpPr/>
                <p:nvPr/>
              </p:nvSpPr>
              <p:spPr bwMode="auto">
                <a:xfrm>
                  <a:off x="4476750" y="3311525"/>
                  <a:ext cx="517525" cy="231775"/>
                </a:xfrm>
                <a:custGeom>
                  <a:avLst/>
                  <a:gdLst/>
                  <a:ahLst/>
                  <a:cxnLst>
                    <a:cxn ang="0">
                      <a:pos x="161" y="146"/>
                    </a:cxn>
                    <a:cxn ang="0">
                      <a:pos x="0" y="74"/>
                    </a:cxn>
                    <a:cxn ang="0">
                      <a:pos x="166" y="0"/>
                    </a:cxn>
                    <a:cxn ang="0">
                      <a:pos x="326" y="71"/>
                    </a:cxn>
                    <a:cxn ang="0">
                      <a:pos x="161" y="146"/>
                    </a:cxn>
                  </a:cxnLst>
                  <a:rect l="0" t="0" r="r" b="b"/>
                  <a:pathLst>
                    <a:path w="326" h="146">
                      <a:moveTo>
                        <a:pt x="161" y="146"/>
                      </a:moveTo>
                      <a:lnTo>
                        <a:pt x="0" y="74"/>
                      </a:lnTo>
                      <a:lnTo>
                        <a:pt x="166" y="0"/>
                      </a:lnTo>
                      <a:lnTo>
                        <a:pt x="326" y="71"/>
                      </a:lnTo>
                      <a:lnTo>
                        <a:pt x="161" y="146"/>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35" name="Rectangle 51"/>
                <p:cNvSpPr>
                  <a:spLocks noChangeArrowheads="1"/>
                </p:cNvSpPr>
                <p:nvPr/>
              </p:nvSpPr>
              <p:spPr bwMode="auto">
                <a:xfrm>
                  <a:off x="4972050" y="3421063"/>
                  <a:ext cx="17463" cy="171450"/>
                </a:xfrm>
                <a:prstGeom prst="rect">
                  <a:avLst/>
                </a:prstGeom>
                <a:solidFill>
                  <a:srgbClr val="F2F2F2"/>
                </a:solidFill>
                <a:ln w="9525">
                  <a:noFill/>
                  <a:miter lim="800000"/>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36" name="Oval 52"/>
                <p:cNvSpPr>
                  <a:spLocks noChangeArrowheads="1"/>
                </p:cNvSpPr>
                <p:nvPr/>
              </p:nvSpPr>
              <p:spPr bwMode="auto">
                <a:xfrm>
                  <a:off x="4954588" y="3571875"/>
                  <a:ext cx="52388" cy="52388"/>
                </a:xfrm>
                <a:prstGeom prst="ellipse">
                  <a:avLst/>
                </a:pr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53"/>
                <p:cNvSpPr/>
                <p:nvPr/>
              </p:nvSpPr>
              <p:spPr bwMode="auto">
                <a:xfrm>
                  <a:off x="4948238" y="3600450"/>
                  <a:ext cx="38100" cy="112713"/>
                </a:xfrm>
                <a:custGeom>
                  <a:avLst/>
                  <a:gdLst/>
                  <a:ahLst/>
                  <a:cxnLst>
                    <a:cxn ang="0">
                      <a:pos x="16" y="5"/>
                    </a:cxn>
                    <a:cxn ang="0">
                      <a:pos x="7" y="90"/>
                    </a:cxn>
                    <a:cxn ang="0">
                      <a:pos x="30" y="90"/>
                    </a:cxn>
                    <a:cxn ang="0">
                      <a:pos x="30" y="0"/>
                    </a:cxn>
                    <a:cxn ang="0">
                      <a:pos x="16" y="5"/>
                    </a:cxn>
                  </a:cxnLst>
                  <a:rect l="0" t="0" r="r" b="b"/>
                  <a:pathLst>
                    <a:path w="30" h="90">
                      <a:moveTo>
                        <a:pt x="16" y="5"/>
                      </a:moveTo>
                      <a:cubicBezTo>
                        <a:pt x="16" y="5"/>
                        <a:pt x="0" y="38"/>
                        <a:pt x="7" y="90"/>
                      </a:cubicBezTo>
                      <a:cubicBezTo>
                        <a:pt x="30" y="90"/>
                        <a:pt x="30" y="90"/>
                        <a:pt x="30" y="90"/>
                      </a:cubicBezTo>
                      <a:cubicBezTo>
                        <a:pt x="30" y="0"/>
                        <a:pt x="30" y="0"/>
                        <a:pt x="30" y="0"/>
                      </a:cubicBezTo>
                      <a:cubicBezTo>
                        <a:pt x="30" y="0"/>
                        <a:pt x="16" y="7"/>
                        <a:pt x="16" y="5"/>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54"/>
                <p:cNvSpPr/>
                <p:nvPr/>
              </p:nvSpPr>
              <p:spPr bwMode="auto">
                <a:xfrm>
                  <a:off x="4976813" y="3600450"/>
                  <a:ext cx="38100" cy="112713"/>
                </a:xfrm>
                <a:custGeom>
                  <a:avLst/>
                  <a:gdLst/>
                  <a:ahLst/>
                  <a:cxnLst>
                    <a:cxn ang="0">
                      <a:pos x="14" y="5"/>
                    </a:cxn>
                    <a:cxn ang="0">
                      <a:pos x="23" y="90"/>
                    </a:cxn>
                    <a:cxn ang="0">
                      <a:pos x="0" y="90"/>
                    </a:cxn>
                    <a:cxn ang="0">
                      <a:pos x="0" y="0"/>
                    </a:cxn>
                    <a:cxn ang="0">
                      <a:pos x="14" y="5"/>
                    </a:cxn>
                  </a:cxnLst>
                  <a:rect l="0" t="0" r="r" b="b"/>
                  <a:pathLst>
                    <a:path w="30" h="90">
                      <a:moveTo>
                        <a:pt x="14" y="5"/>
                      </a:moveTo>
                      <a:cubicBezTo>
                        <a:pt x="14" y="5"/>
                        <a:pt x="30" y="38"/>
                        <a:pt x="23" y="90"/>
                      </a:cubicBezTo>
                      <a:cubicBezTo>
                        <a:pt x="0" y="90"/>
                        <a:pt x="0" y="90"/>
                        <a:pt x="0" y="90"/>
                      </a:cubicBezTo>
                      <a:cubicBezTo>
                        <a:pt x="0" y="0"/>
                        <a:pt x="0" y="0"/>
                        <a:pt x="0" y="0"/>
                      </a:cubicBezTo>
                      <a:cubicBezTo>
                        <a:pt x="0" y="0"/>
                        <a:pt x="14" y="7"/>
                        <a:pt x="14" y="5"/>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55"/>
                <p:cNvSpPr/>
                <p:nvPr/>
              </p:nvSpPr>
              <p:spPr bwMode="auto">
                <a:xfrm>
                  <a:off x="4579938" y="3497263"/>
                  <a:ext cx="298450" cy="223838"/>
                </a:xfrm>
                <a:custGeom>
                  <a:avLst/>
                  <a:gdLst/>
                  <a:ahLst/>
                  <a:cxnLst>
                    <a:cxn ang="0">
                      <a:pos x="236" y="0"/>
                    </a:cxn>
                    <a:cxn ang="0">
                      <a:pos x="118" y="56"/>
                    </a:cxn>
                    <a:cxn ang="0">
                      <a:pos x="0" y="0"/>
                    </a:cxn>
                    <a:cxn ang="0">
                      <a:pos x="0" y="136"/>
                    </a:cxn>
                    <a:cxn ang="0">
                      <a:pos x="115" y="177"/>
                    </a:cxn>
                    <a:cxn ang="0">
                      <a:pos x="115" y="177"/>
                    </a:cxn>
                    <a:cxn ang="0">
                      <a:pos x="118" y="177"/>
                    </a:cxn>
                    <a:cxn ang="0">
                      <a:pos x="121" y="177"/>
                    </a:cxn>
                    <a:cxn ang="0">
                      <a:pos x="121" y="177"/>
                    </a:cxn>
                    <a:cxn ang="0">
                      <a:pos x="236" y="136"/>
                    </a:cxn>
                    <a:cxn ang="0">
                      <a:pos x="236" y="0"/>
                    </a:cxn>
                  </a:cxnLst>
                  <a:rect l="0" t="0" r="r" b="b"/>
                  <a:pathLst>
                    <a:path w="236" h="177">
                      <a:moveTo>
                        <a:pt x="236" y="0"/>
                      </a:moveTo>
                      <a:cubicBezTo>
                        <a:pt x="236" y="1"/>
                        <a:pt x="137" y="47"/>
                        <a:pt x="118" y="56"/>
                      </a:cubicBezTo>
                      <a:cubicBezTo>
                        <a:pt x="99" y="47"/>
                        <a:pt x="0" y="1"/>
                        <a:pt x="0" y="0"/>
                      </a:cubicBezTo>
                      <a:cubicBezTo>
                        <a:pt x="0" y="136"/>
                        <a:pt x="0" y="136"/>
                        <a:pt x="0" y="136"/>
                      </a:cubicBezTo>
                      <a:cubicBezTo>
                        <a:pt x="32" y="170"/>
                        <a:pt x="95" y="176"/>
                        <a:pt x="115" y="177"/>
                      </a:cubicBezTo>
                      <a:cubicBezTo>
                        <a:pt x="115" y="177"/>
                        <a:pt x="115" y="177"/>
                        <a:pt x="115" y="177"/>
                      </a:cubicBezTo>
                      <a:cubicBezTo>
                        <a:pt x="115" y="177"/>
                        <a:pt x="116" y="177"/>
                        <a:pt x="118" y="177"/>
                      </a:cubicBezTo>
                      <a:cubicBezTo>
                        <a:pt x="120" y="177"/>
                        <a:pt x="121" y="177"/>
                        <a:pt x="121" y="177"/>
                      </a:cubicBezTo>
                      <a:cubicBezTo>
                        <a:pt x="121" y="177"/>
                        <a:pt x="121" y="177"/>
                        <a:pt x="121" y="177"/>
                      </a:cubicBezTo>
                      <a:cubicBezTo>
                        <a:pt x="141" y="176"/>
                        <a:pt x="204" y="170"/>
                        <a:pt x="236" y="136"/>
                      </a:cubicBezTo>
                      <a:lnTo>
                        <a:pt x="236" y="0"/>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1" name="Group 180"/>
            <p:cNvGrpSpPr/>
            <p:nvPr/>
          </p:nvGrpSpPr>
          <p:grpSpPr>
            <a:xfrm rot="20311865">
              <a:off x="5870045" y="1464355"/>
              <a:ext cx="490926" cy="419817"/>
              <a:chOff x="5530644" y="2880459"/>
              <a:chExt cx="490926" cy="419817"/>
            </a:xfrm>
          </p:grpSpPr>
          <p:grpSp>
            <p:nvGrpSpPr>
              <p:cNvPr id="128" name="Group 150"/>
              <p:cNvGrpSpPr/>
              <p:nvPr/>
            </p:nvGrpSpPr>
            <p:grpSpPr>
              <a:xfrm rot="2737667">
                <a:off x="5566198" y="2844905"/>
                <a:ext cx="419817" cy="490926"/>
                <a:chOff x="5289550" y="3008313"/>
                <a:chExt cx="487363" cy="569913"/>
              </a:xfrm>
              <a:solidFill>
                <a:schemeClr val="accent3"/>
              </a:solidFill>
            </p:grpSpPr>
            <p:sp>
              <p:nvSpPr>
                <p:cNvPr id="130" name="Oval 26"/>
                <p:cNvSpPr>
                  <a:spLocks noChangeArrowheads="1"/>
                </p:cNvSpPr>
                <p:nvPr/>
              </p:nvSpPr>
              <p:spPr bwMode="auto">
                <a:xfrm>
                  <a:off x="5289550" y="3008313"/>
                  <a:ext cx="487363" cy="485775"/>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27"/>
                <p:cNvSpPr/>
                <p:nvPr/>
              </p:nvSpPr>
              <p:spPr bwMode="auto">
                <a:xfrm>
                  <a:off x="5413375" y="3462338"/>
                  <a:ext cx="125413" cy="115888"/>
                </a:xfrm>
                <a:custGeom>
                  <a:avLst/>
                  <a:gdLst/>
                  <a:ahLst/>
                  <a:cxnLst>
                    <a:cxn ang="0">
                      <a:pos x="0" y="0"/>
                    </a:cxn>
                    <a:cxn ang="0">
                      <a:pos x="6" y="73"/>
                    </a:cxn>
                    <a:cxn ang="0">
                      <a:pos x="79" y="12"/>
                    </a:cxn>
                    <a:cxn ang="0">
                      <a:pos x="0" y="0"/>
                    </a:cxn>
                  </a:cxnLst>
                  <a:rect l="0" t="0" r="r" b="b"/>
                  <a:pathLst>
                    <a:path w="79" h="73">
                      <a:moveTo>
                        <a:pt x="0" y="0"/>
                      </a:moveTo>
                      <a:lnTo>
                        <a:pt x="6" y="73"/>
                      </a:lnTo>
                      <a:lnTo>
                        <a:pt x="79" y="12"/>
                      </a:lnTo>
                      <a:lnTo>
                        <a:pt x="0" y="0"/>
                      </a:ln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29" name="Freeform 56"/>
              <p:cNvSpPr>
                <a:spLocks noEditPoints="1"/>
              </p:cNvSpPr>
              <p:nvPr/>
            </p:nvSpPr>
            <p:spPr bwMode="auto">
              <a:xfrm>
                <a:off x="5677697" y="2931790"/>
                <a:ext cx="248882" cy="252984"/>
              </a:xfrm>
              <a:custGeom>
                <a:avLst/>
                <a:gdLst/>
                <a:ahLst/>
                <a:cxnLst>
                  <a:cxn ang="0">
                    <a:pos x="147" y="112"/>
                  </a:cxn>
                  <a:cxn ang="0">
                    <a:pos x="141" y="98"/>
                  </a:cxn>
                  <a:cxn ang="0">
                    <a:pos x="141" y="44"/>
                  </a:cxn>
                  <a:cxn ang="0">
                    <a:pos x="147" y="37"/>
                  </a:cxn>
                  <a:cxn ang="0">
                    <a:pos x="148" y="37"/>
                  </a:cxn>
                  <a:cxn ang="0">
                    <a:pos x="148" y="13"/>
                  </a:cxn>
                  <a:cxn ang="0">
                    <a:pos x="147" y="13"/>
                  </a:cxn>
                  <a:cxn ang="0">
                    <a:pos x="147" y="12"/>
                  </a:cxn>
                  <a:cxn ang="0">
                    <a:pos x="114" y="0"/>
                  </a:cxn>
                  <a:cxn ang="0">
                    <a:pos x="81" y="12"/>
                  </a:cxn>
                  <a:cxn ang="0">
                    <a:pos x="81" y="13"/>
                  </a:cxn>
                  <a:cxn ang="0">
                    <a:pos x="80" y="13"/>
                  </a:cxn>
                  <a:cxn ang="0">
                    <a:pos x="80" y="37"/>
                  </a:cxn>
                  <a:cxn ang="0">
                    <a:pos x="81" y="37"/>
                  </a:cxn>
                  <a:cxn ang="0">
                    <a:pos x="91" y="44"/>
                  </a:cxn>
                  <a:cxn ang="0">
                    <a:pos x="91" y="98"/>
                  </a:cxn>
                  <a:cxn ang="0">
                    <a:pos x="83" y="112"/>
                  </a:cxn>
                  <a:cxn ang="0">
                    <a:pos x="31" y="212"/>
                  </a:cxn>
                  <a:cxn ang="0">
                    <a:pos x="115" y="230"/>
                  </a:cxn>
                  <a:cxn ang="0">
                    <a:pos x="198" y="212"/>
                  </a:cxn>
                  <a:cxn ang="0">
                    <a:pos x="147" y="112"/>
                  </a:cxn>
                  <a:cxn ang="0">
                    <a:pos x="145" y="213"/>
                  </a:cxn>
                  <a:cxn ang="0">
                    <a:pos x="182" y="187"/>
                  </a:cxn>
                  <a:cxn ang="0">
                    <a:pos x="150" y="134"/>
                  </a:cxn>
                  <a:cxn ang="0">
                    <a:pos x="193" y="190"/>
                  </a:cxn>
                  <a:cxn ang="0">
                    <a:pos x="145" y="213"/>
                  </a:cxn>
                </a:cxnLst>
                <a:rect l="0" t="0" r="r" b="b"/>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3"/>
                      <a:pt x="147" y="13"/>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2" name="Group 181"/>
            <p:cNvGrpSpPr/>
            <p:nvPr/>
          </p:nvGrpSpPr>
          <p:grpSpPr>
            <a:xfrm>
              <a:off x="4645688" y="1819110"/>
              <a:ext cx="507337" cy="593487"/>
              <a:chOff x="5225477" y="2162568"/>
              <a:chExt cx="507337" cy="593487"/>
            </a:xfrm>
          </p:grpSpPr>
          <p:grpSp>
            <p:nvGrpSpPr>
              <p:cNvPr id="122" name="Group 144"/>
              <p:cNvGrpSpPr/>
              <p:nvPr/>
            </p:nvGrpSpPr>
            <p:grpSpPr>
              <a:xfrm rot="2364507">
                <a:off x="5225477" y="2162568"/>
                <a:ext cx="507337" cy="593487"/>
                <a:chOff x="5019675" y="2357438"/>
                <a:chExt cx="588963" cy="688975"/>
              </a:xfrm>
              <a:solidFill>
                <a:schemeClr val="accent4"/>
              </a:solidFill>
            </p:grpSpPr>
            <p:sp>
              <p:nvSpPr>
                <p:cNvPr id="126" name="Oval 28"/>
                <p:cNvSpPr>
                  <a:spLocks noChangeArrowheads="1"/>
                </p:cNvSpPr>
                <p:nvPr/>
              </p:nvSpPr>
              <p:spPr bwMode="auto">
                <a:xfrm>
                  <a:off x="5019675" y="2357438"/>
                  <a:ext cx="588963" cy="588963"/>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29"/>
                <p:cNvSpPr/>
                <p:nvPr/>
              </p:nvSpPr>
              <p:spPr bwMode="auto">
                <a:xfrm>
                  <a:off x="5168900" y="2905125"/>
                  <a:ext cx="152400" cy="141288"/>
                </a:xfrm>
                <a:custGeom>
                  <a:avLst/>
                  <a:gdLst/>
                  <a:ahLst/>
                  <a:cxnLst>
                    <a:cxn ang="0">
                      <a:pos x="0" y="0"/>
                    </a:cxn>
                    <a:cxn ang="0">
                      <a:pos x="8" y="89"/>
                    </a:cxn>
                    <a:cxn ang="0">
                      <a:pos x="96" y="15"/>
                    </a:cxn>
                    <a:cxn ang="0">
                      <a:pos x="0" y="0"/>
                    </a:cxn>
                  </a:cxnLst>
                  <a:rect l="0" t="0" r="r" b="b"/>
                  <a:pathLst>
                    <a:path w="96" h="89">
                      <a:moveTo>
                        <a:pt x="0" y="0"/>
                      </a:moveTo>
                      <a:lnTo>
                        <a:pt x="8" y="89"/>
                      </a:lnTo>
                      <a:lnTo>
                        <a:pt x="96" y="15"/>
                      </a:lnTo>
                      <a:lnTo>
                        <a:pt x="0" y="0"/>
                      </a:ln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3" name="Group 143"/>
              <p:cNvGrpSpPr/>
              <p:nvPr/>
            </p:nvGrpSpPr>
            <p:grpSpPr>
              <a:xfrm>
                <a:off x="5346916" y="2270966"/>
                <a:ext cx="351444" cy="313153"/>
                <a:chOff x="5126038" y="2471738"/>
                <a:chExt cx="407988" cy="363537"/>
              </a:xfrm>
            </p:grpSpPr>
            <p:sp>
              <p:nvSpPr>
                <p:cNvPr id="124" name="Freeform 57"/>
                <p:cNvSpPr>
                  <a:spLocks noEditPoints="1"/>
                </p:cNvSpPr>
                <p:nvPr/>
              </p:nvSpPr>
              <p:spPr bwMode="auto">
                <a:xfrm>
                  <a:off x="5135563" y="2471738"/>
                  <a:ext cx="361950" cy="361950"/>
                </a:xfrm>
                <a:custGeom>
                  <a:avLst/>
                  <a:gdLst/>
                  <a:ahLst/>
                  <a:cxnLst>
                    <a:cxn ang="0">
                      <a:pos x="143" y="0"/>
                    </a:cxn>
                    <a:cxn ang="0">
                      <a:pos x="0" y="143"/>
                    </a:cxn>
                    <a:cxn ang="0">
                      <a:pos x="143" y="286"/>
                    </a:cxn>
                    <a:cxn ang="0">
                      <a:pos x="286" y="143"/>
                    </a:cxn>
                    <a:cxn ang="0">
                      <a:pos x="143" y="0"/>
                    </a:cxn>
                    <a:cxn ang="0">
                      <a:pos x="143" y="279"/>
                    </a:cxn>
                    <a:cxn ang="0">
                      <a:pos x="7" y="143"/>
                    </a:cxn>
                    <a:cxn ang="0">
                      <a:pos x="143" y="6"/>
                    </a:cxn>
                    <a:cxn ang="0">
                      <a:pos x="280" y="143"/>
                    </a:cxn>
                    <a:cxn ang="0">
                      <a:pos x="143" y="279"/>
                    </a:cxn>
                  </a:cxnLst>
                  <a:rect l="0" t="0" r="r" b="b"/>
                  <a:pathLst>
                    <a:path w="286" h="286">
                      <a:moveTo>
                        <a:pt x="143" y="0"/>
                      </a:moveTo>
                      <a:cubicBezTo>
                        <a:pt x="64" y="0"/>
                        <a:pt x="0" y="64"/>
                        <a:pt x="0" y="143"/>
                      </a:cubicBezTo>
                      <a:cubicBezTo>
                        <a:pt x="0" y="222"/>
                        <a:pt x="64" y="286"/>
                        <a:pt x="143" y="286"/>
                      </a:cubicBezTo>
                      <a:cubicBezTo>
                        <a:pt x="222" y="286"/>
                        <a:pt x="286" y="222"/>
                        <a:pt x="286" y="143"/>
                      </a:cubicBezTo>
                      <a:cubicBezTo>
                        <a:pt x="286" y="64"/>
                        <a:pt x="222" y="0"/>
                        <a:pt x="143" y="0"/>
                      </a:cubicBezTo>
                      <a:close/>
                      <a:moveTo>
                        <a:pt x="143" y="279"/>
                      </a:moveTo>
                      <a:cubicBezTo>
                        <a:pt x="68" y="279"/>
                        <a:pt x="7" y="218"/>
                        <a:pt x="7" y="143"/>
                      </a:cubicBezTo>
                      <a:cubicBezTo>
                        <a:pt x="7" y="67"/>
                        <a:pt x="68" y="6"/>
                        <a:pt x="143" y="6"/>
                      </a:cubicBezTo>
                      <a:cubicBezTo>
                        <a:pt x="219" y="6"/>
                        <a:pt x="280" y="67"/>
                        <a:pt x="280" y="143"/>
                      </a:cubicBezTo>
                      <a:cubicBezTo>
                        <a:pt x="280" y="218"/>
                        <a:pt x="219" y="279"/>
                        <a:pt x="143" y="279"/>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58"/>
                <p:cNvSpPr/>
                <p:nvPr/>
              </p:nvSpPr>
              <p:spPr bwMode="auto">
                <a:xfrm>
                  <a:off x="5126038" y="2476500"/>
                  <a:ext cx="407988" cy="358775"/>
                </a:xfrm>
                <a:custGeom>
                  <a:avLst/>
                  <a:gdLst/>
                  <a:ahLst/>
                  <a:cxnLst>
                    <a:cxn ang="0">
                      <a:pos x="93" y="22"/>
                    </a:cxn>
                    <a:cxn ang="0">
                      <a:pos x="87" y="33"/>
                    </a:cxn>
                    <a:cxn ang="0">
                      <a:pos x="81" y="41"/>
                    </a:cxn>
                    <a:cxn ang="0">
                      <a:pos x="76" y="37"/>
                    </a:cxn>
                    <a:cxn ang="0">
                      <a:pos x="75" y="46"/>
                    </a:cxn>
                    <a:cxn ang="0">
                      <a:pos x="60" y="49"/>
                    </a:cxn>
                    <a:cxn ang="0">
                      <a:pos x="51" y="58"/>
                    </a:cxn>
                    <a:cxn ang="0">
                      <a:pos x="39" y="76"/>
                    </a:cxn>
                    <a:cxn ang="0">
                      <a:pos x="31" y="87"/>
                    </a:cxn>
                    <a:cxn ang="0">
                      <a:pos x="38" y="95"/>
                    </a:cxn>
                    <a:cxn ang="0">
                      <a:pos x="39" y="99"/>
                    </a:cxn>
                    <a:cxn ang="0">
                      <a:pos x="32" y="93"/>
                    </a:cxn>
                    <a:cxn ang="0">
                      <a:pos x="27" y="85"/>
                    </a:cxn>
                    <a:cxn ang="0">
                      <a:pos x="24" y="97"/>
                    </a:cxn>
                    <a:cxn ang="0">
                      <a:pos x="25" y="118"/>
                    </a:cxn>
                    <a:cxn ang="0">
                      <a:pos x="35" y="113"/>
                    </a:cxn>
                    <a:cxn ang="0">
                      <a:pos x="46" y="125"/>
                    </a:cxn>
                    <a:cxn ang="0">
                      <a:pos x="59" y="138"/>
                    </a:cxn>
                    <a:cxn ang="0">
                      <a:pos x="71" y="149"/>
                    </a:cxn>
                    <a:cxn ang="0">
                      <a:pos x="87" y="166"/>
                    </a:cxn>
                    <a:cxn ang="0">
                      <a:pos x="82" y="190"/>
                    </a:cxn>
                    <a:cxn ang="0">
                      <a:pos x="69" y="219"/>
                    </a:cxn>
                    <a:cxn ang="0">
                      <a:pos x="74" y="240"/>
                    </a:cxn>
                    <a:cxn ang="0">
                      <a:pos x="66" y="241"/>
                    </a:cxn>
                    <a:cxn ang="0">
                      <a:pos x="46" y="209"/>
                    </a:cxn>
                    <a:cxn ang="0">
                      <a:pos x="24" y="159"/>
                    </a:cxn>
                    <a:cxn ang="0">
                      <a:pos x="17" y="123"/>
                    </a:cxn>
                    <a:cxn ang="0">
                      <a:pos x="104" y="259"/>
                    </a:cxn>
                    <a:cxn ang="0">
                      <a:pos x="127" y="255"/>
                    </a:cxn>
                    <a:cxn ang="0">
                      <a:pos x="156" y="252"/>
                    </a:cxn>
                    <a:cxn ang="0">
                      <a:pos x="154" y="264"/>
                    </a:cxn>
                    <a:cxn ang="0">
                      <a:pos x="171" y="263"/>
                    </a:cxn>
                    <a:cxn ang="0">
                      <a:pos x="196" y="260"/>
                    </a:cxn>
                    <a:cxn ang="0">
                      <a:pos x="194" y="4"/>
                    </a:cxn>
                    <a:cxn ang="0">
                      <a:pos x="278" y="91"/>
                    </a:cxn>
                    <a:cxn ang="0">
                      <a:pos x="267" y="82"/>
                    </a:cxn>
                    <a:cxn ang="0">
                      <a:pos x="256" y="105"/>
                    </a:cxn>
                    <a:cxn ang="0">
                      <a:pos x="240" y="84"/>
                    </a:cxn>
                    <a:cxn ang="0">
                      <a:pos x="247" y="106"/>
                    </a:cxn>
                    <a:cxn ang="0">
                      <a:pos x="263" y="112"/>
                    </a:cxn>
                    <a:cxn ang="0">
                      <a:pos x="256" y="142"/>
                    </a:cxn>
                    <a:cxn ang="0">
                      <a:pos x="248" y="173"/>
                    </a:cxn>
                    <a:cxn ang="0">
                      <a:pos x="238" y="194"/>
                    </a:cxn>
                    <a:cxn ang="0">
                      <a:pos x="208" y="218"/>
                    </a:cxn>
                    <a:cxn ang="0">
                      <a:pos x="200" y="197"/>
                    </a:cxn>
                    <a:cxn ang="0">
                      <a:pos x="201" y="171"/>
                    </a:cxn>
                    <a:cxn ang="0">
                      <a:pos x="191" y="143"/>
                    </a:cxn>
                    <a:cxn ang="0">
                      <a:pos x="177" y="127"/>
                    </a:cxn>
                    <a:cxn ang="0">
                      <a:pos x="140" y="128"/>
                    </a:cxn>
                    <a:cxn ang="0">
                      <a:pos x="127" y="108"/>
                    </a:cxn>
                    <a:cxn ang="0">
                      <a:pos x="142" y="70"/>
                    </a:cxn>
                    <a:cxn ang="0">
                      <a:pos x="168" y="59"/>
                    </a:cxn>
                    <a:cxn ang="0">
                      <a:pos x="185" y="66"/>
                    </a:cxn>
                    <a:cxn ang="0">
                      <a:pos x="207" y="66"/>
                    </a:cxn>
                    <a:cxn ang="0">
                      <a:pos x="229" y="62"/>
                    </a:cxn>
                    <a:cxn ang="0">
                      <a:pos x="208" y="53"/>
                    </a:cxn>
                    <a:cxn ang="0">
                      <a:pos x="207" y="46"/>
                    </a:cxn>
                    <a:cxn ang="0">
                      <a:pos x="180" y="46"/>
                    </a:cxn>
                    <a:cxn ang="0">
                      <a:pos x="157" y="53"/>
                    </a:cxn>
                    <a:cxn ang="0">
                      <a:pos x="152" y="30"/>
                    </a:cxn>
                    <a:cxn ang="0">
                      <a:pos x="136" y="16"/>
                    </a:cxn>
                    <a:cxn ang="0">
                      <a:pos x="154" y="5"/>
                    </a:cxn>
                  </a:cxnLst>
                  <a:rect l="0" t="0" r="r" b="b"/>
                  <a:pathLst>
                    <a:path w="322" h="282">
                      <a:moveTo>
                        <a:pt x="131" y="1"/>
                      </a:moveTo>
                      <a:cubicBezTo>
                        <a:pt x="131" y="1"/>
                        <a:pt x="83" y="7"/>
                        <a:pt x="50" y="45"/>
                      </a:cubicBezTo>
                      <a:cubicBezTo>
                        <a:pt x="50" y="45"/>
                        <a:pt x="75" y="19"/>
                        <a:pt x="91" y="19"/>
                      </a:cubicBezTo>
                      <a:cubicBezTo>
                        <a:pt x="94" y="20"/>
                        <a:pt x="94" y="20"/>
                        <a:pt x="94" y="20"/>
                      </a:cubicBezTo>
                      <a:cubicBezTo>
                        <a:pt x="94" y="20"/>
                        <a:pt x="94" y="22"/>
                        <a:pt x="93" y="22"/>
                      </a:cubicBezTo>
                      <a:cubicBezTo>
                        <a:pt x="93" y="23"/>
                        <a:pt x="91" y="25"/>
                        <a:pt x="91" y="26"/>
                      </a:cubicBezTo>
                      <a:cubicBezTo>
                        <a:pt x="91" y="27"/>
                        <a:pt x="91" y="29"/>
                        <a:pt x="91" y="29"/>
                      </a:cubicBezTo>
                      <a:cubicBezTo>
                        <a:pt x="90" y="30"/>
                        <a:pt x="90" y="30"/>
                        <a:pt x="90" y="30"/>
                      </a:cubicBezTo>
                      <a:cubicBezTo>
                        <a:pt x="90" y="30"/>
                        <a:pt x="88" y="31"/>
                        <a:pt x="88" y="31"/>
                      </a:cubicBezTo>
                      <a:cubicBezTo>
                        <a:pt x="88" y="32"/>
                        <a:pt x="87" y="32"/>
                        <a:pt x="87" y="33"/>
                      </a:cubicBezTo>
                      <a:cubicBezTo>
                        <a:pt x="87" y="34"/>
                        <a:pt x="87" y="36"/>
                        <a:pt x="87" y="36"/>
                      </a:cubicBezTo>
                      <a:cubicBezTo>
                        <a:pt x="88" y="39"/>
                        <a:pt x="88" y="39"/>
                        <a:pt x="88" y="39"/>
                      </a:cubicBezTo>
                      <a:cubicBezTo>
                        <a:pt x="87" y="40"/>
                        <a:pt x="87" y="40"/>
                        <a:pt x="87" y="40"/>
                      </a:cubicBezTo>
                      <a:cubicBezTo>
                        <a:pt x="85" y="41"/>
                        <a:pt x="85" y="41"/>
                        <a:pt x="85" y="41"/>
                      </a:cubicBezTo>
                      <a:cubicBezTo>
                        <a:pt x="85" y="41"/>
                        <a:pt x="82" y="42"/>
                        <a:pt x="81" y="41"/>
                      </a:cubicBezTo>
                      <a:cubicBezTo>
                        <a:pt x="80" y="41"/>
                        <a:pt x="80" y="39"/>
                        <a:pt x="80" y="39"/>
                      </a:cubicBezTo>
                      <a:cubicBezTo>
                        <a:pt x="83" y="37"/>
                        <a:pt x="83" y="37"/>
                        <a:pt x="83" y="37"/>
                      </a:cubicBezTo>
                      <a:cubicBezTo>
                        <a:pt x="83" y="37"/>
                        <a:pt x="83" y="37"/>
                        <a:pt x="82" y="36"/>
                      </a:cubicBezTo>
                      <a:cubicBezTo>
                        <a:pt x="81" y="36"/>
                        <a:pt x="82" y="34"/>
                        <a:pt x="80" y="34"/>
                      </a:cubicBezTo>
                      <a:cubicBezTo>
                        <a:pt x="79" y="35"/>
                        <a:pt x="76" y="37"/>
                        <a:pt x="76" y="37"/>
                      </a:cubicBezTo>
                      <a:cubicBezTo>
                        <a:pt x="74" y="38"/>
                        <a:pt x="74" y="38"/>
                        <a:pt x="74" y="38"/>
                      </a:cubicBezTo>
                      <a:cubicBezTo>
                        <a:pt x="74" y="38"/>
                        <a:pt x="73" y="41"/>
                        <a:pt x="73" y="41"/>
                      </a:cubicBezTo>
                      <a:cubicBezTo>
                        <a:pt x="74" y="41"/>
                        <a:pt x="75" y="42"/>
                        <a:pt x="75" y="42"/>
                      </a:cubicBezTo>
                      <a:cubicBezTo>
                        <a:pt x="75" y="42"/>
                        <a:pt x="75" y="43"/>
                        <a:pt x="75" y="44"/>
                      </a:cubicBezTo>
                      <a:cubicBezTo>
                        <a:pt x="75" y="45"/>
                        <a:pt x="75" y="46"/>
                        <a:pt x="75" y="46"/>
                      </a:cubicBezTo>
                      <a:cubicBezTo>
                        <a:pt x="75" y="46"/>
                        <a:pt x="74" y="47"/>
                        <a:pt x="72" y="47"/>
                      </a:cubicBezTo>
                      <a:cubicBezTo>
                        <a:pt x="71" y="46"/>
                        <a:pt x="69" y="46"/>
                        <a:pt x="68" y="46"/>
                      </a:cubicBezTo>
                      <a:cubicBezTo>
                        <a:pt x="67" y="45"/>
                        <a:pt x="66" y="45"/>
                        <a:pt x="65" y="45"/>
                      </a:cubicBezTo>
                      <a:cubicBezTo>
                        <a:pt x="64" y="46"/>
                        <a:pt x="64" y="46"/>
                        <a:pt x="64" y="46"/>
                      </a:cubicBezTo>
                      <a:cubicBezTo>
                        <a:pt x="64" y="47"/>
                        <a:pt x="60" y="49"/>
                        <a:pt x="60" y="49"/>
                      </a:cubicBezTo>
                      <a:cubicBezTo>
                        <a:pt x="60" y="49"/>
                        <a:pt x="59" y="49"/>
                        <a:pt x="59" y="50"/>
                      </a:cubicBezTo>
                      <a:cubicBezTo>
                        <a:pt x="59" y="51"/>
                        <a:pt x="58" y="53"/>
                        <a:pt x="58" y="53"/>
                      </a:cubicBezTo>
                      <a:cubicBezTo>
                        <a:pt x="58" y="53"/>
                        <a:pt x="57" y="54"/>
                        <a:pt x="55" y="55"/>
                      </a:cubicBezTo>
                      <a:cubicBezTo>
                        <a:pt x="53" y="55"/>
                        <a:pt x="52" y="56"/>
                        <a:pt x="52" y="56"/>
                      </a:cubicBezTo>
                      <a:cubicBezTo>
                        <a:pt x="51" y="58"/>
                        <a:pt x="51" y="58"/>
                        <a:pt x="51" y="58"/>
                      </a:cubicBezTo>
                      <a:cubicBezTo>
                        <a:pt x="51" y="58"/>
                        <a:pt x="49" y="60"/>
                        <a:pt x="48" y="61"/>
                      </a:cubicBezTo>
                      <a:cubicBezTo>
                        <a:pt x="47" y="62"/>
                        <a:pt x="44" y="65"/>
                        <a:pt x="43" y="65"/>
                      </a:cubicBezTo>
                      <a:cubicBezTo>
                        <a:pt x="43" y="65"/>
                        <a:pt x="41" y="67"/>
                        <a:pt x="41" y="68"/>
                      </a:cubicBezTo>
                      <a:cubicBezTo>
                        <a:pt x="40" y="69"/>
                        <a:pt x="41" y="71"/>
                        <a:pt x="40" y="72"/>
                      </a:cubicBezTo>
                      <a:cubicBezTo>
                        <a:pt x="40" y="73"/>
                        <a:pt x="39" y="74"/>
                        <a:pt x="39" y="76"/>
                      </a:cubicBezTo>
                      <a:cubicBezTo>
                        <a:pt x="39" y="77"/>
                        <a:pt x="38" y="79"/>
                        <a:pt x="37" y="79"/>
                      </a:cubicBezTo>
                      <a:cubicBezTo>
                        <a:pt x="36" y="80"/>
                        <a:pt x="35" y="81"/>
                        <a:pt x="35" y="81"/>
                      </a:cubicBezTo>
                      <a:cubicBezTo>
                        <a:pt x="34" y="81"/>
                        <a:pt x="32" y="82"/>
                        <a:pt x="31" y="83"/>
                      </a:cubicBezTo>
                      <a:cubicBezTo>
                        <a:pt x="30" y="83"/>
                        <a:pt x="29" y="85"/>
                        <a:pt x="29" y="85"/>
                      </a:cubicBezTo>
                      <a:cubicBezTo>
                        <a:pt x="29" y="86"/>
                        <a:pt x="31" y="87"/>
                        <a:pt x="31" y="87"/>
                      </a:cubicBezTo>
                      <a:cubicBezTo>
                        <a:pt x="32" y="87"/>
                        <a:pt x="33" y="88"/>
                        <a:pt x="33" y="88"/>
                      </a:cubicBezTo>
                      <a:cubicBezTo>
                        <a:pt x="33" y="88"/>
                        <a:pt x="33" y="90"/>
                        <a:pt x="33" y="91"/>
                      </a:cubicBezTo>
                      <a:cubicBezTo>
                        <a:pt x="33" y="91"/>
                        <a:pt x="32" y="94"/>
                        <a:pt x="33" y="94"/>
                      </a:cubicBezTo>
                      <a:cubicBezTo>
                        <a:pt x="34" y="94"/>
                        <a:pt x="36" y="94"/>
                        <a:pt x="36" y="94"/>
                      </a:cubicBezTo>
                      <a:cubicBezTo>
                        <a:pt x="38" y="95"/>
                        <a:pt x="38" y="95"/>
                        <a:pt x="38" y="95"/>
                      </a:cubicBezTo>
                      <a:cubicBezTo>
                        <a:pt x="41" y="96"/>
                        <a:pt x="41" y="96"/>
                        <a:pt x="41" y="96"/>
                      </a:cubicBezTo>
                      <a:cubicBezTo>
                        <a:pt x="42" y="97"/>
                        <a:pt x="42" y="97"/>
                        <a:pt x="42" y="97"/>
                      </a:cubicBezTo>
                      <a:cubicBezTo>
                        <a:pt x="42" y="97"/>
                        <a:pt x="42" y="99"/>
                        <a:pt x="41" y="99"/>
                      </a:cubicBezTo>
                      <a:cubicBezTo>
                        <a:pt x="41" y="100"/>
                        <a:pt x="40" y="101"/>
                        <a:pt x="40" y="101"/>
                      </a:cubicBezTo>
                      <a:cubicBezTo>
                        <a:pt x="39" y="100"/>
                        <a:pt x="39" y="100"/>
                        <a:pt x="39" y="99"/>
                      </a:cubicBezTo>
                      <a:cubicBezTo>
                        <a:pt x="38" y="98"/>
                        <a:pt x="39" y="98"/>
                        <a:pt x="37" y="97"/>
                      </a:cubicBezTo>
                      <a:cubicBezTo>
                        <a:pt x="36" y="97"/>
                        <a:pt x="35" y="98"/>
                        <a:pt x="35" y="98"/>
                      </a:cubicBezTo>
                      <a:cubicBezTo>
                        <a:pt x="34" y="97"/>
                        <a:pt x="33" y="97"/>
                        <a:pt x="33" y="97"/>
                      </a:cubicBezTo>
                      <a:cubicBezTo>
                        <a:pt x="32" y="96"/>
                        <a:pt x="32" y="97"/>
                        <a:pt x="32" y="96"/>
                      </a:cubicBezTo>
                      <a:cubicBezTo>
                        <a:pt x="32" y="94"/>
                        <a:pt x="33" y="94"/>
                        <a:pt x="32" y="93"/>
                      </a:cubicBezTo>
                      <a:cubicBezTo>
                        <a:pt x="32" y="92"/>
                        <a:pt x="31" y="91"/>
                        <a:pt x="30" y="91"/>
                      </a:cubicBezTo>
                      <a:cubicBezTo>
                        <a:pt x="30" y="91"/>
                        <a:pt x="31" y="92"/>
                        <a:pt x="30" y="91"/>
                      </a:cubicBezTo>
                      <a:cubicBezTo>
                        <a:pt x="29" y="90"/>
                        <a:pt x="28" y="89"/>
                        <a:pt x="27" y="89"/>
                      </a:cubicBezTo>
                      <a:cubicBezTo>
                        <a:pt x="27" y="89"/>
                        <a:pt x="26" y="90"/>
                        <a:pt x="26" y="89"/>
                      </a:cubicBezTo>
                      <a:cubicBezTo>
                        <a:pt x="26" y="88"/>
                        <a:pt x="27" y="86"/>
                        <a:pt x="27" y="85"/>
                      </a:cubicBezTo>
                      <a:cubicBezTo>
                        <a:pt x="27" y="85"/>
                        <a:pt x="27" y="83"/>
                        <a:pt x="27" y="83"/>
                      </a:cubicBezTo>
                      <a:cubicBezTo>
                        <a:pt x="27" y="82"/>
                        <a:pt x="28" y="78"/>
                        <a:pt x="28" y="78"/>
                      </a:cubicBezTo>
                      <a:cubicBezTo>
                        <a:pt x="28" y="78"/>
                        <a:pt x="24" y="87"/>
                        <a:pt x="22" y="93"/>
                      </a:cubicBezTo>
                      <a:cubicBezTo>
                        <a:pt x="22" y="93"/>
                        <a:pt x="24" y="93"/>
                        <a:pt x="24" y="94"/>
                      </a:cubicBezTo>
                      <a:cubicBezTo>
                        <a:pt x="24" y="95"/>
                        <a:pt x="24" y="96"/>
                        <a:pt x="24" y="97"/>
                      </a:cubicBezTo>
                      <a:cubicBezTo>
                        <a:pt x="24" y="98"/>
                        <a:pt x="24" y="98"/>
                        <a:pt x="24" y="102"/>
                      </a:cubicBezTo>
                      <a:cubicBezTo>
                        <a:pt x="24" y="105"/>
                        <a:pt x="25" y="106"/>
                        <a:pt x="24" y="107"/>
                      </a:cubicBezTo>
                      <a:cubicBezTo>
                        <a:pt x="24" y="108"/>
                        <a:pt x="23" y="110"/>
                        <a:pt x="23" y="111"/>
                      </a:cubicBezTo>
                      <a:cubicBezTo>
                        <a:pt x="23" y="112"/>
                        <a:pt x="24" y="116"/>
                        <a:pt x="24" y="116"/>
                      </a:cubicBezTo>
                      <a:cubicBezTo>
                        <a:pt x="25" y="117"/>
                        <a:pt x="25" y="117"/>
                        <a:pt x="25" y="118"/>
                      </a:cubicBezTo>
                      <a:cubicBezTo>
                        <a:pt x="26" y="119"/>
                        <a:pt x="24" y="121"/>
                        <a:pt x="26" y="119"/>
                      </a:cubicBezTo>
                      <a:cubicBezTo>
                        <a:pt x="28" y="116"/>
                        <a:pt x="28" y="115"/>
                        <a:pt x="28" y="115"/>
                      </a:cubicBezTo>
                      <a:cubicBezTo>
                        <a:pt x="29" y="114"/>
                        <a:pt x="29" y="114"/>
                        <a:pt x="29" y="114"/>
                      </a:cubicBezTo>
                      <a:cubicBezTo>
                        <a:pt x="29" y="114"/>
                        <a:pt x="29" y="112"/>
                        <a:pt x="32" y="112"/>
                      </a:cubicBezTo>
                      <a:cubicBezTo>
                        <a:pt x="34" y="113"/>
                        <a:pt x="34" y="112"/>
                        <a:pt x="35" y="113"/>
                      </a:cubicBezTo>
                      <a:cubicBezTo>
                        <a:pt x="35" y="114"/>
                        <a:pt x="34" y="116"/>
                        <a:pt x="35" y="116"/>
                      </a:cubicBezTo>
                      <a:cubicBezTo>
                        <a:pt x="36" y="117"/>
                        <a:pt x="39" y="115"/>
                        <a:pt x="40" y="115"/>
                      </a:cubicBezTo>
                      <a:cubicBezTo>
                        <a:pt x="41" y="116"/>
                        <a:pt x="42" y="116"/>
                        <a:pt x="43" y="117"/>
                      </a:cubicBezTo>
                      <a:cubicBezTo>
                        <a:pt x="43" y="119"/>
                        <a:pt x="44" y="121"/>
                        <a:pt x="45" y="121"/>
                      </a:cubicBezTo>
                      <a:cubicBezTo>
                        <a:pt x="45" y="122"/>
                        <a:pt x="45" y="124"/>
                        <a:pt x="46" y="125"/>
                      </a:cubicBezTo>
                      <a:cubicBezTo>
                        <a:pt x="46" y="126"/>
                        <a:pt x="49" y="127"/>
                        <a:pt x="50" y="127"/>
                      </a:cubicBezTo>
                      <a:cubicBezTo>
                        <a:pt x="50" y="127"/>
                        <a:pt x="54" y="128"/>
                        <a:pt x="54" y="128"/>
                      </a:cubicBezTo>
                      <a:cubicBezTo>
                        <a:pt x="55" y="129"/>
                        <a:pt x="54" y="130"/>
                        <a:pt x="56" y="131"/>
                      </a:cubicBezTo>
                      <a:cubicBezTo>
                        <a:pt x="58" y="131"/>
                        <a:pt x="58" y="135"/>
                        <a:pt x="58" y="135"/>
                      </a:cubicBezTo>
                      <a:cubicBezTo>
                        <a:pt x="58" y="135"/>
                        <a:pt x="59" y="138"/>
                        <a:pt x="59" y="138"/>
                      </a:cubicBezTo>
                      <a:cubicBezTo>
                        <a:pt x="58" y="139"/>
                        <a:pt x="58" y="141"/>
                        <a:pt x="59" y="141"/>
                      </a:cubicBezTo>
                      <a:cubicBezTo>
                        <a:pt x="61" y="141"/>
                        <a:pt x="63" y="142"/>
                        <a:pt x="63" y="142"/>
                      </a:cubicBezTo>
                      <a:cubicBezTo>
                        <a:pt x="63" y="142"/>
                        <a:pt x="62" y="144"/>
                        <a:pt x="64" y="145"/>
                      </a:cubicBezTo>
                      <a:cubicBezTo>
                        <a:pt x="67" y="146"/>
                        <a:pt x="69" y="147"/>
                        <a:pt x="70" y="147"/>
                      </a:cubicBezTo>
                      <a:cubicBezTo>
                        <a:pt x="70" y="147"/>
                        <a:pt x="68" y="149"/>
                        <a:pt x="71" y="149"/>
                      </a:cubicBezTo>
                      <a:cubicBezTo>
                        <a:pt x="74" y="149"/>
                        <a:pt x="76" y="149"/>
                        <a:pt x="78" y="150"/>
                      </a:cubicBezTo>
                      <a:cubicBezTo>
                        <a:pt x="79" y="151"/>
                        <a:pt x="78" y="152"/>
                        <a:pt x="82" y="154"/>
                      </a:cubicBezTo>
                      <a:cubicBezTo>
                        <a:pt x="85" y="156"/>
                        <a:pt x="86" y="157"/>
                        <a:pt x="87" y="157"/>
                      </a:cubicBezTo>
                      <a:cubicBezTo>
                        <a:pt x="88" y="158"/>
                        <a:pt x="90" y="157"/>
                        <a:pt x="89" y="160"/>
                      </a:cubicBezTo>
                      <a:cubicBezTo>
                        <a:pt x="89" y="163"/>
                        <a:pt x="88" y="165"/>
                        <a:pt x="87" y="166"/>
                      </a:cubicBezTo>
                      <a:cubicBezTo>
                        <a:pt x="86" y="167"/>
                        <a:pt x="84" y="170"/>
                        <a:pt x="83" y="171"/>
                      </a:cubicBezTo>
                      <a:cubicBezTo>
                        <a:pt x="82" y="172"/>
                        <a:pt x="81" y="174"/>
                        <a:pt x="82" y="176"/>
                      </a:cubicBezTo>
                      <a:cubicBezTo>
                        <a:pt x="83" y="178"/>
                        <a:pt x="84" y="180"/>
                        <a:pt x="84" y="181"/>
                      </a:cubicBezTo>
                      <a:cubicBezTo>
                        <a:pt x="84" y="182"/>
                        <a:pt x="85" y="185"/>
                        <a:pt x="84" y="187"/>
                      </a:cubicBezTo>
                      <a:cubicBezTo>
                        <a:pt x="83" y="188"/>
                        <a:pt x="82" y="190"/>
                        <a:pt x="82" y="190"/>
                      </a:cubicBezTo>
                      <a:cubicBezTo>
                        <a:pt x="82" y="190"/>
                        <a:pt x="84" y="192"/>
                        <a:pt x="83" y="194"/>
                      </a:cubicBezTo>
                      <a:cubicBezTo>
                        <a:pt x="81" y="196"/>
                        <a:pt x="78" y="198"/>
                        <a:pt x="77" y="198"/>
                      </a:cubicBezTo>
                      <a:cubicBezTo>
                        <a:pt x="76" y="199"/>
                        <a:pt x="73" y="201"/>
                        <a:pt x="73" y="201"/>
                      </a:cubicBezTo>
                      <a:cubicBezTo>
                        <a:pt x="73" y="201"/>
                        <a:pt x="73" y="207"/>
                        <a:pt x="73" y="208"/>
                      </a:cubicBezTo>
                      <a:cubicBezTo>
                        <a:pt x="73" y="209"/>
                        <a:pt x="68" y="217"/>
                        <a:pt x="69" y="219"/>
                      </a:cubicBezTo>
                      <a:cubicBezTo>
                        <a:pt x="71" y="221"/>
                        <a:pt x="71" y="224"/>
                        <a:pt x="71" y="225"/>
                      </a:cubicBezTo>
                      <a:cubicBezTo>
                        <a:pt x="71" y="226"/>
                        <a:pt x="70" y="226"/>
                        <a:pt x="69" y="227"/>
                      </a:cubicBezTo>
                      <a:cubicBezTo>
                        <a:pt x="69" y="228"/>
                        <a:pt x="66" y="227"/>
                        <a:pt x="68" y="230"/>
                      </a:cubicBezTo>
                      <a:cubicBezTo>
                        <a:pt x="70" y="233"/>
                        <a:pt x="71" y="234"/>
                        <a:pt x="72" y="236"/>
                      </a:cubicBezTo>
                      <a:cubicBezTo>
                        <a:pt x="73" y="238"/>
                        <a:pt x="72" y="238"/>
                        <a:pt x="74" y="240"/>
                      </a:cubicBezTo>
                      <a:cubicBezTo>
                        <a:pt x="75" y="242"/>
                        <a:pt x="76" y="243"/>
                        <a:pt x="77" y="245"/>
                      </a:cubicBezTo>
                      <a:cubicBezTo>
                        <a:pt x="79" y="246"/>
                        <a:pt x="80" y="247"/>
                        <a:pt x="80" y="248"/>
                      </a:cubicBezTo>
                      <a:cubicBezTo>
                        <a:pt x="80" y="250"/>
                        <a:pt x="84" y="254"/>
                        <a:pt x="80" y="251"/>
                      </a:cubicBezTo>
                      <a:cubicBezTo>
                        <a:pt x="76" y="248"/>
                        <a:pt x="79" y="251"/>
                        <a:pt x="74" y="247"/>
                      </a:cubicBezTo>
                      <a:cubicBezTo>
                        <a:pt x="69" y="242"/>
                        <a:pt x="68" y="244"/>
                        <a:pt x="66" y="241"/>
                      </a:cubicBezTo>
                      <a:cubicBezTo>
                        <a:pt x="64" y="239"/>
                        <a:pt x="67" y="248"/>
                        <a:pt x="63" y="237"/>
                      </a:cubicBezTo>
                      <a:cubicBezTo>
                        <a:pt x="59" y="226"/>
                        <a:pt x="57" y="227"/>
                        <a:pt x="56" y="225"/>
                      </a:cubicBezTo>
                      <a:cubicBezTo>
                        <a:pt x="55" y="223"/>
                        <a:pt x="56" y="225"/>
                        <a:pt x="53" y="220"/>
                      </a:cubicBezTo>
                      <a:cubicBezTo>
                        <a:pt x="50" y="214"/>
                        <a:pt x="53" y="218"/>
                        <a:pt x="50" y="214"/>
                      </a:cubicBezTo>
                      <a:cubicBezTo>
                        <a:pt x="47" y="211"/>
                        <a:pt x="47" y="216"/>
                        <a:pt x="46" y="209"/>
                      </a:cubicBezTo>
                      <a:cubicBezTo>
                        <a:pt x="45" y="203"/>
                        <a:pt x="44" y="207"/>
                        <a:pt x="43" y="200"/>
                      </a:cubicBezTo>
                      <a:cubicBezTo>
                        <a:pt x="41" y="193"/>
                        <a:pt x="44" y="192"/>
                        <a:pt x="40" y="189"/>
                      </a:cubicBezTo>
                      <a:cubicBezTo>
                        <a:pt x="36" y="186"/>
                        <a:pt x="36" y="187"/>
                        <a:pt x="35" y="185"/>
                      </a:cubicBezTo>
                      <a:cubicBezTo>
                        <a:pt x="34" y="182"/>
                        <a:pt x="35" y="185"/>
                        <a:pt x="32" y="179"/>
                      </a:cubicBezTo>
                      <a:cubicBezTo>
                        <a:pt x="28" y="172"/>
                        <a:pt x="24" y="170"/>
                        <a:pt x="24" y="159"/>
                      </a:cubicBezTo>
                      <a:cubicBezTo>
                        <a:pt x="24" y="149"/>
                        <a:pt x="24" y="147"/>
                        <a:pt x="24" y="147"/>
                      </a:cubicBezTo>
                      <a:cubicBezTo>
                        <a:pt x="24" y="147"/>
                        <a:pt x="19" y="143"/>
                        <a:pt x="20" y="137"/>
                      </a:cubicBezTo>
                      <a:cubicBezTo>
                        <a:pt x="22" y="131"/>
                        <a:pt x="23" y="133"/>
                        <a:pt x="22" y="131"/>
                      </a:cubicBezTo>
                      <a:cubicBezTo>
                        <a:pt x="22" y="129"/>
                        <a:pt x="21" y="129"/>
                        <a:pt x="19" y="127"/>
                      </a:cubicBezTo>
                      <a:cubicBezTo>
                        <a:pt x="17" y="124"/>
                        <a:pt x="17" y="125"/>
                        <a:pt x="17" y="123"/>
                      </a:cubicBezTo>
                      <a:cubicBezTo>
                        <a:pt x="16" y="122"/>
                        <a:pt x="16" y="118"/>
                        <a:pt x="16" y="118"/>
                      </a:cubicBezTo>
                      <a:cubicBezTo>
                        <a:pt x="14" y="119"/>
                        <a:pt x="14" y="119"/>
                        <a:pt x="14" y="119"/>
                      </a:cubicBezTo>
                      <a:cubicBezTo>
                        <a:pt x="14" y="119"/>
                        <a:pt x="0" y="258"/>
                        <a:pt x="138" y="278"/>
                      </a:cubicBezTo>
                      <a:cubicBezTo>
                        <a:pt x="138" y="278"/>
                        <a:pt x="106" y="271"/>
                        <a:pt x="104" y="265"/>
                      </a:cubicBezTo>
                      <a:cubicBezTo>
                        <a:pt x="104" y="265"/>
                        <a:pt x="103" y="259"/>
                        <a:pt x="104" y="259"/>
                      </a:cubicBezTo>
                      <a:cubicBezTo>
                        <a:pt x="106" y="259"/>
                        <a:pt x="108" y="260"/>
                        <a:pt x="110" y="258"/>
                      </a:cubicBezTo>
                      <a:cubicBezTo>
                        <a:pt x="112" y="257"/>
                        <a:pt x="114" y="255"/>
                        <a:pt x="114" y="255"/>
                      </a:cubicBezTo>
                      <a:cubicBezTo>
                        <a:pt x="114" y="257"/>
                        <a:pt x="114" y="257"/>
                        <a:pt x="114" y="257"/>
                      </a:cubicBezTo>
                      <a:cubicBezTo>
                        <a:pt x="114" y="257"/>
                        <a:pt x="112" y="258"/>
                        <a:pt x="118" y="257"/>
                      </a:cubicBezTo>
                      <a:cubicBezTo>
                        <a:pt x="125" y="256"/>
                        <a:pt x="125" y="256"/>
                        <a:pt x="127" y="255"/>
                      </a:cubicBezTo>
                      <a:cubicBezTo>
                        <a:pt x="129" y="254"/>
                        <a:pt x="132" y="249"/>
                        <a:pt x="133" y="252"/>
                      </a:cubicBezTo>
                      <a:cubicBezTo>
                        <a:pt x="135" y="255"/>
                        <a:pt x="132" y="254"/>
                        <a:pt x="135" y="255"/>
                      </a:cubicBezTo>
                      <a:cubicBezTo>
                        <a:pt x="137" y="257"/>
                        <a:pt x="143" y="255"/>
                        <a:pt x="143" y="255"/>
                      </a:cubicBezTo>
                      <a:cubicBezTo>
                        <a:pt x="143" y="255"/>
                        <a:pt x="153" y="255"/>
                        <a:pt x="154" y="254"/>
                      </a:cubicBezTo>
                      <a:cubicBezTo>
                        <a:pt x="155" y="253"/>
                        <a:pt x="155" y="252"/>
                        <a:pt x="156" y="252"/>
                      </a:cubicBezTo>
                      <a:cubicBezTo>
                        <a:pt x="158" y="252"/>
                        <a:pt x="159" y="255"/>
                        <a:pt x="159" y="255"/>
                      </a:cubicBezTo>
                      <a:cubicBezTo>
                        <a:pt x="154" y="258"/>
                        <a:pt x="154" y="258"/>
                        <a:pt x="154" y="258"/>
                      </a:cubicBezTo>
                      <a:cubicBezTo>
                        <a:pt x="149" y="262"/>
                        <a:pt x="149" y="262"/>
                        <a:pt x="149" y="262"/>
                      </a:cubicBezTo>
                      <a:cubicBezTo>
                        <a:pt x="149" y="262"/>
                        <a:pt x="146" y="262"/>
                        <a:pt x="148" y="263"/>
                      </a:cubicBezTo>
                      <a:cubicBezTo>
                        <a:pt x="150" y="264"/>
                        <a:pt x="151" y="264"/>
                        <a:pt x="154" y="264"/>
                      </a:cubicBezTo>
                      <a:cubicBezTo>
                        <a:pt x="156" y="265"/>
                        <a:pt x="161" y="269"/>
                        <a:pt x="163" y="266"/>
                      </a:cubicBezTo>
                      <a:cubicBezTo>
                        <a:pt x="164" y="264"/>
                        <a:pt x="164" y="263"/>
                        <a:pt x="165" y="262"/>
                      </a:cubicBezTo>
                      <a:cubicBezTo>
                        <a:pt x="166" y="260"/>
                        <a:pt x="166" y="258"/>
                        <a:pt x="168" y="258"/>
                      </a:cubicBezTo>
                      <a:cubicBezTo>
                        <a:pt x="171" y="258"/>
                        <a:pt x="173" y="259"/>
                        <a:pt x="173" y="259"/>
                      </a:cubicBezTo>
                      <a:cubicBezTo>
                        <a:pt x="171" y="263"/>
                        <a:pt x="171" y="263"/>
                        <a:pt x="171" y="263"/>
                      </a:cubicBezTo>
                      <a:cubicBezTo>
                        <a:pt x="171" y="263"/>
                        <a:pt x="175" y="263"/>
                        <a:pt x="177" y="263"/>
                      </a:cubicBezTo>
                      <a:cubicBezTo>
                        <a:pt x="178" y="263"/>
                        <a:pt x="179" y="265"/>
                        <a:pt x="181" y="263"/>
                      </a:cubicBezTo>
                      <a:cubicBezTo>
                        <a:pt x="183" y="261"/>
                        <a:pt x="183" y="261"/>
                        <a:pt x="186" y="260"/>
                      </a:cubicBezTo>
                      <a:cubicBezTo>
                        <a:pt x="188" y="260"/>
                        <a:pt x="191" y="259"/>
                        <a:pt x="192" y="259"/>
                      </a:cubicBezTo>
                      <a:cubicBezTo>
                        <a:pt x="193" y="260"/>
                        <a:pt x="195" y="260"/>
                        <a:pt x="196" y="260"/>
                      </a:cubicBezTo>
                      <a:cubicBezTo>
                        <a:pt x="197" y="260"/>
                        <a:pt x="202" y="264"/>
                        <a:pt x="203" y="263"/>
                      </a:cubicBezTo>
                      <a:cubicBezTo>
                        <a:pt x="204" y="262"/>
                        <a:pt x="210" y="263"/>
                        <a:pt x="210" y="263"/>
                      </a:cubicBezTo>
                      <a:cubicBezTo>
                        <a:pt x="210" y="263"/>
                        <a:pt x="194" y="277"/>
                        <a:pt x="160" y="278"/>
                      </a:cubicBezTo>
                      <a:cubicBezTo>
                        <a:pt x="160" y="278"/>
                        <a:pt x="236" y="282"/>
                        <a:pt x="279" y="207"/>
                      </a:cubicBezTo>
                      <a:cubicBezTo>
                        <a:pt x="322" y="133"/>
                        <a:pt x="292" y="37"/>
                        <a:pt x="194" y="4"/>
                      </a:cubicBezTo>
                      <a:cubicBezTo>
                        <a:pt x="194" y="4"/>
                        <a:pt x="267" y="31"/>
                        <a:pt x="287" y="102"/>
                      </a:cubicBezTo>
                      <a:cubicBezTo>
                        <a:pt x="286" y="103"/>
                        <a:pt x="286" y="103"/>
                        <a:pt x="286" y="103"/>
                      </a:cubicBezTo>
                      <a:cubicBezTo>
                        <a:pt x="284" y="101"/>
                        <a:pt x="284" y="102"/>
                        <a:pt x="283" y="99"/>
                      </a:cubicBezTo>
                      <a:cubicBezTo>
                        <a:pt x="281" y="95"/>
                        <a:pt x="282" y="96"/>
                        <a:pt x="281" y="94"/>
                      </a:cubicBezTo>
                      <a:cubicBezTo>
                        <a:pt x="280" y="91"/>
                        <a:pt x="280" y="93"/>
                        <a:pt x="278" y="91"/>
                      </a:cubicBezTo>
                      <a:cubicBezTo>
                        <a:pt x="277" y="88"/>
                        <a:pt x="276" y="89"/>
                        <a:pt x="275" y="87"/>
                      </a:cubicBezTo>
                      <a:cubicBezTo>
                        <a:pt x="274" y="86"/>
                        <a:pt x="272" y="82"/>
                        <a:pt x="271" y="81"/>
                      </a:cubicBezTo>
                      <a:cubicBezTo>
                        <a:pt x="270" y="79"/>
                        <a:pt x="267" y="79"/>
                        <a:pt x="266" y="79"/>
                      </a:cubicBezTo>
                      <a:cubicBezTo>
                        <a:pt x="265" y="78"/>
                        <a:pt x="265" y="77"/>
                        <a:pt x="265" y="78"/>
                      </a:cubicBezTo>
                      <a:cubicBezTo>
                        <a:pt x="264" y="80"/>
                        <a:pt x="267" y="82"/>
                        <a:pt x="267" y="82"/>
                      </a:cubicBezTo>
                      <a:cubicBezTo>
                        <a:pt x="267" y="88"/>
                        <a:pt x="267" y="88"/>
                        <a:pt x="267" y="88"/>
                      </a:cubicBezTo>
                      <a:cubicBezTo>
                        <a:pt x="267" y="88"/>
                        <a:pt x="269" y="93"/>
                        <a:pt x="269" y="94"/>
                      </a:cubicBezTo>
                      <a:cubicBezTo>
                        <a:pt x="269" y="95"/>
                        <a:pt x="267" y="99"/>
                        <a:pt x="267" y="99"/>
                      </a:cubicBezTo>
                      <a:cubicBezTo>
                        <a:pt x="267" y="99"/>
                        <a:pt x="266" y="103"/>
                        <a:pt x="265" y="103"/>
                      </a:cubicBezTo>
                      <a:cubicBezTo>
                        <a:pt x="264" y="104"/>
                        <a:pt x="256" y="105"/>
                        <a:pt x="256" y="105"/>
                      </a:cubicBezTo>
                      <a:cubicBezTo>
                        <a:pt x="256" y="105"/>
                        <a:pt x="254" y="103"/>
                        <a:pt x="253" y="101"/>
                      </a:cubicBezTo>
                      <a:cubicBezTo>
                        <a:pt x="251" y="98"/>
                        <a:pt x="247" y="98"/>
                        <a:pt x="246" y="97"/>
                      </a:cubicBezTo>
                      <a:cubicBezTo>
                        <a:pt x="246" y="96"/>
                        <a:pt x="247" y="94"/>
                        <a:pt x="245" y="91"/>
                      </a:cubicBezTo>
                      <a:cubicBezTo>
                        <a:pt x="243" y="88"/>
                        <a:pt x="245" y="89"/>
                        <a:pt x="243" y="87"/>
                      </a:cubicBezTo>
                      <a:cubicBezTo>
                        <a:pt x="240" y="84"/>
                        <a:pt x="240" y="84"/>
                        <a:pt x="240" y="84"/>
                      </a:cubicBezTo>
                      <a:cubicBezTo>
                        <a:pt x="240" y="84"/>
                        <a:pt x="234" y="82"/>
                        <a:pt x="236" y="86"/>
                      </a:cubicBezTo>
                      <a:cubicBezTo>
                        <a:pt x="238" y="89"/>
                        <a:pt x="236" y="93"/>
                        <a:pt x="238" y="93"/>
                      </a:cubicBezTo>
                      <a:cubicBezTo>
                        <a:pt x="239" y="93"/>
                        <a:pt x="240" y="92"/>
                        <a:pt x="242" y="95"/>
                      </a:cubicBezTo>
                      <a:cubicBezTo>
                        <a:pt x="243" y="98"/>
                        <a:pt x="243" y="99"/>
                        <a:pt x="244" y="100"/>
                      </a:cubicBezTo>
                      <a:cubicBezTo>
                        <a:pt x="245" y="101"/>
                        <a:pt x="245" y="105"/>
                        <a:pt x="247" y="106"/>
                      </a:cubicBezTo>
                      <a:cubicBezTo>
                        <a:pt x="248" y="106"/>
                        <a:pt x="252" y="106"/>
                        <a:pt x="251" y="107"/>
                      </a:cubicBezTo>
                      <a:cubicBezTo>
                        <a:pt x="251" y="109"/>
                        <a:pt x="249" y="111"/>
                        <a:pt x="251" y="112"/>
                      </a:cubicBezTo>
                      <a:cubicBezTo>
                        <a:pt x="254" y="113"/>
                        <a:pt x="254" y="114"/>
                        <a:pt x="255" y="113"/>
                      </a:cubicBezTo>
                      <a:cubicBezTo>
                        <a:pt x="257" y="113"/>
                        <a:pt x="256" y="114"/>
                        <a:pt x="258" y="113"/>
                      </a:cubicBezTo>
                      <a:cubicBezTo>
                        <a:pt x="261" y="112"/>
                        <a:pt x="263" y="112"/>
                        <a:pt x="263" y="112"/>
                      </a:cubicBezTo>
                      <a:cubicBezTo>
                        <a:pt x="263" y="112"/>
                        <a:pt x="266" y="114"/>
                        <a:pt x="266" y="115"/>
                      </a:cubicBezTo>
                      <a:cubicBezTo>
                        <a:pt x="266" y="116"/>
                        <a:pt x="265" y="122"/>
                        <a:pt x="265" y="122"/>
                      </a:cubicBezTo>
                      <a:cubicBezTo>
                        <a:pt x="262" y="127"/>
                        <a:pt x="262" y="127"/>
                        <a:pt x="262" y="127"/>
                      </a:cubicBezTo>
                      <a:cubicBezTo>
                        <a:pt x="262" y="127"/>
                        <a:pt x="262" y="137"/>
                        <a:pt x="261" y="137"/>
                      </a:cubicBezTo>
                      <a:cubicBezTo>
                        <a:pt x="259" y="137"/>
                        <a:pt x="257" y="141"/>
                        <a:pt x="256" y="142"/>
                      </a:cubicBezTo>
                      <a:cubicBezTo>
                        <a:pt x="255" y="143"/>
                        <a:pt x="255" y="149"/>
                        <a:pt x="255" y="149"/>
                      </a:cubicBezTo>
                      <a:cubicBezTo>
                        <a:pt x="252" y="153"/>
                        <a:pt x="252" y="153"/>
                        <a:pt x="252" y="153"/>
                      </a:cubicBezTo>
                      <a:cubicBezTo>
                        <a:pt x="252" y="153"/>
                        <a:pt x="252" y="158"/>
                        <a:pt x="252" y="159"/>
                      </a:cubicBezTo>
                      <a:cubicBezTo>
                        <a:pt x="252" y="160"/>
                        <a:pt x="253" y="165"/>
                        <a:pt x="252" y="168"/>
                      </a:cubicBezTo>
                      <a:cubicBezTo>
                        <a:pt x="252" y="171"/>
                        <a:pt x="248" y="173"/>
                        <a:pt x="248" y="173"/>
                      </a:cubicBezTo>
                      <a:cubicBezTo>
                        <a:pt x="248" y="173"/>
                        <a:pt x="253" y="178"/>
                        <a:pt x="250" y="179"/>
                      </a:cubicBezTo>
                      <a:cubicBezTo>
                        <a:pt x="248" y="179"/>
                        <a:pt x="245" y="183"/>
                        <a:pt x="244" y="184"/>
                      </a:cubicBezTo>
                      <a:cubicBezTo>
                        <a:pt x="244" y="185"/>
                        <a:pt x="244" y="187"/>
                        <a:pt x="242" y="187"/>
                      </a:cubicBezTo>
                      <a:cubicBezTo>
                        <a:pt x="241" y="188"/>
                        <a:pt x="238" y="188"/>
                        <a:pt x="238" y="189"/>
                      </a:cubicBezTo>
                      <a:cubicBezTo>
                        <a:pt x="238" y="190"/>
                        <a:pt x="238" y="194"/>
                        <a:pt x="238" y="194"/>
                      </a:cubicBezTo>
                      <a:cubicBezTo>
                        <a:pt x="233" y="202"/>
                        <a:pt x="233" y="202"/>
                        <a:pt x="233" y="202"/>
                      </a:cubicBezTo>
                      <a:cubicBezTo>
                        <a:pt x="226" y="207"/>
                        <a:pt x="226" y="207"/>
                        <a:pt x="226" y="207"/>
                      </a:cubicBezTo>
                      <a:cubicBezTo>
                        <a:pt x="226" y="207"/>
                        <a:pt x="227" y="210"/>
                        <a:pt x="225" y="211"/>
                      </a:cubicBezTo>
                      <a:cubicBezTo>
                        <a:pt x="223" y="211"/>
                        <a:pt x="217" y="214"/>
                        <a:pt x="216" y="215"/>
                      </a:cubicBezTo>
                      <a:cubicBezTo>
                        <a:pt x="215" y="216"/>
                        <a:pt x="210" y="218"/>
                        <a:pt x="208" y="218"/>
                      </a:cubicBezTo>
                      <a:cubicBezTo>
                        <a:pt x="206" y="218"/>
                        <a:pt x="209" y="223"/>
                        <a:pt x="206" y="218"/>
                      </a:cubicBezTo>
                      <a:cubicBezTo>
                        <a:pt x="204" y="213"/>
                        <a:pt x="206" y="216"/>
                        <a:pt x="203" y="211"/>
                      </a:cubicBezTo>
                      <a:cubicBezTo>
                        <a:pt x="201" y="206"/>
                        <a:pt x="201" y="210"/>
                        <a:pt x="201" y="206"/>
                      </a:cubicBezTo>
                      <a:cubicBezTo>
                        <a:pt x="201" y="202"/>
                        <a:pt x="201" y="206"/>
                        <a:pt x="201" y="202"/>
                      </a:cubicBezTo>
                      <a:cubicBezTo>
                        <a:pt x="201" y="198"/>
                        <a:pt x="202" y="201"/>
                        <a:pt x="200" y="197"/>
                      </a:cubicBezTo>
                      <a:cubicBezTo>
                        <a:pt x="198" y="192"/>
                        <a:pt x="199" y="194"/>
                        <a:pt x="196" y="191"/>
                      </a:cubicBezTo>
                      <a:cubicBezTo>
                        <a:pt x="193" y="188"/>
                        <a:pt x="191" y="191"/>
                        <a:pt x="193" y="187"/>
                      </a:cubicBezTo>
                      <a:cubicBezTo>
                        <a:pt x="195" y="183"/>
                        <a:pt x="194" y="187"/>
                        <a:pt x="195" y="183"/>
                      </a:cubicBezTo>
                      <a:cubicBezTo>
                        <a:pt x="196" y="178"/>
                        <a:pt x="194" y="178"/>
                        <a:pt x="197" y="176"/>
                      </a:cubicBezTo>
                      <a:cubicBezTo>
                        <a:pt x="200" y="174"/>
                        <a:pt x="202" y="173"/>
                        <a:pt x="201" y="171"/>
                      </a:cubicBezTo>
                      <a:cubicBezTo>
                        <a:pt x="201" y="168"/>
                        <a:pt x="201" y="167"/>
                        <a:pt x="201" y="165"/>
                      </a:cubicBezTo>
                      <a:cubicBezTo>
                        <a:pt x="200" y="164"/>
                        <a:pt x="197" y="161"/>
                        <a:pt x="197" y="160"/>
                      </a:cubicBezTo>
                      <a:cubicBezTo>
                        <a:pt x="197" y="159"/>
                        <a:pt x="197" y="160"/>
                        <a:pt x="195" y="157"/>
                      </a:cubicBezTo>
                      <a:cubicBezTo>
                        <a:pt x="193" y="154"/>
                        <a:pt x="191" y="152"/>
                        <a:pt x="191" y="152"/>
                      </a:cubicBezTo>
                      <a:cubicBezTo>
                        <a:pt x="191" y="152"/>
                        <a:pt x="191" y="145"/>
                        <a:pt x="191" y="143"/>
                      </a:cubicBezTo>
                      <a:cubicBezTo>
                        <a:pt x="191" y="140"/>
                        <a:pt x="190" y="144"/>
                        <a:pt x="191" y="140"/>
                      </a:cubicBezTo>
                      <a:cubicBezTo>
                        <a:pt x="192" y="136"/>
                        <a:pt x="192" y="133"/>
                        <a:pt x="192" y="133"/>
                      </a:cubicBezTo>
                      <a:cubicBezTo>
                        <a:pt x="192" y="133"/>
                        <a:pt x="187" y="130"/>
                        <a:pt x="185" y="130"/>
                      </a:cubicBezTo>
                      <a:cubicBezTo>
                        <a:pt x="183" y="131"/>
                        <a:pt x="183" y="134"/>
                        <a:pt x="180" y="131"/>
                      </a:cubicBezTo>
                      <a:cubicBezTo>
                        <a:pt x="178" y="129"/>
                        <a:pt x="178" y="127"/>
                        <a:pt x="177" y="127"/>
                      </a:cubicBezTo>
                      <a:cubicBezTo>
                        <a:pt x="176" y="126"/>
                        <a:pt x="174" y="126"/>
                        <a:pt x="173" y="127"/>
                      </a:cubicBezTo>
                      <a:cubicBezTo>
                        <a:pt x="171" y="128"/>
                        <a:pt x="167" y="128"/>
                        <a:pt x="164" y="130"/>
                      </a:cubicBezTo>
                      <a:cubicBezTo>
                        <a:pt x="161" y="131"/>
                        <a:pt x="160" y="131"/>
                        <a:pt x="157" y="131"/>
                      </a:cubicBezTo>
                      <a:cubicBezTo>
                        <a:pt x="153" y="131"/>
                        <a:pt x="148" y="132"/>
                        <a:pt x="145" y="130"/>
                      </a:cubicBezTo>
                      <a:cubicBezTo>
                        <a:pt x="142" y="129"/>
                        <a:pt x="142" y="131"/>
                        <a:pt x="140" y="128"/>
                      </a:cubicBezTo>
                      <a:cubicBezTo>
                        <a:pt x="139" y="124"/>
                        <a:pt x="140" y="125"/>
                        <a:pt x="137" y="123"/>
                      </a:cubicBezTo>
                      <a:cubicBezTo>
                        <a:pt x="135" y="122"/>
                        <a:pt x="134" y="123"/>
                        <a:pt x="134" y="120"/>
                      </a:cubicBezTo>
                      <a:cubicBezTo>
                        <a:pt x="133" y="117"/>
                        <a:pt x="135" y="118"/>
                        <a:pt x="133" y="115"/>
                      </a:cubicBezTo>
                      <a:cubicBezTo>
                        <a:pt x="130" y="112"/>
                        <a:pt x="134" y="116"/>
                        <a:pt x="130" y="112"/>
                      </a:cubicBezTo>
                      <a:cubicBezTo>
                        <a:pt x="127" y="108"/>
                        <a:pt x="125" y="112"/>
                        <a:pt x="127" y="108"/>
                      </a:cubicBezTo>
                      <a:cubicBezTo>
                        <a:pt x="128" y="105"/>
                        <a:pt x="129" y="107"/>
                        <a:pt x="129" y="103"/>
                      </a:cubicBezTo>
                      <a:cubicBezTo>
                        <a:pt x="129" y="99"/>
                        <a:pt x="135" y="105"/>
                        <a:pt x="131" y="97"/>
                      </a:cubicBezTo>
                      <a:cubicBezTo>
                        <a:pt x="128" y="89"/>
                        <a:pt x="127" y="91"/>
                        <a:pt x="130" y="85"/>
                      </a:cubicBezTo>
                      <a:cubicBezTo>
                        <a:pt x="134" y="79"/>
                        <a:pt x="138" y="77"/>
                        <a:pt x="138" y="76"/>
                      </a:cubicBezTo>
                      <a:cubicBezTo>
                        <a:pt x="139" y="74"/>
                        <a:pt x="140" y="71"/>
                        <a:pt x="142" y="70"/>
                      </a:cubicBezTo>
                      <a:cubicBezTo>
                        <a:pt x="143" y="69"/>
                        <a:pt x="142" y="68"/>
                        <a:pt x="145" y="68"/>
                      </a:cubicBezTo>
                      <a:cubicBezTo>
                        <a:pt x="148" y="69"/>
                        <a:pt x="151" y="67"/>
                        <a:pt x="153" y="65"/>
                      </a:cubicBezTo>
                      <a:cubicBezTo>
                        <a:pt x="155" y="63"/>
                        <a:pt x="158" y="61"/>
                        <a:pt x="159" y="60"/>
                      </a:cubicBezTo>
                      <a:cubicBezTo>
                        <a:pt x="160" y="60"/>
                        <a:pt x="160" y="61"/>
                        <a:pt x="163" y="60"/>
                      </a:cubicBezTo>
                      <a:cubicBezTo>
                        <a:pt x="166" y="59"/>
                        <a:pt x="166" y="59"/>
                        <a:pt x="168" y="59"/>
                      </a:cubicBezTo>
                      <a:cubicBezTo>
                        <a:pt x="170" y="59"/>
                        <a:pt x="166" y="60"/>
                        <a:pt x="172" y="59"/>
                      </a:cubicBezTo>
                      <a:cubicBezTo>
                        <a:pt x="178" y="58"/>
                        <a:pt x="176" y="58"/>
                        <a:pt x="178" y="58"/>
                      </a:cubicBezTo>
                      <a:cubicBezTo>
                        <a:pt x="179" y="58"/>
                        <a:pt x="178" y="58"/>
                        <a:pt x="180" y="58"/>
                      </a:cubicBezTo>
                      <a:cubicBezTo>
                        <a:pt x="183" y="59"/>
                        <a:pt x="182" y="54"/>
                        <a:pt x="183" y="59"/>
                      </a:cubicBezTo>
                      <a:cubicBezTo>
                        <a:pt x="183" y="63"/>
                        <a:pt x="181" y="66"/>
                        <a:pt x="185" y="66"/>
                      </a:cubicBezTo>
                      <a:cubicBezTo>
                        <a:pt x="189" y="66"/>
                        <a:pt x="185" y="66"/>
                        <a:pt x="189" y="66"/>
                      </a:cubicBezTo>
                      <a:cubicBezTo>
                        <a:pt x="193" y="66"/>
                        <a:pt x="192" y="67"/>
                        <a:pt x="194" y="68"/>
                      </a:cubicBezTo>
                      <a:cubicBezTo>
                        <a:pt x="196" y="69"/>
                        <a:pt x="197" y="70"/>
                        <a:pt x="200" y="70"/>
                      </a:cubicBezTo>
                      <a:cubicBezTo>
                        <a:pt x="202" y="70"/>
                        <a:pt x="198" y="75"/>
                        <a:pt x="202" y="70"/>
                      </a:cubicBezTo>
                      <a:cubicBezTo>
                        <a:pt x="207" y="66"/>
                        <a:pt x="199" y="65"/>
                        <a:pt x="207" y="66"/>
                      </a:cubicBezTo>
                      <a:cubicBezTo>
                        <a:pt x="214" y="67"/>
                        <a:pt x="215" y="68"/>
                        <a:pt x="217" y="68"/>
                      </a:cubicBezTo>
                      <a:cubicBezTo>
                        <a:pt x="218" y="67"/>
                        <a:pt x="218" y="68"/>
                        <a:pt x="221" y="67"/>
                      </a:cubicBezTo>
                      <a:cubicBezTo>
                        <a:pt x="225" y="65"/>
                        <a:pt x="225" y="65"/>
                        <a:pt x="226" y="66"/>
                      </a:cubicBezTo>
                      <a:cubicBezTo>
                        <a:pt x="228" y="66"/>
                        <a:pt x="228" y="69"/>
                        <a:pt x="229" y="66"/>
                      </a:cubicBezTo>
                      <a:cubicBezTo>
                        <a:pt x="230" y="63"/>
                        <a:pt x="233" y="64"/>
                        <a:pt x="229" y="62"/>
                      </a:cubicBezTo>
                      <a:cubicBezTo>
                        <a:pt x="225" y="61"/>
                        <a:pt x="224" y="63"/>
                        <a:pt x="223" y="60"/>
                      </a:cubicBezTo>
                      <a:cubicBezTo>
                        <a:pt x="222" y="58"/>
                        <a:pt x="226" y="58"/>
                        <a:pt x="222" y="58"/>
                      </a:cubicBezTo>
                      <a:cubicBezTo>
                        <a:pt x="219" y="57"/>
                        <a:pt x="219" y="57"/>
                        <a:pt x="216" y="56"/>
                      </a:cubicBezTo>
                      <a:cubicBezTo>
                        <a:pt x="213" y="55"/>
                        <a:pt x="210" y="59"/>
                        <a:pt x="209" y="56"/>
                      </a:cubicBezTo>
                      <a:cubicBezTo>
                        <a:pt x="208" y="53"/>
                        <a:pt x="203" y="58"/>
                        <a:pt x="208" y="53"/>
                      </a:cubicBezTo>
                      <a:cubicBezTo>
                        <a:pt x="214" y="48"/>
                        <a:pt x="212" y="46"/>
                        <a:pt x="215" y="47"/>
                      </a:cubicBezTo>
                      <a:cubicBezTo>
                        <a:pt x="219" y="48"/>
                        <a:pt x="218" y="51"/>
                        <a:pt x="220" y="49"/>
                      </a:cubicBezTo>
                      <a:cubicBezTo>
                        <a:pt x="222" y="47"/>
                        <a:pt x="227" y="46"/>
                        <a:pt x="222" y="43"/>
                      </a:cubicBezTo>
                      <a:cubicBezTo>
                        <a:pt x="218" y="40"/>
                        <a:pt x="221" y="41"/>
                        <a:pt x="217" y="40"/>
                      </a:cubicBezTo>
                      <a:cubicBezTo>
                        <a:pt x="213" y="38"/>
                        <a:pt x="209" y="47"/>
                        <a:pt x="207" y="46"/>
                      </a:cubicBezTo>
                      <a:cubicBezTo>
                        <a:pt x="205" y="44"/>
                        <a:pt x="204" y="43"/>
                        <a:pt x="202" y="44"/>
                      </a:cubicBezTo>
                      <a:cubicBezTo>
                        <a:pt x="201" y="45"/>
                        <a:pt x="201" y="48"/>
                        <a:pt x="201" y="51"/>
                      </a:cubicBezTo>
                      <a:cubicBezTo>
                        <a:pt x="201" y="54"/>
                        <a:pt x="203" y="54"/>
                        <a:pt x="199" y="52"/>
                      </a:cubicBezTo>
                      <a:cubicBezTo>
                        <a:pt x="195" y="50"/>
                        <a:pt x="203" y="51"/>
                        <a:pt x="194" y="48"/>
                      </a:cubicBezTo>
                      <a:cubicBezTo>
                        <a:pt x="184" y="44"/>
                        <a:pt x="181" y="45"/>
                        <a:pt x="180" y="46"/>
                      </a:cubicBezTo>
                      <a:cubicBezTo>
                        <a:pt x="179" y="48"/>
                        <a:pt x="177" y="47"/>
                        <a:pt x="176" y="48"/>
                      </a:cubicBezTo>
                      <a:cubicBezTo>
                        <a:pt x="175" y="49"/>
                        <a:pt x="179" y="52"/>
                        <a:pt x="175" y="49"/>
                      </a:cubicBezTo>
                      <a:cubicBezTo>
                        <a:pt x="171" y="47"/>
                        <a:pt x="167" y="51"/>
                        <a:pt x="167" y="51"/>
                      </a:cubicBezTo>
                      <a:cubicBezTo>
                        <a:pt x="167" y="51"/>
                        <a:pt x="165" y="50"/>
                        <a:pt x="164" y="51"/>
                      </a:cubicBezTo>
                      <a:cubicBezTo>
                        <a:pt x="162" y="53"/>
                        <a:pt x="159" y="54"/>
                        <a:pt x="157" y="53"/>
                      </a:cubicBezTo>
                      <a:cubicBezTo>
                        <a:pt x="155" y="52"/>
                        <a:pt x="151" y="54"/>
                        <a:pt x="154" y="49"/>
                      </a:cubicBezTo>
                      <a:cubicBezTo>
                        <a:pt x="158" y="44"/>
                        <a:pt x="155" y="47"/>
                        <a:pt x="161" y="45"/>
                      </a:cubicBezTo>
                      <a:cubicBezTo>
                        <a:pt x="166" y="42"/>
                        <a:pt x="175" y="42"/>
                        <a:pt x="167" y="40"/>
                      </a:cubicBezTo>
                      <a:cubicBezTo>
                        <a:pt x="160" y="39"/>
                        <a:pt x="171" y="39"/>
                        <a:pt x="162" y="34"/>
                      </a:cubicBezTo>
                      <a:cubicBezTo>
                        <a:pt x="152" y="30"/>
                        <a:pt x="152" y="36"/>
                        <a:pt x="152" y="30"/>
                      </a:cubicBezTo>
                      <a:cubicBezTo>
                        <a:pt x="153" y="23"/>
                        <a:pt x="152" y="23"/>
                        <a:pt x="150" y="23"/>
                      </a:cubicBezTo>
                      <a:cubicBezTo>
                        <a:pt x="148" y="24"/>
                        <a:pt x="142" y="25"/>
                        <a:pt x="139" y="25"/>
                      </a:cubicBezTo>
                      <a:cubicBezTo>
                        <a:pt x="137" y="26"/>
                        <a:pt x="140" y="28"/>
                        <a:pt x="136" y="25"/>
                      </a:cubicBezTo>
                      <a:cubicBezTo>
                        <a:pt x="131" y="22"/>
                        <a:pt x="130" y="26"/>
                        <a:pt x="131" y="22"/>
                      </a:cubicBezTo>
                      <a:cubicBezTo>
                        <a:pt x="133" y="19"/>
                        <a:pt x="133" y="18"/>
                        <a:pt x="136" y="16"/>
                      </a:cubicBezTo>
                      <a:cubicBezTo>
                        <a:pt x="138" y="13"/>
                        <a:pt x="138" y="5"/>
                        <a:pt x="144" y="8"/>
                      </a:cubicBezTo>
                      <a:cubicBezTo>
                        <a:pt x="151" y="11"/>
                        <a:pt x="148" y="10"/>
                        <a:pt x="154" y="11"/>
                      </a:cubicBezTo>
                      <a:cubicBezTo>
                        <a:pt x="159" y="11"/>
                        <a:pt x="161" y="10"/>
                        <a:pt x="161" y="9"/>
                      </a:cubicBezTo>
                      <a:cubicBezTo>
                        <a:pt x="161" y="8"/>
                        <a:pt x="155" y="5"/>
                        <a:pt x="155" y="5"/>
                      </a:cubicBezTo>
                      <a:cubicBezTo>
                        <a:pt x="155" y="5"/>
                        <a:pt x="153" y="6"/>
                        <a:pt x="154" y="5"/>
                      </a:cubicBezTo>
                      <a:cubicBezTo>
                        <a:pt x="155" y="4"/>
                        <a:pt x="156" y="2"/>
                        <a:pt x="156" y="2"/>
                      </a:cubicBezTo>
                      <a:cubicBezTo>
                        <a:pt x="154" y="0"/>
                        <a:pt x="154" y="0"/>
                        <a:pt x="154" y="0"/>
                      </a:cubicBezTo>
                      <a:cubicBezTo>
                        <a:pt x="154" y="0"/>
                        <a:pt x="136" y="0"/>
                        <a:pt x="131" y="1"/>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1" name="Group 160"/>
            <p:cNvGrpSpPr/>
            <p:nvPr/>
          </p:nvGrpSpPr>
          <p:grpSpPr>
            <a:xfrm>
              <a:off x="4064716" y="1867447"/>
              <a:ext cx="481354" cy="563403"/>
              <a:chOff x="5615428" y="1751587"/>
              <a:chExt cx="481354" cy="563403"/>
            </a:xfrm>
          </p:grpSpPr>
          <p:grpSp>
            <p:nvGrpSpPr>
              <p:cNvPr id="109" name="Group 146"/>
              <p:cNvGrpSpPr/>
              <p:nvPr/>
            </p:nvGrpSpPr>
            <p:grpSpPr>
              <a:xfrm rot="2284575">
                <a:off x="5615428" y="1751587"/>
                <a:ext cx="481354" cy="563403"/>
                <a:chOff x="5338763" y="1651000"/>
                <a:chExt cx="558800" cy="654050"/>
              </a:xfrm>
              <a:solidFill>
                <a:schemeClr val="accent3"/>
              </a:solidFill>
            </p:grpSpPr>
            <p:sp>
              <p:nvSpPr>
                <p:cNvPr id="116" name="Oval 48"/>
                <p:cNvSpPr>
                  <a:spLocks noChangeArrowheads="1"/>
                </p:cNvSpPr>
                <p:nvPr/>
              </p:nvSpPr>
              <p:spPr bwMode="auto">
                <a:xfrm>
                  <a:off x="5338763" y="1651000"/>
                  <a:ext cx="558800" cy="55880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49"/>
                <p:cNvSpPr/>
                <p:nvPr/>
              </p:nvSpPr>
              <p:spPr bwMode="auto">
                <a:xfrm>
                  <a:off x="5480050" y="2171700"/>
                  <a:ext cx="142875" cy="133350"/>
                </a:xfrm>
                <a:custGeom>
                  <a:avLst/>
                  <a:gdLst/>
                  <a:ahLst/>
                  <a:cxnLst>
                    <a:cxn ang="0">
                      <a:pos x="0" y="0"/>
                    </a:cxn>
                    <a:cxn ang="0">
                      <a:pos x="7" y="84"/>
                    </a:cxn>
                    <a:cxn ang="0">
                      <a:pos x="90" y="14"/>
                    </a:cxn>
                    <a:cxn ang="0">
                      <a:pos x="0" y="0"/>
                    </a:cxn>
                  </a:cxnLst>
                  <a:rect l="0" t="0" r="r" b="b"/>
                  <a:pathLst>
                    <a:path w="90" h="84">
                      <a:moveTo>
                        <a:pt x="0" y="0"/>
                      </a:moveTo>
                      <a:lnTo>
                        <a:pt x="7" y="84"/>
                      </a:lnTo>
                      <a:lnTo>
                        <a:pt x="90" y="14"/>
                      </a:lnTo>
                      <a:lnTo>
                        <a:pt x="0" y="0"/>
                      </a:ln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0" name="Group 147"/>
              <p:cNvGrpSpPr/>
              <p:nvPr/>
            </p:nvGrpSpPr>
            <p:grpSpPr>
              <a:xfrm>
                <a:off x="5770690" y="1837097"/>
                <a:ext cx="225635" cy="332297"/>
                <a:chOff x="5495925" y="1727200"/>
                <a:chExt cx="261938" cy="385763"/>
              </a:xfrm>
            </p:grpSpPr>
            <p:sp>
              <p:nvSpPr>
                <p:cNvPr id="111" name="Oval 60"/>
                <p:cNvSpPr>
                  <a:spLocks noChangeArrowheads="1"/>
                </p:cNvSpPr>
                <p:nvPr/>
              </p:nvSpPr>
              <p:spPr bwMode="auto">
                <a:xfrm>
                  <a:off x="5586413" y="1757363"/>
                  <a:ext cx="88900" cy="88900"/>
                </a:xfrm>
                <a:prstGeom prst="ellipse">
                  <a:avLst/>
                </a:pr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61"/>
                <p:cNvSpPr/>
                <p:nvPr/>
              </p:nvSpPr>
              <p:spPr bwMode="auto">
                <a:xfrm>
                  <a:off x="5618163" y="1824038"/>
                  <a:ext cx="139700" cy="288925"/>
                </a:xfrm>
                <a:custGeom>
                  <a:avLst/>
                  <a:gdLst/>
                  <a:ahLst/>
                  <a:cxnLst>
                    <a:cxn ang="0">
                      <a:pos x="0" y="6"/>
                    </a:cxn>
                    <a:cxn ang="0">
                      <a:pos x="73" y="198"/>
                    </a:cxn>
                    <a:cxn ang="0">
                      <a:pos x="107" y="229"/>
                    </a:cxn>
                    <a:cxn ang="0">
                      <a:pos x="24" y="0"/>
                    </a:cxn>
                    <a:cxn ang="0">
                      <a:pos x="0" y="6"/>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62"/>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 ang="0">
                      <a:pos x="93" y="8"/>
                    </a:cxn>
                  </a:cxnLst>
                  <a:rect l="0" t="0" r="r" b="b"/>
                  <a:pathLst>
                    <a:path w="94" h="180">
                      <a:moveTo>
                        <a:pt x="93" y="8"/>
                      </a:moveTo>
                      <a:lnTo>
                        <a:pt x="25" y="155"/>
                      </a:lnTo>
                      <a:lnTo>
                        <a:pt x="0" y="180"/>
                      </a:lnTo>
                      <a:lnTo>
                        <a:pt x="8" y="146"/>
                      </a:lnTo>
                      <a:lnTo>
                        <a:pt x="73" y="0"/>
                      </a:lnTo>
                      <a:lnTo>
                        <a:pt x="94" y="6"/>
                      </a:lnTo>
                      <a:lnTo>
                        <a:pt x="93" y="8"/>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63"/>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Lst>
                  <a:rect l="0" t="0" r="r" b="b"/>
                  <a:pathLst>
                    <a:path w="94" h="180">
                      <a:moveTo>
                        <a:pt x="93" y="8"/>
                      </a:moveTo>
                      <a:lnTo>
                        <a:pt x="25" y="155"/>
                      </a:lnTo>
                      <a:lnTo>
                        <a:pt x="0" y="180"/>
                      </a:lnTo>
                      <a:lnTo>
                        <a:pt x="8" y="146"/>
                      </a:lnTo>
                      <a:lnTo>
                        <a:pt x="73" y="0"/>
                      </a:lnTo>
                      <a:lnTo>
                        <a:pt x="94" y="6"/>
                      </a:lnTo>
                    </a:path>
                  </a:pathLst>
                </a:custGeom>
                <a:no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64"/>
                <p:cNvSpPr/>
                <p:nvPr/>
              </p:nvSpPr>
              <p:spPr bwMode="auto">
                <a:xfrm>
                  <a:off x="5626100" y="1727200"/>
                  <a:ext cx="15875" cy="47625"/>
                </a:xfrm>
                <a:custGeom>
                  <a:avLst/>
                  <a:gdLst/>
                  <a:ahLst/>
                  <a:cxnLst>
                    <a:cxn ang="0">
                      <a:pos x="13" y="32"/>
                    </a:cxn>
                    <a:cxn ang="0">
                      <a:pos x="7" y="38"/>
                    </a:cxn>
                    <a:cxn ang="0">
                      <a:pos x="7" y="38"/>
                    </a:cxn>
                    <a:cxn ang="0">
                      <a:pos x="0" y="32"/>
                    </a:cxn>
                    <a:cxn ang="0">
                      <a:pos x="0" y="6"/>
                    </a:cxn>
                    <a:cxn ang="0">
                      <a:pos x="7" y="0"/>
                    </a:cxn>
                    <a:cxn ang="0">
                      <a:pos x="7" y="0"/>
                    </a:cxn>
                    <a:cxn ang="0">
                      <a:pos x="13" y="6"/>
                    </a:cxn>
                    <a:cxn ang="0">
                      <a:pos x="13" y="32"/>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9" name="Group 158"/>
            <p:cNvGrpSpPr/>
            <p:nvPr/>
          </p:nvGrpSpPr>
          <p:grpSpPr>
            <a:xfrm>
              <a:off x="3472860" y="1899799"/>
              <a:ext cx="507337" cy="593487"/>
              <a:chOff x="4859210" y="1630618"/>
              <a:chExt cx="507337" cy="593487"/>
            </a:xfrm>
          </p:grpSpPr>
          <p:grpSp>
            <p:nvGrpSpPr>
              <p:cNvPr id="100" name="Group 140"/>
              <p:cNvGrpSpPr/>
              <p:nvPr/>
            </p:nvGrpSpPr>
            <p:grpSpPr>
              <a:xfrm rot="2327168">
                <a:off x="4859210" y="1630618"/>
                <a:ext cx="507337" cy="593487"/>
                <a:chOff x="4468813" y="1739900"/>
                <a:chExt cx="588963" cy="688975"/>
              </a:xfrm>
              <a:solidFill>
                <a:schemeClr val="accent2"/>
              </a:solidFill>
            </p:grpSpPr>
            <p:sp>
              <p:nvSpPr>
                <p:cNvPr id="107" name="Oval 30"/>
                <p:cNvSpPr>
                  <a:spLocks noChangeArrowheads="1"/>
                </p:cNvSpPr>
                <p:nvPr/>
              </p:nvSpPr>
              <p:spPr bwMode="auto">
                <a:xfrm>
                  <a:off x="4468813" y="1739900"/>
                  <a:ext cx="588963" cy="588963"/>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31"/>
                <p:cNvSpPr/>
                <p:nvPr/>
              </p:nvSpPr>
              <p:spPr bwMode="auto">
                <a:xfrm>
                  <a:off x="4618038" y="2289175"/>
                  <a:ext cx="150813" cy="139700"/>
                </a:xfrm>
                <a:custGeom>
                  <a:avLst/>
                  <a:gdLst/>
                  <a:ahLst/>
                  <a:cxnLst>
                    <a:cxn ang="0">
                      <a:pos x="0" y="0"/>
                    </a:cxn>
                    <a:cxn ang="0">
                      <a:pos x="8" y="88"/>
                    </a:cxn>
                    <a:cxn ang="0">
                      <a:pos x="95" y="15"/>
                    </a:cxn>
                    <a:cxn ang="0">
                      <a:pos x="0" y="0"/>
                    </a:cxn>
                  </a:cxnLst>
                  <a:rect l="0" t="0" r="r" b="b"/>
                  <a:pathLst>
                    <a:path w="95" h="88">
                      <a:moveTo>
                        <a:pt x="0" y="0"/>
                      </a:moveTo>
                      <a:lnTo>
                        <a:pt x="8" y="88"/>
                      </a:lnTo>
                      <a:lnTo>
                        <a:pt x="95" y="15"/>
                      </a:lnTo>
                      <a:lnTo>
                        <a:pt x="0" y="0"/>
                      </a:ln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1" name="Group 139"/>
              <p:cNvGrpSpPr/>
              <p:nvPr/>
            </p:nvGrpSpPr>
            <p:grpSpPr>
              <a:xfrm>
                <a:off x="4952297" y="1709298"/>
                <a:ext cx="377426" cy="376058"/>
                <a:chOff x="4530725" y="1808163"/>
                <a:chExt cx="438150" cy="436563"/>
              </a:xfrm>
            </p:grpSpPr>
            <p:sp>
              <p:nvSpPr>
                <p:cNvPr id="102" name="Freeform 65"/>
                <p:cNvSpPr>
                  <a:spLocks noEditPoints="1"/>
                </p:cNvSpPr>
                <p:nvPr/>
              </p:nvSpPr>
              <p:spPr bwMode="auto">
                <a:xfrm>
                  <a:off x="4668838" y="1808163"/>
                  <a:ext cx="160338" cy="436563"/>
                </a:xfrm>
                <a:custGeom>
                  <a:avLst/>
                  <a:gdLst/>
                  <a:ahLst/>
                  <a:cxnLst>
                    <a:cxn ang="0">
                      <a:pos x="64" y="0"/>
                    </a:cxn>
                    <a:cxn ang="0">
                      <a:pos x="0" y="172"/>
                    </a:cxn>
                    <a:cxn ang="0">
                      <a:pos x="64" y="345"/>
                    </a:cxn>
                    <a:cxn ang="0">
                      <a:pos x="127" y="172"/>
                    </a:cxn>
                    <a:cxn ang="0">
                      <a:pos x="64" y="0"/>
                    </a:cxn>
                    <a:cxn ang="0">
                      <a:pos x="64" y="317"/>
                    </a:cxn>
                    <a:cxn ang="0">
                      <a:pos x="10" y="172"/>
                    </a:cxn>
                    <a:cxn ang="0">
                      <a:pos x="64" y="28"/>
                    </a:cxn>
                    <a:cxn ang="0">
                      <a:pos x="117" y="172"/>
                    </a:cxn>
                    <a:cxn ang="0">
                      <a:pos x="64" y="317"/>
                    </a:cxn>
                  </a:cxnLst>
                  <a:rect l="0" t="0" r="r" b="b"/>
                  <a:pathLst>
                    <a:path w="127" h="345">
                      <a:moveTo>
                        <a:pt x="64" y="0"/>
                      </a:moveTo>
                      <a:cubicBezTo>
                        <a:pt x="29" y="0"/>
                        <a:pt x="0" y="77"/>
                        <a:pt x="0" y="172"/>
                      </a:cubicBezTo>
                      <a:cubicBezTo>
                        <a:pt x="0" y="268"/>
                        <a:pt x="29" y="345"/>
                        <a:pt x="64" y="345"/>
                      </a:cubicBezTo>
                      <a:cubicBezTo>
                        <a:pt x="99" y="345"/>
                        <a:pt x="127" y="268"/>
                        <a:pt x="127" y="172"/>
                      </a:cubicBezTo>
                      <a:cubicBezTo>
                        <a:pt x="127" y="77"/>
                        <a:pt x="99" y="0"/>
                        <a:pt x="64" y="0"/>
                      </a:cubicBezTo>
                      <a:close/>
                      <a:moveTo>
                        <a:pt x="64" y="317"/>
                      </a:moveTo>
                      <a:cubicBezTo>
                        <a:pt x="34" y="317"/>
                        <a:pt x="10" y="252"/>
                        <a:pt x="10" y="172"/>
                      </a:cubicBezTo>
                      <a:cubicBezTo>
                        <a:pt x="10" y="92"/>
                        <a:pt x="34" y="28"/>
                        <a:pt x="64" y="28"/>
                      </a:cubicBezTo>
                      <a:cubicBezTo>
                        <a:pt x="93" y="28"/>
                        <a:pt x="117" y="92"/>
                        <a:pt x="117" y="172"/>
                      </a:cubicBezTo>
                      <a:cubicBezTo>
                        <a:pt x="117" y="252"/>
                        <a:pt x="93" y="317"/>
                        <a:pt x="64" y="317"/>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66"/>
                <p:cNvSpPr>
                  <a:spLocks noEditPoints="1"/>
                </p:cNvSpPr>
                <p:nvPr/>
              </p:nvSpPr>
              <p:spPr bwMode="auto">
                <a:xfrm>
                  <a:off x="4530725" y="1946275"/>
                  <a:ext cx="438150" cy="160338"/>
                </a:xfrm>
                <a:custGeom>
                  <a:avLst/>
                  <a:gdLst/>
                  <a:ahLst/>
                  <a:cxnLst>
                    <a:cxn ang="0">
                      <a:pos x="346" y="63"/>
                    </a:cxn>
                    <a:cxn ang="0">
                      <a:pos x="173" y="0"/>
                    </a:cxn>
                    <a:cxn ang="0">
                      <a:pos x="0" y="63"/>
                    </a:cxn>
                    <a:cxn ang="0">
                      <a:pos x="173" y="127"/>
                    </a:cxn>
                    <a:cxn ang="0">
                      <a:pos x="346" y="63"/>
                    </a:cxn>
                    <a:cxn ang="0">
                      <a:pos x="28" y="63"/>
                    </a:cxn>
                    <a:cxn ang="0">
                      <a:pos x="173" y="10"/>
                    </a:cxn>
                    <a:cxn ang="0">
                      <a:pos x="317" y="63"/>
                    </a:cxn>
                    <a:cxn ang="0">
                      <a:pos x="173" y="117"/>
                    </a:cxn>
                    <a:cxn ang="0">
                      <a:pos x="28" y="63"/>
                    </a:cxn>
                  </a:cxnLst>
                  <a:rect l="0" t="0" r="r" b="b"/>
                  <a:pathLst>
                    <a:path w="346" h="127">
                      <a:moveTo>
                        <a:pt x="346" y="63"/>
                      </a:moveTo>
                      <a:cubicBezTo>
                        <a:pt x="346" y="28"/>
                        <a:pt x="268" y="0"/>
                        <a:pt x="173" y="0"/>
                      </a:cubicBezTo>
                      <a:cubicBezTo>
                        <a:pt x="77" y="0"/>
                        <a:pt x="0" y="28"/>
                        <a:pt x="0" y="63"/>
                      </a:cubicBezTo>
                      <a:cubicBezTo>
                        <a:pt x="0" y="99"/>
                        <a:pt x="77" y="127"/>
                        <a:pt x="173" y="127"/>
                      </a:cubicBezTo>
                      <a:cubicBezTo>
                        <a:pt x="268" y="127"/>
                        <a:pt x="346" y="99"/>
                        <a:pt x="346" y="63"/>
                      </a:cubicBezTo>
                      <a:close/>
                      <a:moveTo>
                        <a:pt x="28" y="63"/>
                      </a:moveTo>
                      <a:cubicBezTo>
                        <a:pt x="28" y="34"/>
                        <a:pt x="93" y="10"/>
                        <a:pt x="173" y="10"/>
                      </a:cubicBezTo>
                      <a:cubicBezTo>
                        <a:pt x="253" y="10"/>
                        <a:pt x="317" y="34"/>
                        <a:pt x="317" y="63"/>
                      </a:cubicBezTo>
                      <a:cubicBezTo>
                        <a:pt x="317" y="93"/>
                        <a:pt x="253" y="117"/>
                        <a:pt x="173" y="117"/>
                      </a:cubicBezTo>
                      <a:cubicBezTo>
                        <a:pt x="93" y="117"/>
                        <a:pt x="28" y="93"/>
                        <a:pt x="28" y="63"/>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67"/>
                <p:cNvSpPr>
                  <a:spLocks noEditPoints="1"/>
                </p:cNvSpPr>
                <p:nvPr/>
              </p:nvSpPr>
              <p:spPr bwMode="auto">
                <a:xfrm>
                  <a:off x="4562475" y="1839913"/>
                  <a:ext cx="373063" cy="373063"/>
                </a:xfrm>
                <a:custGeom>
                  <a:avLst/>
                  <a:gdLst/>
                  <a:ahLst/>
                  <a:cxnLst>
                    <a:cxn ang="0">
                      <a:pos x="269" y="25"/>
                    </a:cxn>
                    <a:cxn ang="0">
                      <a:pos x="102" y="102"/>
                    </a:cxn>
                    <a:cxn ang="0">
                      <a:pos x="25" y="270"/>
                    </a:cxn>
                    <a:cxn ang="0">
                      <a:pos x="192" y="192"/>
                    </a:cxn>
                    <a:cxn ang="0">
                      <a:pos x="269" y="25"/>
                    </a:cxn>
                    <a:cxn ang="0">
                      <a:pos x="44" y="250"/>
                    </a:cxn>
                    <a:cxn ang="0">
                      <a:pos x="109" y="110"/>
                    </a:cxn>
                    <a:cxn ang="0">
                      <a:pos x="249" y="45"/>
                    </a:cxn>
                    <a:cxn ang="0">
                      <a:pos x="184" y="185"/>
                    </a:cxn>
                    <a:cxn ang="0">
                      <a:pos x="44" y="250"/>
                    </a:cxn>
                  </a:cxnLst>
                  <a:rect l="0" t="0" r="r" b="b"/>
                  <a:pathLst>
                    <a:path w="294" h="294">
                      <a:moveTo>
                        <a:pt x="269" y="25"/>
                      </a:moveTo>
                      <a:cubicBezTo>
                        <a:pt x="244" y="0"/>
                        <a:pt x="169" y="35"/>
                        <a:pt x="102" y="102"/>
                      </a:cubicBezTo>
                      <a:cubicBezTo>
                        <a:pt x="34" y="170"/>
                        <a:pt x="0" y="245"/>
                        <a:pt x="25" y="270"/>
                      </a:cubicBezTo>
                      <a:cubicBezTo>
                        <a:pt x="49" y="294"/>
                        <a:pt x="124" y="260"/>
                        <a:pt x="192" y="192"/>
                      </a:cubicBezTo>
                      <a:cubicBezTo>
                        <a:pt x="259" y="125"/>
                        <a:pt x="294" y="50"/>
                        <a:pt x="269" y="25"/>
                      </a:cubicBezTo>
                      <a:close/>
                      <a:moveTo>
                        <a:pt x="44" y="250"/>
                      </a:moveTo>
                      <a:cubicBezTo>
                        <a:pt x="24" y="229"/>
                        <a:pt x="53" y="166"/>
                        <a:pt x="109" y="110"/>
                      </a:cubicBezTo>
                      <a:cubicBezTo>
                        <a:pt x="166" y="53"/>
                        <a:pt x="228" y="24"/>
                        <a:pt x="249" y="45"/>
                      </a:cubicBezTo>
                      <a:cubicBezTo>
                        <a:pt x="270" y="66"/>
                        <a:pt x="241" y="129"/>
                        <a:pt x="184" y="185"/>
                      </a:cubicBezTo>
                      <a:cubicBezTo>
                        <a:pt x="128" y="242"/>
                        <a:pt x="65" y="271"/>
                        <a:pt x="44" y="250"/>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68"/>
                <p:cNvSpPr>
                  <a:spLocks noEditPoints="1"/>
                </p:cNvSpPr>
                <p:nvPr/>
              </p:nvSpPr>
              <p:spPr bwMode="auto">
                <a:xfrm>
                  <a:off x="4562475" y="1839913"/>
                  <a:ext cx="373063" cy="373063"/>
                </a:xfrm>
                <a:custGeom>
                  <a:avLst/>
                  <a:gdLst/>
                  <a:ahLst/>
                  <a:cxnLst>
                    <a:cxn ang="0">
                      <a:pos x="269" y="270"/>
                    </a:cxn>
                    <a:cxn ang="0">
                      <a:pos x="192" y="102"/>
                    </a:cxn>
                    <a:cxn ang="0">
                      <a:pos x="25" y="25"/>
                    </a:cxn>
                    <a:cxn ang="0">
                      <a:pos x="102" y="192"/>
                    </a:cxn>
                    <a:cxn ang="0">
                      <a:pos x="269" y="270"/>
                    </a:cxn>
                    <a:cxn ang="0">
                      <a:pos x="44" y="45"/>
                    </a:cxn>
                    <a:cxn ang="0">
                      <a:pos x="184" y="110"/>
                    </a:cxn>
                    <a:cxn ang="0">
                      <a:pos x="249" y="250"/>
                    </a:cxn>
                    <a:cxn ang="0">
                      <a:pos x="109" y="185"/>
                    </a:cxn>
                    <a:cxn ang="0">
                      <a:pos x="44" y="45"/>
                    </a:cxn>
                  </a:cxnLst>
                  <a:rect l="0" t="0" r="r" b="b"/>
                  <a:pathLst>
                    <a:path w="294" h="294">
                      <a:moveTo>
                        <a:pt x="269" y="270"/>
                      </a:moveTo>
                      <a:cubicBezTo>
                        <a:pt x="294" y="245"/>
                        <a:pt x="259" y="170"/>
                        <a:pt x="192" y="102"/>
                      </a:cubicBezTo>
                      <a:cubicBezTo>
                        <a:pt x="124" y="35"/>
                        <a:pt x="49" y="0"/>
                        <a:pt x="25" y="25"/>
                      </a:cubicBezTo>
                      <a:cubicBezTo>
                        <a:pt x="0" y="50"/>
                        <a:pt x="34" y="125"/>
                        <a:pt x="102" y="192"/>
                      </a:cubicBezTo>
                      <a:cubicBezTo>
                        <a:pt x="169" y="260"/>
                        <a:pt x="244" y="294"/>
                        <a:pt x="269" y="270"/>
                      </a:cubicBezTo>
                      <a:close/>
                      <a:moveTo>
                        <a:pt x="44" y="45"/>
                      </a:moveTo>
                      <a:cubicBezTo>
                        <a:pt x="65" y="24"/>
                        <a:pt x="128" y="53"/>
                        <a:pt x="184" y="110"/>
                      </a:cubicBezTo>
                      <a:cubicBezTo>
                        <a:pt x="241" y="166"/>
                        <a:pt x="270" y="229"/>
                        <a:pt x="249" y="250"/>
                      </a:cubicBezTo>
                      <a:cubicBezTo>
                        <a:pt x="228" y="271"/>
                        <a:pt x="166" y="242"/>
                        <a:pt x="109" y="185"/>
                      </a:cubicBezTo>
                      <a:cubicBezTo>
                        <a:pt x="53" y="129"/>
                        <a:pt x="24" y="66"/>
                        <a:pt x="44" y="45"/>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06" name="Oval 69"/>
                <p:cNvSpPr>
                  <a:spLocks noChangeArrowheads="1"/>
                </p:cNvSpPr>
                <p:nvPr/>
              </p:nvSpPr>
              <p:spPr bwMode="auto">
                <a:xfrm>
                  <a:off x="4714875" y="1993900"/>
                  <a:ext cx="68263" cy="66675"/>
                </a:xfrm>
                <a:prstGeom prst="ellipse">
                  <a:avLst/>
                </a:pr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6" name="Group 155"/>
            <p:cNvGrpSpPr/>
            <p:nvPr/>
          </p:nvGrpSpPr>
          <p:grpSpPr>
            <a:xfrm rot="19909362">
              <a:off x="4386964" y="1433040"/>
              <a:ext cx="470413" cy="402040"/>
              <a:chOff x="4424663" y="1441256"/>
              <a:chExt cx="470413" cy="402040"/>
            </a:xfrm>
          </p:grpSpPr>
          <p:grpSp>
            <p:nvGrpSpPr>
              <p:cNvPr id="93" name="Group 153"/>
              <p:cNvGrpSpPr/>
              <p:nvPr/>
            </p:nvGrpSpPr>
            <p:grpSpPr>
              <a:xfrm rot="4911537">
                <a:off x="4458850" y="1407069"/>
                <a:ext cx="402040" cy="470413"/>
                <a:chOff x="3973513" y="1209674"/>
                <a:chExt cx="466725" cy="546101"/>
              </a:xfrm>
              <a:solidFill>
                <a:schemeClr val="accent6"/>
              </a:solidFill>
            </p:grpSpPr>
            <p:sp>
              <p:nvSpPr>
                <p:cNvPr id="98" name="Oval 34"/>
                <p:cNvSpPr>
                  <a:spLocks noChangeArrowheads="1"/>
                </p:cNvSpPr>
                <p:nvPr/>
              </p:nvSpPr>
              <p:spPr bwMode="auto">
                <a:xfrm>
                  <a:off x="3973513" y="1209674"/>
                  <a:ext cx="466725" cy="466725"/>
                </a:xfrm>
                <a:prstGeom prst="ellipse">
                  <a:avLst/>
                </a:prstGeom>
                <a:solidFill>
                  <a:schemeClr val="accent5"/>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35"/>
                <p:cNvSpPr/>
                <p:nvPr/>
              </p:nvSpPr>
              <p:spPr bwMode="auto">
                <a:xfrm>
                  <a:off x="4202113" y="1644650"/>
                  <a:ext cx="119063" cy="111125"/>
                </a:xfrm>
                <a:custGeom>
                  <a:avLst/>
                  <a:gdLst/>
                  <a:ahLst/>
                  <a:cxnLst>
                    <a:cxn ang="0">
                      <a:pos x="75" y="0"/>
                    </a:cxn>
                    <a:cxn ang="0">
                      <a:pos x="69" y="70"/>
                    </a:cxn>
                    <a:cxn ang="0">
                      <a:pos x="0" y="12"/>
                    </a:cxn>
                    <a:cxn ang="0">
                      <a:pos x="75" y="0"/>
                    </a:cxn>
                  </a:cxnLst>
                  <a:rect l="0" t="0" r="r" b="b"/>
                  <a:pathLst>
                    <a:path w="75" h="70">
                      <a:moveTo>
                        <a:pt x="75" y="0"/>
                      </a:moveTo>
                      <a:lnTo>
                        <a:pt x="69" y="70"/>
                      </a:lnTo>
                      <a:lnTo>
                        <a:pt x="0" y="12"/>
                      </a:lnTo>
                      <a:lnTo>
                        <a:pt x="75" y="0"/>
                      </a:lnTo>
                      <a:close/>
                    </a:path>
                  </a:pathLst>
                </a:custGeom>
                <a:solidFill>
                  <a:schemeClr val="accent5"/>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4" name="Group 154"/>
              <p:cNvGrpSpPr/>
              <p:nvPr/>
            </p:nvGrpSpPr>
            <p:grpSpPr>
              <a:xfrm>
                <a:off x="4632620" y="1523671"/>
                <a:ext cx="136748" cy="244780"/>
                <a:chOff x="4129088" y="1333500"/>
                <a:chExt cx="158750" cy="284163"/>
              </a:xfrm>
            </p:grpSpPr>
            <p:sp>
              <p:nvSpPr>
                <p:cNvPr id="95" name="Freeform 70"/>
                <p:cNvSpPr>
                  <a:spLocks noEditPoints="1"/>
                </p:cNvSpPr>
                <p:nvPr/>
              </p:nvSpPr>
              <p:spPr bwMode="auto">
                <a:xfrm>
                  <a:off x="4129088" y="1333500"/>
                  <a:ext cx="158750" cy="158750"/>
                </a:xfrm>
                <a:custGeom>
                  <a:avLst/>
                  <a:gdLst/>
                  <a:ahLst/>
                  <a:cxnLst>
                    <a:cxn ang="0">
                      <a:pos x="63" y="0"/>
                    </a:cxn>
                    <a:cxn ang="0">
                      <a:pos x="0" y="63"/>
                    </a:cxn>
                    <a:cxn ang="0">
                      <a:pos x="63" y="126"/>
                    </a:cxn>
                    <a:cxn ang="0">
                      <a:pos x="126" y="63"/>
                    </a:cxn>
                    <a:cxn ang="0">
                      <a:pos x="63" y="0"/>
                    </a:cxn>
                    <a:cxn ang="0">
                      <a:pos x="63" y="114"/>
                    </a:cxn>
                    <a:cxn ang="0">
                      <a:pos x="12" y="63"/>
                    </a:cxn>
                    <a:cxn ang="0">
                      <a:pos x="63" y="12"/>
                    </a:cxn>
                    <a:cxn ang="0">
                      <a:pos x="115" y="63"/>
                    </a:cxn>
                    <a:cxn ang="0">
                      <a:pos x="63" y="114"/>
                    </a:cxn>
                  </a:cxnLst>
                  <a:rect l="0" t="0" r="r" b="b"/>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Rectangle 71"/>
                <p:cNvSpPr>
                  <a:spLocks noChangeArrowheads="1"/>
                </p:cNvSpPr>
                <p:nvPr/>
              </p:nvSpPr>
              <p:spPr bwMode="auto">
                <a:xfrm>
                  <a:off x="4198938" y="1484313"/>
                  <a:ext cx="20638" cy="77788"/>
                </a:xfrm>
                <a:prstGeom prst="rect">
                  <a:avLst/>
                </a:prstGeom>
                <a:solidFill>
                  <a:srgbClr val="F2F2F2"/>
                </a:solidFill>
                <a:ln w="9525">
                  <a:noFill/>
                  <a:miter lim="800000"/>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72"/>
                <p:cNvSpPr/>
                <p:nvPr/>
              </p:nvSpPr>
              <p:spPr bwMode="auto">
                <a:xfrm>
                  <a:off x="4192588" y="1509713"/>
                  <a:ext cx="33338" cy="107950"/>
                </a:xfrm>
                <a:custGeom>
                  <a:avLst/>
                  <a:gdLst/>
                  <a:ahLst/>
                  <a:cxnLst>
                    <a:cxn ang="0">
                      <a:pos x="27" y="71"/>
                    </a:cxn>
                    <a:cxn ang="0">
                      <a:pos x="13" y="85"/>
                    </a:cxn>
                    <a:cxn ang="0">
                      <a:pos x="13" y="85"/>
                    </a:cxn>
                    <a:cxn ang="0">
                      <a:pos x="0" y="71"/>
                    </a:cxn>
                    <a:cxn ang="0">
                      <a:pos x="0" y="13"/>
                    </a:cxn>
                    <a:cxn ang="0">
                      <a:pos x="13" y="0"/>
                    </a:cxn>
                    <a:cxn ang="0">
                      <a:pos x="13" y="0"/>
                    </a:cxn>
                    <a:cxn ang="0">
                      <a:pos x="27" y="13"/>
                    </a:cxn>
                    <a:cxn ang="0">
                      <a:pos x="27" y="71"/>
                    </a:cxn>
                  </a:cxnLst>
                  <a:rect l="0" t="0" r="r" b="b"/>
                  <a:pathLst>
                    <a:path w="27" h="85">
                      <a:moveTo>
                        <a:pt x="27" y="71"/>
                      </a:moveTo>
                      <a:cubicBezTo>
                        <a:pt x="27" y="79"/>
                        <a:pt x="21" y="85"/>
                        <a:pt x="13" y="85"/>
                      </a:cubicBezTo>
                      <a:cubicBezTo>
                        <a:pt x="13" y="85"/>
                        <a:pt x="13" y="85"/>
                        <a:pt x="13" y="85"/>
                      </a:cubicBezTo>
                      <a:cubicBezTo>
                        <a:pt x="6" y="85"/>
                        <a:pt x="0" y="79"/>
                        <a:pt x="0" y="71"/>
                      </a:cubicBezTo>
                      <a:cubicBezTo>
                        <a:pt x="0" y="13"/>
                        <a:pt x="0" y="13"/>
                        <a:pt x="0" y="13"/>
                      </a:cubicBezTo>
                      <a:cubicBezTo>
                        <a:pt x="0" y="6"/>
                        <a:pt x="6" y="0"/>
                        <a:pt x="13" y="0"/>
                      </a:cubicBezTo>
                      <a:cubicBezTo>
                        <a:pt x="13" y="0"/>
                        <a:pt x="13" y="0"/>
                        <a:pt x="13" y="0"/>
                      </a:cubicBezTo>
                      <a:cubicBezTo>
                        <a:pt x="21" y="0"/>
                        <a:pt x="27" y="6"/>
                        <a:pt x="27" y="13"/>
                      </a:cubicBezTo>
                      <a:lnTo>
                        <a:pt x="27" y="71"/>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8" name="Group 157"/>
            <p:cNvGrpSpPr/>
            <p:nvPr/>
          </p:nvGrpSpPr>
          <p:grpSpPr>
            <a:xfrm>
              <a:off x="3800720" y="1437894"/>
              <a:ext cx="544259" cy="463577"/>
              <a:chOff x="4214441" y="1844910"/>
              <a:chExt cx="544259" cy="463577"/>
            </a:xfrm>
          </p:grpSpPr>
          <p:grpSp>
            <p:nvGrpSpPr>
              <p:cNvPr id="87" name="Group 138"/>
              <p:cNvGrpSpPr/>
              <p:nvPr/>
            </p:nvGrpSpPr>
            <p:grpSpPr>
              <a:xfrm rot="4962133">
                <a:off x="4254782" y="1804569"/>
                <a:ext cx="463577" cy="544259"/>
                <a:chOff x="3767138" y="1962150"/>
                <a:chExt cx="538163" cy="631826"/>
              </a:xfrm>
              <a:solidFill>
                <a:schemeClr val="accent1"/>
              </a:solidFill>
            </p:grpSpPr>
            <p:sp>
              <p:nvSpPr>
                <p:cNvPr id="91" name="Oval 46"/>
                <p:cNvSpPr>
                  <a:spLocks noChangeArrowheads="1"/>
                </p:cNvSpPr>
                <p:nvPr/>
              </p:nvSpPr>
              <p:spPr bwMode="auto">
                <a:xfrm>
                  <a:off x="3767138" y="1962150"/>
                  <a:ext cx="538163" cy="53975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47"/>
                <p:cNvSpPr/>
                <p:nvPr/>
              </p:nvSpPr>
              <p:spPr bwMode="auto">
                <a:xfrm>
                  <a:off x="4030663" y="2465388"/>
                  <a:ext cx="138113" cy="128588"/>
                </a:xfrm>
                <a:custGeom>
                  <a:avLst/>
                  <a:gdLst/>
                  <a:ahLst/>
                  <a:cxnLst>
                    <a:cxn ang="0">
                      <a:pos x="87" y="0"/>
                    </a:cxn>
                    <a:cxn ang="0">
                      <a:pos x="80" y="81"/>
                    </a:cxn>
                    <a:cxn ang="0">
                      <a:pos x="0" y="13"/>
                    </a:cxn>
                    <a:cxn ang="0">
                      <a:pos x="87" y="0"/>
                    </a:cxn>
                  </a:cxnLst>
                  <a:rect l="0" t="0" r="r" b="b"/>
                  <a:pathLst>
                    <a:path w="87" h="81">
                      <a:moveTo>
                        <a:pt x="87" y="0"/>
                      </a:moveTo>
                      <a:lnTo>
                        <a:pt x="80" y="81"/>
                      </a:lnTo>
                      <a:lnTo>
                        <a:pt x="0" y="13"/>
                      </a:lnTo>
                      <a:lnTo>
                        <a:pt x="87" y="0"/>
                      </a:ln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8" name="Group 137"/>
              <p:cNvGrpSpPr/>
              <p:nvPr/>
            </p:nvGrpSpPr>
            <p:grpSpPr>
              <a:xfrm>
                <a:off x="4463456" y="1922906"/>
                <a:ext cx="209224" cy="263924"/>
                <a:chOff x="3940175" y="2076450"/>
                <a:chExt cx="242888" cy="306388"/>
              </a:xfrm>
            </p:grpSpPr>
            <p:sp>
              <p:nvSpPr>
                <p:cNvPr id="89" name="Freeform 73"/>
                <p:cNvSpPr>
                  <a:spLocks noEditPoints="1"/>
                </p:cNvSpPr>
                <p:nvPr/>
              </p:nvSpPr>
              <p:spPr bwMode="auto">
                <a:xfrm>
                  <a:off x="4021138" y="2078038"/>
                  <a:ext cx="161925" cy="304800"/>
                </a:xfrm>
                <a:custGeom>
                  <a:avLst/>
                  <a:gdLst/>
                  <a:ahLst/>
                  <a:cxnLst>
                    <a:cxn ang="0">
                      <a:pos x="0" y="0"/>
                    </a:cxn>
                    <a:cxn ang="0">
                      <a:pos x="0" y="192"/>
                    </a:cxn>
                    <a:cxn ang="0">
                      <a:pos x="102" y="192"/>
                    </a:cxn>
                    <a:cxn ang="0">
                      <a:pos x="0" y="0"/>
                    </a:cxn>
                    <a:cxn ang="0">
                      <a:pos x="15" y="74"/>
                    </a:cxn>
                    <a:cxn ang="0">
                      <a:pos x="69" y="167"/>
                    </a:cxn>
                    <a:cxn ang="0">
                      <a:pos x="15" y="167"/>
                    </a:cxn>
                    <a:cxn ang="0">
                      <a:pos x="15" y="74"/>
                    </a:cxn>
                  </a:cxnLst>
                  <a:rect l="0" t="0" r="r" b="b"/>
                  <a:pathLst>
                    <a:path w="102" h="192">
                      <a:moveTo>
                        <a:pt x="0" y="0"/>
                      </a:moveTo>
                      <a:lnTo>
                        <a:pt x="0" y="192"/>
                      </a:lnTo>
                      <a:lnTo>
                        <a:pt x="102" y="192"/>
                      </a:lnTo>
                      <a:lnTo>
                        <a:pt x="0" y="0"/>
                      </a:lnTo>
                      <a:close/>
                      <a:moveTo>
                        <a:pt x="15" y="74"/>
                      </a:moveTo>
                      <a:lnTo>
                        <a:pt x="69" y="167"/>
                      </a:lnTo>
                      <a:lnTo>
                        <a:pt x="15" y="167"/>
                      </a:lnTo>
                      <a:lnTo>
                        <a:pt x="15" y="74"/>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90" name="Rectangle 74"/>
                <p:cNvSpPr>
                  <a:spLocks noChangeArrowheads="1"/>
                </p:cNvSpPr>
                <p:nvPr/>
              </p:nvSpPr>
              <p:spPr bwMode="auto">
                <a:xfrm>
                  <a:off x="3940175" y="2076450"/>
                  <a:ext cx="39688" cy="300038"/>
                </a:xfrm>
                <a:prstGeom prst="rect">
                  <a:avLst/>
                </a:prstGeom>
                <a:solidFill>
                  <a:srgbClr val="F2F2F2"/>
                </a:solidFill>
                <a:ln w="9525">
                  <a:noFill/>
                  <a:miter lim="800000"/>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5" name="Group 154"/>
            <p:cNvGrpSpPr/>
            <p:nvPr/>
          </p:nvGrpSpPr>
          <p:grpSpPr>
            <a:xfrm>
              <a:off x="4919124" y="1396921"/>
              <a:ext cx="470413" cy="402040"/>
              <a:chOff x="3895582" y="1483551"/>
              <a:chExt cx="470413" cy="402040"/>
            </a:xfrm>
          </p:grpSpPr>
          <p:grpSp>
            <p:nvGrpSpPr>
              <p:cNvPr id="83" name="Group 132"/>
              <p:cNvGrpSpPr/>
              <p:nvPr/>
            </p:nvGrpSpPr>
            <p:grpSpPr>
              <a:xfrm rot="4753204">
                <a:off x="3929769" y="1449364"/>
                <a:ext cx="402040" cy="470413"/>
                <a:chOff x="3308352" y="1454150"/>
                <a:chExt cx="466725" cy="546101"/>
              </a:xfrm>
              <a:solidFill>
                <a:schemeClr val="accent2"/>
              </a:solidFill>
            </p:grpSpPr>
            <p:sp>
              <p:nvSpPr>
                <p:cNvPr id="85" name="Oval 36"/>
                <p:cNvSpPr>
                  <a:spLocks noChangeArrowheads="1"/>
                </p:cNvSpPr>
                <p:nvPr/>
              </p:nvSpPr>
              <p:spPr bwMode="auto">
                <a:xfrm>
                  <a:off x="3308352" y="1454150"/>
                  <a:ext cx="466725" cy="465138"/>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37"/>
                <p:cNvSpPr/>
                <p:nvPr/>
              </p:nvSpPr>
              <p:spPr bwMode="auto">
                <a:xfrm>
                  <a:off x="3536950" y="1887538"/>
                  <a:ext cx="120650" cy="112713"/>
                </a:xfrm>
                <a:custGeom>
                  <a:avLst/>
                  <a:gdLst/>
                  <a:ahLst/>
                  <a:cxnLst>
                    <a:cxn ang="0">
                      <a:pos x="76" y="0"/>
                    </a:cxn>
                    <a:cxn ang="0">
                      <a:pos x="70" y="71"/>
                    </a:cxn>
                    <a:cxn ang="0">
                      <a:pos x="0" y="12"/>
                    </a:cxn>
                    <a:cxn ang="0">
                      <a:pos x="76" y="0"/>
                    </a:cxn>
                  </a:cxnLst>
                  <a:rect l="0" t="0" r="r" b="b"/>
                  <a:pathLst>
                    <a:path w="76" h="71">
                      <a:moveTo>
                        <a:pt x="76" y="0"/>
                      </a:moveTo>
                      <a:lnTo>
                        <a:pt x="70" y="71"/>
                      </a:lnTo>
                      <a:lnTo>
                        <a:pt x="0" y="12"/>
                      </a:lnTo>
                      <a:lnTo>
                        <a:pt x="76" y="0"/>
                      </a:ln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4" name="Freeform 75"/>
              <p:cNvSpPr>
                <a:spLocks noEditPoints="1"/>
              </p:cNvSpPr>
              <p:nvPr/>
            </p:nvSpPr>
            <p:spPr bwMode="auto">
              <a:xfrm>
                <a:off x="4051208" y="1548557"/>
                <a:ext cx="236575" cy="239310"/>
              </a:xfrm>
              <a:custGeom>
                <a:avLst/>
                <a:gdLst/>
                <a:ahLst/>
                <a:cxnLst>
                  <a:cxn ang="0">
                    <a:pos x="139" y="105"/>
                  </a:cxn>
                  <a:cxn ang="0">
                    <a:pos x="134" y="93"/>
                  </a:cxn>
                  <a:cxn ang="0">
                    <a:pos x="134" y="42"/>
                  </a:cxn>
                  <a:cxn ang="0">
                    <a:pos x="139" y="35"/>
                  </a:cxn>
                  <a:cxn ang="0">
                    <a:pos x="140" y="35"/>
                  </a:cxn>
                  <a:cxn ang="0">
                    <a:pos x="140" y="12"/>
                  </a:cxn>
                  <a:cxn ang="0">
                    <a:pos x="139" y="12"/>
                  </a:cxn>
                  <a:cxn ang="0">
                    <a:pos x="139" y="12"/>
                  </a:cxn>
                  <a:cxn ang="0">
                    <a:pos x="108" y="0"/>
                  </a:cxn>
                  <a:cxn ang="0">
                    <a:pos x="77" y="12"/>
                  </a:cxn>
                  <a:cxn ang="0">
                    <a:pos x="77" y="12"/>
                  </a:cxn>
                  <a:cxn ang="0">
                    <a:pos x="76" y="12"/>
                  </a:cxn>
                  <a:cxn ang="0">
                    <a:pos x="76" y="35"/>
                  </a:cxn>
                  <a:cxn ang="0">
                    <a:pos x="77" y="35"/>
                  </a:cxn>
                  <a:cxn ang="0">
                    <a:pos x="86" y="42"/>
                  </a:cxn>
                  <a:cxn ang="0">
                    <a:pos x="86" y="93"/>
                  </a:cxn>
                  <a:cxn ang="0">
                    <a:pos x="79" y="105"/>
                  </a:cxn>
                  <a:cxn ang="0">
                    <a:pos x="29" y="200"/>
                  </a:cxn>
                  <a:cxn ang="0">
                    <a:pos x="108" y="218"/>
                  </a:cxn>
                  <a:cxn ang="0">
                    <a:pos x="187" y="200"/>
                  </a:cxn>
                  <a:cxn ang="0">
                    <a:pos x="139" y="105"/>
                  </a:cxn>
                  <a:cxn ang="0">
                    <a:pos x="137" y="201"/>
                  </a:cxn>
                  <a:cxn ang="0">
                    <a:pos x="172" y="177"/>
                  </a:cxn>
                  <a:cxn ang="0">
                    <a:pos x="142" y="126"/>
                  </a:cxn>
                  <a:cxn ang="0">
                    <a:pos x="183" y="179"/>
                  </a:cxn>
                  <a:cxn ang="0">
                    <a:pos x="137" y="20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7" name="Group 156"/>
            <p:cNvGrpSpPr/>
            <p:nvPr/>
          </p:nvGrpSpPr>
          <p:grpSpPr>
            <a:xfrm rot="1860349">
              <a:off x="4374504" y="2341555"/>
              <a:ext cx="470413" cy="402039"/>
              <a:chOff x="3692842" y="2183081"/>
              <a:chExt cx="470413" cy="402039"/>
            </a:xfrm>
          </p:grpSpPr>
          <p:grpSp>
            <p:nvGrpSpPr>
              <p:cNvPr id="79" name="Group 133"/>
              <p:cNvGrpSpPr/>
              <p:nvPr/>
            </p:nvGrpSpPr>
            <p:grpSpPr>
              <a:xfrm rot="4811506">
                <a:off x="3727029" y="2148894"/>
                <a:ext cx="402039" cy="470413"/>
                <a:chOff x="3008313" y="2062163"/>
                <a:chExt cx="466725" cy="546100"/>
              </a:xfrm>
              <a:solidFill>
                <a:schemeClr val="accent6"/>
              </a:solidFill>
            </p:grpSpPr>
            <p:sp>
              <p:nvSpPr>
                <p:cNvPr id="81" name="Oval 38"/>
                <p:cNvSpPr>
                  <a:spLocks noChangeArrowheads="1"/>
                </p:cNvSpPr>
                <p:nvPr/>
              </p:nvSpPr>
              <p:spPr bwMode="auto">
                <a:xfrm>
                  <a:off x="3008313" y="2062163"/>
                  <a:ext cx="466725" cy="465138"/>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39"/>
                <p:cNvSpPr/>
                <p:nvPr/>
              </p:nvSpPr>
              <p:spPr bwMode="auto">
                <a:xfrm>
                  <a:off x="3236913" y="2495550"/>
                  <a:ext cx="120650" cy="112713"/>
                </a:xfrm>
                <a:custGeom>
                  <a:avLst/>
                  <a:gdLst/>
                  <a:ahLst/>
                  <a:cxnLst>
                    <a:cxn ang="0">
                      <a:pos x="76" y="0"/>
                    </a:cxn>
                    <a:cxn ang="0">
                      <a:pos x="69" y="71"/>
                    </a:cxn>
                    <a:cxn ang="0">
                      <a:pos x="0" y="12"/>
                    </a:cxn>
                    <a:cxn ang="0">
                      <a:pos x="76" y="0"/>
                    </a:cxn>
                  </a:cxnLst>
                  <a:rect l="0" t="0" r="r" b="b"/>
                  <a:pathLst>
                    <a:path w="76" h="71">
                      <a:moveTo>
                        <a:pt x="76" y="0"/>
                      </a:moveTo>
                      <a:lnTo>
                        <a:pt x="69" y="71"/>
                      </a:lnTo>
                      <a:lnTo>
                        <a:pt x="0" y="12"/>
                      </a:lnTo>
                      <a:lnTo>
                        <a:pt x="76" y="0"/>
                      </a:ln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0" name="Freeform 76"/>
              <p:cNvSpPr>
                <a:spLocks noEditPoints="1"/>
              </p:cNvSpPr>
              <p:nvPr/>
            </p:nvSpPr>
            <p:spPr bwMode="auto">
              <a:xfrm>
                <a:off x="3733965" y="2271700"/>
                <a:ext cx="381528" cy="250249"/>
              </a:xfrm>
              <a:custGeom>
                <a:avLst/>
                <a:gdLst/>
                <a:ahLst/>
                <a:cxnLst>
                  <a:cxn ang="0">
                    <a:pos x="333" y="51"/>
                  </a:cxn>
                  <a:cxn ang="0">
                    <a:pos x="259" y="0"/>
                  </a:cxn>
                  <a:cxn ang="0">
                    <a:pos x="170" y="224"/>
                  </a:cxn>
                  <a:cxn ang="0">
                    <a:pos x="269" y="132"/>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7"/>
                  </a:cxn>
                  <a:cxn ang="0">
                    <a:pos x="161" y="151"/>
                  </a:cxn>
                  <a:cxn ang="0">
                    <a:pos x="139" y="174"/>
                  </a:cxn>
                  <a:cxn ang="0">
                    <a:pos x="180" y="213"/>
                  </a:cxn>
                  <a:cxn ang="0">
                    <a:pos x="155" y="188"/>
                  </a:cxn>
                  <a:cxn ang="0">
                    <a:pos x="180" y="163"/>
                  </a:cxn>
                  <a:cxn ang="0">
                    <a:pos x="205" y="188"/>
                  </a:cxn>
                  <a:cxn ang="0">
                    <a:pos x="180" y="213"/>
                  </a:cxn>
                  <a:cxn ang="0">
                    <a:pos x="281" y="97"/>
                  </a:cxn>
                  <a:cxn ang="0">
                    <a:pos x="251" y="67"/>
                  </a:cxn>
                  <a:cxn ang="0">
                    <a:pos x="281" y="37"/>
                  </a:cxn>
                  <a:cxn ang="0">
                    <a:pos x="311" y="67"/>
                  </a:cxn>
                  <a:cxn ang="0">
                    <a:pos x="281" y="97"/>
                  </a:cxn>
                </a:cxnLst>
                <a:rect l="0" t="0" r="r" b="b"/>
                <a:pathLst>
                  <a:path w="349" h="229">
                    <a:moveTo>
                      <a:pt x="333" y="51"/>
                    </a:moveTo>
                    <a:cubicBezTo>
                      <a:pt x="316" y="6"/>
                      <a:pt x="259" y="0"/>
                      <a:pt x="259" y="0"/>
                    </a:cubicBezTo>
                    <a:cubicBezTo>
                      <a:pt x="0" y="4"/>
                      <a:pt x="103" y="219"/>
                      <a:pt x="170" y="224"/>
                    </a:cubicBezTo>
                    <a:cubicBezTo>
                      <a:pt x="236" y="229"/>
                      <a:pt x="226" y="149"/>
                      <a:pt x="269" y="132"/>
                    </a:cubicBezTo>
                    <a:cubicBezTo>
                      <a:pt x="311" y="116"/>
                      <a:pt x="349" y="96"/>
                      <a:pt x="333" y="51"/>
                    </a:cubicBezTo>
                    <a:close/>
                    <a:moveTo>
                      <a:pt x="140" y="41"/>
                    </a:moveTo>
                    <a:cubicBezTo>
                      <a:pt x="148" y="41"/>
                      <a:pt x="155" y="47"/>
                      <a:pt x="155" y="56"/>
                    </a:cubicBezTo>
                    <a:cubicBezTo>
                      <a:pt x="155" y="64"/>
                      <a:pt x="148" y="71"/>
                      <a:pt x="140" y="71"/>
                    </a:cubicBezTo>
                    <a:cubicBezTo>
                      <a:pt x="131" y="71"/>
                      <a:pt x="125" y="64"/>
                      <a:pt x="125" y="56"/>
                    </a:cubicBezTo>
                    <a:cubicBezTo>
                      <a:pt x="125" y="47"/>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3"/>
                      <a:pt x="116" y="151"/>
                    </a:cubicBezTo>
                    <a:cubicBezTo>
                      <a:pt x="116" y="138"/>
                      <a:pt x="126" y="127"/>
                      <a:pt x="139" y="127"/>
                    </a:cubicBezTo>
                    <a:cubicBezTo>
                      <a:pt x="151" y="127"/>
                      <a:pt x="161" y="138"/>
                      <a:pt x="161" y="151"/>
                    </a:cubicBezTo>
                    <a:cubicBezTo>
                      <a:pt x="161" y="163"/>
                      <a:pt x="151" y="174"/>
                      <a:pt x="139" y="174"/>
                    </a:cubicBezTo>
                    <a:close/>
                    <a:moveTo>
                      <a:pt x="180" y="213"/>
                    </a:moveTo>
                    <a:cubicBezTo>
                      <a:pt x="166" y="213"/>
                      <a:pt x="155" y="202"/>
                      <a:pt x="155" y="188"/>
                    </a:cubicBezTo>
                    <a:cubicBezTo>
                      <a:pt x="155" y="174"/>
                      <a:pt x="166" y="163"/>
                      <a:pt x="180" y="163"/>
                    </a:cubicBezTo>
                    <a:cubicBezTo>
                      <a:pt x="193" y="163"/>
                      <a:pt x="205" y="174"/>
                      <a:pt x="205" y="188"/>
                    </a:cubicBezTo>
                    <a:cubicBezTo>
                      <a:pt x="205" y="202"/>
                      <a:pt x="193" y="213"/>
                      <a:pt x="180" y="213"/>
                    </a:cubicBezTo>
                    <a:close/>
                    <a:moveTo>
                      <a:pt x="281" y="97"/>
                    </a:moveTo>
                    <a:cubicBezTo>
                      <a:pt x="265" y="97"/>
                      <a:pt x="251" y="84"/>
                      <a:pt x="251" y="67"/>
                    </a:cubicBezTo>
                    <a:cubicBezTo>
                      <a:pt x="251" y="51"/>
                      <a:pt x="265" y="37"/>
                      <a:pt x="281" y="37"/>
                    </a:cubicBezTo>
                    <a:cubicBezTo>
                      <a:pt x="298" y="37"/>
                      <a:pt x="311" y="51"/>
                      <a:pt x="311" y="67"/>
                    </a:cubicBezTo>
                    <a:cubicBezTo>
                      <a:pt x="311" y="84"/>
                      <a:pt x="298" y="97"/>
                      <a:pt x="281" y="97"/>
                    </a:cubicBezTo>
                    <a:close/>
                  </a:path>
                </a:pathLst>
              </a:custGeom>
              <a:solidFill>
                <a:srgbClr val="F2F2F2"/>
              </a:solidFill>
              <a:ln w="9525">
                <a:noFill/>
                <a:round/>
              </a:ln>
            </p:spPr>
            <p:txBody>
              <a:bodyPr vert="horz" wrap="square" lIns="114605" tIns="57303" rIns="114605" bIns="57303" numCol="1" anchor="t" anchorCtr="0" compatLnSpc="1"/>
              <a:lstStyle/>
              <a:p>
                <a:pPr algn="r" rtl="1">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0" name="Group 179"/>
            <p:cNvGrpSpPr/>
            <p:nvPr/>
          </p:nvGrpSpPr>
          <p:grpSpPr>
            <a:xfrm>
              <a:off x="4237019" y="2779310"/>
              <a:ext cx="470413" cy="402040"/>
              <a:chOff x="4265593" y="3118357"/>
              <a:chExt cx="470413" cy="402040"/>
            </a:xfrm>
          </p:grpSpPr>
          <p:grpSp>
            <p:nvGrpSpPr>
              <p:cNvPr id="75" name="Group 134"/>
              <p:cNvGrpSpPr/>
              <p:nvPr/>
            </p:nvGrpSpPr>
            <p:grpSpPr>
              <a:xfrm rot="5400000">
                <a:off x="4299780" y="3084170"/>
                <a:ext cx="402040" cy="470413"/>
                <a:chOff x="3008313" y="2686050"/>
                <a:chExt cx="466725" cy="546100"/>
              </a:xfrm>
              <a:solidFill>
                <a:schemeClr val="accent3"/>
              </a:solidFill>
            </p:grpSpPr>
            <p:sp>
              <p:nvSpPr>
                <p:cNvPr id="77" name="Oval 42"/>
                <p:cNvSpPr>
                  <a:spLocks noChangeArrowheads="1"/>
                </p:cNvSpPr>
                <p:nvPr/>
              </p:nvSpPr>
              <p:spPr bwMode="auto">
                <a:xfrm>
                  <a:off x="3008313" y="2686050"/>
                  <a:ext cx="466725" cy="466725"/>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43"/>
                <p:cNvSpPr/>
                <p:nvPr/>
              </p:nvSpPr>
              <p:spPr bwMode="auto">
                <a:xfrm>
                  <a:off x="3236913" y="3121025"/>
                  <a:ext cx="120650" cy="111125"/>
                </a:xfrm>
                <a:custGeom>
                  <a:avLst/>
                  <a:gdLst/>
                  <a:ahLst/>
                  <a:cxnLst>
                    <a:cxn ang="0">
                      <a:pos x="76" y="0"/>
                    </a:cxn>
                    <a:cxn ang="0">
                      <a:pos x="69" y="70"/>
                    </a:cxn>
                    <a:cxn ang="0">
                      <a:pos x="0" y="11"/>
                    </a:cxn>
                    <a:cxn ang="0">
                      <a:pos x="76" y="0"/>
                    </a:cxn>
                  </a:cxnLst>
                  <a:rect l="0" t="0" r="r" b="b"/>
                  <a:pathLst>
                    <a:path w="76" h="70">
                      <a:moveTo>
                        <a:pt x="76" y="0"/>
                      </a:moveTo>
                      <a:lnTo>
                        <a:pt x="69" y="70"/>
                      </a:lnTo>
                      <a:lnTo>
                        <a:pt x="0" y="11"/>
                      </a:lnTo>
                      <a:lnTo>
                        <a:pt x="76" y="0"/>
                      </a:ln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6" name="Freeform 77"/>
              <p:cNvSpPr/>
              <p:nvPr/>
            </p:nvSpPr>
            <p:spPr bwMode="auto">
              <a:xfrm>
                <a:off x="4440730" y="3219650"/>
                <a:ext cx="213328" cy="196917"/>
              </a:xfrm>
              <a:custGeom>
                <a:avLst/>
                <a:gdLst/>
                <a:ahLst/>
                <a:cxnLst>
                  <a:cxn ang="0">
                    <a:pos x="96" y="181"/>
                  </a:cxn>
                  <a:cxn ang="0">
                    <a:pos x="0" y="180"/>
                  </a:cxn>
                  <a:cxn ang="0">
                    <a:pos x="0" y="36"/>
                  </a:cxn>
                  <a:cxn ang="0">
                    <a:pos x="98" y="36"/>
                  </a:cxn>
                  <a:cxn ang="0">
                    <a:pos x="196" y="36"/>
                  </a:cxn>
                  <a:cxn ang="0">
                    <a:pos x="196" y="180"/>
                  </a:cxn>
                  <a:cxn ang="0">
                    <a:pos x="96" y="181"/>
                  </a:cxn>
                </a:cxnLst>
                <a:rect l="0" t="0" r="r" b="b"/>
                <a:pathLst>
                  <a:path w="196" h="181">
                    <a:moveTo>
                      <a:pt x="96" y="181"/>
                    </a:moveTo>
                    <a:cubicBezTo>
                      <a:pt x="96" y="181"/>
                      <a:pt x="62" y="147"/>
                      <a:pt x="0" y="180"/>
                    </a:cubicBezTo>
                    <a:cubicBezTo>
                      <a:pt x="0" y="36"/>
                      <a:pt x="0" y="36"/>
                      <a:pt x="0" y="36"/>
                    </a:cubicBezTo>
                    <a:cubicBezTo>
                      <a:pt x="0" y="36"/>
                      <a:pt x="63" y="0"/>
                      <a:pt x="98" y="36"/>
                    </a:cubicBezTo>
                    <a:cubicBezTo>
                      <a:pt x="196" y="36"/>
                      <a:pt x="196" y="36"/>
                      <a:pt x="196" y="36"/>
                    </a:cubicBezTo>
                    <a:cubicBezTo>
                      <a:pt x="196" y="180"/>
                      <a:pt x="196" y="180"/>
                      <a:pt x="196" y="180"/>
                    </a:cubicBezTo>
                    <a:lnTo>
                      <a:pt x="96" y="181"/>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9" name="Group 178"/>
            <p:cNvGrpSpPr/>
            <p:nvPr/>
          </p:nvGrpSpPr>
          <p:grpSpPr>
            <a:xfrm rot="19773652">
              <a:off x="6853641" y="1132006"/>
              <a:ext cx="433311" cy="370120"/>
              <a:chOff x="4083852" y="2435631"/>
              <a:chExt cx="656392" cy="560668"/>
            </a:xfrm>
          </p:grpSpPr>
          <p:grpSp>
            <p:nvGrpSpPr>
              <p:cNvPr id="67" name="Group 136"/>
              <p:cNvGrpSpPr/>
              <p:nvPr/>
            </p:nvGrpSpPr>
            <p:grpSpPr>
              <a:xfrm rot="5554138">
                <a:off x="4131714" y="2387769"/>
                <a:ext cx="560668" cy="656392"/>
                <a:chOff x="3581400" y="2638425"/>
                <a:chExt cx="650875" cy="762001"/>
              </a:xfrm>
              <a:solidFill>
                <a:schemeClr val="accent2"/>
              </a:solidFill>
            </p:grpSpPr>
            <p:sp>
              <p:nvSpPr>
                <p:cNvPr id="73" name="Oval 44"/>
                <p:cNvSpPr>
                  <a:spLocks noChangeArrowheads="1"/>
                </p:cNvSpPr>
                <p:nvPr/>
              </p:nvSpPr>
              <p:spPr bwMode="auto">
                <a:xfrm>
                  <a:off x="3581400" y="2638425"/>
                  <a:ext cx="650875" cy="650875"/>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45"/>
                <p:cNvSpPr/>
                <p:nvPr/>
              </p:nvSpPr>
              <p:spPr bwMode="auto">
                <a:xfrm>
                  <a:off x="3898900" y="3243263"/>
                  <a:ext cx="168275" cy="157163"/>
                </a:xfrm>
                <a:custGeom>
                  <a:avLst/>
                  <a:gdLst/>
                  <a:ahLst/>
                  <a:cxnLst>
                    <a:cxn ang="0">
                      <a:pos x="106" y="0"/>
                    </a:cxn>
                    <a:cxn ang="0">
                      <a:pos x="97" y="99"/>
                    </a:cxn>
                    <a:cxn ang="0">
                      <a:pos x="0" y="17"/>
                    </a:cxn>
                    <a:cxn ang="0">
                      <a:pos x="106" y="0"/>
                    </a:cxn>
                  </a:cxnLst>
                  <a:rect l="0" t="0" r="r" b="b"/>
                  <a:pathLst>
                    <a:path w="106" h="99">
                      <a:moveTo>
                        <a:pt x="106" y="0"/>
                      </a:moveTo>
                      <a:lnTo>
                        <a:pt x="97" y="99"/>
                      </a:lnTo>
                      <a:lnTo>
                        <a:pt x="0" y="17"/>
                      </a:lnTo>
                      <a:lnTo>
                        <a:pt x="106" y="0"/>
                      </a:ln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Group 135"/>
              <p:cNvGrpSpPr/>
              <p:nvPr/>
            </p:nvGrpSpPr>
            <p:grpSpPr>
              <a:xfrm>
                <a:off x="4318524" y="2563559"/>
                <a:ext cx="306316" cy="329557"/>
                <a:chOff x="3729038" y="2790825"/>
                <a:chExt cx="355600" cy="382588"/>
              </a:xfrm>
            </p:grpSpPr>
            <p:sp>
              <p:nvSpPr>
                <p:cNvPr id="69" name="Freeform 78"/>
                <p:cNvSpPr/>
                <p:nvPr/>
              </p:nvSpPr>
              <p:spPr bwMode="auto">
                <a:xfrm>
                  <a:off x="3867150" y="3111500"/>
                  <a:ext cx="82550" cy="19050"/>
                </a:xfrm>
                <a:custGeom>
                  <a:avLst/>
                  <a:gdLst/>
                  <a:ahLst/>
                  <a:cxnLst>
                    <a:cxn ang="0">
                      <a:pos x="66" y="7"/>
                    </a:cxn>
                    <a:cxn ang="0">
                      <a:pos x="55" y="15"/>
                    </a:cxn>
                    <a:cxn ang="0">
                      <a:pos x="11" y="15"/>
                    </a:cxn>
                    <a:cxn ang="0">
                      <a:pos x="0" y="7"/>
                    </a:cxn>
                    <a:cxn ang="0">
                      <a:pos x="0" y="7"/>
                    </a:cxn>
                    <a:cxn ang="0">
                      <a:pos x="11" y="0"/>
                    </a:cxn>
                    <a:cxn ang="0">
                      <a:pos x="55" y="0"/>
                    </a:cxn>
                    <a:cxn ang="0">
                      <a:pos x="66" y="7"/>
                    </a:cxn>
                  </a:cxnLst>
                  <a:rect l="0" t="0" r="r" b="b"/>
                  <a:pathLst>
                    <a:path w="66" h="15">
                      <a:moveTo>
                        <a:pt x="66" y="7"/>
                      </a:moveTo>
                      <a:cubicBezTo>
                        <a:pt x="66" y="12"/>
                        <a:pt x="61" y="15"/>
                        <a:pt x="55" y="15"/>
                      </a:cubicBezTo>
                      <a:cubicBezTo>
                        <a:pt x="11" y="15"/>
                        <a:pt x="11" y="15"/>
                        <a:pt x="11" y="15"/>
                      </a:cubicBezTo>
                      <a:cubicBezTo>
                        <a:pt x="5" y="15"/>
                        <a:pt x="0" y="12"/>
                        <a:pt x="0" y="7"/>
                      </a:cubicBezTo>
                      <a:cubicBezTo>
                        <a:pt x="0" y="7"/>
                        <a:pt x="0" y="7"/>
                        <a:pt x="0" y="7"/>
                      </a:cubicBezTo>
                      <a:cubicBezTo>
                        <a:pt x="0" y="3"/>
                        <a:pt x="5" y="0"/>
                        <a:pt x="11" y="0"/>
                      </a:cubicBezTo>
                      <a:cubicBezTo>
                        <a:pt x="55" y="0"/>
                        <a:pt x="55" y="0"/>
                        <a:pt x="55" y="0"/>
                      </a:cubicBezTo>
                      <a:cubicBezTo>
                        <a:pt x="61" y="0"/>
                        <a:pt x="66" y="3"/>
                        <a:pt x="66" y="7"/>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79"/>
                <p:cNvSpPr/>
                <p:nvPr/>
              </p:nvSpPr>
              <p:spPr bwMode="auto">
                <a:xfrm>
                  <a:off x="3867150" y="3132138"/>
                  <a:ext cx="82550" cy="20638"/>
                </a:xfrm>
                <a:custGeom>
                  <a:avLst/>
                  <a:gdLst/>
                  <a:ahLst/>
                  <a:cxnLst>
                    <a:cxn ang="0">
                      <a:pos x="66" y="8"/>
                    </a:cxn>
                    <a:cxn ang="0">
                      <a:pos x="55" y="16"/>
                    </a:cxn>
                    <a:cxn ang="0">
                      <a:pos x="11" y="16"/>
                    </a:cxn>
                    <a:cxn ang="0">
                      <a:pos x="0" y="8"/>
                    </a:cxn>
                    <a:cxn ang="0">
                      <a:pos x="0" y="8"/>
                    </a:cxn>
                    <a:cxn ang="0">
                      <a:pos x="11" y="0"/>
                    </a:cxn>
                    <a:cxn ang="0">
                      <a:pos x="55" y="0"/>
                    </a:cxn>
                    <a:cxn ang="0">
                      <a:pos x="66" y="8"/>
                    </a:cxn>
                  </a:cxnLst>
                  <a:rect l="0" t="0" r="r" b="b"/>
                  <a:pathLst>
                    <a:path w="66" h="16">
                      <a:moveTo>
                        <a:pt x="66" y="8"/>
                      </a:moveTo>
                      <a:cubicBezTo>
                        <a:pt x="66" y="13"/>
                        <a:pt x="61" y="16"/>
                        <a:pt x="55" y="16"/>
                      </a:cubicBezTo>
                      <a:cubicBezTo>
                        <a:pt x="11" y="16"/>
                        <a:pt x="11" y="16"/>
                        <a:pt x="11" y="16"/>
                      </a:cubicBezTo>
                      <a:cubicBezTo>
                        <a:pt x="5" y="16"/>
                        <a:pt x="0" y="13"/>
                        <a:pt x="0" y="8"/>
                      </a:cubicBezTo>
                      <a:cubicBezTo>
                        <a:pt x="0" y="8"/>
                        <a:pt x="0" y="8"/>
                        <a:pt x="0" y="8"/>
                      </a:cubicBezTo>
                      <a:cubicBezTo>
                        <a:pt x="0" y="4"/>
                        <a:pt x="5" y="0"/>
                        <a:pt x="11" y="0"/>
                      </a:cubicBezTo>
                      <a:cubicBezTo>
                        <a:pt x="55" y="0"/>
                        <a:pt x="55" y="0"/>
                        <a:pt x="55" y="0"/>
                      </a:cubicBezTo>
                      <a:cubicBezTo>
                        <a:pt x="61" y="0"/>
                        <a:pt x="66" y="4"/>
                        <a:pt x="66" y="8"/>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80"/>
                <p:cNvSpPr/>
                <p:nvPr/>
              </p:nvSpPr>
              <p:spPr bwMode="auto">
                <a:xfrm>
                  <a:off x="3883025" y="3154363"/>
                  <a:ext cx="50800" cy="19050"/>
                </a:xfrm>
                <a:custGeom>
                  <a:avLst/>
                  <a:gdLst/>
                  <a:ahLst/>
                  <a:cxnLst>
                    <a:cxn ang="0">
                      <a:pos x="40" y="8"/>
                    </a:cxn>
                    <a:cxn ang="0">
                      <a:pos x="33" y="16"/>
                    </a:cxn>
                    <a:cxn ang="0">
                      <a:pos x="7" y="16"/>
                    </a:cxn>
                    <a:cxn ang="0">
                      <a:pos x="0" y="8"/>
                    </a:cxn>
                    <a:cxn ang="0">
                      <a:pos x="0" y="8"/>
                    </a:cxn>
                    <a:cxn ang="0">
                      <a:pos x="7" y="0"/>
                    </a:cxn>
                    <a:cxn ang="0">
                      <a:pos x="33" y="0"/>
                    </a:cxn>
                    <a:cxn ang="0">
                      <a:pos x="40" y="8"/>
                    </a:cxn>
                  </a:cxnLst>
                  <a:rect l="0" t="0" r="r" b="b"/>
                  <a:pathLst>
                    <a:path w="40" h="16">
                      <a:moveTo>
                        <a:pt x="40" y="8"/>
                      </a:moveTo>
                      <a:cubicBezTo>
                        <a:pt x="40" y="13"/>
                        <a:pt x="37" y="16"/>
                        <a:pt x="33" y="16"/>
                      </a:cubicBezTo>
                      <a:cubicBezTo>
                        <a:pt x="7" y="16"/>
                        <a:pt x="7" y="16"/>
                        <a:pt x="7" y="16"/>
                      </a:cubicBezTo>
                      <a:cubicBezTo>
                        <a:pt x="3" y="16"/>
                        <a:pt x="0" y="13"/>
                        <a:pt x="0" y="8"/>
                      </a:cubicBezTo>
                      <a:cubicBezTo>
                        <a:pt x="0" y="8"/>
                        <a:pt x="0" y="8"/>
                        <a:pt x="0" y="8"/>
                      </a:cubicBezTo>
                      <a:cubicBezTo>
                        <a:pt x="0" y="4"/>
                        <a:pt x="3" y="0"/>
                        <a:pt x="7" y="0"/>
                      </a:cubicBezTo>
                      <a:cubicBezTo>
                        <a:pt x="33" y="0"/>
                        <a:pt x="33" y="0"/>
                        <a:pt x="33" y="0"/>
                      </a:cubicBezTo>
                      <a:cubicBezTo>
                        <a:pt x="37" y="0"/>
                        <a:pt x="40" y="4"/>
                        <a:pt x="40" y="8"/>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81"/>
                <p:cNvSpPr>
                  <a:spLocks noEditPoints="1"/>
                </p:cNvSpPr>
                <p:nvPr/>
              </p:nvSpPr>
              <p:spPr bwMode="auto">
                <a:xfrm>
                  <a:off x="3729038" y="2790825"/>
                  <a:ext cx="355600" cy="317500"/>
                </a:xfrm>
                <a:custGeom>
                  <a:avLst/>
                  <a:gdLst/>
                  <a:ahLst/>
                  <a:cxnLst>
                    <a:cxn ang="0">
                      <a:pos x="143" y="0"/>
                    </a:cxn>
                    <a:cxn ang="0">
                      <a:pos x="143" y="0"/>
                    </a:cxn>
                    <a:cxn ang="0">
                      <a:pos x="140" y="0"/>
                    </a:cxn>
                    <a:cxn ang="0">
                      <a:pos x="138" y="0"/>
                    </a:cxn>
                    <a:cxn ang="0">
                      <a:pos x="138" y="0"/>
                    </a:cxn>
                    <a:cxn ang="0">
                      <a:pos x="71" y="174"/>
                    </a:cxn>
                    <a:cxn ang="0">
                      <a:pos x="107" y="251"/>
                    </a:cxn>
                    <a:cxn ang="0">
                      <a:pos x="140" y="251"/>
                    </a:cxn>
                    <a:cxn ang="0">
                      <a:pos x="146" y="251"/>
                    </a:cxn>
                    <a:cxn ang="0">
                      <a:pos x="176" y="251"/>
                    </a:cxn>
                    <a:cxn ang="0">
                      <a:pos x="211" y="174"/>
                    </a:cxn>
                    <a:cxn ang="0">
                      <a:pos x="143" y="0"/>
                    </a:cxn>
                    <a:cxn ang="0">
                      <a:pos x="210" y="127"/>
                    </a:cxn>
                    <a:cxn ang="0">
                      <a:pos x="170" y="28"/>
                    </a:cxn>
                    <a:cxn ang="0">
                      <a:pos x="210" y="127"/>
                    </a:cxn>
                  </a:cxnLst>
                  <a:rect l="0" t="0" r="r" b="b"/>
                  <a:pathLst>
                    <a:path w="281" h="251">
                      <a:moveTo>
                        <a:pt x="143" y="0"/>
                      </a:moveTo>
                      <a:cubicBezTo>
                        <a:pt x="143" y="0"/>
                        <a:pt x="143" y="0"/>
                        <a:pt x="143" y="0"/>
                      </a:cubicBezTo>
                      <a:cubicBezTo>
                        <a:pt x="143" y="0"/>
                        <a:pt x="141" y="0"/>
                        <a:pt x="140" y="0"/>
                      </a:cubicBezTo>
                      <a:cubicBezTo>
                        <a:pt x="140" y="0"/>
                        <a:pt x="143" y="0"/>
                        <a:pt x="138" y="0"/>
                      </a:cubicBezTo>
                      <a:cubicBezTo>
                        <a:pt x="138" y="0"/>
                        <a:pt x="138" y="0"/>
                        <a:pt x="138" y="0"/>
                      </a:cubicBezTo>
                      <a:cubicBezTo>
                        <a:pt x="0" y="4"/>
                        <a:pt x="34" y="140"/>
                        <a:pt x="71" y="174"/>
                      </a:cubicBezTo>
                      <a:cubicBezTo>
                        <a:pt x="109" y="208"/>
                        <a:pt x="107" y="251"/>
                        <a:pt x="107" y="251"/>
                      </a:cubicBezTo>
                      <a:cubicBezTo>
                        <a:pt x="140" y="251"/>
                        <a:pt x="140" y="251"/>
                        <a:pt x="140" y="251"/>
                      </a:cubicBezTo>
                      <a:cubicBezTo>
                        <a:pt x="146" y="251"/>
                        <a:pt x="146" y="251"/>
                        <a:pt x="146" y="251"/>
                      </a:cubicBezTo>
                      <a:cubicBezTo>
                        <a:pt x="176" y="251"/>
                        <a:pt x="176" y="251"/>
                        <a:pt x="176" y="251"/>
                      </a:cubicBezTo>
                      <a:cubicBezTo>
                        <a:pt x="176" y="251"/>
                        <a:pt x="174" y="208"/>
                        <a:pt x="211" y="174"/>
                      </a:cubicBezTo>
                      <a:cubicBezTo>
                        <a:pt x="249" y="140"/>
                        <a:pt x="281" y="4"/>
                        <a:pt x="143" y="0"/>
                      </a:cubicBezTo>
                      <a:close/>
                      <a:moveTo>
                        <a:pt x="210" y="127"/>
                      </a:moveTo>
                      <a:cubicBezTo>
                        <a:pt x="233" y="63"/>
                        <a:pt x="170" y="28"/>
                        <a:pt x="170" y="28"/>
                      </a:cubicBezTo>
                      <a:cubicBezTo>
                        <a:pt x="264" y="43"/>
                        <a:pt x="210" y="127"/>
                        <a:pt x="210" y="127"/>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3" name="Group 182"/>
            <p:cNvGrpSpPr/>
            <p:nvPr/>
          </p:nvGrpSpPr>
          <p:grpSpPr>
            <a:xfrm rot="20136824">
              <a:off x="3215664" y="1274271"/>
              <a:ext cx="609415" cy="519068"/>
              <a:chOff x="4754597" y="2354698"/>
              <a:chExt cx="470413" cy="400673"/>
            </a:xfrm>
          </p:grpSpPr>
          <p:grpSp>
            <p:nvGrpSpPr>
              <p:cNvPr id="55" name="Group 142"/>
              <p:cNvGrpSpPr/>
              <p:nvPr/>
            </p:nvGrpSpPr>
            <p:grpSpPr>
              <a:xfrm rot="4652138">
                <a:off x="4789467" y="2319828"/>
                <a:ext cx="400673" cy="470413"/>
                <a:chOff x="4387850" y="2540000"/>
                <a:chExt cx="465138" cy="546100"/>
              </a:xfrm>
              <a:solidFill>
                <a:schemeClr val="accent5"/>
              </a:solidFill>
            </p:grpSpPr>
            <p:sp>
              <p:nvSpPr>
                <p:cNvPr id="65" name="Oval 40"/>
                <p:cNvSpPr>
                  <a:spLocks noChangeArrowheads="1"/>
                </p:cNvSpPr>
                <p:nvPr/>
              </p:nvSpPr>
              <p:spPr bwMode="auto">
                <a:xfrm>
                  <a:off x="4387850" y="2540000"/>
                  <a:ext cx="465138" cy="466725"/>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41"/>
                <p:cNvSpPr/>
                <p:nvPr/>
              </p:nvSpPr>
              <p:spPr bwMode="auto">
                <a:xfrm>
                  <a:off x="4614863" y="2974975"/>
                  <a:ext cx="120650" cy="111125"/>
                </a:xfrm>
                <a:custGeom>
                  <a:avLst/>
                  <a:gdLst/>
                  <a:ahLst/>
                  <a:cxnLst>
                    <a:cxn ang="0">
                      <a:pos x="76" y="0"/>
                    </a:cxn>
                    <a:cxn ang="0">
                      <a:pos x="70" y="70"/>
                    </a:cxn>
                    <a:cxn ang="0">
                      <a:pos x="0" y="11"/>
                    </a:cxn>
                    <a:cxn ang="0">
                      <a:pos x="76" y="0"/>
                    </a:cxn>
                  </a:cxnLst>
                  <a:rect l="0" t="0" r="r" b="b"/>
                  <a:pathLst>
                    <a:path w="76" h="70">
                      <a:moveTo>
                        <a:pt x="76" y="0"/>
                      </a:moveTo>
                      <a:lnTo>
                        <a:pt x="70" y="70"/>
                      </a:lnTo>
                      <a:lnTo>
                        <a:pt x="0" y="11"/>
                      </a:lnTo>
                      <a:lnTo>
                        <a:pt x="76" y="0"/>
                      </a:ln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Group 141"/>
              <p:cNvGrpSpPr/>
              <p:nvPr/>
            </p:nvGrpSpPr>
            <p:grpSpPr>
              <a:xfrm>
                <a:off x="4917743" y="2407079"/>
                <a:ext cx="240677" cy="310419"/>
                <a:chOff x="4502150" y="2606675"/>
                <a:chExt cx="279401" cy="360363"/>
              </a:xfrm>
            </p:grpSpPr>
            <p:sp>
              <p:nvSpPr>
                <p:cNvPr id="57" name="Freeform 82"/>
                <p:cNvSpPr/>
                <p:nvPr/>
              </p:nvSpPr>
              <p:spPr bwMode="auto">
                <a:xfrm>
                  <a:off x="4506913" y="2606675"/>
                  <a:ext cx="274638" cy="277813"/>
                </a:xfrm>
                <a:custGeom>
                  <a:avLst/>
                  <a:gdLst/>
                  <a:ahLst/>
                  <a:cxnLst>
                    <a:cxn ang="0">
                      <a:pos x="160" y="11"/>
                    </a:cxn>
                    <a:cxn ang="0">
                      <a:pos x="204" y="97"/>
                    </a:cxn>
                    <a:cxn ang="0">
                      <a:pos x="97" y="205"/>
                    </a:cxn>
                    <a:cxn ang="0">
                      <a:pos x="11" y="162"/>
                    </a:cxn>
                    <a:cxn ang="0">
                      <a:pos x="0" y="171"/>
                    </a:cxn>
                    <a:cxn ang="0">
                      <a:pos x="97" y="219"/>
                    </a:cxn>
                    <a:cxn ang="0">
                      <a:pos x="218" y="97"/>
                    </a:cxn>
                    <a:cxn ang="0">
                      <a:pos x="169" y="0"/>
                    </a:cxn>
                    <a:cxn ang="0">
                      <a:pos x="160" y="11"/>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83"/>
                <p:cNvSpPr>
                  <a:spLocks noEditPoints="1"/>
                </p:cNvSpPr>
                <p:nvPr/>
              </p:nvSpPr>
              <p:spPr bwMode="auto">
                <a:xfrm>
                  <a:off x="4508500" y="2609850"/>
                  <a:ext cx="244475" cy="244475"/>
                </a:xfrm>
                <a:custGeom>
                  <a:avLst/>
                  <a:gdLst/>
                  <a:ahLst/>
                  <a:cxnLst>
                    <a:cxn ang="0">
                      <a:pos x="96" y="0"/>
                    </a:cxn>
                    <a:cxn ang="0">
                      <a:pos x="0" y="97"/>
                    </a:cxn>
                    <a:cxn ang="0">
                      <a:pos x="96" y="193"/>
                    </a:cxn>
                    <a:cxn ang="0">
                      <a:pos x="193" y="97"/>
                    </a:cxn>
                    <a:cxn ang="0">
                      <a:pos x="96" y="0"/>
                    </a:cxn>
                    <a:cxn ang="0">
                      <a:pos x="96" y="189"/>
                    </a:cxn>
                    <a:cxn ang="0">
                      <a:pos x="4" y="97"/>
                    </a:cxn>
                    <a:cxn ang="0">
                      <a:pos x="96" y="5"/>
                    </a:cxn>
                    <a:cxn ang="0">
                      <a:pos x="188" y="97"/>
                    </a:cxn>
                    <a:cxn ang="0">
                      <a:pos x="96" y="18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84"/>
                <p:cNvSpPr/>
                <p:nvPr/>
              </p:nvSpPr>
              <p:spPr bwMode="auto">
                <a:xfrm>
                  <a:off x="4502150" y="2614613"/>
                  <a:ext cx="273050" cy="239713"/>
                </a:xfrm>
                <a:custGeom>
                  <a:avLst/>
                  <a:gdLst/>
                  <a:ahLst/>
                  <a:cxnLst>
                    <a:cxn ang="0">
                      <a:pos x="62" y="15"/>
                    </a:cxn>
                    <a:cxn ang="0">
                      <a:pos x="58" y="22"/>
                    </a:cxn>
                    <a:cxn ang="0">
                      <a:pos x="54" y="28"/>
                    </a:cxn>
                    <a:cxn ang="0">
                      <a:pos x="51" y="25"/>
                    </a:cxn>
                    <a:cxn ang="0">
                      <a:pos x="50" y="31"/>
                    </a:cxn>
                    <a:cxn ang="0">
                      <a:pos x="40" y="33"/>
                    </a:cxn>
                    <a:cxn ang="0">
                      <a:pos x="34" y="39"/>
                    </a:cxn>
                    <a:cxn ang="0">
                      <a:pos x="26" y="51"/>
                    </a:cxn>
                    <a:cxn ang="0">
                      <a:pos x="20" y="58"/>
                    </a:cxn>
                    <a:cxn ang="0">
                      <a:pos x="25" y="64"/>
                    </a:cxn>
                    <a:cxn ang="0">
                      <a:pos x="26" y="67"/>
                    </a:cxn>
                    <a:cxn ang="0">
                      <a:pos x="21" y="62"/>
                    </a:cxn>
                    <a:cxn ang="0">
                      <a:pos x="17" y="57"/>
                    </a:cxn>
                    <a:cxn ang="0">
                      <a:pos x="16" y="65"/>
                    </a:cxn>
                    <a:cxn ang="0">
                      <a:pos x="16" y="79"/>
                    </a:cxn>
                    <a:cxn ang="0">
                      <a:pos x="23" y="76"/>
                    </a:cxn>
                    <a:cxn ang="0">
                      <a:pos x="30" y="84"/>
                    </a:cxn>
                    <a:cxn ang="0">
                      <a:pos x="39" y="93"/>
                    </a:cxn>
                    <a:cxn ang="0">
                      <a:pos x="47" y="100"/>
                    </a:cxn>
                    <a:cxn ang="0">
                      <a:pos x="58" y="111"/>
                    </a:cxn>
                    <a:cxn ang="0">
                      <a:pos x="55" y="128"/>
                    </a:cxn>
                    <a:cxn ang="0">
                      <a:pos x="46" y="147"/>
                    </a:cxn>
                    <a:cxn ang="0">
                      <a:pos x="49" y="161"/>
                    </a:cxn>
                    <a:cxn ang="0">
                      <a:pos x="44" y="162"/>
                    </a:cxn>
                    <a:cxn ang="0">
                      <a:pos x="30" y="141"/>
                    </a:cxn>
                    <a:cxn ang="0">
                      <a:pos x="15" y="107"/>
                    </a:cxn>
                    <a:cxn ang="0">
                      <a:pos x="11" y="83"/>
                    </a:cxn>
                    <a:cxn ang="0">
                      <a:pos x="70" y="174"/>
                    </a:cxn>
                    <a:cxn ang="0">
                      <a:pos x="85" y="172"/>
                    </a:cxn>
                    <a:cxn ang="0">
                      <a:pos x="105" y="169"/>
                    </a:cxn>
                    <a:cxn ang="0">
                      <a:pos x="103" y="178"/>
                    </a:cxn>
                    <a:cxn ang="0">
                      <a:pos x="114" y="177"/>
                    </a:cxn>
                    <a:cxn ang="0">
                      <a:pos x="131" y="175"/>
                    </a:cxn>
                    <a:cxn ang="0">
                      <a:pos x="130" y="3"/>
                    </a:cxn>
                    <a:cxn ang="0">
                      <a:pos x="187" y="61"/>
                    </a:cxn>
                    <a:cxn ang="0">
                      <a:pos x="179" y="55"/>
                    </a:cxn>
                    <a:cxn ang="0">
                      <a:pos x="172" y="71"/>
                    </a:cxn>
                    <a:cxn ang="0">
                      <a:pos x="161" y="57"/>
                    </a:cxn>
                    <a:cxn ang="0">
                      <a:pos x="165" y="71"/>
                    </a:cxn>
                    <a:cxn ang="0">
                      <a:pos x="176" y="75"/>
                    </a:cxn>
                    <a:cxn ang="0">
                      <a:pos x="172" y="95"/>
                    </a:cxn>
                    <a:cxn ang="0">
                      <a:pos x="166" y="117"/>
                    </a:cxn>
                    <a:cxn ang="0">
                      <a:pos x="159" y="130"/>
                    </a:cxn>
                    <a:cxn ang="0">
                      <a:pos x="139" y="147"/>
                    </a:cxn>
                    <a:cxn ang="0">
                      <a:pos x="134" y="132"/>
                    </a:cxn>
                    <a:cxn ang="0">
                      <a:pos x="135" y="115"/>
                    </a:cxn>
                    <a:cxn ang="0">
                      <a:pos x="128" y="96"/>
                    </a:cxn>
                    <a:cxn ang="0">
                      <a:pos x="119" y="85"/>
                    </a:cxn>
                    <a:cxn ang="0">
                      <a:pos x="94" y="86"/>
                    </a:cxn>
                    <a:cxn ang="0">
                      <a:pos x="85" y="73"/>
                    </a:cxn>
                    <a:cxn ang="0">
                      <a:pos x="95" y="47"/>
                    </a:cxn>
                    <a:cxn ang="0">
                      <a:pos x="113" y="39"/>
                    </a:cxn>
                    <a:cxn ang="0">
                      <a:pos x="124" y="44"/>
                    </a:cxn>
                    <a:cxn ang="0">
                      <a:pos x="139" y="44"/>
                    </a:cxn>
                    <a:cxn ang="0">
                      <a:pos x="154" y="42"/>
                    </a:cxn>
                    <a:cxn ang="0">
                      <a:pos x="140" y="36"/>
                    </a:cxn>
                    <a:cxn ang="0">
                      <a:pos x="139" y="31"/>
                    </a:cxn>
                    <a:cxn ang="0">
                      <a:pos x="120" y="31"/>
                    </a:cxn>
                    <a:cxn ang="0">
                      <a:pos x="105" y="36"/>
                    </a:cxn>
                    <a:cxn ang="0">
                      <a:pos x="102" y="20"/>
                    </a:cxn>
                    <a:cxn ang="0">
                      <a:pos x="91" y="10"/>
                    </a:cxn>
                    <a:cxn ang="0">
                      <a:pos x="103" y="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3" y="14"/>
                        <a:pt x="62" y="14"/>
                        <a:pt x="62" y="15"/>
                      </a:cubicBezTo>
                      <a:cubicBezTo>
                        <a:pt x="62" y="15"/>
                        <a:pt x="60" y="17"/>
                        <a:pt x="60" y="17"/>
                      </a:cubicBezTo>
                      <a:cubicBezTo>
                        <a:pt x="60" y="18"/>
                        <a:pt x="61" y="19"/>
                        <a:pt x="61" y="19"/>
                      </a:cubicBezTo>
                      <a:cubicBezTo>
                        <a:pt x="60" y="20"/>
                        <a:pt x="60" y="20"/>
                        <a:pt x="60" y="20"/>
                      </a:cubicBezTo>
                      <a:cubicBezTo>
                        <a:pt x="60" y="20"/>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6"/>
                        <a:pt x="48" y="28"/>
                        <a:pt x="49" y="28"/>
                      </a:cubicBezTo>
                      <a:cubicBezTo>
                        <a:pt x="49"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2" y="31"/>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19" y="58"/>
                        <a:pt x="20" y="58"/>
                        <a:pt x="20" y="58"/>
                      </a:cubicBezTo>
                      <a:cubicBezTo>
                        <a:pt x="21" y="58"/>
                        <a:pt x="22" y="59"/>
                        <a:pt x="22" y="59"/>
                      </a:cubicBezTo>
                      <a:cubicBezTo>
                        <a:pt x="22" y="59"/>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8" y="65"/>
                        <a:pt x="27" y="66"/>
                        <a:pt x="27" y="67"/>
                      </a:cubicBezTo>
                      <a:cubicBezTo>
                        <a:pt x="27" y="67"/>
                        <a:pt x="27"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85"/>
                <p:cNvSpPr/>
                <p:nvPr/>
              </p:nvSpPr>
              <p:spPr bwMode="auto">
                <a:xfrm>
                  <a:off x="4567238" y="2873375"/>
                  <a:ext cx="77788" cy="93663"/>
                </a:xfrm>
                <a:custGeom>
                  <a:avLst/>
                  <a:gdLst/>
                  <a:ahLst/>
                  <a:cxnLst>
                    <a:cxn ang="0">
                      <a:pos x="43" y="5"/>
                    </a:cxn>
                    <a:cxn ang="0">
                      <a:pos x="43" y="27"/>
                    </a:cxn>
                    <a:cxn ang="0">
                      <a:pos x="24" y="43"/>
                    </a:cxn>
                    <a:cxn ang="0">
                      <a:pos x="1" y="61"/>
                    </a:cxn>
                    <a:cxn ang="0">
                      <a:pos x="62" y="73"/>
                    </a:cxn>
                    <a:cxn ang="0">
                      <a:pos x="62" y="0"/>
                    </a:cxn>
                    <a:cxn ang="0">
                      <a:pos x="43" y="5"/>
                    </a:cxn>
                  </a:cxnLst>
                  <a:rect l="0" t="0" r="r" b="b"/>
                  <a:pathLst>
                    <a:path w="62" h="73">
                      <a:moveTo>
                        <a:pt x="43" y="5"/>
                      </a:moveTo>
                      <a:cubicBezTo>
                        <a:pt x="43" y="27"/>
                        <a:pt x="43" y="27"/>
                        <a:pt x="43" y="27"/>
                      </a:cubicBezTo>
                      <a:cubicBezTo>
                        <a:pt x="43" y="27"/>
                        <a:pt x="37" y="38"/>
                        <a:pt x="24" y="43"/>
                      </a:cubicBezTo>
                      <a:cubicBezTo>
                        <a:pt x="12" y="47"/>
                        <a:pt x="0" y="54"/>
                        <a:pt x="1" y="61"/>
                      </a:cubicBezTo>
                      <a:cubicBezTo>
                        <a:pt x="2" y="67"/>
                        <a:pt x="17" y="73"/>
                        <a:pt x="62" y="73"/>
                      </a:cubicBezTo>
                      <a:cubicBezTo>
                        <a:pt x="62" y="0"/>
                        <a:pt x="62" y="0"/>
                        <a:pt x="62" y="0"/>
                      </a:cubicBezTo>
                      <a:lnTo>
                        <a:pt x="43" y="5"/>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86"/>
                <p:cNvSpPr/>
                <p:nvPr/>
              </p:nvSpPr>
              <p:spPr bwMode="auto">
                <a:xfrm>
                  <a:off x="4637088" y="2873375"/>
                  <a:ext cx="74613" cy="93663"/>
                </a:xfrm>
                <a:custGeom>
                  <a:avLst/>
                  <a:gdLst/>
                  <a:ahLst/>
                  <a:cxnLst>
                    <a:cxn ang="0">
                      <a:pos x="12" y="5"/>
                    </a:cxn>
                    <a:cxn ang="0">
                      <a:pos x="12" y="27"/>
                    </a:cxn>
                    <a:cxn ang="0">
                      <a:pos x="30" y="43"/>
                    </a:cxn>
                    <a:cxn ang="0">
                      <a:pos x="57" y="61"/>
                    </a:cxn>
                    <a:cxn ang="0">
                      <a:pos x="0" y="73"/>
                    </a:cxn>
                    <a:cxn ang="0">
                      <a:pos x="0" y="0"/>
                    </a:cxn>
                    <a:cxn ang="0">
                      <a:pos x="12" y="5"/>
                    </a:cxn>
                  </a:cxnLst>
                  <a:rect l="0" t="0" r="r" b="b"/>
                  <a:pathLst>
                    <a:path w="58" h="73">
                      <a:moveTo>
                        <a:pt x="12" y="5"/>
                      </a:moveTo>
                      <a:cubicBezTo>
                        <a:pt x="12" y="27"/>
                        <a:pt x="12" y="27"/>
                        <a:pt x="12" y="27"/>
                      </a:cubicBezTo>
                      <a:cubicBezTo>
                        <a:pt x="12" y="27"/>
                        <a:pt x="17" y="38"/>
                        <a:pt x="30" y="43"/>
                      </a:cubicBezTo>
                      <a:cubicBezTo>
                        <a:pt x="43" y="47"/>
                        <a:pt x="58" y="54"/>
                        <a:pt x="57" y="61"/>
                      </a:cubicBezTo>
                      <a:cubicBezTo>
                        <a:pt x="56" y="67"/>
                        <a:pt x="32" y="73"/>
                        <a:pt x="0" y="73"/>
                      </a:cubicBezTo>
                      <a:cubicBezTo>
                        <a:pt x="0" y="0"/>
                        <a:pt x="0" y="0"/>
                        <a:pt x="0" y="0"/>
                      </a:cubicBezTo>
                      <a:lnTo>
                        <a:pt x="12" y="5"/>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87"/>
                <p:cNvSpPr/>
                <p:nvPr/>
              </p:nvSpPr>
              <p:spPr bwMode="auto">
                <a:xfrm>
                  <a:off x="4506913" y="2606675"/>
                  <a:ext cx="274638" cy="277813"/>
                </a:xfrm>
                <a:custGeom>
                  <a:avLst/>
                  <a:gdLst/>
                  <a:ahLst/>
                  <a:cxnLst>
                    <a:cxn ang="0">
                      <a:pos x="160" y="11"/>
                    </a:cxn>
                    <a:cxn ang="0">
                      <a:pos x="204" y="97"/>
                    </a:cxn>
                    <a:cxn ang="0">
                      <a:pos x="97" y="205"/>
                    </a:cxn>
                    <a:cxn ang="0">
                      <a:pos x="11" y="162"/>
                    </a:cxn>
                    <a:cxn ang="0">
                      <a:pos x="0" y="171"/>
                    </a:cxn>
                    <a:cxn ang="0">
                      <a:pos x="97" y="219"/>
                    </a:cxn>
                    <a:cxn ang="0">
                      <a:pos x="218" y="97"/>
                    </a:cxn>
                    <a:cxn ang="0">
                      <a:pos x="169" y="0"/>
                    </a:cxn>
                    <a:cxn ang="0">
                      <a:pos x="160" y="11"/>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88"/>
                <p:cNvSpPr>
                  <a:spLocks noEditPoints="1"/>
                </p:cNvSpPr>
                <p:nvPr/>
              </p:nvSpPr>
              <p:spPr bwMode="auto">
                <a:xfrm>
                  <a:off x="4508500" y="2609850"/>
                  <a:ext cx="244475" cy="244475"/>
                </a:xfrm>
                <a:custGeom>
                  <a:avLst/>
                  <a:gdLst/>
                  <a:ahLst/>
                  <a:cxnLst>
                    <a:cxn ang="0">
                      <a:pos x="96" y="0"/>
                    </a:cxn>
                    <a:cxn ang="0">
                      <a:pos x="0" y="97"/>
                    </a:cxn>
                    <a:cxn ang="0">
                      <a:pos x="96" y="193"/>
                    </a:cxn>
                    <a:cxn ang="0">
                      <a:pos x="193" y="97"/>
                    </a:cxn>
                    <a:cxn ang="0">
                      <a:pos x="96" y="0"/>
                    </a:cxn>
                    <a:cxn ang="0">
                      <a:pos x="96" y="189"/>
                    </a:cxn>
                    <a:cxn ang="0">
                      <a:pos x="4" y="97"/>
                    </a:cxn>
                    <a:cxn ang="0">
                      <a:pos x="96" y="5"/>
                    </a:cxn>
                    <a:cxn ang="0">
                      <a:pos x="188" y="97"/>
                    </a:cxn>
                    <a:cxn ang="0">
                      <a:pos x="96" y="18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89"/>
                <p:cNvSpPr/>
                <p:nvPr/>
              </p:nvSpPr>
              <p:spPr bwMode="auto">
                <a:xfrm>
                  <a:off x="4502150" y="2614613"/>
                  <a:ext cx="273050" cy="239713"/>
                </a:xfrm>
                <a:custGeom>
                  <a:avLst/>
                  <a:gdLst/>
                  <a:ahLst/>
                  <a:cxnLst>
                    <a:cxn ang="0">
                      <a:pos x="62" y="15"/>
                    </a:cxn>
                    <a:cxn ang="0">
                      <a:pos x="58" y="22"/>
                    </a:cxn>
                    <a:cxn ang="0">
                      <a:pos x="54" y="28"/>
                    </a:cxn>
                    <a:cxn ang="0">
                      <a:pos x="51" y="25"/>
                    </a:cxn>
                    <a:cxn ang="0">
                      <a:pos x="50" y="31"/>
                    </a:cxn>
                    <a:cxn ang="0">
                      <a:pos x="40" y="33"/>
                    </a:cxn>
                    <a:cxn ang="0">
                      <a:pos x="34" y="39"/>
                    </a:cxn>
                    <a:cxn ang="0">
                      <a:pos x="26" y="51"/>
                    </a:cxn>
                    <a:cxn ang="0">
                      <a:pos x="20" y="58"/>
                    </a:cxn>
                    <a:cxn ang="0">
                      <a:pos x="25" y="64"/>
                    </a:cxn>
                    <a:cxn ang="0">
                      <a:pos x="26" y="67"/>
                    </a:cxn>
                    <a:cxn ang="0">
                      <a:pos x="21" y="62"/>
                    </a:cxn>
                    <a:cxn ang="0">
                      <a:pos x="17" y="57"/>
                    </a:cxn>
                    <a:cxn ang="0">
                      <a:pos x="16" y="65"/>
                    </a:cxn>
                    <a:cxn ang="0">
                      <a:pos x="16" y="79"/>
                    </a:cxn>
                    <a:cxn ang="0">
                      <a:pos x="23" y="76"/>
                    </a:cxn>
                    <a:cxn ang="0">
                      <a:pos x="30" y="84"/>
                    </a:cxn>
                    <a:cxn ang="0">
                      <a:pos x="39" y="93"/>
                    </a:cxn>
                    <a:cxn ang="0">
                      <a:pos x="47" y="100"/>
                    </a:cxn>
                    <a:cxn ang="0">
                      <a:pos x="58" y="111"/>
                    </a:cxn>
                    <a:cxn ang="0">
                      <a:pos x="55" y="128"/>
                    </a:cxn>
                    <a:cxn ang="0">
                      <a:pos x="46" y="147"/>
                    </a:cxn>
                    <a:cxn ang="0">
                      <a:pos x="49" y="161"/>
                    </a:cxn>
                    <a:cxn ang="0">
                      <a:pos x="44" y="162"/>
                    </a:cxn>
                    <a:cxn ang="0">
                      <a:pos x="30" y="141"/>
                    </a:cxn>
                    <a:cxn ang="0">
                      <a:pos x="15" y="107"/>
                    </a:cxn>
                    <a:cxn ang="0">
                      <a:pos x="11" y="83"/>
                    </a:cxn>
                    <a:cxn ang="0">
                      <a:pos x="70" y="174"/>
                    </a:cxn>
                    <a:cxn ang="0">
                      <a:pos x="85" y="172"/>
                    </a:cxn>
                    <a:cxn ang="0">
                      <a:pos x="105" y="169"/>
                    </a:cxn>
                    <a:cxn ang="0">
                      <a:pos x="103" y="178"/>
                    </a:cxn>
                    <a:cxn ang="0">
                      <a:pos x="114" y="177"/>
                    </a:cxn>
                    <a:cxn ang="0">
                      <a:pos x="131" y="175"/>
                    </a:cxn>
                    <a:cxn ang="0">
                      <a:pos x="130" y="3"/>
                    </a:cxn>
                    <a:cxn ang="0">
                      <a:pos x="187" y="61"/>
                    </a:cxn>
                    <a:cxn ang="0">
                      <a:pos x="179" y="55"/>
                    </a:cxn>
                    <a:cxn ang="0">
                      <a:pos x="172" y="71"/>
                    </a:cxn>
                    <a:cxn ang="0">
                      <a:pos x="161" y="57"/>
                    </a:cxn>
                    <a:cxn ang="0">
                      <a:pos x="165" y="71"/>
                    </a:cxn>
                    <a:cxn ang="0">
                      <a:pos x="176" y="75"/>
                    </a:cxn>
                    <a:cxn ang="0">
                      <a:pos x="172" y="95"/>
                    </a:cxn>
                    <a:cxn ang="0">
                      <a:pos x="166" y="117"/>
                    </a:cxn>
                    <a:cxn ang="0">
                      <a:pos x="159" y="130"/>
                    </a:cxn>
                    <a:cxn ang="0">
                      <a:pos x="139" y="147"/>
                    </a:cxn>
                    <a:cxn ang="0">
                      <a:pos x="134" y="132"/>
                    </a:cxn>
                    <a:cxn ang="0">
                      <a:pos x="135" y="115"/>
                    </a:cxn>
                    <a:cxn ang="0">
                      <a:pos x="128" y="96"/>
                    </a:cxn>
                    <a:cxn ang="0">
                      <a:pos x="119" y="85"/>
                    </a:cxn>
                    <a:cxn ang="0">
                      <a:pos x="94" y="86"/>
                    </a:cxn>
                    <a:cxn ang="0">
                      <a:pos x="85" y="73"/>
                    </a:cxn>
                    <a:cxn ang="0">
                      <a:pos x="95" y="47"/>
                    </a:cxn>
                    <a:cxn ang="0">
                      <a:pos x="113" y="39"/>
                    </a:cxn>
                    <a:cxn ang="0">
                      <a:pos x="124" y="44"/>
                    </a:cxn>
                    <a:cxn ang="0">
                      <a:pos x="139" y="44"/>
                    </a:cxn>
                    <a:cxn ang="0">
                      <a:pos x="154" y="42"/>
                    </a:cxn>
                    <a:cxn ang="0">
                      <a:pos x="140" y="36"/>
                    </a:cxn>
                    <a:cxn ang="0">
                      <a:pos x="139" y="31"/>
                    </a:cxn>
                    <a:cxn ang="0">
                      <a:pos x="120" y="31"/>
                    </a:cxn>
                    <a:cxn ang="0">
                      <a:pos x="105" y="36"/>
                    </a:cxn>
                    <a:cxn ang="0">
                      <a:pos x="102" y="20"/>
                    </a:cxn>
                    <a:cxn ang="0">
                      <a:pos x="91" y="10"/>
                    </a:cxn>
                    <a:cxn ang="0">
                      <a:pos x="103" y="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3" y="14"/>
                        <a:pt x="62" y="14"/>
                        <a:pt x="62" y="15"/>
                      </a:cubicBezTo>
                      <a:cubicBezTo>
                        <a:pt x="62" y="15"/>
                        <a:pt x="60" y="17"/>
                        <a:pt x="60" y="17"/>
                      </a:cubicBezTo>
                      <a:cubicBezTo>
                        <a:pt x="60" y="18"/>
                        <a:pt x="61" y="19"/>
                        <a:pt x="61" y="19"/>
                      </a:cubicBezTo>
                      <a:cubicBezTo>
                        <a:pt x="60" y="20"/>
                        <a:pt x="60" y="20"/>
                        <a:pt x="60" y="20"/>
                      </a:cubicBezTo>
                      <a:cubicBezTo>
                        <a:pt x="60" y="20"/>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6"/>
                        <a:pt x="48" y="28"/>
                        <a:pt x="49" y="28"/>
                      </a:cubicBezTo>
                      <a:cubicBezTo>
                        <a:pt x="49"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2" y="31"/>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19" y="58"/>
                        <a:pt x="20" y="58"/>
                        <a:pt x="20" y="58"/>
                      </a:cubicBezTo>
                      <a:cubicBezTo>
                        <a:pt x="21" y="58"/>
                        <a:pt x="22" y="59"/>
                        <a:pt x="22" y="59"/>
                      </a:cubicBezTo>
                      <a:cubicBezTo>
                        <a:pt x="22" y="59"/>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8" y="65"/>
                        <a:pt x="27" y="66"/>
                        <a:pt x="27" y="67"/>
                      </a:cubicBezTo>
                      <a:cubicBezTo>
                        <a:pt x="27" y="67"/>
                        <a:pt x="27"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2" name="Group 161"/>
            <p:cNvGrpSpPr/>
            <p:nvPr/>
          </p:nvGrpSpPr>
          <p:grpSpPr>
            <a:xfrm>
              <a:off x="6290093" y="1605941"/>
              <a:ext cx="470413" cy="402040"/>
              <a:chOff x="3895582" y="1483551"/>
              <a:chExt cx="470413" cy="402040"/>
            </a:xfrm>
          </p:grpSpPr>
          <p:grpSp>
            <p:nvGrpSpPr>
              <p:cNvPr id="163" name="Group 132"/>
              <p:cNvGrpSpPr/>
              <p:nvPr/>
            </p:nvGrpSpPr>
            <p:grpSpPr>
              <a:xfrm rot="4753204">
                <a:off x="3929769" y="1449364"/>
                <a:ext cx="402040" cy="470413"/>
                <a:chOff x="3308352" y="1454150"/>
                <a:chExt cx="466725" cy="546101"/>
              </a:xfrm>
              <a:solidFill>
                <a:schemeClr val="accent2"/>
              </a:solidFill>
            </p:grpSpPr>
            <p:sp>
              <p:nvSpPr>
                <p:cNvPr id="165" name="Oval 36"/>
                <p:cNvSpPr>
                  <a:spLocks noChangeArrowheads="1"/>
                </p:cNvSpPr>
                <p:nvPr/>
              </p:nvSpPr>
              <p:spPr bwMode="auto">
                <a:xfrm>
                  <a:off x="3308352" y="1454150"/>
                  <a:ext cx="466725" cy="465138"/>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37"/>
                <p:cNvSpPr/>
                <p:nvPr/>
              </p:nvSpPr>
              <p:spPr bwMode="auto">
                <a:xfrm>
                  <a:off x="3536950" y="1887538"/>
                  <a:ext cx="120650" cy="112713"/>
                </a:xfrm>
                <a:custGeom>
                  <a:avLst/>
                  <a:gdLst/>
                  <a:ahLst/>
                  <a:cxnLst>
                    <a:cxn ang="0">
                      <a:pos x="76" y="0"/>
                    </a:cxn>
                    <a:cxn ang="0">
                      <a:pos x="70" y="71"/>
                    </a:cxn>
                    <a:cxn ang="0">
                      <a:pos x="0" y="12"/>
                    </a:cxn>
                    <a:cxn ang="0">
                      <a:pos x="76" y="0"/>
                    </a:cxn>
                  </a:cxnLst>
                  <a:rect l="0" t="0" r="r" b="b"/>
                  <a:pathLst>
                    <a:path w="76" h="71">
                      <a:moveTo>
                        <a:pt x="76" y="0"/>
                      </a:moveTo>
                      <a:lnTo>
                        <a:pt x="70" y="71"/>
                      </a:lnTo>
                      <a:lnTo>
                        <a:pt x="0" y="12"/>
                      </a:lnTo>
                      <a:lnTo>
                        <a:pt x="76" y="0"/>
                      </a:ln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4" name="Freeform 75"/>
              <p:cNvSpPr>
                <a:spLocks noEditPoints="1"/>
              </p:cNvSpPr>
              <p:nvPr/>
            </p:nvSpPr>
            <p:spPr bwMode="auto">
              <a:xfrm>
                <a:off x="4051208" y="1548557"/>
                <a:ext cx="236575" cy="239310"/>
              </a:xfrm>
              <a:custGeom>
                <a:avLst/>
                <a:gdLst/>
                <a:ahLst/>
                <a:cxnLst>
                  <a:cxn ang="0">
                    <a:pos x="139" y="105"/>
                  </a:cxn>
                  <a:cxn ang="0">
                    <a:pos x="134" y="93"/>
                  </a:cxn>
                  <a:cxn ang="0">
                    <a:pos x="134" y="42"/>
                  </a:cxn>
                  <a:cxn ang="0">
                    <a:pos x="139" y="35"/>
                  </a:cxn>
                  <a:cxn ang="0">
                    <a:pos x="140" y="35"/>
                  </a:cxn>
                  <a:cxn ang="0">
                    <a:pos x="140" y="12"/>
                  </a:cxn>
                  <a:cxn ang="0">
                    <a:pos x="139" y="12"/>
                  </a:cxn>
                  <a:cxn ang="0">
                    <a:pos x="139" y="12"/>
                  </a:cxn>
                  <a:cxn ang="0">
                    <a:pos x="108" y="0"/>
                  </a:cxn>
                  <a:cxn ang="0">
                    <a:pos x="77" y="12"/>
                  </a:cxn>
                  <a:cxn ang="0">
                    <a:pos x="77" y="12"/>
                  </a:cxn>
                  <a:cxn ang="0">
                    <a:pos x="76" y="12"/>
                  </a:cxn>
                  <a:cxn ang="0">
                    <a:pos x="76" y="35"/>
                  </a:cxn>
                  <a:cxn ang="0">
                    <a:pos x="77" y="35"/>
                  </a:cxn>
                  <a:cxn ang="0">
                    <a:pos x="86" y="42"/>
                  </a:cxn>
                  <a:cxn ang="0">
                    <a:pos x="86" y="93"/>
                  </a:cxn>
                  <a:cxn ang="0">
                    <a:pos x="79" y="105"/>
                  </a:cxn>
                  <a:cxn ang="0">
                    <a:pos x="29" y="200"/>
                  </a:cxn>
                  <a:cxn ang="0">
                    <a:pos x="108" y="218"/>
                  </a:cxn>
                  <a:cxn ang="0">
                    <a:pos x="187" y="200"/>
                  </a:cxn>
                  <a:cxn ang="0">
                    <a:pos x="139" y="105"/>
                  </a:cxn>
                  <a:cxn ang="0">
                    <a:pos x="137" y="201"/>
                  </a:cxn>
                  <a:cxn ang="0">
                    <a:pos x="172" y="177"/>
                  </a:cxn>
                  <a:cxn ang="0">
                    <a:pos x="142" y="126"/>
                  </a:cxn>
                  <a:cxn ang="0">
                    <a:pos x="183" y="179"/>
                  </a:cxn>
                  <a:cxn ang="0">
                    <a:pos x="137" y="20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5" name="Group 184"/>
            <p:cNvGrpSpPr/>
            <p:nvPr/>
          </p:nvGrpSpPr>
          <p:grpSpPr>
            <a:xfrm>
              <a:off x="6417037" y="1162090"/>
              <a:ext cx="376918" cy="440922"/>
              <a:chOff x="5225477" y="2162568"/>
              <a:chExt cx="507337" cy="593487"/>
            </a:xfrm>
          </p:grpSpPr>
          <p:grpSp>
            <p:nvGrpSpPr>
              <p:cNvPr id="186" name="Group 144"/>
              <p:cNvGrpSpPr/>
              <p:nvPr/>
            </p:nvGrpSpPr>
            <p:grpSpPr>
              <a:xfrm rot="2364507">
                <a:off x="5225477" y="2162568"/>
                <a:ext cx="507337" cy="593487"/>
                <a:chOff x="5019675" y="2357438"/>
                <a:chExt cx="588963" cy="688975"/>
              </a:xfrm>
              <a:solidFill>
                <a:schemeClr val="accent4"/>
              </a:solidFill>
            </p:grpSpPr>
            <p:sp>
              <p:nvSpPr>
                <p:cNvPr id="190" name="Oval 28"/>
                <p:cNvSpPr>
                  <a:spLocks noChangeArrowheads="1"/>
                </p:cNvSpPr>
                <p:nvPr/>
              </p:nvSpPr>
              <p:spPr bwMode="auto">
                <a:xfrm>
                  <a:off x="5019675" y="2357438"/>
                  <a:ext cx="588963" cy="588963"/>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29"/>
                <p:cNvSpPr/>
                <p:nvPr/>
              </p:nvSpPr>
              <p:spPr bwMode="auto">
                <a:xfrm>
                  <a:off x="5168900" y="2905125"/>
                  <a:ext cx="152400" cy="141288"/>
                </a:xfrm>
                <a:custGeom>
                  <a:avLst/>
                  <a:gdLst/>
                  <a:ahLst/>
                  <a:cxnLst>
                    <a:cxn ang="0">
                      <a:pos x="0" y="0"/>
                    </a:cxn>
                    <a:cxn ang="0">
                      <a:pos x="8" y="89"/>
                    </a:cxn>
                    <a:cxn ang="0">
                      <a:pos x="96" y="15"/>
                    </a:cxn>
                    <a:cxn ang="0">
                      <a:pos x="0" y="0"/>
                    </a:cxn>
                  </a:cxnLst>
                  <a:rect l="0" t="0" r="r" b="b"/>
                  <a:pathLst>
                    <a:path w="96" h="89">
                      <a:moveTo>
                        <a:pt x="0" y="0"/>
                      </a:moveTo>
                      <a:lnTo>
                        <a:pt x="8" y="89"/>
                      </a:lnTo>
                      <a:lnTo>
                        <a:pt x="96" y="15"/>
                      </a:lnTo>
                      <a:lnTo>
                        <a:pt x="0" y="0"/>
                      </a:ln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7" name="Group 143"/>
              <p:cNvGrpSpPr/>
              <p:nvPr/>
            </p:nvGrpSpPr>
            <p:grpSpPr>
              <a:xfrm>
                <a:off x="5346929" y="2270966"/>
                <a:ext cx="351445" cy="313153"/>
                <a:chOff x="5126038" y="2471738"/>
                <a:chExt cx="407988" cy="363537"/>
              </a:xfrm>
            </p:grpSpPr>
            <p:sp>
              <p:nvSpPr>
                <p:cNvPr id="188" name="Freeform 57"/>
                <p:cNvSpPr>
                  <a:spLocks noEditPoints="1"/>
                </p:cNvSpPr>
                <p:nvPr/>
              </p:nvSpPr>
              <p:spPr bwMode="auto">
                <a:xfrm>
                  <a:off x="5135563" y="2471738"/>
                  <a:ext cx="361950" cy="361950"/>
                </a:xfrm>
                <a:custGeom>
                  <a:avLst/>
                  <a:gdLst/>
                  <a:ahLst/>
                  <a:cxnLst>
                    <a:cxn ang="0">
                      <a:pos x="143" y="0"/>
                    </a:cxn>
                    <a:cxn ang="0">
                      <a:pos x="0" y="143"/>
                    </a:cxn>
                    <a:cxn ang="0">
                      <a:pos x="143" y="286"/>
                    </a:cxn>
                    <a:cxn ang="0">
                      <a:pos x="286" y="143"/>
                    </a:cxn>
                    <a:cxn ang="0">
                      <a:pos x="143" y="0"/>
                    </a:cxn>
                    <a:cxn ang="0">
                      <a:pos x="143" y="279"/>
                    </a:cxn>
                    <a:cxn ang="0">
                      <a:pos x="7" y="143"/>
                    </a:cxn>
                    <a:cxn ang="0">
                      <a:pos x="143" y="6"/>
                    </a:cxn>
                    <a:cxn ang="0">
                      <a:pos x="280" y="143"/>
                    </a:cxn>
                    <a:cxn ang="0">
                      <a:pos x="143" y="279"/>
                    </a:cxn>
                  </a:cxnLst>
                  <a:rect l="0" t="0" r="r" b="b"/>
                  <a:pathLst>
                    <a:path w="286" h="286">
                      <a:moveTo>
                        <a:pt x="143" y="0"/>
                      </a:moveTo>
                      <a:cubicBezTo>
                        <a:pt x="64" y="0"/>
                        <a:pt x="0" y="64"/>
                        <a:pt x="0" y="143"/>
                      </a:cubicBezTo>
                      <a:cubicBezTo>
                        <a:pt x="0" y="222"/>
                        <a:pt x="64" y="286"/>
                        <a:pt x="143" y="286"/>
                      </a:cubicBezTo>
                      <a:cubicBezTo>
                        <a:pt x="222" y="286"/>
                        <a:pt x="286" y="222"/>
                        <a:pt x="286" y="143"/>
                      </a:cubicBezTo>
                      <a:cubicBezTo>
                        <a:pt x="286" y="64"/>
                        <a:pt x="222" y="0"/>
                        <a:pt x="143" y="0"/>
                      </a:cubicBezTo>
                      <a:close/>
                      <a:moveTo>
                        <a:pt x="143" y="279"/>
                      </a:moveTo>
                      <a:cubicBezTo>
                        <a:pt x="68" y="279"/>
                        <a:pt x="7" y="218"/>
                        <a:pt x="7" y="143"/>
                      </a:cubicBezTo>
                      <a:cubicBezTo>
                        <a:pt x="7" y="67"/>
                        <a:pt x="68" y="6"/>
                        <a:pt x="143" y="6"/>
                      </a:cubicBezTo>
                      <a:cubicBezTo>
                        <a:pt x="219" y="6"/>
                        <a:pt x="280" y="67"/>
                        <a:pt x="280" y="143"/>
                      </a:cubicBezTo>
                      <a:cubicBezTo>
                        <a:pt x="280" y="218"/>
                        <a:pt x="219" y="279"/>
                        <a:pt x="143" y="279"/>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58"/>
                <p:cNvSpPr/>
                <p:nvPr/>
              </p:nvSpPr>
              <p:spPr bwMode="auto">
                <a:xfrm>
                  <a:off x="5126038" y="2476500"/>
                  <a:ext cx="407988" cy="358775"/>
                </a:xfrm>
                <a:custGeom>
                  <a:avLst/>
                  <a:gdLst/>
                  <a:ahLst/>
                  <a:cxnLst>
                    <a:cxn ang="0">
                      <a:pos x="93" y="22"/>
                    </a:cxn>
                    <a:cxn ang="0">
                      <a:pos x="87" y="33"/>
                    </a:cxn>
                    <a:cxn ang="0">
                      <a:pos x="81" y="41"/>
                    </a:cxn>
                    <a:cxn ang="0">
                      <a:pos x="76" y="37"/>
                    </a:cxn>
                    <a:cxn ang="0">
                      <a:pos x="75" y="46"/>
                    </a:cxn>
                    <a:cxn ang="0">
                      <a:pos x="60" y="49"/>
                    </a:cxn>
                    <a:cxn ang="0">
                      <a:pos x="51" y="58"/>
                    </a:cxn>
                    <a:cxn ang="0">
                      <a:pos x="39" y="76"/>
                    </a:cxn>
                    <a:cxn ang="0">
                      <a:pos x="31" y="87"/>
                    </a:cxn>
                    <a:cxn ang="0">
                      <a:pos x="38" y="95"/>
                    </a:cxn>
                    <a:cxn ang="0">
                      <a:pos x="39" y="99"/>
                    </a:cxn>
                    <a:cxn ang="0">
                      <a:pos x="32" y="93"/>
                    </a:cxn>
                    <a:cxn ang="0">
                      <a:pos x="27" y="85"/>
                    </a:cxn>
                    <a:cxn ang="0">
                      <a:pos x="24" y="97"/>
                    </a:cxn>
                    <a:cxn ang="0">
                      <a:pos x="25" y="118"/>
                    </a:cxn>
                    <a:cxn ang="0">
                      <a:pos x="35" y="113"/>
                    </a:cxn>
                    <a:cxn ang="0">
                      <a:pos x="46" y="125"/>
                    </a:cxn>
                    <a:cxn ang="0">
                      <a:pos x="59" y="138"/>
                    </a:cxn>
                    <a:cxn ang="0">
                      <a:pos x="71" y="149"/>
                    </a:cxn>
                    <a:cxn ang="0">
                      <a:pos x="87" y="166"/>
                    </a:cxn>
                    <a:cxn ang="0">
                      <a:pos x="82" y="190"/>
                    </a:cxn>
                    <a:cxn ang="0">
                      <a:pos x="69" y="219"/>
                    </a:cxn>
                    <a:cxn ang="0">
                      <a:pos x="74" y="240"/>
                    </a:cxn>
                    <a:cxn ang="0">
                      <a:pos x="66" y="241"/>
                    </a:cxn>
                    <a:cxn ang="0">
                      <a:pos x="46" y="209"/>
                    </a:cxn>
                    <a:cxn ang="0">
                      <a:pos x="24" y="159"/>
                    </a:cxn>
                    <a:cxn ang="0">
                      <a:pos x="17" y="123"/>
                    </a:cxn>
                    <a:cxn ang="0">
                      <a:pos x="104" y="259"/>
                    </a:cxn>
                    <a:cxn ang="0">
                      <a:pos x="127" y="255"/>
                    </a:cxn>
                    <a:cxn ang="0">
                      <a:pos x="156" y="252"/>
                    </a:cxn>
                    <a:cxn ang="0">
                      <a:pos x="154" y="264"/>
                    </a:cxn>
                    <a:cxn ang="0">
                      <a:pos x="171" y="263"/>
                    </a:cxn>
                    <a:cxn ang="0">
                      <a:pos x="196" y="260"/>
                    </a:cxn>
                    <a:cxn ang="0">
                      <a:pos x="194" y="4"/>
                    </a:cxn>
                    <a:cxn ang="0">
                      <a:pos x="278" y="91"/>
                    </a:cxn>
                    <a:cxn ang="0">
                      <a:pos x="267" y="82"/>
                    </a:cxn>
                    <a:cxn ang="0">
                      <a:pos x="256" y="105"/>
                    </a:cxn>
                    <a:cxn ang="0">
                      <a:pos x="240" y="84"/>
                    </a:cxn>
                    <a:cxn ang="0">
                      <a:pos x="247" y="106"/>
                    </a:cxn>
                    <a:cxn ang="0">
                      <a:pos x="263" y="112"/>
                    </a:cxn>
                    <a:cxn ang="0">
                      <a:pos x="256" y="142"/>
                    </a:cxn>
                    <a:cxn ang="0">
                      <a:pos x="248" y="173"/>
                    </a:cxn>
                    <a:cxn ang="0">
                      <a:pos x="238" y="194"/>
                    </a:cxn>
                    <a:cxn ang="0">
                      <a:pos x="208" y="218"/>
                    </a:cxn>
                    <a:cxn ang="0">
                      <a:pos x="200" y="197"/>
                    </a:cxn>
                    <a:cxn ang="0">
                      <a:pos x="201" y="171"/>
                    </a:cxn>
                    <a:cxn ang="0">
                      <a:pos x="191" y="143"/>
                    </a:cxn>
                    <a:cxn ang="0">
                      <a:pos x="177" y="127"/>
                    </a:cxn>
                    <a:cxn ang="0">
                      <a:pos x="140" y="128"/>
                    </a:cxn>
                    <a:cxn ang="0">
                      <a:pos x="127" y="108"/>
                    </a:cxn>
                    <a:cxn ang="0">
                      <a:pos x="142" y="70"/>
                    </a:cxn>
                    <a:cxn ang="0">
                      <a:pos x="168" y="59"/>
                    </a:cxn>
                    <a:cxn ang="0">
                      <a:pos x="185" y="66"/>
                    </a:cxn>
                    <a:cxn ang="0">
                      <a:pos x="207" y="66"/>
                    </a:cxn>
                    <a:cxn ang="0">
                      <a:pos x="229" y="62"/>
                    </a:cxn>
                    <a:cxn ang="0">
                      <a:pos x="208" y="53"/>
                    </a:cxn>
                    <a:cxn ang="0">
                      <a:pos x="207" y="46"/>
                    </a:cxn>
                    <a:cxn ang="0">
                      <a:pos x="180" y="46"/>
                    </a:cxn>
                    <a:cxn ang="0">
                      <a:pos x="157" y="53"/>
                    </a:cxn>
                    <a:cxn ang="0">
                      <a:pos x="152" y="30"/>
                    </a:cxn>
                    <a:cxn ang="0">
                      <a:pos x="136" y="16"/>
                    </a:cxn>
                    <a:cxn ang="0">
                      <a:pos x="154" y="5"/>
                    </a:cxn>
                  </a:cxnLst>
                  <a:rect l="0" t="0" r="r" b="b"/>
                  <a:pathLst>
                    <a:path w="322" h="282">
                      <a:moveTo>
                        <a:pt x="131" y="1"/>
                      </a:moveTo>
                      <a:cubicBezTo>
                        <a:pt x="131" y="1"/>
                        <a:pt x="83" y="7"/>
                        <a:pt x="50" y="45"/>
                      </a:cubicBezTo>
                      <a:cubicBezTo>
                        <a:pt x="50" y="45"/>
                        <a:pt x="75" y="19"/>
                        <a:pt x="91" y="19"/>
                      </a:cubicBezTo>
                      <a:cubicBezTo>
                        <a:pt x="94" y="20"/>
                        <a:pt x="94" y="20"/>
                        <a:pt x="94" y="20"/>
                      </a:cubicBezTo>
                      <a:cubicBezTo>
                        <a:pt x="94" y="20"/>
                        <a:pt x="94" y="22"/>
                        <a:pt x="93" y="22"/>
                      </a:cubicBezTo>
                      <a:cubicBezTo>
                        <a:pt x="93" y="23"/>
                        <a:pt x="91" y="25"/>
                        <a:pt x="91" y="26"/>
                      </a:cubicBezTo>
                      <a:cubicBezTo>
                        <a:pt x="91" y="27"/>
                        <a:pt x="91" y="29"/>
                        <a:pt x="91" y="29"/>
                      </a:cubicBezTo>
                      <a:cubicBezTo>
                        <a:pt x="90" y="30"/>
                        <a:pt x="90" y="30"/>
                        <a:pt x="90" y="30"/>
                      </a:cubicBezTo>
                      <a:cubicBezTo>
                        <a:pt x="90" y="30"/>
                        <a:pt x="88" y="31"/>
                        <a:pt x="88" y="31"/>
                      </a:cubicBezTo>
                      <a:cubicBezTo>
                        <a:pt x="88" y="32"/>
                        <a:pt x="87" y="32"/>
                        <a:pt x="87" y="33"/>
                      </a:cubicBezTo>
                      <a:cubicBezTo>
                        <a:pt x="87" y="34"/>
                        <a:pt x="87" y="36"/>
                        <a:pt x="87" y="36"/>
                      </a:cubicBezTo>
                      <a:cubicBezTo>
                        <a:pt x="88" y="39"/>
                        <a:pt x="88" y="39"/>
                        <a:pt x="88" y="39"/>
                      </a:cubicBezTo>
                      <a:cubicBezTo>
                        <a:pt x="87" y="40"/>
                        <a:pt x="87" y="40"/>
                        <a:pt x="87" y="40"/>
                      </a:cubicBezTo>
                      <a:cubicBezTo>
                        <a:pt x="85" y="41"/>
                        <a:pt x="85" y="41"/>
                        <a:pt x="85" y="41"/>
                      </a:cubicBezTo>
                      <a:cubicBezTo>
                        <a:pt x="85" y="41"/>
                        <a:pt x="82" y="42"/>
                        <a:pt x="81" y="41"/>
                      </a:cubicBezTo>
                      <a:cubicBezTo>
                        <a:pt x="80" y="41"/>
                        <a:pt x="80" y="39"/>
                        <a:pt x="80" y="39"/>
                      </a:cubicBezTo>
                      <a:cubicBezTo>
                        <a:pt x="83" y="37"/>
                        <a:pt x="83" y="37"/>
                        <a:pt x="83" y="37"/>
                      </a:cubicBezTo>
                      <a:cubicBezTo>
                        <a:pt x="83" y="37"/>
                        <a:pt x="83" y="37"/>
                        <a:pt x="82" y="36"/>
                      </a:cubicBezTo>
                      <a:cubicBezTo>
                        <a:pt x="81" y="36"/>
                        <a:pt x="82" y="34"/>
                        <a:pt x="80" y="34"/>
                      </a:cubicBezTo>
                      <a:cubicBezTo>
                        <a:pt x="79" y="35"/>
                        <a:pt x="76" y="37"/>
                        <a:pt x="76" y="37"/>
                      </a:cubicBezTo>
                      <a:cubicBezTo>
                        <a:pt x="74" y="38"/>
                        <a:pt x="74" y="38"/>
                        <a:pt x="74" y="38"/>
                      </a:cubicBezTo>
                      <a:cubicBezTo>
                        <a:pt x="74" y="38"/>
                        <a:pt x="73" y="41"/>
                        <a:pt x="73" y="41"/>
                      </a:cubicBezTo>
                      <a:cubicBezTo>
                        <a:pt x="74" y="41"/>
                        <a:pt x="75" y="42"/>
                        <a:pt x="75" y="42"/>
                      </a:cubicBezTo>
                      <a:cubicBezTo>
                        <a:pt x="75" y="42"/>
                        <a:pt x="75" y="43"/>
                        <a:pt x="75" y="44"/>
                      </a:cubicBezTo>
                      <a:cubicBezTo>
                        <a:pt x="75" y="45"/>
                        <a:pt x="75" y="46"/>
                        <a:pt x="75" y="46"/>
                      </a:cubicBezTo>
                      <a:cubicBezTo>
                        <a:pt x="75" y="46"/>
                        <a:pt x="74" y="47"/>
                        <a:pt x="72" y="47"/>
                      </a:cubicBezTo>
                      <a:cubicBezTo>
                        <a:pt x="71" y="46"/>
                        <a:pt x="69" y="46"/>
                        <a:pt x="68" y="46"/>
                      </a:cubicBezTo>
                      <a:cubicBezTo>
                        <a:pt x="67" y="45"/>
                        <a:pt x="66" y="45"/>
                        <a:pt x="65" y="45"/>
                      </a:cubicBezTo>
                      <a:cubicBezTo>
                        <a:pt x="64" y="46"/>
                        <a:pt x="64" y="46"/>
                        <a:pt x="64" y="46"/>
                      </a:cubicBezTo>
                      <a:cubicBezTo>
                        <a:pt x="64" y="47"/>
                        <a:pt x="60" y="49"/>
                        <a:pt x="60" y="49"/>
                      </a:cubicBezTo>
                      <a:cubicBezTo>
                        <a:pt x="60" y="49"/>
                        <a:pt x="59" y="49"/>
                        <a:pt x="59" y="50"/>
                      </a:cubicBezTo>
                      <a:cubicBezTo>
                        <a:pt x="59" y="51"/>
                        <a:pt x="58" y="53"/>
                        <a:pt x="58" y="53"/>
                      </a:cubicBezTo>
                      <a:cubicBezTo>
                        <a:pt x="58" y="53"/>
                        <a:pt x="57" y="54"/>
                        <a:pt x="55" y="55"/>
                      </a:cubicBezTo>
                      <a:cubicBezTo>
                        <a:pt x="53" y="55"/>
                        <a:pt x="52" y="56"/>
                        <a:pt x="52" y="56"/>
                      </a:cubicBezTo>
                      <a:cubicBezTo>
                        <a:pt x="51" y="58"/>
                        <a:pt x="51" y="58"/>
                        <a:pt x="51" y="58"/>
                      </a:cubicBezTo>
                      <a:cubicBezTo>
                        <a:pt x="51" y="58"/>
                        <a:pt x="49" y="60"/>
                        <a:pt x="48" y="61"/>
                      </a:cubicBezTo>
                      <a:cubicBezTo>
                        <a:pt x="47" y="62"/>
                        <a:pt x="44" y="65"/>
                        <a:pt x="43" y="65"/>
                      </a:cubicBezTo>
                      <a:cubicBezTo>
                        <a:pt x="43" y="65"/>
                        <a:pt x="41" y="67"/>
                        <a:pt x="41" y="68"/>
                      </a:cubicBezTo>
                      <a:cubicBezTo>
                        <a:pt x="40" y="69"/>
                        <a:pt x="41" y="71"/>
                        <a:pt x="40" y="72"/>
                      </a:cubicBezTo>
                      <a:cubicBezTo>
                        <a:pt x="40" y="73"/>
                        <a:pt x="39" y="74"/>
                        <a:pt x="39" y="76"/>
                      </a:cubicBezTo>
                      <a:cubicBezTo>
                        <a:pt x="39" y="77"/>
                        <a:pt x="38" y="79"/>
                        <a:pt x="37" y="79"/>
                      </a:cubicBezTo>
                      <a:cubicBezTo>
                        <a:pt x="36" y="80"/>
                        <a:pt x="35" y="81"/>
                        <a:pt x="35" y="81"/>
                      </a:cubicBezTo>
                      <a:cubicBezTo>
                        <a:pt x="34" y="81"/>
                        <a:pt x="32" y="82"/>
                        <a:pt x="31" y="83"/>
                      </a:cubicBezTo>
                      <a:cubicBezTo>
                        <a:pt x="30" y="83"/>
                        <a:pt x="29" y="85"/>
                        <a:pt x="29" y="85"/>
                      </a:cubicBezTo>
                      <a:cubicBezTo>
                        <a:pt x="29" y="86"/>
                        <a:pt x="31" y="87"/>
                        <a:pt x="31" y="87"/>
                      </a:cubicBezTo>
                      <a:cubicBezTo>
                        <a:pt x="32" y="87"/>
                        <a:pt x="33" y="88"/>
                        <a:pt x="33" y="88"/>
                      </a:cubicBezTo>
                      <a:cubicBezTo>
                        <a:pt x="33" y="88"/>
                        <a:pt x="33" y="90"/>
                        <a:pt x="33" y="91"/>
                      </a:cubicBezTo>
                      <a:cubicBezTo>
                        <a:pt x="33" y="91"/>
                        <a:pt x="32" y="94"/>
                        <a:pt x="33" y="94"/>
                      </a:cubicBezTo>
                      <a:cubicBezTo>
                        <a:pt x="34" y="94"/>
                        <a:pt x="36" y="94"/>
                        <a:pt x="36" y="94"/>
                      </a:cubicBezTo>
                      <a:cubicBezTo>
                        <a:pt x="38" y="95"/>
                        <a:pt x="38" y="95"/>
                        <a:pt x="38" y="95"/>
                      </a:cubicBezTo>
                      <a:cubicBezTo>
                        <a:pt x="41" y="96"/>
                        <a:pt x="41" y="96"/>
                        <a:pt x="41" y="96"/>
                      </a:cubicBezTo>
                      <a:cubicBezTo>
                        <a:pt x="42" y="97"/>
                        <a:pt x="42" y="97"/>
                        <a:pt x="42" y="97"/>
                      </a:cubicBezTo>
                      <a:cubicBezTo>
                        <a:pt x="42" y="97"/>
                        <a:pt x="42" y="99"/>
                        <a:pt x="41" y="99"/>
                      </a:cubicBezTo>
                      <a:cubicBezTo>
                        <a:pt x="41" y="100"/>
                        <a:pt x="40" y="101"/>
                        <a:pt x="40" y="101"/>
                      </a:cubicBezTo>
                      <a:cubicBezTo>
                        <a:pt x="39" y="100"/>
                        <a:pt x="39" y="100"/>
                        <a:pt x="39" y="99"/>
                      </a:cubicBezTo>
                      <a:cubicBezTo>
                        <a:pt x="38" y="98"/>
                        <a:pt x="39" y="98"/>
                        <a:pt x="37" y="97"/>
                      </a:cubicBezTo>
                      <a:cubicBezTo>
                        <a:pt x="36" y="97"/>
                        <a:pt x="35" y="98"/>
                        <a:pt x="35" y="98"/>
                      </a:cubicBezTo>
                      <a:cubicBezTo>
                        <a:pt x="34" y="97"/>
                        <a:pt x="33" y="97"/>
                        <a:pt x="33" y="97"/>
                      </a:cubicBezTo>
                      <a:cubicBezTo>
                        <a:pt x="32" y="96"/>
                        <a:pt x="32" y="97"/>
                        <a:pt x="32" y="96"/>
                      </a:cubicBezTo>
                      <a:cubicBezTo>
                        <a:pt x="32" y="94"/>
                        <a:pt x="33" y="94"/>
                        <a:pt x="32" y="93"/>
                      </a:cubicBezTo>
                      <a:cubicBezTo>
                        <a:pt x="32" y="92"/>
                        <a:pt x="31" y="91"/>
                        <a:pt x="30" y="91"/>
                      </a:cubicBezTo>
                      <a:cubicBezTo>
                        <a:pt x="30" y="91"/>
                        <a:pt x="31" y="92"/>
                        <a:pt x="30" y="91"/>
                      </a:cubicBezTo>
                      <a:cubicBezTo>
                        <a:pt x="29" y="90"/>
                        <a:pt x="28" y="89"/>
                        <a:pt x="27" y="89"/>
                      </a:cubicBezTo>
                      <a:cubicBezTo>
                        <a:pt x="27" y="89"/>
                        <a:pt x="26" y="90"/>
                        <a:pt x="26" y="89"/>
                      </a:cubicBezTo>
                      <a:cubicBezTo>
                        <a:pt x="26" y="88"/>
                        <a:pt x="27" y="86"/>
                        <a:pt x="27" y="85"/>
                      </a:cubicBezTo>
                      <a:cubicBezTo>
                        <a:pt x="27" y="85"/>
                        <a:pt x="27" y="83"/>
                        <a:pt x="27" y="83"/>
                      </a:cubicBezTo>
                      <a:cubicBezTo>
                        <a:pt x="27" y="82"/>
                        <a:pt x="28" y="78"/>
                        <a:pt x="28" y="78"/>
                      </a:cubicBezTo>
                      <a:cubicBezTo>
                        <a:pt x="28" y="78"/>
                        <a:pt x="24" y="87"/>
                        <a:pt x="22" y="93"/>
                      </a:cubicBezTo>
                      <a:cubicBezTo>
                        <a:pt x="22" y="93"/>
                        <a:pt x="24" y="93"/>
                        <a:pt x="24" y="94"/>
                      </a:cubicBezTo>
                      <a:cubicBezTo>
                        <a:pt x="24" y="95"/>
                        <a:pt x="24" y="96"/>
                        <a:pt x="24" y="97"/>
                      </a:cubicBezTo>
                      <a:cubicBezTo>
                        <a:pt x="24" y="98"/>
                        <a:pt x="24" y="98"/>
                        <a:pt x="24" y="102"/>
                      </a:cubicBezTo>
                      <a:cubicBezTo>
                        <a:pt x="24" y="105"/>
                        <a:pt x="25" y="106"/>
                        <a:pt x="24" y="107"/>
                      </a:cubicBezTo>
                      <a:cubicBezTo>
                        <a:pt x="24" y="108"/>
                        <a:pt x="23" y="110"/>
                        <a:pt x="23" y="111"/>
                      </a:cubicBezTo>
                      <a:cubicBezTo>
                        <a:pt x="23" y="112"/>
                        <a:pt x="24" y="116"/>
                        <a:pt x="24" y="116"/>
                      </a:cubicBezTo>
                      <a:cubicBezTo>
                        <a:pt x="25" y="117"/>
                        <a:pt x="25" y="117"/>
                        <a:pt x="25" y="118"/>
                      </a:cubicBezTo>
                      <a:cubicBezTo>
                        <a:pt x="26" y="119"/>
                        <a:pt x="24" y="121"/>
                        <a:pt x="26" y="119"/>
                      </a:cubicBezTo>
                      <a:cubicBezTo>
                        <a:pt x="28" y="116"/>
                        <a:pt x="28" y="115"/>
                        <a:pt x="28" y="115"/>
                      </a:cubicBezTo>
                      <a:cubicBezTo>
                        <a:pt x="29" y="114"/>
                        <a:pt x="29" y="114"/>
                        <a:pt x="29" y="114"/>
                      </a:cubicBezTo>
                      <a:cubicBezTo>
                        <a:pt x="29" y="114"/>
                        <a:pt x="29" y="112"/>
                        <a:pt x="32" y="112"/>
                      </a:cubicBezTo>
                      <a:cubicBezTo>
                        <a:pt x="34" y="113"/>
                        <a:pt x="34" y="112"/>
                        <a:pt x="35" y="113"/>
                      </a:cubicBezTo>
                      <a:cubicBezTo>
                        <a:pt x="35" y="114"/>
                        <a:pt x="34" y="116"/>
                        <a:pt x="35" y="116"/>
                      </a:cubicBezTo>
                      <a:cubicBezTo>
                        <a:pt x="36" y="117"/>
                        <a:pt x="39" y="115"/>
                        <a:pt x="40" y="115"/>
                      </a:cubicBezTo>
                      <a:cubicBezTo>
                        <a:pt x="41" y="116"/>
                        <a:pt x="42" y="116"/>
                        <a:pt x="43" y="117"/>
                      </a:cubicBezTo>
                      <a:cubicBezTo>
                        <a:pt x="43" y="119"/>
                        <a:pt x="44" y="121"/>
                        <a:pt x="45" y="121"/>
                      </a:cubicBezTo>
                      <a:cubicBezTo>
                        <a:pt x="45" y="122"/>
                        <a:pt x="45" y="124"/>
                        <a:pt x="46" y="125"/>
                      </a:cubicBezTo>
                      <a:cubicBezTo>
                        <a:pt x="46" y="126"/>
                        <a:pt x="49" y="127"/>
                        <a:pt x="50" y="127"/>
                      </a:cubicBezTo>
                      <a:cubicBezTo>
                        <a:pt x="50" y="127"/>
                        <a:pt x="54" y="128"/>
                        <a:pt x="54" y="128"/>
                      </a:cubicBezTo>
                      <a:cubicBezTo>
                        <a:pt x="55" y="129"/>
                        <a:pt x="54" y="130"/>
                        <a:pt x="56" y="131"/>
                      </a:cubicBezTo>
                      <a:cubicBezTo>
                        <a:pt x="58" y="131"/>
                        <a:pt x="58" y="135"/>
                        <a:pt x="58" y="135"/>
                      </a:cubicBezTo>
                      <a:cubicBezTo>
                        <a:pt x="58" y="135"/>
                        <a:pt x="59" y="138"/>
                        <a:pt x="59" y="138"/>
                      </a:cubicBezTo>
                      <a:cubicBezTo>
                        <a:pt x="58" y="139"/>
                        <a:pt x="58" y="141"/>
                        <a:pt x="59" y="141"/>
                      </a:cubicBezTo>
                      <a:cubicBezTo>
                        <a:pt x="61" y="141"/>
                        <a:pt x="63" y="142"/>
                        <a:pt x="63" y="142"/>
                      </a:cubicBezTo>
                      <a:cubicBezTo>
                        <a:pt x="63" y="142"/>
                        <a:pt x="62" y="144"/>
                        <a:pt x="64" y="145"/>
                      </a:cubicBezTo>
                      <a:cubicBezTo>
                        <a:pt x="67" y="146"/>
                        <a:pt x="69" y="147"/>
                        <a:pt x="70" y="147"/>
                      </a:cubicBezTo>
                      <a:cubicBezTo>
                        <a:pt x="70" y="147"/>
                        <a:pt x="68" y="149"/>
                        <a:pt x="71" y="149"/>
                      </a:cubicBezTo>
                      <a:cubicBezTo>
                        <a:pt x="74" y="149"/>
                        <a:pt x="76" y="149"/>
                        <a:pt x="78" y="150"/>
                      </a:cubicBezTo>
                      <a:cubicBezTo>
                        <a:pt x="79" y="151"/>
                        <a:pt x="78" y="152"/>
                        <a:pt x="82" y="154"/>
                      </a:cubicBezTo>
                      <a:cubicBezTo>
                        <a:pt x="85" y="156"/>
                        <a:pt x="86" y="157"/>
                        <a:pt x="87" y="157"/>
                      </a:cubicBezTo>
                      <a:cubicBezTo>
                        <a:pt x="88" y="158"/>
                        <a:pt x="90" y="157"/>
                        <a:pt x="89" y="160"/>
                      </a:cubicBezTo>
                      <a:cubicBezTo>
                        <a:pt x="89" y="163"/>
                        <a:pt x="88" y="165"/>
                        <a:pt x="87" y="166"/>
                      </a:cubicBezTo>
                      <a:cubicBezTo>
                        <a:pt x="86" y="167"/>
                        <a:pt x="84" y="170"/>
                        <a:pt x="83" y="171"/>
                      </a:cubicBezTo>
                      <a:cubicBezTo>
                        <a:pt x="82" y="172"/>
                        <a:pt x="81" y="174"/>
                        <a:pt x="82" y="176"/>
                      </a:cubicBezTo>
                      <a:cubicBezTo>
                        <a:pt x="83" y="178"/>
                        <a:pt x="84" y="180"/>
                        <a:pt x="84" y="181"/>
                      </a:cubicBezTo>
                      <a:cubicBezTo>
                        <a:pt x="84" y="182"/>
                        <a:pt x="85" y="185"/>
                        <a:pt x="84" y="187"/>
                      </a:cubicBezTo>
                      <a:cubicBezTo>
                        <a:pt x="83" y="188"/>
                        <a:pt x="82" y="190"/>
                        <a:pt x="82" y="190"/>
                      </a:cubicBezTo>
                      <a:cubicBezTo>
                        <a:pt x="82" y="190"/>
                        <a:pt x="84" y="192"/>
                        <a:pt x="83" y="194"/>
                      </a:cubicBezTo>
                      <a:cubicBezTo>
                        <a:pt x="81" y="196"/>
                        <a:pt x="78" y="198"/>
                        <a:pt x="77" y="198"/>
                      </a:cubicBezTo>
                      <a:cubicBezTo>
                        <a:pt x="76" y="199"/>
                        <a:pt x="73" y="201"/>
                        <a:pt x="73" y="201"/>
                      </a:cubicBezTo>
                      <a:cubicBezTo>
                        <a:pt x="73" y="201"/>
                        <a:pt x="73" y="207"/>
                        <a:pt x="73" y="208"/>
                      </a:cubicBezTo>
                      <a:cubicBezTo>
                        <a:pt x="73" y="209"/>
                        <a:pt x="68" y="217"/>
                        <a:pt x="69" y="219"/>
                      </a:cubicBezTo>
                      <a:cubicBezTo>
                        <a:pt x="71" y="221"/>
                        <a:pt x="71" y="224"/>
                        <a:pt x="71" y="225"/>
                      </a:cubicBezTo>
                      <a:cubicBezTo>
                        <a:pt x="71" y="226"/>
                        <a:pt x="70" y="226"/>
                        <a:pt x="69" y="227"/>
                      </a:cubicBezTo>
                      <a:cubicBezTo>
                        <a:pt x="69" y="228"/>
                        <a:pt x="66" y="227"/>
                        <a:pt x="68" y="230"/>
                      </a:cubicBezTo>
                      <a:cubicBezTo>
                        <a:pt x="70" y="233"/>
                        <a:pt x="71" y="234"/>
                        <a:pt x="72" y="236"/>
                      </a:cubicBezTo>
                      <a:cubicBezTo>
                        <a:pt x="73" y="238"/>
                        <a:pt x="72" y="238"/>
                        <a:pt x="74" y="240"/>
                      </a:cubicBezTo>
                      <a:cubicBezTo>
                        <a:pt x="75" y="242"/>
                        <a:pt x="76" y="243"/>
                        <a:pt x="77" y="245"/>
                      </a:cubicBezTo>
                      <a:cubicBezTo>
                        <a:pt x="79" y="246"/>
                        <a:pt x="80" y="247"/>
                        <a:pt x="80" y="248"/>
                      </a:cubicBezTo>
                      <a:cubicBezTo>
                        <a:pt x="80" y="250"/>
                        <a:pt x="84" y="254"/>
                        <a:pt x="80" y="251"/>
                      </a:cubicBezTo>
                      <a:cubicBezTo>
                        <a:pt x="76" y="248"/>
                        <a:pt x="79" y="251"/>
                        <a:pt x="74" y="247"/>
                      </a:cubicBezTo>
                      <a:cubicBezTo>
                        <a:pt x="69" y="242"/>
                        <a:pt x="68" y="244"/>
                        <a:pt x="66" y="241"/>
                      </a:cubicBezTo>
                      <a:cubicBezTo>
                        <a:pt x="64" y="239"/>
                        <a:pt x="67" y="248"/>
                        <a:pt x="63" y="237"/>
                      </a:cubicBezTo>
                      <a:cubicBezTo>
                        <a:pt x="59" y="226"/>
                        <a:pt x="57" y="227"/>
                        <a:pt x="56" y="225"/>
                      </a:cubicBezTo>
                      <a:cubicBezTo>
                        <a:pt x="55" y="223"/>
                        <a:pt x="56" y="225"/>
                        <a:pt x="53" y="220"/>
                      </a:cubicBezTo>
                      <a:cubicBezTo>
                        <a:pt x="50" y="214"/>
                        <a:pt x="53" y="218"/>
                        <a:pt x="50" y="214"/>
                      </a:cubicBezTo>
                      <a:cubicBezTo>
                        <a:pt x="47" y="211"/>
                        <a:pt x="47" y="216"/>
                        <a:pt x="46" y="209"/>
                      </a:cubicBezTo>
                      <a:cubicBezTo>
                        <a:pt x="45" y="203"/>
                        <a:pt x="44" y="207"/>
                        <a:pt x="43" y="200"/>
                      </a:cubicBezTo>
                      <a:cubicBezTo>
                        <a:pt x="41" y="193"/>
                        <a:pt x="44" y="192"/>
                        <a:pt x="40" y="189"/>
                      </a:cubicBezTo>
                      <a:cubicBezTo>
                        <a:pt x="36" y="186"/>
                        <a:pt x="36" y="187"/>
                        <a:pt x="35" y="185"/>
                      </a:cubicBezTo>
                      <a:cubicBezTo>
                        <a:pt x="34" y="182"/>
                        <a:pt x="35" y="185"/>
                        <a:pt x="32" y="179"/>
                      </a:cubicBezTo>
                      <a:cubicBezTo>
                        <a:pt x="28" y="172"/>
                        <a:pt x="24" y="170"/>
                        <a:pt x="24" y="159"/>
                      </a:cubicBezTo>
                      <a:cubicBezTo>
                        <a:pt x="24" y="149"/>
                        <a:pt x="24" y="147"/>
                        <a:pt x="24" y="147"/>
                      </a:cubicBezTo>
                      <a:cubicBezTo>
                        <a:pt x="24" y="147"/>
                        <a:pt x="19" y="143"/>
                        <a:pt x="20" y="137"/>
                      </a:cubicBezTo>
                      <a:cubicBezTo>
                        <a:pt x="22" y="131"/>
                        <a:pt x="23" y="133"/>
                        <a:pt x="22" y="131"/>
                      </a:cubicBezTo>
                      <a:cubicBezTo>
                        <a:pt x="22" y="129"/>
                        <a:pt x="21" y="129"/>
                        <a:pt x="19" y="127"/>
                      </a:cubicBezTo>
                      <a:cubicBezTo>
                        <a:pt x="17" y="124"/>
                        <a:pt x="17" y="125"/>
                        <a:pt x="17" y="123"/>
                      </a:cubicBezTo>
                      <a:cubicBezTo>
                        <a:pt x="16" y="122"/>
                        <a:pt x="16" y="118"/>
                        <a:pt x="16" y="118"/>
                      </a:cubicBezTo>
                      <a:cubicBezTo>
                        <a:pt x="14" y="119"/>
                        <a:pt x="14" y="119"/>
                        <a:pt x="14" y="119"/>
                      </a:cubicBezTo>
                      <a:cubicBezTo>
                        <a:pt x="14" y="119"/>
                        <a:pt x="0" y="258"/>
                        <a:pt x="138" y="278"/>
                      </a:cubicBezTo>
                      <a:cubicBezTo>
                        <a:pt x="138" y="278"/>
                        <a:pt x="106" y="271"/>
                        <a:pt x="104" y="265"/>
                      </a:cubicBezTo>
                      <a:cubicBezTo>
                        <a:pt x="104" y="265"/>
                        <a:pt x="103" y="259"/>
                        <a:pt x="104" y="259"/>
                      </a:cubicBezTo>
                      <a:cubicBezTo>
                        <a:pt x="106" y="259"/>
                        <a:pt x="108" y="260"/>
                        <a:pt x="110" y="258"/>
                      </a:cubicBezTo>
                      <a:cubicBezTo>
                        <a:pt x="112" y="257"/>
                        <a:pt x="114" y="255"/>
                        <a:pt x="114" y="255"/>
                      </a:cubicBezTo>
                      <a:cubicBezTo>
                        <a:pt x="114" y="257"/>
                        <a:pt x="114" y="257"/>
                        <a:pt x="114" y="257"/>
                      </a:cubicBezTo>
                      <a:cubicBezTo>
                        <a:pt x="114" y="257"/>
                        <a:pt x="112" y="258"/>
                        <a:pt x="118" y="257"/>
                      </a:cubicBezTo>
                      <a:cubicBezTo>
                        <a:pt x="125" y="256"/>
                        <a:pt x="125" y="256"/>
                        <a:pt x="127" y="255"/>
                      </a:cubicBezTo>
                      <a:cubicBezTo>
                        <a:pt x="129" y="254"/>
                        <a:pt x="132" y="249"/>
                        <a:pt x="133" y="252"/>
                      </a:cubicBezTo>
                      <a:cubicBezTo>
                        <a:pt x="135" y="255"/>
                        <a:pt x="132" y="254"/>
                        <a:pt x="135" y="255"/>
                      </a:cubicBezTo>
                      <a:cubicBezTo>
                        <a:pt x="137" y="257"/>
                        <a:pt x="143" y="255"/>
                        <a:pt x="143" y="255"/>
                      </a:cubicBezTo>
                      <a:cubicBezTo>
                        <a:pt x="143" y="255"/>
                        <a:pt x="153" y="255"/>
                        <a:pt x="154" y="254"/>
                      </a:cubicBezTo>
                      <a:cubicBezTo>
                        <a:pt x="155" y="253"/>
                        <a:pt x="155" y="252"/>
                        <a:pt x="156" y="252"/>
                      </a:cubicBezTo>
                      <a:cubicBezTo>
                        <a:pt x="158" y="252"/>
                        <a:pt x="159" y="255"/>
                        <a:pt x="159" y="255"/>
                      </a:cubicBezTo>
                      <a:cubicBezTo>
                        <a:pt x="154" y="258"/>
                        <a:pt x="154" y="258"/>
                        <a:pt x="154" y="258"/>
                      </a:cubicBezTo>
                      <a:cubicBezTo>
                        <a:pt x="149" y="262"/>
                        <a:pt x="149" y="262"/>
                        <a:pt x="149" y="262"/>
                      </a:cubicBezTo>
                      <a:cubicBezTo>
                        <a:pt x="149" y="262"/>
                        <a:pt x="146" y="262"/>
                        <a:pt x="148" y="263"/>
                      </a:cubicBezTo>
                      <a:cubicBezTo>
                        <a:pt x="150" y="264"/>
                        <a:pt x="151" y="264"/>
                        <a:pt x="154" y="264"/>
                      </a:cubicBezTo>
                      <a:cubicBezTo>
                        <a:pt x="156" y="265"/>
                        <a:pt x="161" y="269"/>
                        <a:pt x="163" y="266"/>
                      </a:cubicBezTo>
                      <a:cubicBezTo>
                        <a:pt x="164" y="264"/>
                        <a:pt x="164" y="263"/>
                        <a:pt x="165" y="262"/>
                      </a:cubicBezTo>
                      <a:cubicBezTo>
                        <a:pt x="166" y="260"/>
                        <a:pt x="166" y="258"/>
                        <a:pt x="168" y="258"/>
                      </a:cubicBezTo>
                      <a:cubicBezTo>
                        <a:pt x="171" y="258"/>
                        <a:pt x="173" y="259"/>
                        <a:pt x="173" y="259"/>
                      </a:cubicBezTo>
                      <a:cubicBezTo>
                        <a:pt x="171" y="263"/>
                        <a:pt x="171" y="263"/>
                        <a:pt x="171" y="263"/>
                      </a:cubicBezTo>
                      <a:cubicBezTo>
                        <a:pt x="171" y="263"/>
                        <a:pt x="175" y="263"/>
                        <a:pt x="177" y="263"/>
                      </a:cubicBezTo>
                      <a:cubicBezTo>
                        <a:pt x="178" y="263"/>
                        <a:pt x="179" y="265"/>
                        <a:pt x="181" y="263"/>
                      </a:cubicBezTo>
                      <a:cubicBezTo>
                        <a:pt x="183" y="261"/>
                        <a:pt x="183" y="261"/>
                        <a:pt x="186" y="260"/>
                      </a:cubicBezTo>
                      <a:cubicBezTo>
                        <a:pt x="188" y="260"/>
                        <a:pt x="191" y="259"/>
                        <a:pt x="192" y="259"/>
                      </a:cubicBezTo>
                      <a:cubicBezTo>
                        <a:pt x="193" y="260"/>
                        <a:pt x="195" y="260"/>
                        <a:pt x="196" y="260"/>
                      </a:cubicBezTo>
                      <a:cubicBezTo>
                        <a:pt x="197" y="260"/>
                        <a:pt x="202" y="264"/>
                        <a:pt x="203" y="263"/>
                      </a:cubicBezTo>
                      <a:cubicBezTo>
                        <a:pt x="204" y="262"/>
                        <a:pt x="210" y="263"/>
                        <a:pt x="210" y="263"/>
                      </a:cubicBezTo>
                      <a:cubicBezTo>
                        <a:pt x="210" y="263"/>
                        <a:pt x="194" y="277"/>
                        <a:pt x="160" y="278"/>
                      </a:cubicBezTo>
                      <a:cubicBezTo>
                        <a:pt x="160" y="278"/>
                        <a:pt x="236" y="282"/>
                        <a:pt x="279" y="207"/>
                      </a:cubicBezTo>
                      <a:cubicBezTo>
                        <a:pt x="322" y="133"/>
                        <a:pt x="292" y="37"/>
                        <a:pt x="194" y="4"/>
                      </a:cubicBezTo>
                      <a:cubicBezTo>
                        <a:pt x="194" y="4"/>
                        <a:pt x="267" y="31"/>
                        <a:pt x="287" y="102"/>
                      </a:cubicBezTo>
                      <a:cubicBezTo>
                        <a:pt x="286" y="103"/>
                        <a:pt x="286" y="103"/>
                        <a:pt x="286" y="103"/>
                      </a:cubicBezTo>
                      <a:cubicBezTo>
                        <a:pt x="284" y="101"/>
                        <a:pt x="284" y="102"/>
                        <a:pt x="283" y="99"/>
                      </a:cubicBezTo>
                      <a:cubicBezTo>
                        <a:pt x="281" y="95"/>
                        <a:pt x="282" y="96"/>
                        <a:pt x="281" y="94"/>
                      </a:cubicBezTo>
                      <a:cubicBezTo>
                        <a:pt x="280" y="91"/>
                        <a:pt x="280" y="93"/>
                        <a:pt x="278" y="91"/>
                      </a:cubicBezTo>
                      <a:cubicBezTo>
                        <a:pt x="277" y="88"/>
                        <a:pt x="276" y="89"/>
                        <a:pt x="275" y="87"/>
                      </a:cubicBezTo>
                      <a:cubicBezTo>
                        <a:pt x="274" y="86"/>
                        <a:pt x="272" y="82"/>
                        <a:pt x="271" y="81"/>
                      </a:cubicBezTo>
                      <a:cubicBezTo>
                        <a:pt x="270" y="79"/>
                        <a:pt x="267" y="79"/>
                        <a:pt x="266" y="79"/>
                      </a:cubicBezTo>
                      <a:cubicBezTo>
                        <a:pt x="265" y="78"/>
                        <a:pt x="265" y="77"/>
                        <a:pt x="265" y="78"/>
                      </a:cubicBezTo>
                      <a:cubicBezTo>
                        <a:pt x="264" y="80"/>
                        <a:pt x="267" y="82"/>
                        <a:pt x="267" y="82"/>
                      </a:cubicBezTo>
                      <a:cubicBezTo>
                        <a:pt x="267" y="88"/>
                        <a:pt x="267" y="88"/>
                        <a:pt x="267" y="88"/>
                      </a:cubicBezTo>
                      <a:cubicBezTo>
                        <a:pt x="267" y="88"/>
                        <a:pt x="269" y="93"/>
                        <a:pt x="269" y="94"/>
                      </a:cubicBezTo>
                      <a:cubicBezTo>
                        <a:pt x="269" y="95"/>
                        <a:pt x="267" y="99"/>
                        <a:pt x="267" y="99"/>
                      </a:cubicBezTo>
                      <a:cubicBezTo>
                        <a:pt x="267" y="99"/>
                        <a:pt x="266" y="103"/>
                        <a:pt x="265" y="103"/>
                      </a:cubicBezTo>
                      <a:cubicBezTo>
                        <a:pt x="264" y="104"/>
                        <a:pt x="256" y="105"/>
                        <a:pt x="256" y="105"/>
                      </a:cubicBezTo>
                      <a:cubicBezTo>
                        <a:pt x="256" y="105"/>
                        <a:pt x="254" y="103"/>
                        <a:pt x="253" y="101"/>
                      </a:cubicBezTo>
                      <a:cubicBezTo>
                        <a:pt x="251" y="98"/>
                        <a:pt x="247" y="98"/>
                        <a:pt x="246" y="97"/>
                      </a:cubicBezTo>
                      <a:cubicBezTo>
                        <a:pt x="246" y="96"/>
                        <a:pt x="247" y="94"/>
                        <a:pt x="245" y="91"/>
                      </a:cubicBezTo>
                      <a:cubicBezTo>
                        <a:pt x="243" y="88"/>
                        <a:pt x="245" y="89"/>
                        <a:pt x="243" y="87"/>
                      </a:cubicBezTo>
                      <a:cubicBezTo>
                        <a:pt x="240" y="84"/>
                        <a:pt x="240" y="84"/>
                        <a:pt x="240" y="84"/>
                      </a:cubicBezTo>
                      <a:cubicBezTo>
                        <a:pt x="240" y="84"/>
                        <a:pt x="234" y="82"/>
                        <a:pt x="236" y="86"/>
                      </a:cubicBezTo>
                      <a:cubicBezTo>
                        <a:pt x="238" y="89"/>
                        <a:pt x="236" y="93"/>
                        <a:pt x="238" y="93"/>
                      </a:cubicBezTo>
                      <a:cubicBezTo>
                        <a:pt x="239" y="93"/>
                        <a:pt x="240" y="92"/>
                        <a:pt x="242" y="95"/>
                      </a:cubicBezTo>
                      <a:cubicBezTo>
                        <a:pt x="243" y="98"/>
                        <a:pt x="243" y="99"/>
                        <a:pt x="244" y="100"/>
                      </a:cubicBezTo>
                      <a:cubicBezTo>
                        <a:pt x="245" y="101"/>
                        <a:pt x="245" y="105"/>
                        <a:pt x="247" y="106"/>
                      </a:cubicBezTo>
                      <a:cubicBezTo>
                        <a:pt x="248" y="106"/>
                        <a:pt x="252" y="106"/>
                        <a:pt x="251" y="107"/>
                      </a:cubicBezTo>
                      <a:cubicBezTo>
                        <a:pt x="251" y="109"/>
                        <a:pt x="249" y="111"/>
                        <a:pt x="251" y="112"/>
                      </a:cubicBezTo>
                      <a:cubicBezTo>
                        <a:pt x="254" y="113"/>
                        <a:pt x="254" y="114"/>
                        <a:pt x="255" y="113"/>
                      </a:cubicBezTo>
                      <a:cubicBezTo>
                        <a:pt x="257" y="113"/>
                        <a:pt x="256" y="114"/>
                        <a:pt x="258" y="113"/>
                      </a:cubicBezTo>
                      <a:cubicBezTo>
                        <a:pt x="261" y="112"/>
                        <a:pt x="263" y="112"/>
                        <a:pt x="263" y="112"/>
                      </a:cubicBezTo>
                      <a:cubicBezTo>
                        <a:pt x="263" y="112"/>
                        <a:pt x="266" y="114"/>
                        <a:pt x="266" y="115"/>
                      </a:cubicBezTo>
                      <a:cubicBezTo>
                        <a:pt x="266" y="116"/>
                        <a:pt x="265" y="122"/>
                        <a:pt x="265" y="122"/>
                      </a:cubicBezTo>
                      <a:cubicBezTo>
                        <a:pt x="262" y="127"/>
                        <a:pt x="262" y="127"/>
                        <a:pt x="262" y="127"/>
                      </a:cubicBezTo>
                      <a:cubicBezTo>
                        <a:pt x="262" y="127"/>
                        <a:pt x="262" y="137"/>
                        <a:pt x="261" y="137"/>
                      </a:cubicBezTo>
                      <a:cubicBezTo>
                        <a:pt x="259" y="137"/>
                        <a:pt x="257" y="141"/>
                        <a:pt x="256" y="142"/>
                      </a:cubicBezTo>
                      <a:cubicBezTo>
                        <a:pt x="255" y="143"/>
                        <a:pt x="255" y="149"/>
                        <a:pt x="255" y="149"/>
                      </a:cubicBezTo>
                      <a:cubicBezTo>
                        <a:pt x="252" y="153"/>
                        <a:pt x="252" y="153"/>
                        <a:pt x="252" y="153"/>
                      </a:cubicBezTo>
                      <a:cubicBezTo>
                        <a:pt x="252" y="153"/>
                        <a:pt x="252" y="158"/>
                        <a:pt x="252" y="159"/>
                      </a:cubicBezTo>
                      <a:cubicBezTo>
                        <a:pt x="252" y="160"/>
                        <a:pt x="253" y="165"/>
                        <a:pt x="252" y="168"/>
                      </a:cubicBezTo>
                      <a:cubicBezTo>
                        <a:pt x="252" y="171"/>
                        <a:pt x="248" y="173"/>
                        <a:pt x="248" y="173"/>
                      </a:cubicBezTo>
                      <a:cubicBezTo>
                        <a:pt x="248" y="173"/>
                        <a:pt x="253" y="178"/>
                        <a:pt x="250" y="179"/>
                      </a:cubicBezTo>
                      <a:cubicBezTo>
                        <a:pt x="248" y="179"/>
                        <a:pt x="245" y="183"/>
                        <a:pt x="244" y="184"/>
                      </a:cubicBezTo>
                      <a:cubicBezTo>
                        <a:pt x="244" y="185"/>
                        <a:pt x="244" y="187"/>
                        <a:pt x="242" y="187"/>
                      </a:cubicBezTo>
                      <a:cubicBezTo>
                        <a:pt x="241" y="188"/>
                        <a:pt x="238" y="188"/>
                        <a:pt x="238" y="189"/>
                      </a:cubicBezTo>
                      <a:cubicBezTo>
                        <a:pt x="238" y="190"/>
                        <a:pt x="238" y="194"/>
                        <a:pt x="238" y="194"/>
                      </a:cubicBezTo>
                      <a:cubicBezTo>
                        <a:pt x="233" y="202"/>
                        <a:pt x="233" y="202"/>
                        <a:pt x="233" y="202"/>
                      </a:cubicBezTo>
                      <a:cubicBezTo>
                        <a:pt x="226" y="207"/>
                        <a:pt x="226" y="207"/>
                        <a:pt x="226" y="207"/>
                      </a:cubicBezTo>
                      <a:cubicBezTo>
                        <a:pt x="226" y="207"/>
                        <a:pt x="227" y="210"/>
                        <a:pt x="225" y="211"/>
                      </a:cubicBezTo>
                      <a:cubicBezTo>
                        <a:pt x="223" y="211"/>
                        <a:pt x="217" y="214"/>
                        <a:pt x="216" y="215"/>
                      </a:cubicBezTo>
                      <a:cubicBezTo>
                        <a:pt x="215" y="216"/>
                        <a:pt x="210" y="218"/>
                        <a:pt x="208" y="218"/>
                      </a:cubicBezTo>
                      <a:cubicBezTo>
                        <a:pt x="206" y="218"/>
                        <a:pt x="209" y="223"/>
                        <a:pt x="206" y="218"/>
                      </a:cubicBezTo>
                      <a:cubicBezTo>
                        <a:pt x="204" y="213"/>
                        <a:pt x="206" y="216"/>
                        <a:pt x="203" y="211"/>
                      </a:cubicBezTo>
                      <a:cubicBezTo>
                        <a:pt x="201" y="206"/>
                        <a:pt x="201" y="210"/>
                        <a:pt x="201" y="206"/>
                      </a:cubicBezTo>
                      <a:cubicBezTo>
                        <a:pt x="201" y="202"/>
                        <a:pt x="201" y="206"/>
                        <a:pt x="201" y="202"/>
                      </a:cubicBezTo>
                      <a:cubicBezTo>
                        <a:pt x="201" y="198"/>
                        <a:pt x="202" y="201"/>
                        <a:pt x="200" y="197"/>
                      </a:cubicBezTo>
                      <a:cubicBezTo>
                        <a:pt x="198" y="192"/>
                        <a:pt x="199" y="194"/>
                        <a:pt x="196" y="191"/>
                      </a:cubicBezTo>
                      <a:cubicBezTo>
                        <a:pt x="193" y="188"/>
                        <a:pt x="191" y="191"/>
                        <a:pt x="193" y="187"/>
                      </a:cubicBezTo>
                      <a:cubicBezTo>
                        <a:pt x="195" y="183"/>
                        <a:pt x="194" y="187"/>
                        <a:pt x="195" y="183"/>
                      </a:cubicBezTo>
                      <a:cubicBezTo>
                        <a:pt x="196" y="178"/>
                        <a:pt x="194" y="178"/>
                        <a:pt x="197" y="176"/>
                      </a:cubicBezTo>
                      <a:cubicBezTo>
                        <a:pt x="200" y="174"/>
                        <a:pt x="202" y="173"/>
                        <a:pt x="201" y="171"/>
                      </a:cubicBezTo>
                      <a:cubicBezTo>
                        <a:pt x="201" y="168"/>
                        <a:pt x="201" y="167"/>
                        <a:pt x="201" y="165"/>
                      </a:cubicBezTo>
                      <a:cubicBezTo>
                        <a:pt x="200" y="164"/>
                        <a:pt x="197" y="161"/>
                        <a:pt x="197" y="160"/>
                      </a:cubicBezTo>
                      <a:cubicBezTo>
                        <a:pt x="197" y="159"/>
                        <a:pt x="197" y="160"/>
                        <a:pt x="195" y="157"/>
                      </a:cubicBezTo>
                      <a:cubicBezTo>
                        <a:pt x="193" y="154"/>
                        <a:pt x="191" y="152"/>
                        <a:pt x="191" y="152"/>
                      </a:cubicBezTo>
                      <a:cubicBezTo>
                        <a:pt x="191" y="152"/>
                        <a:pt x="191" y="145"/>
                        <a:pt x="191" y="143"/>
                      </a:cubicBezTo>
                      <a:cubicBezTo>
                        <a:pt x="191" y="140"/>
                        <a:pt x="190" y="144"/>
                        <a:pt x="191" y="140"/>
                      </a:cubicBezTo>
                      <a:cubicBezTo>
                        <a:pt x="192" y="136"/>
                        <a:pt x="192" y="133"/>
                        <a:pt x="192" y="133"/>
                      </a:cubicBezTo>
                      <a:cubicBezTo>
                        <a:pt x="192" y="133"/>
                        <a:pt x="187" y="130"/>
                        <a:pt x="185" y="130"/>
                      </a:cubicBezTo>
                      <a:cubicBezTo>
                        <a:pt x="183" y="131"/>
                        <a:pt x="183" y="134"/>
                        <a:pt x="180" y="131"/>
                      </a:cubicBezTo>
                      <a:cubicBezTo>
                        <a:pt x="178" y="129"/>
                        <a:pt x="178" y="127"/>
                        <a:pt x="177" y="127"/>
                      </a:cubicBezTo>
                      <a:cubicBezTo>
                        <a:pt x="176" y="126"/>
                        <a:pt x="174" y="126"/>
                        <a:pt x="173" y="127"/>
                      </a:cubicBezTo>
                      <a:cubicBezTo>
                        <a:pt x="171" y="128"/>
                        <a:pt x="167" y="128"/>
                        <a:pt x="164" y="130"/>
                      </a:cubicBezTo>
                      <a:cubicBezTo>
                        <a:pt x="161" y="131"/>
                        <a:pt x="160" y="131"/>
                        <a:pt x="157" y="131"/>
                      </a:cubicBezTo>
                      <a:cubicBezTo>
                        <a:pt x="153" y="131"/>
                        <a:pt x="148" y="132"/>
                        <a:pt x="145" y="130"/>
                      </a:cubicBezTo>
                      <a:cubicBezTo>
                        <a:pt x="142" y="129"/>
                        <a:pt x="142" y="131"/>
                        <a:pt x="140" y="128"/>
                      </a:cubicBezTo>
                      <a:cubicBezTo>
                        <a:pt x="139" y="124"/>
                        <a:pt x="140" y="125"/>
                        <a:pt x="137" y="123"/>
                      </a:cubicBezTo>
                      <a:cubicBezTo>
                        <a:pt x="135" y="122"/>
                        <a:pt x="134" y="123"/>
                        <a:pt x="134" y="120"/>
                      </a:cubicBezTo>
                      <a:cubicBezTo>
                        <a:pt x="133" y="117"/>
                        <a:pt x="135" y="118"/>
                        <a:pt x="133" y="115"/>
                      </a:cubicBezTo>
                      <a:cubicBezTo>
                        <a:pt x="130" y="112"/>
                        <a:pt x="134" y="116"/>
                        <a:pt x="130" y="112"/>
                      </a:cubicBezTo>
                      <a:cubicBezTo>
                        <a:pt x="127" y="108"/>
                        <a:pt x="125" y="112"/>
                        <a:pt x="127" y="108"/>
                      </a:cubicBezTo>
                      <a:cubicBezTo>
                        <a:pt x="128" y="105"/>
                        <a:pt x="129" y="107"/>
                        <a:pt x="129" y="103"/>
                      </a:cubicBezTo>
                      <a:cubicBezTo>
                        <a:pt x="129" y="99"/>
                        <a:pt x="135" y="105"/>
                        <a:pt x="131" y="97"/>
                      </a:cubicBezTo>
                      <a:cubicBezTo>
                        <a:pt x="128" y="89"/>
                        <a:pt x="127" y="91"/>
                        <a:pt x="130" y="85"/>
                      </a:cubicBezTo>
                      <a:cubicBezTo>
                        <a:pt x="134" y="79"/>
                        <a:pt x="138" y="77"/>
                        <a:pt x="138" y="76"/>
                      </a:cubicBezTo>
                      <a:cubicBezTo>
                        <a:pt x="139" y="74"/>
                        <a:pt x="140" y="71"/>
                        <a:pt x="142" y="70"/>
                      </a:cubicBezTo>
                      <a:cubicBezTo>
                        <a:pt x="143" y="69"/>
                        <a:pt x="142" y="68"/>
                        <a:pt x="145" y="68"/>
                      </a:cubicBezTo>
                      <a:cubicBezTo>
                        <a:pt x="148" y="69"/>
                        <a:pt x="151" y="67"/>
                        <a:pt x="153" y="65"/>
                      </a:cubicBezTo>
                      <a:cubicBezTo>
                        <a:pt x="155" y="63"/>
                        <a:pt x="158" y="61"/>
                        <a:pt x="159" y="60"/>
                      </a:cubicBezTo>
                      <a:cubicBezTo>
                        <a:pt x="160" y="60"/>
                        <a:pt x="160" y="61"/>
                        <a:pt x="163" y="60"/>
                      </a:cubicBezTo>
                      <a:cubicBezTo>
                        <a:pt x="166" y="59"/>
                        <a:pt x="166" y="59"/>
                        <a:pt x="168" y="59"/>
                      </a:cubicBezTo>
                      <a:cubicBezTo>
                        <a:pt x="170" y="59"/>
                        <a:pt x="166" y="60"/>
                        <a:pt x="172" y="59"/>
                      </a:cubicBezTo>
                      <a:cubicBezTo>
                        <a:pt x="178" y="58"/>
                        <a:pt x="176" y="58"/>
                        <a:pt x="178" y="58"/>
                      </a:cubicBezTo>
                      <a:cubicBezTo>
                        <a:pt x="179" y="58"/>
                        <a:pt x="178" y="58"/>
                        <a:pt x="180" y="58"/>
                      </a:cubicBezTo>
                      <a:cubicBezTo>
                        <a:pt x="183" y="59"/>
                        <a:pt x="182" y="54"/>
                        <a:pt x="183" y="59"/>
                      </a:cubicBezTo>
                      <a:cubicBezTo>
                        <a:pt x="183" y="63"/>
                        <a:pt x="181" y="66"/>
                        <a:pt x="185" y="66"/>
                      </a:cubicBezTo>
                      <a:cubicBezTo>
                        <a:pt x="189" y="66"/>
                        <a:pt x="185" y="66"/>
                        <a:pt x="189" y="66"/>
                      </a:cubicBezTo>
                      <a:cubicBezTo>
                        <a:pt x="193" y="66"/>
                        <a:pt x="192" y="67"/>
                        <a:pt x="194" y="68"/>
                      </a:cubicBezTo>
                      <a:cubicBezTo>
                        <a:pt x="196" y="69"/>
                        <a:pt x="197" y="70"/>
                        <a:pt x="200" y="70"/>
                      </a:cubicBezTo>
                      <a:cubicBezTo>
                        <a:pt x="202" y="70"/>
                        <a:pt x="198" y="75"/>
                        <a:pt x="202" y="70"/>
                      </a:cubicBezTo>
                      <a:cubicBezTo>
                        <a:pt x="207" y="66"/>
                        <a:pt x="199" y="65"/>
                        <a:pt x="207" y="66"/>
                      </a:cubicBezTo>
                      <a:cubicBezTo>
                        <a:pt x="214" y="67"/>
                        <a:pt x="215" y="68"/>
                        <a:pt x="217" y="68"/>
                      </a:cubicBezTo>
                      <a:cubicBezTo>
                        <a:pt x="218" y="67"/>
                        <a:pt x="218" y="68"/>
                        <a:pt x="221" y="67"/>
                      </a:cubicBezTo>
                      <a:cubicBezTo>
                        <a:pt x="225" y="65"/>
                        <a:pt x="225" y="65"/>
                        <a:pt x="226" y="66"/>
                      </a:cubicBezTo>
                      <a:cubicBezTo>
                        <a:pt x="228" y="66"/>
                        <a:pt x="228" y="69"/>
                        <a:pt x="229" y="66"/>
                      </a:cubicBezTo>
                      <a:cubicBezTo>
                        <a:pt x="230" y="63"/>
                        <a:pt x="233" y="64"/>
                        <a:pt x="229" y="62"/>
                      </a:cubicBezTo>
                      <a:cubicBezTo>
                        <a:pt x="225" y="61"/>
                        <a:pt x="224" y="63"/>
                        <a:pt x="223" y="60"/>
                      </a:cubicBezTo>
                      <a:cubicBezTo>
                        <a:pt x="222" y="58"/>
                        <a:pt x="226" y="58"/>
                        <a:pt x="222" y="58"/>
                      </a:cubicBezTo>
                      <a:cubicBezTo>
                        <a:pt x="219" y="57"/>
                        <a:pt x="219" y="57"/>
                        <a:pt x="216" y="56"/>
                      </a:cubicBezTo>
                      <a:cubicBezTo>
                        <a:pt x="213" y="55"/>
                        <a:pt x="210" y="59"/>
                        <a:pt x="209" y="56"/>
                      </a:cubicBezTo>
                      <a:cubicBezTo>
                        <a:pt x="208" y="53"/>
                        <a:pt x="203" y="58"/>
                        <a:pt x="208" y="53"/>
                      </a:cubicBezTo>
                      <a:cubicBezTo>
                        <a:pt x="214" y="48"/>
                        <a:pt x="212" y="46"/>
                        <a:pt x="215" y="47"/>
                      </a:cubicBezTo>
                      <a:cubicBezTo>
                        <a:pt x="219" y="48"/>
                        <a:pt x="218" y="51"/>
                        <a:pt x="220" y="49"/>
                      </a:cubicBezTo>
                      <a:cubicBezTo>
                        <a:pt x="222" y="47"/>
                        <a:pt x="227" y="46"/>
                        <a:pt x="222" y="43"/>
                      </a:cubicBezTo>
                      <a:cubicBezTo>
                        <a:pt x="218" y="40"/>
                        <a:pt x="221" y="41"/>
                        <a:pt x="217" y="40"/>
                      </a:cubicBezTo>
                      <a:cubicBezTo>
                        <a:pt x="213" y="38"/>
                        <a:pt x="209" y="47"/>
                        <a:pt x="207" y="46"/>
                      </a:cubicBezTo>
                      <a:cubicBezTo>
                        <a:pt x="205" y="44"/>
                        <a:pt x="204" y="43"/>
                        <a:pt x="202" y="44"/>
                      </a:cubicBezTo>
                      <a:cubicBezTo>
                        <a:pt x="201" y="45"/>
                        <a:pt x="201" y="48"/>
                        <a:pt x="201" y="51"/>
                      </a:cubicBezTo>
                      <a:cubicBezTo>
                        <a:pt x="201" y="54"/>
                        <a:pt x="203" y="54"/>
                        <a:pt x="199" y="52"/>
                      </a:cubicBezTo>
                      <a:cubicBezTo>
                        <a:pt x="195" y="50"/>
                        <a:pt x="203" y="51"/>
                        <a:pt x="194" y="48"/>
                      </a:cubicBezTo>
                      <a:cubicBezTo>
                        <a:pt x="184" y="44"/>
                        <a:pt x="181" y="45"/>
                        <a:pt x="180" y="46"/>
                      </a:cubicBezTo>
                      <a:cubicBezTo>
                        <a:pt x="179" y="48"/>
                        <a:pt x="177" y="47"/>
                        <a:pt x="176" y="48"/>
                      </a:cubicBezTo>
                      <a:cubicBezTo>
                        <a:pt x="175" y="49"/>
                        <a:pt x="179" y="52"/>
                        <a:pt x="175" y="49"/>
                      </a:cubicBezTo>
                      <a:cubicBezTo>
                        <a:pt x="171" y="47"/>
                        <a:pt x="167" y="51"/>
                        <a:pt x="167" y="51"/>
                      </a:cubicBezTo>
                      <a:cubicBezTo>
                        <a:pt x="167" y="51"/>
                        <a:pt x="165" y="50"/>
                        <a:pt x="164" y="51"/>
                      </a:cubicBezTo>
                      <a:cubicBezTo>
                        <a:pt x="162" y="53"/>
                        <a:pt x="159" y="54"/>
                        <a:pt x="157" y="53"/>
                      </a:cubicBezTo>
                      <a:cubicBezTo>
                        <a:pt x="155" y="52"/>
                        <a:pt x="151" y="54"/>
                        <a:pt x="154" y="49"/>
                      </a:cubicBezTo>
                      <a:cubicBezTo>
                        <a:pt x="158" y="44"/>
                        <a:pt x="155" y="47"/>
                        <a:pt x="161" y="45"/>
                      </a:cubicBezTo>
                      <a:cubicBezTo>
                        <a:pt x="166" y="42"/>
                        <a:pt x="175" y="42"/>
                        <a:pt x="167" y="40"/>
                      </a:cubicBezTo>
                      <a:cubicBezTo>
                        <a:pt x="160" y="39"/>
                        <a:pt x="171" y="39"/>
                        <a:pt x="162" y="34"/>
                      </a:cubicBezTo>
                      <a:cubicBezTo>
                        <a:pt x="152" y="30"/>
                        <a:pt x="152" y="36"/>
                        <a:pt x="152" y="30"/>
                      </a:cubicBezTo>
                      <a:cubicBezTo>
                        <a:pt x="153" y="23"/>
                        <a:pt x="152" y="23"/>
                        <a:pt x="150" y="23"/>
                      </a:cubicBezTo>
                      <a:cubicBezTo>
                        <a:pt x="148" y="24"/>
                        <a:pt x="142" y="25"/>
                        <a:pt x="139" y="25"/>
                      </a:cubicBezTo>
                      <a:cubicBezTo>
                        <a:pt x="137" y="26"/>
                        <a:pt x="140" y="28"/>
                        <a:pt x="136" y="25"/>
                      </a:cubicBezTo>
                      <a:cubicBezTo>
                        <a:pt x="131" y="22"/>
                        <a:pt x="130" y="26"/>
                        <a:pt x="131" y="22"/>
                      </a:cubicBezTo>
                      <a:cubicBezTo>
                        <a:pt x="133" y="19"/>
                        <a:pt x="133" y="18"/>
                        <a:pt x="136" y="16"/>
                      </a:cubicBezTo>
                      <a:cubicBezTo>
                        <a:pt x="138" y="13"/>
                        <a:pt x="138" y="5"/>
                        <a:pt x="144" y="8"/>
                      </a:cubicBezTo>
                      <a:cubicBezTo>
                        <a:pt x="151" y="11"/>
                        <a:pt x="148" y="10"/>
                        <a:pt x="154" y="11"/>
                      </a:cubicBezTo>
                      <a:cubicBezTo>
                        <a:pt x="159" y="11"/>
                        <a:pt x="161" y="10"/>
                        <a:pt x="161" y="9"/>
                      </a:cubicBezTo>
                      <a:cubicBezTo>
                        <a:pt x="161" y="8"/>
                        <a:pt x="155" y="5"/>
                        <a:pt x="155" y="5"/>
                      </a:cubicBezTo>
                      <a:cubicBezTo>
                        <a:pt x="155" y="5"/>
                        <a:pt x="153" y="6"/>
                        <a:pt x="154" y="5"/>
                      </a:cubicBezTo>
                      <a:cubicBezTo>
                        <a:pt x="155" y="4"/>
                        <a:pt x="156" y="2"/>
                        <a:pt x="156" y="2"/>
                      </a:cubicBezTo>
                      <a:cubicBezTo>
                        <a:pt x="154" y="0"/>
                        <a:pt x="154" y="0"/>
                        <a:pt x="154" y="0"/>
                      </a:cubicBezTo>
                      <a:cubicBezTo>
                        <a:pt x="154" y="0"/>
                        <a:pt x="136" y="0"/>
                        <a:pt x="131" y="1"/>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2" name="Group 191"/>
            <p:cNvGrpSpPr/>
            <p:nvPr/>
          </p:nvGrpSpPr>
          <p:grpSpPr>
            <a:xfrm rot="2599983">
              <a:off x="4920582" y="2435710"/>
              <a:ext cx="447261" cy="523210"/>
              <a:chOff x="4859210" y="1630618"/>
              <a:chExt cx="507337" cy="593487"/>
            </a:xfrm>
          </p:grpSpPr>
          <p:grpSp>
            <p:nvGrpSpPr>
              <p:cNvPr id="193" name="Group 140"/>
              <p:cNvGrpSpPr/>
              <p:nvPr/>
            </p:nvGrpSpPr>
            <p:grpSpPr>
              <a:xfrm rot="2327168">
                <a:off x="4859210" y="1630618"/>
                <a:ext cx="507337" cy="593487"/>
                <a:chOff x="4468813" y="1739900"/>
                <a:chExt cx="588963" cy="688975"/>
              </a:xfrm>
              <a:solidFill>
                <a:schemeClr val="accent2"/>
              </a:solidFill>
            </p:grpSpPr>
            <p:sp>
              <p:nvSpPr>
                <p:cNvPr id="200" name="Oval 30"/>
                <p:cNvSpPr>
                  <a:spLocks noChangeArrowheads="1"/>
                </p:cNvSpPr>
                <p:nvPr/>
              </p:nvSpPr>
              <p:spPr bwMode="auto">
                <a:xfrm>
                  <a:off x="4468813" y="1739900"/>
                  <a:ext cx="588963" cy="588963"/>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31"/>
                <p:cNvSpPr/>
                <p:nvPr/>
              </p:nvSpPr>
              <p:spPr bwMode="auto">
                <a:xfrm>
                  <a:off x="4618038" y="2289175"/>
                  <a:ext cx="150813" cy="139700"/>
                </a:xfrm>
                <a:custGeom>
                  <a:avLst/>
                  <a:gdLst/>
                  <a:ahLst/>
                  <a:cxnLst>
                    <a:cxn ang="0">
                      <a:pos x="0" y="0"/>
                    </a:cxn>
                    <a:cxn ang="0">
                      <a:pos x="8" y="88"/>
                    </a:cxn>
                    <a:cxn ang="0">
                      <a:pos x="95" y="15"/>
                    </a:cxn>
                    <a:cxn ang="0">
                      <a:pos x="0" y="0"/>
                    </a:cxn>
                  </a:cxnLst>
                  <a:rect l="0" t="0" r="r" b="b"/>
                  <a:pathLst>
                    <a:path w="95" h="88">
                      <a:moveTo>
                        <a:pt x="0" y="0"/>
                      </a:moveTo>
                      <a:lnTo>
                        <a:pt x="8" y="88"/>
                      </a:lnTo>
                      <a:lnTo>
                        <a:pt x="95" y="15"/>
                      </a:lnTo>
                      <a:lnTo>
                        <a:pt x="0" y="0"/>
                      </a:ln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4" name="Group 139"/>
              <p:cNvGrpSpPr/>
              <p:nvPr/>
            </p:nvGrpSpPr>
            <p:grpSpPr>
              <a:xfrm>
                <a:off x="4952287" y="1709298"/>
                <a:ext cx="377425" cy="376058"/>
                <a:chOff x="4530725" y="1808163"/>
                <a:chExt cx="438150" cy="436563"/>
              </a:xfrm>
            </p:grpSpPr>
            <p:sp>
              <p:nvSpPr>
                <p:cNvPr id="195" name="Freeform 65"/>
                <p:cNvSpPr>
                  <a:spLocks noEditPoints="1"/>
                </p:cNvSpPr>
                <p:nvPr/>
              </p:nvSpPr>
              <p:spPr bwMode="auto">
                <a:xfrm>
                  <a:off x="4668838" y="1808163"/>
                  <a:ext cx="160338" cy="436563"/>
                </a:xfrm>
                <a:custGeom>
                  <a:avLst/>
                  <a:gdLst/>
                  <a:ahLst/>
                  <a:cxnLst>
                    <a:cxn ang="0">
                      <a:pos x="64" y="0"/>
                    </a:cxn>
                    <a:cxn ang="0">
                      <a:pos x="0" y="172"/>
                    </a:cxn>
                    <a:cxn ang="0">
                      <a:pos x="64" y="345"/>
                    </a:cxn>
                    <a:cxn ang="0">
                      <a:pos x="127" y="172"/>
                    </a:cxn>
                    <a:cxn ang="0">
                      <a:pos x="64" y="0"/>
                    </a:cxn>
                    <a:cxn ang="0">
                      <a:pos x="64" y="317"/>
                    </a:cxn>
                    <a:cxn ang="0">
                      <a:pos x="10" y="172"/>
                    </a:cxn>
                    <a:cxn ang="0">
                      <a:pos x="64" y="28"/>
                    </a:cxn>
                    <a:cxn ang="0">
                      <a:pos x="117" y="172"/>
                    </a:cxn>
                    <a:cxn ang="0">
                      <a:pos x="64" y="317"/>
                    </a:cxn>
                  </a:cxnLst>
                  <a:rect l="0" t="0" r="r" b="b"/>
                  <a:pathLst>
                    <a:path w="127" h="345">
                      <a:moveTo>
                        <a:pt x="64" y="0"/>
                      </a:moveTo>
                      <a:cubicBezTo>
                        <a:pt x="29" y="0"/>
                        <a:pt x="0" y="77"/>
                        <a:pt x="0" y="172"/>
                      </a:cubicBezTo>
                      <a:cubicBezTo>
                        <a:pt x="0" y="268"/>
                        <a:pt x="29" y="345"/>
                        <a:pt x="64" y="345"/>
                      </a:cubicBezTo>
                      <a:cubicBezTo>
                        <a:pt x="99" y="345"/>
                        <a:pt x="127" y="268"/>
                        <a:pt x="127" y="172"/>
                      </a:cubicBezTo>
                      <a:cubicBezTo>
                        <a:pt x="127" y="77"/>
                        <a:pt x="99" y="0"/>
                        <a:pt x="64" y="0"/>
                      </a:cubicBezTo>
                      <a:close/>
                      <a:moveTo>
                        <a:pt x="64" y="317"/>
                      </a:moveTo>
                      <a:cubicBezTo>
                        <a:pt x="34" y="317"/>
                        <a:pt x="10" y="252"/>
                        <a:pt x="10" y="172"/>
                      </a:cubicBezTo>
                      <a:cubicBezTo>
                        <a:pt x="10" y="92"/>
                        <a:pt x="34" y="28"/>
                        <a:pt x="64" y="28"/>
                      </a:cubicBezTo>
                      <a:cubicBezTo>
                        <a:pt x="93" y="28"/>
                        <a:pt x="117" y="92"/>
                        <a:pt x="117" y="172"/>
                      </a:cubicBezTo>
                      <a:cubicBezTo>
                        <a:pt x="117" y="252"/>
                        <a:pt x="93" y="317"/>
                        <a:pt x="64" y="317"/>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66"/>
                <p:cNvSpPr>
                  <a:spLocks noEditPoints="1"/>
                </p:cNvSpPr>
                <p:nvPr/>
              </p:nvSpPr>
              <p:spPr bwMode="auto">
                <a:xfrm>
                  <a:off x="4530725" y="1946275"/>
                  <a:ext cx="438150" cy="160338"/>
                </a:xfrm>
                <a:custGeom>
                  <a:avLst/>
                  <a:gdLst/>
                  <a:ahLst/>
                  <a:cxnLst>
                    <a:cxn ang="0">
                      <a:pos x="346" y="63"/>
                    </a:cxn>
                    <a:cxn ang="0">
                      <a:pos x="173" y="0"/>
                    </a:cxn>
                    <a:cxn ang="0">
                      <a:pos x="0" y="63"/>
                    </a:cxn>
                    <a:cxn ang="0">
                      <a:pos x="173" y="127"/>
                    </a:cxn>
                    <a:cxn ang="0">
                      <a:pos x="346" y="63"/>
                    </a:cxn>
                    <a:cxn ang="0">
                      <a:pos x="28" y="63"/>
                    </a:cxn>
                    <a:cxn ang="0">
                      <a:pos x="173" y="10"/>
                    </a:cxn>
                    <a:cxn ang="0">
                      <a:pos x="317" y="63"/>
                    </a:cxn>
                    <a:cxn ang="0">
                      <a:pos x="173" y="117"/>
                    </a:cxn>
                    <a:cxn ang="0">
                      <a:pos x="28" y="63"/>
                    </a:cxn>
                  </a:cxnLst>
                  <a:rect l="0" t="0" r="r" b="b"/>
                  <a:pathLst>
                    <a:path w="346" h="127">
                      <a:moveTo>
                        <a:pt x="346" y="63"/>
                      </a:moveTo>
                      <a:cubicBezTo>
                        <a:pt x="346" y="28"/>
                        <a:pt x="268" y="0"/>
                        <a:pt x="173" y="0"/>
                      </a:cubicBezTo>
                      <a:cubicBezTo>
                        <a:pt x="77" y="0"/>
                        <a:pt x="0" y="28"/>
                        <a:pt x="0" y="63"/>
                      </a:cubicBezTo>
                      <a:cubicBezTo>
                        <a:pt x="0" y="99"/>
                        <a:pt x="77" y="127"/>
                        <a:pt x="173" y="127"/>
                      </a:cubicBezTo>
                      <a:cubicBezTo>
                        <a:pt x="268" y="127"/>
                        <a:pt x="346" y="99"/>
                        <a:pt x="346" y="63"/>
                      </a:cubicBezTo>
                      <a:close/>
                      <a:moveTo>
                        <a:pt x="28" y="63"/>
                      </a:moveTo>
                      <a:cubicBezTo>
                        <a:pt x="28" y="34"/>
                        <a:pt x="93" y="10"/>
                        <a:pt x="173" y="10"/>
                      </a:cubicBezTo>
                      <a:cubicBezTo>
                        <a:pt x="253" y="10"/>
                        <a:pt x="317" y="34"/>
                        <a:pt x="317" y="63"/>
                      </a:cubicBezTo>
                      <a:cubicBezTo>
                        <a:pt x="317" y="93"/>
                        <a:pt x="253" y="117"/>
                        <a:pt x="173" y="117"/>
                      </a:cubicBezTo>
                      <a:cubicBezTo>
                        <a:pt x="93" y="117"/>
                        <a:pt x="28" y="93"/>
                        <a:pt x="28" y="63"/>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67"/>
                <p:cNvSpPr>
                  <a:spLocks noEditPoints="1"/>
                </p:cNvSpPr>
                <p:nvPr/>
              </p:nvSpPr>
              <p:spPr bwMode="auto">
                <a:xfrm>
                  <a:off x="4562475" y="1839913"/>
                  <a:ext cx="373063" cy="373063"/>
                </a:xfrm>
                <a:custGeom>
                  <a:avLst/>
                  <a:gdLst/>
                  <a:ahLst/>
                  <a:cxnLst>
                    <a:cxn ang="0">
                      <a:pos x="269" y="25"/>
                    </a:cxn>
                    <a:cxn ang="0">
                      <a:pos x="102" y="102"/>
                    </a:cxn>
                    <a:cxn ang="0">
                      <a:pos x="25" y="270"/>
                    </a:cxn>
                    <a:cxn ang="0">
                      <a:pos x="192" y="192"/>
                    </a:cxn>
                    <a:cxn ang="0">
                      <a:pos x="269" y="25"/>
                    </a:cxn>
                    <a:cxn ang="0">
                      <a:pos x="44" y="250"/>
                    </a:cxn>
                    <a:cxn ang="0">
                      <a:pos x="109" y="110"/>
                    </a:cxn>
                    <a:cxn ang="0">
                      <a:pos x="249" y="45"/>
                    </a:cxn>
                    <a:cxn ang="0">
                      <a:pos x="184" y="185"/>
                    </a:cxn>
                    <a:cxn ang="0">
                      <a:pos x="44" y="250"/>
                    </a:cxn>
                  </a:cxnLst>
                  <a:rect l="0" t="0" r="r" b="b"/>
                  <a:pathLst>
                    <a:path w="294" h="294">
                      <a:moveTo>
                        <a:pt x="269" y="25"/>
                      </a:moveTo>
                      <a:cubicBezTo>
                        <a:pt x="244" y="0"/>
                        <a:pt x="169" y="35"/>
                        <a:pt x="102" y="102"/>
                      </a:cubicBezTo>
                      <a:cubicBezTo>
                        <a:pt x="34" y="170"/>
                        <a:pt x="0" y="245"/>
                        <a:pt x="25" y="270"/>
                      </a:cubicBezTo>
                      <a:cubicBezTo>
                        <a:pt x="49" y="294"/>
                        <a:pt x="124" y="260"/>
                        <a:pt x="192" y="192"/>
                      </a:cubicBezTo>
                      <a:cubicBezTo>
                        <a:pt x="259" y="125"/>
                        <a:pt x="294" y="50"/>
                        <a:pt x="269" y="25"/>
                      </a:cubicBezTo>
                      <a:close/>
                      <a:moveTo>
                        <a:pt x="44" y="250"/>
                      </a:moveTo>
                      <a:cubicBezTo>
                        <a:pt x="24" y="229"/>
                        <a:pt x="53" y="166"/>
                        <a:pt x="109" y="110"/>
                      </a:cubicBezTo>
                      <a:cubicBezTo>
                        <a:pt x="166" y="53"/>
                        <a:pt x="228" y="24"/>
                        <a:pt x="249" y="45"/>
                      </a:cubicBezTo>
                      <a:cubicBezTo>
                        <a:pt x="270" y="66"/>
                        <a:pt x="241" y="129"/>
                        <a:pt x="184" y="185"/>
                      </a:cubicBezTo>
                      <a:cubicBezTo>
                        <a:pt x="128" y="242"/>
                        <a:pt x="65" y="271"/>
                        <a:pt x="44" y="250"/>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68"/>
                <p:cNvSpPr>
                  <a:spLocks noEditPoints="1"/>
                </p:cNvSpPr>
                <p:nvPr/>
              </p:nvSpPr>
              <p:spPr bwMode="auto">
                <a:xfrm>
                  <a:off x="4562475" y="1839913"/>
                  <a:ext cx="373063" cy="373063"/>
                </a:xfrm>
                <a:custGeom>
                  <a:avLst/>
                  <a:gdLst/>
                  <a:ahLst/>
                  <a:cxnLst>
                    <a:cxn ang="0">
                      <a:pos x="269" y="270"/>
                    </a:cxn>
                    <a:cxn ang="0">
                      <a:pos x="192" y="102"/>
                    </a:cxn>
                    <a:cxn ang="0">
                      <a:pos x="25" y="25"/>
                    </a:cxn>
                    <a:cxn ang="0">
                      <a:pos x="102" y="192"/>
                    </a:cxn>
                    <a:cxn ang="0">
                      <a:pos x="269" y="270"/>
                    </a:cxn>
                    <a:cxn ang="0">
                      <a:pos x="44" y="45"/>
                    </a:cxn>
                    <a:cxn ang="0">
                      <a:pos x="184" y="110"/>
                    </a:cxn>
                    <a:cxn ang="0">
                      <a:pos x="249" y="250"/>
                    </a:cxn>
                    <a:cxn ang="0">
                      <a:pos x="109" y="185"/>
                    </a:cxn>
                    <a:cxn ang="0">
                      <a:pos x="44" y="45"/>
                    </a:cxn>
                  </a:cxnLst>
                  <a:rect l="0" t="0" r="r" b="b"/>
                  <a:pathLst>
                    <a:path w="294" h="294">
                      <a:moveTo>
                        <a:pt x="269" y="270"/>
                      </a:moveTo>
                      <a:cubicBezTo>
                        <a:pt x="294" y="245"/>
                        <a:pt x="259" y="170"/>
                        <a:pt x="192" y="102"/>
                      </a:cubicBezTo>
                      <a:cubicBezTo>
                        <a:pt x="124" y="35"/>
                        <a:pt x="49" y="0"/>
                        <a:pt x="25" y="25"/>
                      </a:cubicBezTo>
                      <a:cubicBezTo>
                        <a:pt x="0" y="50"/>
                        <a:pt x="34" y="125"/>
                        <a:pt x="102" y="192"/>
                      </a:cubicBezTo>
                      <a:cubicBezTo>
                        <a:pt x="169" y="260"/>
                        <a:pt x="244" y="294"/>
                        <a:pt x="269" y="270"/>
                      </a:cubicBezTo>
                      <a:close/>
                      <a:moveTo>
                        <a:pt x="44" y="45"/>
                      </a:moveTo>
                      <a:cubicBezTo>
                        <a:pt x="65" y="24"/>
                        <a:pt x="128" y="53"/>
                        <a:pt x="184" y="110"/>
                      </a:cubicBezTo>
                      <a:cubicBezTo>
                        <a:pt x="241" y="166"/>
                        <a:pt x="270" y="229"/>
                        <a:pt x="249" y="250"/>
                      </a:cubicBezTo>
                      <a:cubicBezTo>
                        <a:pt x="228" y="271"/>
                        <a:pt x="166" y="242"/>
                        <a:pt x="109" y="185"/>
                      </a:cubicBezTo>
                      <a:cubicBezTo>
                        <a:pt x="53" y="129"/>
                        <a:pt x="24" y="66"/>
                        <a:pt x="44" y="45"/>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99" name="Oval 69"/>
                <p:cNvSpPr>
                  <a:spLocks noChangeArrowheads="1"/>
                </p:cNvSpPr>
                <p:nvPr/>
              </p:nvSpPr>
              <p:spPr bwMode="auto">
                <a:xfrm>
                  <a:off x="4714875" y="1993900"/>
                  <a:ext cx="68263" cy="66675"/>
                </a:xfrm>
                <a:prstGeom prst="ellipse">
                  <a:avLst/>
                </a:pr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3" name="Group 202"/>
            <p:cNvGrpSpPr/>
            <p:nvPr/>
          </p:nvGrpSpPr>
          <p:grpSpPr>
            <a:xfrm>
              <a:off x="5217171" y="2036373"/>
              <a:ext cx="470413" cy="402039"/>
              <a:chOff x="5217171" y="2036373"/>
              <a:chExt cx="470413" cy="402039"/>
            </a:xfrm>
          </p:grpSpPr>
          <p:grpSp>
            <p:nvGrpSpPr>
              <p:cNvPr id="175" name="Group 133"/>
              <p:cNvGrpSpPr/>
              <p:nvPr/>
            </p:nvGrpSpPr>
            <p:grpSpPr>
              <a:xfrm rot="4811506">
                <a:off x="5251358" y="2002186"/>
                <a:ext cx="402039" cy="470413"/>
                <a:chOff x="3008313" y="2062163"/>
                <a:chExt cx="466725" cy="546100"/>
              </a:xfrm>
              <a:solidFill>
                <a:schemeClr val="accent6"/>
              </a:solidFill>
            </p:grpSpPr>
            <p:sp>
              <p:nvSpPr>
                <p:cNvPr id="177" name="Oval 38"/>
                <p:cNvSpPr>
                  <a:spLocks noChangeArrowheads="1"/>
                </p:cNvSpPr>
                <p:nvPr/>
              </p:nvSpPr>
              <p:spPr bwMode="auto">
                <a:xfrm>
                  <a:off x="3008313" y="2062163"/>
                  <a:ext cx="466725" cy="465138"/>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39"/>
                <p:cNvSpPr/>
                <p:nvPr/>
              </p:nvSpPr>
              <p:spPr bwMode="auto">
                <a:xfrm>
                  <a:off x="3236913" y="2495550"/>
                  <a:ext cx="120650" cy="112713"/>
                </a:xfrm>
                <a:custGeom>
                  <a:avLst/>
                  <a:gdLst/>
                  <a:ahLst/>
                  <a:cxnLst>
                    <a:cxn ang="0">
                      <a:pos x="76" y="0"/>
                    </a:cxn>
                    <a:cxn ang="0">
                      <a:pos x="69" y="71"/>
                    </a:cxn>
                    <a:cxn ang="0">
                      <a:pos x="0" y="12"/>
                    </a:cxn>
                    <a:cxn ang="0">
                      <a:pos x="76" y="0"/>
                    </a:cxn>
                  </a:cxnLst>
                  <a:rect l="0" t="0" r="r" b="b"/>
                  <a:pathLst>
                    <a:path w="76" h="71">
                      <a:moveTo>
                        <a:pt x="76" y="0"/>
                      </a:moveTo>
                      <a:lnTo>
                        <a:pt x="69" y="71"/>
                      </a:lnTo>
                      <a:lnTo>
                        <a:pt x="0" y="12"/>
                      </a:lnTo>
                      <a:lnTo>
                        <a:pt x="76" y="0"/>
                      </a:ln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02" name="Freeform 122"/>
              <p:cNvSpPr>
                <a:spLocks noEditPoints="1"/>
              </p:cNvSpPr>
              <p:nvPr/>
            </p:nvSpPr>
            <p:spPr bwMode="auto">
              <a:xfrm>
                <a:off x="5410723" y="2121768"/>
                <a:ext cx="147308" cy="211857"/>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 name="Group 204"/>
            <p:cNvGrpSpPr/>
            <p:nvPr/>
          </p:nvGrpSpPr>
          <p:grpSpPr>
            <a:xfrm>
              <a:off x="5333287" y="1542252"/>
              <a:ext cx="544259" cy="463577"/>
              <a:chOff x="5333287" y="1542252"/>
              <a:chExt cx="544259" cy="463577"/>
            </a:xfrm>
          </p:grpSpPr>
          <p:grpSp>
            <p:nvGrpSpPr>
              <p:cNvPr id="168" name="Group 138"/>
              <p:cNvGrpSpPr/>
              <p:nvPr/>
            </p:nvGrpSpPr>
            <p:grpSpPr>
              <a:xfrm rot="4962133">
                <a:off x="5373628" y="1501911"/>
                <a:ext cx="463577" cy="544259"/>
                <a:chOff x="3767138" y="1962150"/>
                <a:chExt cx="538163" cy="631826"/>
              </a:xfrm>
              <a:solidFill>
                <a:schemeClr val="accent1"/>
              </a:solidFill>
            </p:grpSpPr>
            <p:sp>
              <p:nvSpPr>
                <p:cNvPr id="172" name="Oval 46"/>
                <p:cNvSpPr>
                  <a:spLocks noChangeArrowheads="1"/>
                </p:cNvSpPr>
                <p:nvPr/>
              </p:nvSpPr>
              <p:spPr bwMode="auto">
                <a:xfrm>
                  <a:off x="3767138" y="1962150"/>
                  <a:ext cx="538163" cy="53975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47"/>
                <p:cNvSpPr/>
                <p:nvPr/>
              </p:nvSpPr>
              <p:spPr bwMode="auto">
                <a:xfrm>
                  <a:off x="4030663" y="2465388"/>
                  <a:ext cx="138113" cy="128588"/>
                </a:xfrm>
                <a:custGeom>
                  <a:avLst/>
                  <a:gdLst/>
                  <a:ahLst/>
                  <a:cxnLst>
                    <a:cxn ang="0">
                      <a:pos x="87" y="0"/>
                    </a:cxn>
                    <a:cxn ang="0">
                      <a:pos x="80" y="81"/>
                    </a:cxn>
                    <a:cxn ang="0">
                      <a:pos x="0" y="13"/>
                    </a:cxn>
                    <a:cxn ang="0">
                      <a:pos x="87" y="0"/>
                    </a:cxn>
                  </a:cxnLst>
                  <a:rect l="0" t="0" r="r" b="b"/>
                  <a:pathLst>
                    <a:path w="87" h="81">
                      <a:moveTo>
                        <a:pt x="87" y="0"/>
                      </a:moveTo>
                      <a:lnTo>
                        <a:pt x="80" y="81"/>
                      </a:lnTo>
                      <a:lnTo>
                        <a:pt x="0" y="13"/>
                      </a:lnTo>
                      <a:lnTo>
                        <a:pt x="87" y="0"/>
                      </a:ln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04" name="Freeform 182"/>
              <p:cNvSpPr>
                <a:spLocks noEditPoints="1"/>
              </p:cNvSpPr>
              <p:nvPr/>
            </p:nvSpPr>
            <p:spPr bwMode="auto">
              <a:xfrm>
                <a:off x="5511852" y="1652040"/>
                <a:ext cx="258936" cy="24192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6" name="Group 205"/>
            <p:cNvGrpSpPr/>
            <p:nvPr/>
          </p:nvGrpSpPr>
          <p:grpSpPr>
            <a:xfrm rot="19118639">
              <a:off x="6957556" y="686168"/>
              <a:ext cx="308771" cy="361403"/>
              <a:chOff x="5615428" y="1751587"/>
              <a:chExt cx="481354" cy="563403"/>
            </a:xfrm>
          </p:grpSpPr>
          <p:grpSp>
            <p:nvGrpSpPr>
              <p:cNvPr id="207" name="Group 146"/>
              <p:cNvGrpSpPr/>
              <p:nvPr/>
            </p:nvGrpSpPr>
            <p:grpSpPr>
              <a:xfrm rot="2284575">
                <a:off x="5615428" y="1751587"/>
                <a:ext cx="481354" cy="563403"/>
                <a:chOff x="5338763" y="1651000"/>
                <a:chExt cx="558800" cy="654050"/>
              </a:xfrm>
              <a:solidFill>
                <a:schemeClr val="accent3"/>
              </a:solidFill>
            </p:grpSpPr>
            <p:sp>
              <p:nvSpPr>
                <p:cNvPr id="214" name="Oval 48"/>
                <p:cNvSpPr>
                  <a:spLocks noChangeArrowheads="1"/>
                </p:cNvSpPr>
                <p:nvPr/>
              </p:nvSpPr>
              <p:spPr bwMode="auto">
                <a:xfrm>
                  <a:off x="5338763" y="1651000"/>
                  <a:ext cx="558800" cy="55880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15" name="Freeform 49"/>
                <p:cNvSpPr/>
                <p:nvPr/>
              </p:nvSpPr>
              <p:spPr bwMode="auto">
                <a:xfrm>
                  <a:off x="5480050" y="2171700"/>
                  <a:ext cx="142875" cy="133350"/>
                </a:xfrm>
                <a:custGeom>
                  <a:avLst/>
                  <a:gdLst/>
                  <a:ahLst/>
                  <a:cxnLst>
                    <a:cxn ang="0">
                      <a:pos x="0" y="0"/>
                    </a:cxn>
                    <a:cxn ang="0">
                      <a:pos x="7" y="84"/>
                    </a:cxn>
                    <a:cxn ang="0">
                      <a:pos x="90" y="14"/>
                    </a:cxn>
                    <a:cxn ang="0">
                      <a:pos x="0" y="0"/>
                    </a:cxn>
                  </a:cxnLst>
                  <a:rect l="0" t="0" r="r" b="b"/>
                  <a:pathLst>
                    <a:path w="90" h="84">
                      <a:moveTo>
                        <a:pt x="0" y="0"/>
                      </a:moveTo>
                      <a:lnTo>
                        <a:pt x="7" y="84"/>
                      </a:lnTo>
                      <a:lnTo>
                        <a:pt x="90" y="14"/>
                      </a:lnTo>
                      <a:lnTo>
                        <a:pt x="0" y="0"/>
                      </a:ln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8" name="Group 147"/>
              <p:cNvGrpSpPr/>
              <p:nvPr/>
            </p:nvGrpSpPr>
            <p:grpSpPr>
              <a:xfrm>
                <a:off x="5770691" y="1837106"/>
                <a:ext cx="225635" cy="332299"/>
                <a:chOff x="5495925" y="1727200"/>
                <a:chExt cx="261938" cy="385763"/>
              </a:xfrm>
            </p:grpSpPr>
            <p:sp>
              <p:nvSpPr>
                <p:cNvPr id="209" name="Oval 60"/>
                <p:cNvSpPr>
                  <a:spLocks noChangeArrowheads="1"/>
                </p:cNvSpPr>
                <p:nvPr/>
              </p:nvSpPr>
              <p:spPr bwMode="auto">
                <a:xfrm>
                  <a:off x="5586413" y="1757363"/>
                  <a:ext cx="88900" cy="88900"/>
                </a:xfrm>
                <a:prstGeom prst="ellipse">
                  <a:avLst/>
                </a:pr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61"/>
                <p:cNvSpPr/>
                <p:nvPr/>
              </p:nvSpPr>
              <p:spPr bwMode="auto">
                <a:xfrm>
                  <a:off x="5618163" y="1824038"/>
                  <a:ext cx="139700" cy="288925"/>
                </a:xfrm>
                <a:custGeom>
                  <a:avLst/>
                  <a:gdLst/>
                  <a:ahLst/>
                  <a:cxnLst>
                    <a:cxn ang="0">
                      <a:pos x="0" y="6"/>
                    </a:cxn>
                    <a:cxn ang="0">
                      <a:pos x="73" y="198"/>
                    </a:cxn>
                    <a:cxn ang="0">
                      <a:pos x="107" y="229"/>
                    </a:cxn>
                    <a:cxn ang="0">
                      <a:pos x="24" y="0"/>
                    </a:cxn>
                    <a:cxn ang="0">
                      <a:pos x="0" y="6"/>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11" name="Freeform 62"/>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 ang="0">
                      <a:pos x="93" y="8"/>
                    </a:cxn>
                  </a:cxnLst>
                  <a:rect l="0" t="0" r="r" b="b"/>
                  <a:pathLst>
                    <a:path w="94" h="180">
                      <a:moveTo>
                        <a:pt x="93" y="8"/>
                      </a:moveTo>
                      <a:lnTo>
                        <a:pt x="25" y="155"/>
                      </a:lnTo>
                      <a:lnTo>
                        <a:pt x="0" y="180"/>
                      </a:lnTo>
                      <a:lnTo>
                        <a:pt x="8" y="146"/>
                      </a:lnTo>
                      <a:lnTo>
                        <a:pt x="73" y="0"/>
                      </a:lnTo>
                      <a:lnTo>
                        <a:pt x="94" y="6"/>
                      </a:lnTo>
                      <a:lnTo>
                        <a:pt x="93" y="8"/>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12" name="Freeform 63"/>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Lst>
                  <a:rect l="0" t="0" r="r" b="b"/>
                  <a:pathLst>
                    <a:path w="94" h="180">
                      <a:moveTo>
                        <a:pt x="93" y="8"/>
                      </a:moveTo>
                      <a:lnTo>
                        <a:pt x="25" y="155"/>
                      </a:lnTo>
                      <a:lnTo>
                        <a:pt x="0" y="180"/>
                      </a:lnTo>
                      <a:lnTo>
                        <a:pt x="8" y="146"/>
                      </a:lnTo>
                      <a:lnTo>
                        <a:pt x="73" y="0"/>
                      </a:lnTo>
                      <a:lnTo>
                        <a:pt x="94" y="6"/>
                      </a:lnTo>
                    </a:path>
                  </a:pathLst>
                </a:custGeom>
                <a:no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13" name="Freeform 64"/>
                <p:cNvSpPr/>
                <p:nvPr/>
              </p:nvSpPr>
              <p:spPr bwMode="auto">
                <a:xfrm>
                  <a:off x="5626100" y="1727200"/>
                  <a:ext cx="15875" cy="47625"/>
                </a:xfrm>
                <a:custGeom>
                  <a:avLst/>
                  <a:gdLst/>
                  <a:ahLst/>
                  <a:cxnLst>
                    <a:cxn ang="0">
                      <a:pos x="13" y="32"/>
                    </a:cxn>
                    <a:cxn ang="0">
                      <a:pos x="7" y="38"/>
                    </a:cxn>
                    <a:cxn ang="0">
                      <a:pos x="7" y="38"/>
                    </a:cxn>
                    <a:cxn ang="0">
                      <a:pos x="0" y="32"/>
                    </a:cxn>
                    <a:cxn ang="0">
                      <a:pos x="0" y="6"/>
                    </a:cxn>
                    <a:cxn ang="0">
                      <a:pos x="7" y="0"/>
                    </a:cxn>
                    <a:cxn ang="0">
                      <a:pos x="7" y="0"/>
                    </a:cxn>
                    <a:cxn ang="0">
                      <a:pos x="13" y="6"/>
                    </a:cxn>
                    <a:cxn ang="0">
                      <a:pos x="13" y="32"/>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217" name="Rectangle 216"/>
          <p:cNvSpPr/>
          <p:nvPr/>
        </p:nvSpPr>
        <p:spPr>
          <a:xfrm>
            <a:off x="4118929" y="5553909"/>
            <a:ext cx="641201" cy="418513"/>
          </a:xfrm>
          <a:prstGeom prst="rect">
            <a:avLst/>
          </a:prstGeom>
        </p:spPr>
        <p:txBody>
          <a:bodyPr wrap="none" lIns="0" tIns="0" rIns="0" bIns="0">
            <a:spAutoFit/>
          </a:bodyPr>
          <a:lstStyle/>
          <a:p>
            <a:pPr>
              <a:lnSpc>
                <a:spcPct val="120000"/>
              </a:lnSpc>
            </a:pPr>
            <a:r>
              <a:rPr lang="en-US" sz="2495" dirty="0">
                <a:solidFill>
                  <a:schemeClr val="accent2"/>
                </a:solidFill>
                <a:latin typeface="Arial" panose="020B0604020202020204" pitchFamily="34" charset="0"/>
                <a:ea typeface="微软雅黑" panose="020B0503020204020204" pitchFamily="34" charset="-122"/>
                <a:sym typeface="Arial" panose="020B0604020202020204" pitchFamily="34" charset="0"/>
              </a:rPr>
              <a:t>80%</a:t>
            </a:r>
            <a:endParaRPr lang="en-US" sz="160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Rectangle 217"/>
          <p:cNvSpPr/>
          <p:nvPr/>
        </p:nvSpPr>
        <p:spPr>
          <a:xfrm>
            <a:off x="10359379" y="5553909"/>
            <a:ext cx="641201" cy="418513"/>
          </a:xfrm>
          <a:prstGeom prst="rect">
            <a:avLst/>
          </a:prstGeom>
        </p:spPr>
        <p:txBody>
          <a:bodyPr wrap="none" lIns="0" tIns="0" rIns="0" bIns="0">
            <a:spAutoFit/>
          </a:bodyPr>
          <a:lstStyle/>
          <a:p>
            <a:pPr>
              <a:lnSpc>
                <a:spcPct val="120000"/>
              </a:lnSpc>
            </a:pPr>
            <a:r>
              <a:rPr lang="en-US" sz="2495" dirty="0">
                <a:solidFill>
                  <a:schemeClr val="accent1"/>
                </a:solidFill>
                <a:latin typeface="Arial" panose="020B0604020202020204" pitchFamily="34" charset="0"/>
                <a:ea typeface="微软雅黑" panose="020B0503020204020204" pitchFamily="34" charset="-122"/>
                <a:sym typeface="Arial" panose="020B0604020202020204" pitchFamily="34" charset="0"/>
              </a:rPr>
              <a:t>50%</a:t>
            </a:r>
            <a:endParaRPr lang="en-US" sz="160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9" name="Group 218"/>
          <p:cNvGrpSpPr/>
          <p:nvPr/>
        </p:nvGrpSpPr>
        <p:grpSpPr>
          <a:xfrm>
            <a:off x="4851231" y="5488449"/>
            <a:ext cx="2611708" cy="549438"/>
            <a:chOff x="609600" y="2841943"/>
            <a:chExt cx="2660838" cy="559774"/>
          </a:xfrm>
        </p:grpSpPr>
        <p:grpSp>
          <p:nvGrpSpPr>
            <p:cNvPr id="220" name="Group 184"/>
            <p:cNvGrpSpPr/>
            <p:nvPr/>
          </p:nvGrpSpPr>
          <p:grpSpPr>
            <a:xfrm>
              <a:off x="609600" y="2841943"/>
              <a:ext cx="260742" cy="559774"/>
              <a:chOff x="6213475" y="1668463"/>
              <a:chExt cx="227013" cy="487362"/>
            </a:xfrm>
            <a:solidFill>
              <a:schemeClr val="accent1"/>
            </a:solidFill>
          </p:grpSpPr>
          <p:sp>
            <p:nvSpPr>
              <p:cNvPr id="248"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4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1" name="Group 184"/>
            <p:cNvGrpSpPr/>
            <p:nvPr/>
          </p:nvGrpSpPr>
          <p:grpSpPr>
            <a:xfrm>
              <a:off x="876277" y="2841943"/>
              <a:ext cx="260742" cy="559774"/>
              <a:chOff x="6213475" y="1668463"/>
              <a:chExt cx="227013" cy="487362"/>
            </a:xfrm>
            <a:solidFill>
              <a:schemeClr val="accent1"/>
            </a:solidFill>
          </p:grpSpPr>
          <p:sp>
            <p:nvSpPr>
              <p:cNvPr id="24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4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2" name="Group 184"/>
            <p:cNvGrpSpPr/>
            <p:nvPr/>
          </p:nvGrpSpPr>
          <p:grpSpPr>
            <a:xfrm>
              <a:off x="1142954" y="2841943"/>
              <a:ext cx="260742" cy="559774"/>
              <a:chOff x="6213475" y="1668463"/>
              <a:chExt cx="227013" cy="487362"/>
            </a:xfrm>
            <a:solidFill>
              <a:schemeClr val="accent1"/>
            </a:solidFill>
          </p:grpSpPr>
          <p:sp>
            <p:nvSpPr>
              <p:cNvPr id="24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4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3" name="Group 184"/>
            <p:cNvGrpSpPr/>
            <p:nvPr/>
          </p:nvGrpSpPr>
          <p:grpSpPr>
            <a:xfrm>
              <a:off x="1409631" y="2841943"/>
              <a:ext cx="260742" cy="559774"/>
              <a:chOff x="6213475" y="1668463"/>
              <a:chExt cx="227013" cy="487362"/>
            </a:xfrm>
            <a:solidFill>
              <a:schemeClr val="accent1"/>
            </a:solidFill>
          </p:grpSpPr>
          <p:sp>
            <p:nvSpPr>
              <p:cNvPr id="24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4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4" name="Group 184"/>
            <p:cNvGrpSpPr/>
            <p:nvPr/>
          </p:nvGrpSpPr>
          <p:grpSpPr>
            <a:xfrm>
              <a:off x="1676308" y="2841943"/>
              <a:ext cx="260742" cy="559774"/>
              <a:chOff x="6213475" y="1668463"/>
              <a:chExt cx="227013" cy="487362"/>
            </a:xfrm>
            <a:solidFill>
              <a:schemeClr val="accent1"/>
            </a:solidFill>
          </p:grpSpPr>
          <p:sp>
            <p:nvSpPr>
              <p:cNvPr id="24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4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5" name="Group 184"/>
            <p:cNvGrpSpPr/>
            <p:nvPr/>
          </p:nvGrpSpPr>
          <p:grpSpPr>
            <a:xfrm>
              <a:off x="1942985" y="2841943"/>
              <a:ext cx="260742" cy="559774"/>
              <a:chOff x="6213475" y="1668463"/>
              <a:chExt cx="227013" cy="487362"/>
            </a:xfrm>
            <a:solidFill>
              <a:schemeClr val="accent1"/>
            </a:solidFill>
          </p:grpSpPr>
          <p:sp>
            <p:nvSpPr>
              <p:cNvPr id="238"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3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6" name="Group 184"/>
            <p:cNvGrpSpPr/>
            <p:nvPr/>
          </p:nvGrpSpPr>
          <p:grpSpPr>
            <a:xfrm>
              <a:off x="2209662" y="2841943"/>
              <a:ext cx="260742" cy="559774"/>
              <a:chOff x="6213475" y="1668463"/>
              <a:chExt cx="227013" cy="487362"/>
            </a:xfrm>
            <a:solidFill>
              <a:schemeClr val="accent1"/>
            </a:solidFill>
          </p:grpSpPr>
          <p:sp>
            <p:nvSpPr>
              <p:cNvPr id="23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3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7" name="Group 184"/>
            <p:cNvGrpSpPr/>
            <p:nvPr/>
          </p:nvGrpSpPr>
          <p:grpSpPr>
            <a:xfrm>
              <a:off x="2476339" y="2841943"/>
              <a:ext cx="260742" cy="559774"/>
              <a:chOff x="6213475" y="1668463"/>
              <a:chExt cx="227013" cy="487362"/>
            </a:xfrm>
            <a:solidFill>
              <a:schemeClr val="accent1"/>
            </a:solidFill>
          </p:grpSpPr>
          <p:sp>
            <p:nvSpPr>
              <p:cNvPr id="23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3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8" name="Group 184"/>
            <p:cNvGrpSpPr/>
            <p:nvPr/>
          </p:nvGrpSpPr>
          <p:grpSpPr>
            <a:xfrm>
              <a:off x="2743016" y="2841943"/>
              <a:ext cx="260742" cy="559774"/>
              <a:chOff x="6213475" y="1668463"/>
              <a:chExt cx="227013" cy="487362"/>
            </a:xfrm>
            <a:solidFill>
              <a:schemeClr val="bg1">
                <a:lumMod val="75000"/>
              </a:schemeClr>
            </a:solidFill>
          </p:grpSpPr>
          <p:sp>
            <p:nvSpPr>
              <p:cNvPr id="232" name="Oval 98"/>
              <p:cNvSpPr>
                <a:spLocks noChangeArrowheads="1"/>
              </p:cNvSpPr>
              <p:nvPr/>
            </p:nvSpPr>
            <p:spPr bwMode="auto">
              <a:xfrm>
                <a:off x="6291263" y="1668463"/>
                <a:ext cx="73025" cy="73025"/>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3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9" name="Group 184"/>
            <p:cNvGrpSpPr/>
            <p:nvPr/>
          </p:nvGrpSpPr>
          <p:grpSpPr>
            <a:xfrm>
              <a:off x="3009696" y="2841943"/>
              <a:ext cx="260742" cy="559774"/>
              <a:chOff x="6213475" y="1668463"/>
              <a:chExt cx="227013" cy="487362"/>
            </a:xfrm>
            <a:solidFill>
              <a:schemeClr val="bg1">
                <a:lumMod val="75000"/>
              </a:schemeClr>
            </a:solidFill>
          </p:grpSpPr>
          <p:sp>
            <p:nvSpPr>
              <p:cNvPr id="230" name="Oval 229"/>
              <p:cNvSpPr>
                <a:spLocks noChangeArrowheads="1"/>
              </p:cNvSpPr>
              <p:nvPr/>
            </p:nvSpPr>
            <p:spPr bwMode="auto">
              <a:xfrm>
                <a:off x="6291263" y="1668463"/>
                <a:ext cx="73025" cy="73025"/>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31" name="Freeform 230"/>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50" name="Group 154"/>
          <p:cNvGrpSpPr/>
          <p:nvPr/>
        </p:nvGrpSpPr>
        <p:grpSpPr>
          <a:xfrm>
            <a:off x="7660241" y="5472427"/>
            <a:ext cx="2525804" cy="581480"/>
            <a:chOff x="5932686" y="2855964"/>
            <a:chExt cx="2449314" cy="563870"/>
          </a:xfrm>
        </p:grpSpPr>
        <p:grpSp>
          <p:nvGrpSpPr>
            <p:cNvPr id="251" name="Group 179"/>
            <p:cNvGrpSpPr/>
            <p:nvPr/>
          </p:nvGrpSpPr>
          <p:grpSpPr>
            <a:xfrm>
              <a:off x="5932686" y="2855964"/>
              <a:ext cx="220321" cy="563870"/>
              <a:chOff x="5054600" y="1652588"/>
              <a:chExt cx="187325" cy="479424"/>
            </a:xfrm>
            <a:solidFill>
              <a:schemeClr val="accent4"/>
            </a:solidFill>
          </p:grpSpPr>
          <p:sp>
            <p:nvSpPr>
              <p:cNvPr id="27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80"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2" name="Group 179"/>
            <p:cNvGrpSpPr/>
            <p:nvPr/>
          </p:nvGrpSpPr>
          <p:grpSpPr>
            <a:xfrm>
              <a:off x="6180352" y="2855964"/>
              <a:ext cx="220321" cy="563870"/>
              <a:chOff x="5054600" y="1652588"/>
              <a:chExt cx="187325" cy="479424"/>
            </a:xfrm>
            <a:solidFill>
              <a:schemeClr val="accent4"/>
            </a:solidFill>
          </p:grpSpPr>
          <p:sp>
            <p:nvSpPr>
              <p:cNvPr id="27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78"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3" name="Group 179"/>
            <p:cNvGrpSpPr/>
            <p:nvPr/>
          </p:nvGrpSpPr>
          <p:grpSpPr>
            <a:xfrm>
              <a:off x="6428018" y="2855964"/>
              <a:ext cx="220321" cy="563870"/>
              <a:chOff x="5054600" y="1652588"/>
              <a:chExt cx="187325" cy="479424"/>
            </a:xfrm>
            <a:solidFill>
              <a:schemeClr val="accent4"/>
            </a:solidFill>
          </p:grpSpPr>
          <p:sp>
            <p:nvSpPr>
              <p:cNvPr id="27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76"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4" name="Group 179"/>
            <p:cNvGrpSpPr/>
            <p:nvPr/>
          </p:nvGrpSpPr>
          <p:grpSpPr>
            <a:xfrm>
              <a:off x="6675684" y="2855964"/>
              <a:ext cx="220321" cy="563870"/>
              <a:chOff x="5054600" y="1652588"/>
              <a:chExt cx="187325" cy="479424"/>
            </a:xfrm>
            <a:solidFill>
              <a:schemeClr val="accent4"/>
            </a:solidFill>
          </p:grpSpPr>
          <p:sp>
            <p:nvSpPr>
              <p:cNvPr id="27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74"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5" name="Group 179"/>
            <p:cNvGrpSpPr/>
            <p:nvPr/>
          </p:nvGrpSpPr>
          <p:grpSpPr>
            <a:xfrm>
              <a:off x="6923350" y="2855964"/>
              <a:ext cx="220321" cy="563870"/>
              <a:chOff x="5054600" y="1652588"/>
              <a:chExt cx="187325" cy="479424"/>
            </a:xfrm>
            <a:solidFill>
              <a:schemeClr val="accent4"/>
            </a:solidFill>
          </p:grpSpPr>
          <p:sp>
            <p:nvSpPr>
              <p:cNvPr id="27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72"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6" name="Group 179"/>
            <p:cNvGrpSpPr/>
            <p:nvPr/>
          </p:nvGrpSpPr>
          <p:grpSpPr>
            <a:xfrm>
              <a:off x="7171017" y="2855964"/>
              <a:ext cx="220321" cy="563870"/>
              <a:chOff x="5054600" y="1652588"/>
              <a:chExt cx="187325" cy="479424"/>
            </a:xfrm>
            <a:solidFill>
              <a:schemeClr val="bg1">
                <a:lumMod val="75000"/>
              </a:schemeClr>
            </a:solidFill>
          </p:grpSpPr>
          <p:sp>
            <p:nvSpPr>
              <p:cNvPr id="26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70" name="Oval 97"/>
              <p:cNvSpPr>
                <a:spLocks noChangeArrowheads="1"/>
              </p:cNvSpPr>
              <p:nvPr/>
            </p:nvSpPr>
            <p:spPr bwMode="auto">
              <a:xfrm>
                <a:off x="5110163" y="1652588"/>
                <a:ext cx="74613" cy="7620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7" name="Group 179"/>
            <p:cNvGrpSpPr/>
            <p:nvPr/>
          </p:nvGrpSpPr>
          <p:grpSpPr>
            <a:xfrm>
              <a:off x="7418683" y="2855964"/>
              <a:ext cx="220321" cy="563870"/>
              <a:chOff x="5054600" y="1652588"/>
              <a:chExt cx="187325" cy="479424"/>
            </a:xfrm>
            <a:solidFill>
              <a:schemeClr val="bg1">
                <a:lumMod val="75000"/>
              </a:schemeClr>
            </a:solidFill>
          </p:grpSpPr>
          <p:sp>
            <p:nvSpPr>
              <p:cNvPr id="26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68" name="Oval 97"/>
              <p:cNvSpPr>
                <a:spLocks noChangeArrowheads="1"/>
              </p:cNvSpPr>
              <p:nvPr/>
            </p:nvSpPr>
            <p:spPr bwMode="auto">
              <a:xfrm>
                <a:off x="5110163" y="1652588"/>
                <a:ext cx="74613" cy="7620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8" name="Group 179"/>
            <p:cNvGrpSpPr/>
            <p:nvPr/>
          </p:nvGrpSpPr>
          <p:grpSpPr>
            <a:xfrm>
              <a:off x="7666349" y="2855964"/>
              <a:ext cx="220321" cy="563870"/>
              <a:chOff x="5054600" y="1652588"/>
              <a:chExt cx="187325" cy="479424"/>
            </a:xfrm>
            <a:solidFill>
              <a:schemeClr val="bg1">
                <a:lumMod val="75000"/>
              </a:schemeClr>
            </a:solidFill>
          </p:grpSpPr>
          <p:sp>
            <p:nvSpPr>
              <p:cNvPr id="26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66" name="Oval 97"/>
              <p:cNvSpPr>
                <a:spLocks noChangeArrowheads="1"/>
              </p:cNvSpPr>
              <p:nvPr/>
            </p:nvSpPr>
            <p:spPr bwMode="auto">
              <a:xfrm>
                <a:off x="5110163" y="1652588"/>
                <a:ext cx="74613" cy="7620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9" name="Group 179"/>
            <p:cNvGrpSpPr/>
            <p:nvPr/>
          </p:nvGrpSpPr>
          <p:grpSpPr>
            <a:xfrm>
              <a:off x="7914015" y="2855964"/>
              <a:ext cx="220321" cy="563870"/>
              <a:chOff x="5054600" y="1652588"/>
              <a:chExt cx="187325" cy="479424"/>
            </a:xfrm>
            <a:solidFill>
              <a:schemeClr val="bg1">
                <a:lumMod val="75000"/>
              </a:schemeClr>
            </a:solidFill>
          </p:grpSpPr>
          <p:sp>
            <p:nvSpPr>
              <p:cNvPr id="26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64" name="Oval 97"/>
              <p:cNvSpPr>
                <a:spLocks noChangeArrowheads="1"/>
              </p:cNvSpPr>
              <p:nvPr/>
            </p:nvSpPr>
            <p:spPr bwMode="auto">
              <a:xfrm>
                <a:off x="5110163" y="1652588"/>
                <a:ext cx="74613" cy="7620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0" name="Group 179"/>
            <p:cNvGrpSpPr/>
            <p:nvPr/>
          </p:nvGrpSpPr>
          <p:grpSpPr>
            <a:xfrm>
              <a:off x="8161679" y="2855964"/>
              <a:ext cx="220321" cy="563870"/>
              <a:chOff x="5054600" y="1652588"/>
              <a:chExt cx="187325" cy="479424"/>
            </a:xfrm>
            <a:solidFill>
              <a:schemeClr val="bg1">
                <a:lumMod val="75000"/>
              </a:schemeClr>
            </a:solidFill>
          </p:grpSpPr>
          <p:sp>
            <p:nvSpPr>
              <p:cNvPr id="26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62" name="Oval 97"/>
              <p:cNvSpPr>
                <a:spLocks noChangeArrowheads="1"/>
              </p:cNvSpPr>
              <p:nvPr/>
            </p:nvSpPr>
            <p:spPr bwMode="auto">
              <a:xfrm>
                <a:off x="5110163" y="1652588"/>
                <a:ext cx="74613" cy="7620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85" name="TextBox 284"/>
          <p:cNvSpPr txBox="1"/>
          <p:nvPr/>
        </p:nvSpPr>
        <p:spPr>
          <a:xfrm>
            <a:off x="8068323" y="3581904"/>
            <a:ext cx="3058954" cy="281872"/>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1" name="TextBox 284"/>
          <p:cNvSpPr txBox="1"/>
          <p:nvPr/>
        </p:nvSpPr>
        <p:spPr>
          <a:xfrm>
            <a:off x="8068323" y="4228740"/>
            <a:ext cx="3058954" cy="281872"/>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82" name="TextBox 284"/>
          <p:cNvSpPr txBox="1"/>
          <p:nvPr/>
        </p:nvSpPr>
        <p:spPr>
          <a:xfrm>
            <a:off x="8068323" y="4875577"/>
            <a:ext cx="3058954" cy="281872"/>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strips(upRight)">
                                      <p:cBhvr>
                                        <p:cTn id="12" dur="500"/>
                                        <p:tgtEl>
                                          <p:spTgt spid="216"/>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285"/>
                                        </p:tgtEl>
                                        <p:attrNameLst>
                                          <p:attrName>style.visibility</p:attrName>
                                        </p:attrNameLst>
                                      </p:cBhvr>
                                      <p:to>
                                        <p:strVal val="visible"/>
                                      </p:to>
                                    </p:set>
                                    <p:animEffect transition="in" filter="wipe(right)">
                                      <p:cBhvr>
                                        <p:cTn id="16" dur="500"/>
                                        <p:tgtEl>
                                          <p:spTgt spid="285"/>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281"/>
                                        </p:tgtEl>
                                        <p:attrNameLst>
                                          <p:attrName>style.visibility</p:attrName>
                                        </p:attrNameLst>
                                      </p:cBhvr>
                                      <p:to>
                                        <p:strVal val="visible"/>
                                      </p:to>
                                    </p:set>
                                    <p:animEffect transition="in" filter="wipe(right)">
                                      <p:cBhvr>
                                        <p:cTn id="20" dur="500"/>
                                        <p:tgtEl>
                                          <p:spTgt spid="281"/>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282"/>
                                        </p:tgtEl>
                                        <p:attrNameLst>
                                          <p:attrName>style.visibility</p:attrName>
                                        </p:attrNameLst>
                                      </p:cBhvr>
                                      <p:to>
                                        <p:strVal val="visible"/>
                                      </p:to>
                                    </p:set>
                                    <p:animEffect transition="in" filter="wipe(right)">
                                      <p:cBhvr>
                                        <p:cTn id="24" dur="500"/>
                                        <p:tgtEl>
                                          <p:spTgt spid="282"/>
                                        </p:tgtEl>
                                      </p:cBhvr>
                                    </p:animEffect>
                                  </p:childTnLst>
                                </p:cTn>
                              </p:par>
                            </p:childTnLst>
                          </p:cTn>
                        </p:par>
                        <p:par>
                          <p:cTn id="25" fill="hold">
                            <p:stCondLst>
                              <p:cond delay="2500"/>
                            </p:stCondLst>
                            <p:childTnLst>
                              <p:par>
                                <p:cTn id="26" presetID="12" presetClass="entr" presetSubtype="4" fill="hold" nodeType="afterEffect">
                                  <p:stCondLst>
                                    <p:cond delay="0"/>
                                  </p:stCondLst>
                                  <p:childTnLst>
                                    <p:set>
                                      <p:cBhvr>
                                        <p:cTn id="27" dur="1" fill="hold">
                                          <p:stCondLst>
                                            <p:cond delay="0"/>
                                          </p:stCondLst>
                                        </p:cTn>
                                        <p:tgtEl>
                                          <p:spTgt spid="250"/>
                                        </p:tgtEl>
                                        <p:attrNameLst>
                                          <p:attrName>style.visibility</p:attrName>
                                        </p:attrNameLst>
                                      </p:cBhvr>
                                      <p:to>
                                        <p:strVal val="visible"/>
                                      </p:to>
                                    </p:set>
                                    <p:animEffect transition="in" filter="slide(fromBottom)">
                                      <p:cBhvr>
                                        <p:cTn id="28" dur="500"/>
                                        <p:tgtEl>
                                          <p:spTgt spid="250"/>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218"/>
                                        </p:tgtEl>
                                        <p:attrNameLst>
                                          <p:attrName>style.visibility</p:attrName>
                                        </p:attrNameLst>
                                      </p:cBhvr>
                                      <p:to>
                                        <p:strVal val="visible"/>
                                      </p:to>
                                    </p:set>
                                    <p:anim calcmode="lin" valueType="num">
                                      <p:cBhvr>
                                        <p:cTn id="32" dur="500" fill="hold"/>
                                        <p:tgtEl>
                                          <p:spTgt spid="218"/>
                                        </p:tgtEl>
                                        <p:attrNameLst>
                                          <p:attrName>ppt_w</p:attrName>
                                        </p:attrNameLst>
                                      </p:cBhvr>
                                      <p:tavLst>
                                        <p:tav tm="0">
                                          <p:val>
                                            <p:fltVal val="0"/>
                                          </p:val>
                                        </p:tav>
                                        <p:tav tm="100000">
                                          <p:val>
                                            <p:strVal val="#ppt_w"/>
                                          </p:val>
                                        </p:tav>
                                      </p:tavLst>
                                    </p:anim>
                                    <p:anim calcmode="lin" valueType="num">
                                      <p:cBhvr>
                                        <p:cTn id="33" dur="500" fill="hold"/>
                                        <p:tgtEl>
                                          <p:spTgt spid="218"/>
                                        </p:tgtEl>
                                        <p:attrNameLst>
                                          <p:attrName>ppt_h</p:attrName>
                                        </p:attrNameLst>
                                      </p:cBhvr>
                                      <p:tavLst>
                                        <p:tav tm="0">
                                          <p:val>
                                            <p:fltVal val="0"/>
                                          </p:val>
                                        </p:tav>
                                        <p:tav tm="100000">
                                          <p:val>
                                            <p:strVal val="#ppt_h"/>
                                          </p:val>
                                        </p:tav>
                                      </p:tavLst>
                                    </p:anim>
                                    <p:animEffect transition="in" filter="fade">
                                      <p:cBhvr>
                                        <p:cTn id="34" dur="500"/>
                                        <p:tgtEl>
                                          <p:spTgt spid="218"/>
                                        </p:tgtEl>
                                      </p:cBhvr>
                                    </p:animEffect>
                                  </p:childTnLst>
                                </p:cTn>
                              </p:par>
                            </p:childTnLst>
                          </p:cTn>
                        </p:par>
                        <p:par>
                          <p:cTn id="35" fill="hold">
                            <p:stCondLst>
                              <p:cond delay="3500"/>
                            </p:stCondLst>
                            <p:childTnLst>
                              <p:par>
                                <p:cTn id="36" presetID="12" presetClass="entr" presetSubtype="4" fill="hold" nodeType="afterEffect">
                                  <p:stCondLst>
                                    <p:cond delay="0"/>
                                  </p:stCondLst>
                                  <p:childTnLst>
                                    <p:set>
                                      <p:cBhvr>
                                        <p:cTn id="37" dur="1" fill="hold">
                                          <p:stCondLst>
                                            <p:cond delay="0"/>
                                          </p:stCondLst>
                                        </p:cTn>
                                        <p:tgtEl>
                                          <p:spTgt spid="219"/>
                                        </p:tgtEl>
                                        <p:attrNameLst>
                                          <p:attrName>style.visibility</p:attrName>
                                        </p:attrNameLst>
                                      </p:cBhvr>
                                      <p:to>
                                        <p:strVal val="visible"/>
                                      </p:to>
                                    </p:set>
                                    <p:animEffect transition="in" filter="slide(fromBottom)">
                                      <p:cBhvr>
                                        <p:cTn id="38" dur="500"/>
                                        <p:tgtEl>
                                          <p:spTgt spid="219"/>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217"/>
                                        </p:tgtEl>
                                        <p:attrNameLst>
                                          <p:attrName>style.visibility</p:attrName>
                                        </p:attrNameLst>
                                      </p:cBhvr>
                                      <p:to>
                                        <p:strVal val="visible"/>
                                      </p:to>
                                    </p:set>
                                    <p:anim calcmode="lin" valueType="num">
                                      <p:cBhvr>
                                        <p:cTn id="42" dur="500" fill="hold"/>
                                        <p:tgtEl>
                                          <p:spTgt spid="217"/>
                                        </p:tgtEl>
                                        <p:attrNameLst>
                                          <p:attrName>ppt_w</p:attrName>
                                        </p:attrNameLst>
                                      </p:cBhvr>
                                      <p:tavLst>
                                        <p:tav tm="0">
                                          <p:val>
                                            <p:fltVal val="0"/>
                                          </p:val>
                                        </p:tav>
                                        <p:tav tm="100000">
                                          <p:val>
                                            <p:strVal val="#ppt_w"/>
                                          </p:val>
                                        </p:tav>
                                      </p:tavLst>
                                    </p:anim>
                                    <p:anim calcmode="lin" valueType="num">
                                      <p:cBhvr>
                                        <p:cTn id="43" dur="500" fill="hold"/>
                                        <p:tgtEl>
                                          <p:spTgt spid="217"/>
                                        </p:tgtEl>
                                        <p:attrNameLst>
                                          <p:attrName>ppt_h</p:attrName>
                                        </p:attrNameLst>
                                      </p:cBhvr>
                                      <p:tavLst>
                                        <p:tav tm="0">
                                          <p:val>
                                            <p:fltVal val="0"/>
                                          </p:val>
                                        </p:tav>
                                        <p:tav tm="100000">
                                          <p:val>
                                            <p:strVal val="#ppt_h"/>
                                          </p:val>
                                        </p:tav>
                                      </p:tavLst>
                                    </p:anim>
                                    <p:animEffect transition="in" filter="fade">
                                      <p:cBhvr>
                                        <p:cTn id="44"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P spid="218" grpId="0"/>
      <p:bldP spid="285" grpId="0"/>
      <p:bldP spid="281" grpId="0"/>
      <p:bldP spid="28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8000"/>
          </a:stretch>
        </a:blipFill>
        <a:effectLst/>
      </p:bgPr>
    </p:bg>
    <p:spTree>
      <p:nvGrpSpPr>
        <p:cNvPr id="1" name=""/>
        <p:cNvGrpSpPr/>
        <p:nvPr/>
      </p:nvGrpSpPr>
      <p:grpSpPr>
        <a:xfrm>
          <a:off x="0" y="0"/>
          <a:ext cx="0" cy="0"/>
          <a:chOff x="0" y="0"/>
          <a:chExt cx="0" cy="0"/>
        </a:xfrm>
      </p:grpSpPr>
      <p:graphicFrame>
        <p:nvGraphicFramePr>
          <p:cNvPr id="5" name="Chart 4"/>
          <p:cNvGraphicFramePr/>
          <p:nvPr/>
        </p:nvGraphicFramePr>
        <p:xfrm>
          <a:off x="3276503" y="2742150"/>
          <a:ext cx="8746974" cy="2740832"/>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3554395" y="5879340"/>
            <a:ext cx="2495555" cy="757130"/>
            <a:chOff x="1150665" y="1672018"/>
            <a:chExt cx="2724775" cy="826673"/>
          </a:xfrm>
        </p:grpSpPr>
        <p:sp>
          <p:nvSpPr>
            <p:cNvPr id="7" name="TextBox 6"/>
            <p:cNvSpPr txBox="1"/>
            <p:nvPr/>
          </p:nvSpPr>
          <p:spPr>
            <a:xfrm>
              <a:off x="1150665" y="1672018"/>
              <a:ext cx="761706" cy="826673"/>
            </a:xfrm>
            <a:prstGeom prst="rect">
              <a:avLst/>
            </a:prstGeom>
            <a:noFill/>
          </p:spPr>
          <p:txBody>
            <a:bodyPr wrap="none" rtlCol="0">
              <a:spAutoFit/>
            </a:bodyPr>
            <a:lstStyle/>
            <a:p>
              <a:pPr algn="ctr">
                <a:lnSpc>
                  <a:spcPct val="120000"/>
                </a:lnSpc>
              </a:pPr>
              <a:r>
                <a:rPr lang="en-AU"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endParaRPr 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 Placeholder 32"/>
            <p:cNvSpPr txBox="1"/>
            <p:nvPr/>
          </p:nvSpPr>
          <p:spPr>
            <a:xfrm>
              <a:off x="1898843" y="1991320"/>
              <a:ext cx="1976597" cy="46906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 Placeholder 33"/>
            <p:cNvSpPr txBox="1"/>
            <p:nvPr/>
          </p:nvSpPr>
          <p:spPr>
            <a:xfrm>
              <a:off x="1898845" y="1750689"/>
              <a:ext cx="1846848" cy="28227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9"/>
          <p:cNvGrpSpPr/>
          <p:nvPr/>
        </p:nvGrpSpPr>
        <p:grpSpPr>
          <a:xfrm>
            <a:off x="6375017" y="5879337"/>
            <a:ext cx="2525653" cy="757130"/>
            <a:chOff x="1150666" y="1672018"/>
            <a:chExt cx="2757638" cy="826674"/>
          </a:xfrm>
        </p:grpSpPr>
        <p:sp>
          <p:nvSpPr>
            <p:cNvPr id="11" name="TextBox 10"/>
            <p:cNvSpPr txBox="1"/>
            <p:nvPr/>
          </p:nvSpPr>
          <p:spPr>
            <a:xfrm>
              <a:off x="1150666" y="1672018"/>
              <a:ext cx="761706" cy="826674"/>
            </a:xfrm>
            <a:prstGeom prst="rect">
              <a:avLst/>
            </a:prstGeom>
            <a:noFill/>
          </p:spPr>
          <p:txBody>
            <a:bodyPr wrap="none" rtlCol="0">
              <a:spAutoFit/>
            </a:bodyPr>
            <a:lstStyle/>
            <a:p>
              <a:pPr algn="ctr">
                <a:lnSpc>
                  <a:spcPct val="120000"/>
                </a:lnSpc>
              </a:pPr>
              <a:r>
                <a:rPr lang="en-AU"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endParaRPr 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32"/>
            <p:cNvSpPr txBox="1"/>
            <p:nvPr/>
          </p:nvSpPr>
          <p:spPr>
            <a:xfrm>
              <a:off x="1898842" y="1991322"/>
              <a:ext cx="2009462" cy="46906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 Placeholder 33"/>
            <p:cNvSpPr txBox="1"/>
            <p:nvPr/>
          </p:nvSpPr>
          <p:spPr>
            <a:xfrm>
              <a:off x="1898845" y="1750689"/>
              <a:ext cx="1464301" cy="28227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13"/>
          <p:cNvGrpSpPr/>
          <p:nvPr/>
        </p:nvGrpSpPr>
        <p:grpSpPr>
          <a:xfrm>
            <a:off x="9225737" y="5879337"/>
            <a:ext cx="2488971" cy="757130"/>
            <a:chOff x="1150666" y="1672018"/>
            <a:chExt cx="2717585" cy="826674"/>
          </a:xfrm>
        </p:grpSpPr>
        <p:sp>
          <p:nvSpPr>
            <p:cNvPr id="15" name="TextBox 14"/>
            <p:cNvSpPr txBox="1"/>
            <p:nvPr/>
          </p:nvSpPr>
          <p:spPr>
            <a:xfrm>
              <a:off x="1150666" y="1672018"/>
              <a:ext cx="761706" cy="826674"/>
            </a:xfrm>
            <a:prstGeom prst="rect">
              <a:avLst/>
            </a:prstGeom>
            <a:noFill/>
          </p:spPr>
          <p:txBody>
            <a:bodyPr wrap="none" rtlCol="0">
              <a:spAutoFit/>
            </a:bodyPr>
            <a:lstStyle/>
            <a:p>
              <a:pPr algn="ctr">
                <a:lnSpc>
                  <a:spcPct val="120000"/>
                </a:lnSpc>
              </a:pPr>
              <a:r>
                <a:rPr 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16" name="Text Placeholder 32"/>
            <p:cNvSpPr txBox="1"/>
            <p:nvPr/>
          </p:nvSpPr>
          <p:spPr>
            <a:xfrm>
              <a:off x="1898843" y="1991322"/>
              <a:ext cx="1969408" cy="46906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 Placeholder 33"/>
            <p:cNvSpPr txBox="1"/>
            <p:nvPr/>
          </p:nvSpPr>
          <p:spPr>
            <a:xfrm>
              <a:off x="1898845" y="1750689"/>
              <a:ext cx="1464301" cy="28227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71" y="-1854475"/>
            <a:ext cx="9087125" cy="90871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8000"/>
          </a:stretch>
        </a:blipFill>
        <a:effectLst/>
      </p:bgPr>
    </p:bg>
    <p:spTree>
      <p:nvGrpSpPr>
        <p:cNvPr id="1" name=""/>
        <p:cNvGrpSpPr/>
        <p:nvPr/>
      </p:nvGrpSpPr>
      <p:grpSpPr>
        <a:xfrm>
          <a:off x="0" y="0"/>
          <a:ext cx="0" cy="0"/>
          <a:chOff x="0" y="0"/>
          <a:chExt cx="0" cy="0"/>
        </a:xfrm>
      </p:grpSpPr>
      <p:sp>
        <p:nvSpPr>
          <p:cNvPr id="6148" name="文本框 3080"/>
          <p:cNvSpPr txBox="1">
            <a:spLocks noChangeArrowheads="1"/>
          </p:cNvSpPr>
          <p:nvPr/>
        </p:nvSpPr>
        <p:spPr bwMode="auto">
          <a:xfrm>
            <a:off x="3608081" y="2730948"/>
            <a:ext cx="1761165" cy="139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8435" dirty="0">
                <a:solidFill>
                  <a:srgbClr val="00B050"/>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151" name="直接连接符 3084"/>
          <p:cNvSpPr>
            <a:spLocks noChangeShapeType="1"/>
          </p:cNvSpPr>
          <p:nvPr/>
        </p:nvSpPr>
        <p:spPr bwMode="auto">
          <a:xfrm>
            <a:off x="6314266" y="3041217"/>
            <a:ext cx="0" cy="810268"/>
          </a:xfrm>
          <a:prstGeom prst="line">
            <a:avLst/>
          </a:prstGeom>
          <a:noFill/>
          <a:ln w="6350">
            <a:solidFill>
              <a:srgbClr val="FFFFFF"/>
            </a:solidFill>
            <a:round/>
          </a:ln>
          <a:extLst>
            <a:ext uri="{909E8E84-426E-40DD-AFC4-6F175D3DCCD1}">
              <a14:hiddenFill xmlns:a14="http://schemas.microsoft.com/office/drawing/2010/main">
                <a:noFill/>
              </a14:hiddenFill>
            </a:ext>
          </a:extLst>
        </p:spPr>
        <p:txBody>
          <a:bodyPr/>
          <a:lstStyle/>
          <a:p>
            <a:endParaRPr lang="zh-CN" altLang="en-US" sz="26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6255927" y="2893362"/>
            <a:ext cx="2855374" cy="512128"/>
          </a:xfrm>
          <a:prstGeom prst="rect">
            <a:avLst/>
          </a:prstGeom>
        </p:spPr>
        <p:txBody>
          <a:bodyPr wrap="square" lIns="0" tIns="0" rIns="0" bIns="0">
            <a:spAutoFit/>
          </a:bodyPr>
          <a:lstStyle/>
          <a:p>
            <a:pPr>
              <a:lnSpc>
                <a:spcPct val="130000"/>
              </a:lnSpc>
            </a:pPr>
            <a:r>
              <a:rPr lang="zh-CN" altLang="en-US" sz="2800" dirty="0">
                <a:solidFill>
                  <a:srgbClr val="FE67BE"/>
                </a:solidFill>
                <a:latin typeface="方正稚艺简体" panose="03000509000000000000" pitchFamily="65" charset="-122"/>
                <a:ea typeface="方正稚艺简体" panose="03000509000000000000" pitchFamily="65" charset="-122"/>
                <a:sym typeface="Arial" panose="020B0604020202020204" pitchFamily="34" charset="0"/>
              </a:rPr>
              <a:t>请替换文字内容</a:t>
            </a:r>
          </a:p>
        </p:txBody>
      </p:sp>
      <p:sp>
        <p:nvSpPr>
          <p:cNvPr id="10" name="文本框 9"/>
          <p:cNvSpPr txBox="1"/>
          <p:nvPr/>
        </p:nvSpPr>
        <p:spPr>
          <a:xfrm>
            <a:off x="6255927" y="3444796"/>
            <a:ext cx="3979186" cy="461608"/>
          </a:xfrm>
          <a:prstGeom prst="rect">
            <a:avLst/>
          </a:prstGeom>
          <a:noFill/>
        </p:spPr>
        <p:txBody>
          <a:bodyPr wrap="square" lIns="0" tIns="0" rIns="0" bIns="0" rtlCol="0">
            <a:spAutoFit/>
          </a:bodyPr>
          <a:lstStyle/>
          <a:p>
            <a:pPr algn="just">
              <a:lnSpc>
                <a:spcPct val="15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831" y="1214625"/>
            <a:ext cx="5131087" cy="427390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15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4*#ppt_w"/>
                                          </p:val>
                                        </p:tav>
                                        <p:tav tm="100000">
                                          <p:val>
                                            <p:strVal val="#ppt_w"/>
                                          </p:val>
                                        </p:tav>
                                      </p:tavLst>
                                    </p:anim>
                                    <p:anim calcmode="lin" valueType="num">
                                      <p:cBhvr>
                                        <p:cTn id="18" dur="500" fill="hold"/>
                                        <p:tgtEl>
                                          <p:spTgt spid="9"/>
                                        </p:tgtEl>
                                        <p:attrNameLst>
                                          <p:attrName>ppt_h</p:attrName>
                                        </p:attrNameLst>
                                      </p:cBhvr>
                                      <p:tavLst>
                                        <p:tav tm="0">
                                          <p:val>
                                            <p:strVal val="4*#ppt_h"/>
                                          </p:val>
                                        </p:tav>
                                        <p:tav tm="100000">
                                          <p:val>
                                            <p:strVal val="#ppt_h"/>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8000"/>
          </a:stretch>
        </a:blipFill>
        <a:effectLst/>
      </p:bgPr>
    </p:bg>
    <p:spTree>
      <p:nvGrpSpPr>
        <p:cNvPr id="1" name=""/>
        <p:cNvGrpSpPr/>
        <p:nvPr/>
      </p:nvGrpSpPr>
      <p:grpSpPr>
        <a:xfrm>
          <a:off x="0" y="0"/>
          <a:ext cx="0" cy="0"/>
          <a:chOff x="0" y="0"/>
          <a:chExt cx="0" cy="0"/>
        </a:xfrm>
      </p:grpSpPr>
      <p:sp>
        <p:nvSpPr>
          <p:cNvPr id="52" name="Shape 1724"/>
          <p:cNvSpPr/>
          <p:nvPr/>
        </p:nvSpPr>
        <p:spPr>
          <a:xfrm>
            <a:off x="7806210" y="3346679"/>
            <a:ext cx="1945701" cy="553963"/>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5"/>
          <p:cNvSpPr/>
          <p:nvPr/>
        </p:nvSpPr>
        <p:spPr>
          <a:xfrm>
            <a:off x="5000961" y="3346679"/>
            <a:ext cx="1945701" cy="553963"/>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6"/>
          <p:cNvSpPr/>
          <p:nvPr/>
        </p:nvSpPr>
        <p:spPr>
          <a:xfrm>
            <a:off x="2258592" y="3346679"/>
            <a:ext cx="1945701" cy="553963"/>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33"/>
          <p:cNvSpPr/>
          <p:nvPr/>
        </p:nvSpPr>
        <p:spPr>
          <a:xfrm>
            <a:off x="5847739" y="4558023"/>
            <a:ext cx="1945701" cy="553963"/>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Shape 1735"/>
          <p:cNvSpPr/>
          <p:nvPr/>
        </p:nvSpPr>
        <p:spPr>
          <a:xfrm>
            <a:off x="8560977" y="4558023"/>
            <a:ext cx="1945701" cy="553963"/>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Shape 1739"/>
          <p:cNvSpPr/>
          <p:nvPr/>
        </p:nvSpPr>
        <p:spPr>
          <a:xfrm>
            <a:off x="3089552" y="4558023"/>
            <a:ext cx="1945701" cy="553963"/>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hape 1730"/>
          <p:cNvSpPr/>
          <p:nvPr/>
        </p:nvSpPr>
        <p:spPr>
          <a:xfrm>
            <a:off x="7313328" y="3137487"/>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lIns="23263" tIns="23263" rIns="23263" bIns="23263"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Shape 1741"/>
          <p:cNvSpPr/>
          <p:nvPr/>
        </p:nvSpPr>
        <p:spPr>
          <a:xfrm>
            <a:off x="4531643" y="4348831"/>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23263" tIns="23263" rIns="23263" bIns="23263"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Shape 1748"/>
          <p:cNvSpPr/>
          <p:nvPr/>
        </p:nvSpPr>
        <p:spPr>
          <a:xfrm rot="2348650">
            <a:off x="9907825" y="3612464"/>
            <a:ext cx="1108848" cy="342772"/>
          </a:xfrm>
          <a:custGeom>
            <a:avLst/>
            <a:gdLst/>
            <a:ahLst/>
            <a:cxnLst>
              <a:cxn ang="0">
                <a:pos x="wd2" y="hd2"/>
              </a:cxn>
              <a:cxn ang="5400000">
                <a:pos x="wd2" y="hd2"/>
              </a:cxn>
              <a:cxn ang="10800000">
                <a:pos x="wd2" y="hd2"/>
              </a:cxn>
              <a:cxn ang="16200000">
                <a:pos x="wd2" y="hd2"/>
              </a:cxn>
            </a:cxnLst>
            <a:rect l="0" t="0" r="r" b="b"/>
            <a:pathLst>
              <a:path w="21600" h="17050" extrusionOk="0">
                <a:moveTo>
                  <a:pt x="0" y="16210"/>
                </a:moveTo>
                <a:cubicBezTo>
                  <a:pt x="3419" y="835"/>
                  <a:pt x="11072" y="-4550"/>
                  <a:pt x="17092" y="4181"/>
                </a:cubicBezTo>
                <a:cubicBezTo>
                  <a:pt x="18733" y="6560"/>
                  <a:pt x="20142" y="9855"/>
                  <a:pt x="21215" y="13819"/>
                </a:cubicBezTo>
                <a:lnTo>
                  <a:pt x="21600" y="13261"/>
                </a:lnTo>
                <a:lnTo>
                  <a:pt x="21513" y="16630"/>
                </a:lnTo>
                <a:lnTo>
                  <a:pt x="20248" y="15221"/>
                </a:lnTo>
                <a:lnTo>
                  <a:pt x="20633" y="14663"/>
                </a:lnTo>
                <a:cubicBezTo>
                  <a:pt x="16879" y="938"/>
                  <a:pt x="9479" y="-2418"/>
                  <a:pt x="4105" y="7168"/>
                </a:cubicBezTo>
                <a:cubicBezTo>
                  <a:pt x="2656" y="9751"/>
                  <a:pt x="1452" y="13127"/>
                  <a:pt x="579" y="17050"/>
                </a:cubicBezTo>
                <a:close/>
              </a:path>
            </a:pathLst>
          </a:custGeom>
          <a:solidFill>
            <a:schemeClr val="bg1">
              <a:lumMod val="65000"/>
            </a:schemeClr>
          </a:solidFill>
          <a:ln w="12700">
            <a:miter lim="400000"/>
          </a:ln>
        </p:spPr>
        <p:txBody>
          <a:bodyPr lIns="0" tIns="0" rIns="0" bIns="0"/>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Shape 1749"/>
          <p:cNvSpPr/>
          <p:nvPr/>
        </p:nvSpPr>
        <p:spPr>
          <a:xfrm rot="12794463">
            <a:off x="1829845" y="4468967"/>
            <a:ext cx="1108848" cy="342772"/>
          </a:xfrm>
          <a:custGeom>
            <a:avLst/>
            <a:gdLst/>
            <a:ahLst/>
            <a:cxnLst>
              <a:cxn ang="0">
                <a:pos x="wd2" y="hd2"/>
              </a:cxn>
              <a:cxn ang="5400000">
                <a:pos x="wd2" y="hd2"/>
              </a:cxn>
              <a:cxn ang="10800000">
                <a:pos x="wd2" y="hd2"/>
              </a:cxn>
              <a:cxn ang="16200000">
                <a:pos x="wd2" y="hd2"/>
              </a:cxn>
            </a:cxnLst>
            <a:rect l="0" t="0" r="r" b="b"/>
            <a:pathLst>
              <a:path w="21600" h="17050" extrusionOk="0">
                <a:moveTo>
                  <a:pt x="0" y="16210"/>
                </a:moveTo>
                <a:cubicBezTo>
                  <a:pt x="3419" y="835"/>
                  <a:pt x="11072" y="-4550"/>
                  <a:pt x="17092" y="4181"/>
                </a:cubicBezTo>
                <a:cubicBezTo>
                  <a:pt x="18733" y="6560"/>
                  <a:pt x="20142" y="9855"/>
                  <a:pt x="21215" y="13819"/>
                </a:cubicBezTo>
                <a:lnTo>
                  <a:pt x="21600" y="13261"/>
                </a:lnTo>
                <a:lnTo>
                  <a:pt x="21513" y="16630"/>
                </a:lnTo>
                <a:lnTo>
                  <a:pt x="20248" y="15221"/>
                </a:lnTo>
                <a:lnTo>
                  <a:pt x="20633" y="14663"/>
                </a:lnTo>
                <a:cubicBezTo>
                  <a:pt x="16879" y="938"/>
                  <a:pt x="9479" y="-2418"/>
                  <a:pt x="4105" y="7168"/>
                </a:cubicBezTo>
                <a:cubicBezTo>
                  <a:pt x="2656" y="9751"/>
                  <a:pt x="1452" y="13127"/>
                  <a:pt x="579" y="17050"/>
                </a:cubicBezTo>
                <a:close/>
              </a:path>
            </a:pathLst>
          </a:custGeom>
          <a:solidFill>
            <a:schemeClr val="bg1">
              <a:lumMod val="65000"/>
            </a:schemeClr>
          </a:solidFill>
          <a:ln w="12700">
            <a:miter lim="400000"/>
          </a:ln>
        </p:spPr>
        <p:txBody>
          <a:bodyPr lIns="0" tIns="0" rIns="0" bIns="0"/>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Group 5"/>
          <p:cNvGrpSpPr/>
          <p:nvPr/>
        </p:nvGrpSpPr>
        <p:grpSpPr>
          <a:xfrm>
            <a:off x="1790439" y="3137487"/>
            <a:ext cx="972348" cy="972347"/>
            <a:chOff x="1072256" y="2492673"/>
            <a:chExt cx="1061660" cy="1061659"/>
          </a:xfrm>
        </p:grpSpPr>
        <p:sp>
          <p:nvSpPr>
            <p:cNvPr id="13" name="Shape 1729"/>
            <p:cNvSpPr/>
            <p:nvPr/>
          </p:nvSpPr>
          <p:spPr>
            <a:xfrm>
              <a:off x="1072256" y="2492673"/>
              <a:ext cx="1061660" cy="10616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23263" tIns="23263" rIns="23263" bIns="23263"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Shape 1750"/>
            <p:cNvSpPr/>
            <p:nvPr/>
          </p:nvSpPr>
          <p:spPr>
            <a:xfrm>
              <a:off x="1390151" y="2822318"/>
              <a:ext cx="415919" cy="398242"/>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rgbClr val="FFFFFF"/>
            </a:solidFill>
            <a:ln w="12700">
              <a:miter lim="400000"/>
            </a:ln>
          </p:spPr>
          <p:txBody>
            <a:bodyPr lIns="0" tIns="0" rIns="0" bIns="0"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4528447" y="3137487"/>
            <a:ext cx="972347" cy="972347"/>
            <a:chOff x="4061755" y="2492673"/>
            <a:chExt cx="1061659" cy="1061659"/>
          </a:xfrm>
        </p:grpSpPr>
        <p:sp>
          <p:nvSpPr>
            <p:cNvPr id="11" name="Shape 1727"/>
            <p:cNvSpPr/>
            <p:nvPr/>
          </p:nvSpPr>
          <p:spPr>
            <a:xfrm>
              <a:off x="4061755" y="2492673"/>
              <a:ext cx="1061659" cy="10616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Shape 1751"/>
            <p:cNvSpPr/>
            <p:nvPr/>
          </p:nvSpPr>
          <p:spPr>
            <a:xfrm>
              <a:off x="4396967" y="2817846"/>
              <a:ext cx="398216" cy="398241"/>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a:miter lim="400000"/>
            </a:ln>
          </p:spPr>
          <p:txBody>
            <a:bodyPr lIns="0" tIns="0" rIns="0" bIns="0"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7"/>
          <p:cNvGrpSpPr/>
          <p:nvPr/>
        </p:nvGrpSpPr>
        <p:grpSpPr>
          <a:xfrm>
            <a:off x="10020336" y="4348831"/>
            <a:ext cx="972348" cy="972347"/>
            <a:chOff x="10058085" y="3811668"/>
            <a:chExt cx="1061660" cy="1061659"/>
          </a:xfrm>
        </p:grpSpPr>
        <p:sp>
          <p:nvSpPr>
            <p:cNvPr id="21" name="Shape 1737"/>
            <p:cNvSpPr/>
            <p:nvPr/>
          </p:nvSpPr>
          <p:spPr>
            <a:xfrm>
              <a:off x="10058085" y="3811668"/>
              <a:ext cx="1061660" cy="10616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miter lim="400000"/>
            </a:ln>
          </p:spPr>
          <p:txBody>
            <a:bodyPr lIns="23263" tIns="23263" rIns="23263" bIns="23263"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Shape 1753"/>
            <p:cNvSpPr/>
            <p:nvPr/>
          </p:nvSpPr>
          <p:spPr>
            <a:xfrm>
              <a:off x="10363316" y="4111638"/>
              <a:ext cx="451197" cy="461719"/>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8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rgbClr val="FFFFFF"/>
            </a:solidFill>
            <a:ln w="12700">
              <a:miter lim="400000"/>
            </a:ln>
          </p:spPr>
          <p:txBody>
            <a:bodyPr lIns="0" tIns="0" rIns="0" bIns="0"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8"/>
          <p:cNvGrpSpPr/>
          <p:nvPr/>
        </p:nvGrpSpPr>
        <p:grpSpPr>
          <a:xfrm>
            <a:off x="7305207" y="4348831"/>
            <a:ext cx="972348" cy="972347"/>
            <a:chOff x="7093566" y="3811668"/>
            <a:chExt cx="1061660" cy="1061659"/>
          </a:xfrm>
        </p:grpSpPr>
        <p:sp>
          <p:nvSpPr>
            <p:cNvPr id="22" name="Shape 1738"/>
            <p:cNvSpPr/>
            <p:nvPr/>
          </p:nvSpPr>
          <p:spPr>
            <a:xfrm>
              <a:off x="7093566" y="3811668"/>
              <a:ext cx="1061660" cy="10616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23263" tIns="23263" rIns="23263" bIns="23263"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Shape 1754"/>
            <p:cNvSpPr/>
            <p:nvPr/>
          </p:nvSpPr>
          <p:spPr>
            <a:xfrm>
              <a:off x="7386751" y="4108303"/>
              <a:ext cx="492480" cy="461719"/>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rgbClr val="FFFFFF"/>
            </a:solidFill>
            <a:ln w="12700">
              <a:miter lim="400000"/>
            </a:ln>
          </p:spPr>
          <p:txBody>
            <a:bodyPr lIns="0" tIns="0" rIns="0" bIns="0"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 name="Text Placeholder 3"/>
          <p:cNvSpPr>
            <a:spLocks noGrp="1"/>
          </p:cNvSpPr>
          <p:nvPr>
            <p:ph type="body" sz="quarter" idx="4294967295"/>
          </p:nvPr>
        </p:nvSpPr>
        <p:spPr>
          <a:xfrm>
            <a:off x="0" y="3494088"/>
            <a:ext cx="1211263" cy="258762"/>
          </a:xfrm>
          <a:prstGeom prst="rect">
            <a:avLst/>
          </a:prstGeom>
        </p:spPr>
        <p:txBody>
          <a:bodyPr vert="horz" wrap="square" lIns="0" tIns="0" rIns="0" bIns="0" rtlCol="0" anchor="ctr">
            <a:spAutoFit/>
          </a:bodyPr>
          <a:lstStyle/>
          <a:p>
            <a:pPr marL="0" indent="0" algn="ctr">
              <a:lnSpc>
                <a:spcPct val="120000"/>
              </a:lnSpc>
              <a:buNone/>
            </a:pPr>
            <a:r>
              <a:rPr lang="zh-CN" altLang="en-US" sz="1400">
                <a:solidFill>
                  <a:schemeClr val="bg1">
                    <a:lumMod val="65000"/>
                  </a:schemeClr>
                </a:solidFill>
                <a:latin typeface="+mn-ea"/>
                <a:ea typeface="+mn-ea"/>
                <a:sym typeface="Arial" panose="020B0604020202020204" pitchFamily="34" charset="0"/>
              </a:rPr>
              <a:t>文字内容</a:t>
            </a:r>
            <a:endParaRPr lang="id-ID" sz="1400" dirty="0">
              <a:solidFill>
                <a:schemeClr val="bg1">
                  <a:lumMod val="65000"/>
                </a:schemeClr>
              </a:solidFill>
              <a:latin typeface="+mn-ea"/>
              <a:ea typeface="+mn-ea"/>
              <a:sym typeface="Arial" panose="020B0604020202020204" pitchFamily="34" charset="0"/>
            </a:endParaRPr>
          </a:p>
        </p:txBody>
      </p:sp>
      <p:sp>
        <p:nvSpPr>
          <p:cNvPr id="5" name="Text Placeholder 4"/>
          <p:cNvSpPr>
            <a:spLocks noGrp="1"/>
          </p:cNvSpPr>
          <p:nvPr>
            <p:ph type="body" sz="quarter" idx="4294967295"/>
          </p:nvPr>
        </p:nvSpPr>
        <p:spPr>
          <a:xfrm>
            <a:off x="0" y="2503488"/>
            <a:ext cx="1663700" cy="577850"/>
          </a:xfrm>
          <a:prstGeom prst="rect">
            <a:avLst/>
          </a:prstGeom>
        </p:spPr>
        <p:txBody>
          <a:bodyPr vert="horz" lIns="0" tIns="0" rIns="0" bIns="0" rtlCol="0">
            <a:spAutoFit/>
          </a:bodyPr>
          <a:lstStyle/>
          <a:p>
            <a:pPr marL="0" indent="0" algn="just" defTabSz="914400" fontAlgn="base">
              <a:lnSpc>
                <a:spcPct val="120000"/>
              </a:lnSpc>
              <a:spcAft>
                <a:spcPct val="0"/>
              </a:spcAft>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0" name="Text Placeholder 3"/>
          <p:cNvSpPr txBox="1"/>
          <p:nvPr/>
        </p:nvSpPr>
        <p:spPr>
          <a:xfrm>
            <a:off x="5603864" y="3505357"/>
            <a:ext cx="1212295" cy="236603"/>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chemeClr val="bg1">
                    <a:lumMod val="65000"/>
                  </a:schemeClr>
                </a:solidFill>
                <a:latin typeface="+mn-ea"/>
                <a:sym typeface="Arial" panose="020B0604020202020204" pitchFamily="34" charset="0"/>
              </a:rPr>
              <a:t>文字内容</a:t>
            </a:r>
            <a:endParaRPr lang="id-ID" altLang="zh-CN" sz="1400" dirty="0">
              <a:solidFill>
                <a:schemeClr val="bg1">
                  <a:lumMod val="65000"/>
                </a:schemeClr>
              </a:solidFill>
              <a:latin typeface="+mn-ea"/>
              <a:sym typeface="Arial" panose="020B0604020202020204" pitchFamily="34" charset="0"/>
            </a:endParaRPr>
          </a:p>
        </p:txBody>
      </p:sp>
      <p:sp>
        <p:nvSpPr>
          <p:cNvPr id="41" name="Text Placeholder 3"/>
          <p:cNvSpPr txBox="1"/>
          <p:nvPr/>
        </p:nvSpPr>
        <p:spPr>
          <a:xfrm>
            <a:off x="8398237" y="3505357"/>
            <a:ext cx="1212295" cy="236603"/>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chemeClr val="bg1">
                    <a:lumMod val="65000"/>
                  </a:schemeClr>
                </a:solidFill>
                <a:latin typeface="+mn-ea"/>
                <a:sym typeface="Arial" panose="020B0604020202020204" pitchFamily="34" charset="0"/>
              </a:rPr>
              <a:t>文字内容</a:t>
            </a:r>
            <a:endParaRPr lang="id-ID" altLang="zh-CN" sz="1400" dirty="0">
              <a:solidFill>
                <a:schemeClr val="bg1">
                  <a:lumMod val="65000"/>
                </a:schemeClr>
              </a:solidFill>
              <a:latin typeface="+mn-ea"/>
              <a:sym typeface="Arial" panose="020B0604020202020204" pitchFamily="34" charset="0"/>
            </a:endParaRPr>
          </a:p>
        </p:txBody>
      </p:sp>
      <p:sp>
        <p:nvSpPr>
          <p:cNvPr id="42" name="Text Placeholder 3"/>
          <p:cNvSpPr txBox="1"/>
          <p:nvPr/>
        </p:nvSpPr>
        <p:spPr>
          <a:xfrm>
            <a:off x="8815187" y="4716703"/>
            <a:ext cx="1212295" cy="236603"/>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chemeClr val="bg1">
                    <a:lumMod val="65000"/>
                  </a:schemeClr>
                </a:solidFill>
                <a:latin typeface="+mn-ea"/>
                <a:sym typeface="Arial" panose="020B0604020202020204" pitchFamily="34" charset="0"/>
              </a:rPr>
              <a:t>文字内容</a:t>
            </a:r>
            <a:endParaRPr lang="id-ID" altLang="zh-CN" sz="1400" dirty="0">
              <a:solidFill>
                <a:schemeClr val="bg1">
                  <a:lumMod val="65000"/>
                </a:schemeClr>
              </a:solidFill>
              <a:latin typeface="+mn-ea"/>
              <a:sym typeface="Arial" panose="020B0604020202020204" pitchFamily="34" charset="0"/>
            </a:endParaRPr>
          </a:p>
        </p:txBody>
      </p:sp>
      <p:sp>
        <p:nvSpPr>
          <p:cNvPr id="43" name="Text Placeholder 3"/>
          <p:cNvSpPr txBox="1"/>
          <p:nvPr/>
        </p:nvSpPr>
        <p:spPr>
          <a:xfrm>
            <a:off x="6104342" y="4716703"/>
            <a:ext cx="1212295" cy="236603"/>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chemeClr val="bg1">
                    <a:lumMod val="65000"/>
                  </a:schemeClr>
                </a:solidFill>
                <a:latin typeface="+mn-ea"/>
                <a:sym typeface="Arial" panose="020B0604020202020204" pitchFamily="34" charset="0"/>
              </a:rPr>
              <a:t>文字内容</a:t>
            </a:r>
            <a:endParaRPr lang="id-ID" altLang="zh-CN" sz="1400" dirty="0">
              <a:solidFill>
                <a:schemeClr val="bg1">
                  <a:lumMod val="65000"/>
                </a:schemeClr>
              </a:solidFill>
              <a:latin typeface="+mn-ea"/>
              <a:sym typeface="Arial" panose="020B0604020202020204" pitchFamily="34" charset="0"/>
            </a:endParaRPr>
          </a:p>
        </p:txBody>
      </p:sp>
      <p:sp>
        <p:nvSpPr>
          <p:cNvPr id="44" name="Text Placeholder 3"/>
          <p:cNvSpPr txBox="1"/>
          <p:nvPr/>
        </p:nvSpPr>
        <p:spPr>
          <a:xfrm>
            <a:off x="3342547" y="4716703"/>
            <a:ext cx="1212295" cy="236603"/>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chemeClr val="bg1">
                    <a:lumMod val="65000"/>
                  </a:schemeClr>
                </a:solidFill>
                <a:latin typeface="+mn-ea"/>
                <a:sym typeface="Arial" panose="020B0604020202020204" pitchFamily="34" charset="0"/>
              </a:rPr>
              <a:t>文字内容</a:t>
            </a:r>
            <a:endParaRPr lang="id-ID" altLang="zh-CN" sz="1400" dirty="0">
              <a:solidFill>
                <a:schemeClr val="bg1">
                  <a:lumMod val="65000"/>
                </a:schemeClr>
              </a:solidFill>
              <a:latin typeface="+mn-ea"/>
              <a:sym typeface="Arial" panose="020B0604020202020204" pitchFamily="34" charset="0"/>
            </a:endParaRPr>
          </a:p>
        </p:txBody>
      </p:sp>
      <p:sp>
        <p:nvSpPr>
          <p:cNvPr id="47" name="Text Placeholder 4"/>
          <p:cNvSpPr txBox="1"/>
          <p:nvPr/>
        </p:nvSpPr>
        <p:spPr>
          <a:xfrm>
            <a:off x="4489438" y="2502790"/>
            <a:ext cx="1664786" cy="577338"/>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 Placeholder 4"/>
          <p:cNvSpPr txBox="1"/>
          <p:nvPr/>
        </p:nvSpPr>
        <p:spPr>
          <a:xfrm>
            <a:off x="7305207" y="2502790"/>
            <a:ext cx="1664786" cy="577338"/>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4"/>
          <p:cNvSpPr txBox="1"/>
          <p:nvPr/>
        </p:nvSpPr>
        <p:spPr>
          <a:xfrm>
            <a:off x="4103838" y="5429539"/>
            <a:ext cx="1664786" cy="577338"/>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 Placeholder 4"/>
          <p:cNvSpPr txBox="1"/>
          <p:nvPr/>
        </p:nvSpPr>
        <p:spPr>
          <a:xfrm>
            <a:off x="6858787" y="5427698"/>
            <a:ext cx="1664786" cy="577338"/>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4"/>
          <p:cNvSpPr txBox="1"/>
          <p:nvPr/>
        </p:nvSpPr>
        <p:spPr>
          <a:xfrm>
            <a:off x="9574768" y="5435165"/>
            <a:ext cx="1664786" cy="577338"/>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Shape 1752"/>
          <p:cNvSpPr/>
          <p:nvPr/>
        </p:nvSpPr>
        <p:spPr>
          <a:xfrm>
            <a:off x="7587816" y="3412222"/>
            <a:ext cx="422877" cy="422877"/>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Shape 1755"/>
          <p:cNvSpPr/>
          <p:nvPr/>
        </p:nvSpPr>
        <p:spPr>
          <a:xfrm>
            <a:off x="4835459" y="4670819"/>
            <a:ext cx="364716" cy="328371"/>
          </a:xfrm>
          <a:custGeom>
            <a:avLst/>
            <a:gdLst/>
            <a:ahLst/>
            <a:cxnLst>
              <a:cxn ang="0">
                <a:pos x="wd2" y="hd2"/>
              </a:cxn>
              <a:cxn ang="5400000">
                <a:pos x="wd2" y="hd2"/>
              </a:cxn>
              <a:cxn ang="10800000">
                <a:pos x="wd2" y="hd2"/>
              </a:cxn>
              <a:cxn ang="16200000">
                <a:pos x="wd2" y="hd2"/>
              </a:cxn>
            </a:cxnLst>
            <a:rect l="0" t="0" r="r" b="b"/>
            <a:pathLst>
              <a:path w="21600" h="21600" extrusionOk="0">
                <a:moveTo>
                  <a:pt x="10792" y="0"/>
                </a:moveTo>
                <a:cubicBezTo>
                  <a:pt x="9030" y="0"/>
                  <a:pt x="7856" y="707"/>
                  <a:pt x="7120" y="1087"/>
                </a:cubicBezTo>
                <a:lnTo>
                  <a:pt x="7120" y="3594"/>
                </a:lnTo>
                <a:lnTo>
                  <a:pt x="4741" y="3594"/>
                </a:lnTo>
                <a:lnTo>
                  <a:pt x="4741" y="21600"/>
                </a:lnTo>
                <a:lnTo>
                  <a:pt x="16843" y="21600"/>
                </a:lnTo>
                <a:lnTo>
                  <a:pt x="16843" y="3594"/>
                </a:lnTo>
                <a:lnTo>
                  <a:pt x="14465" y="3594"/>
                </a:lnTo>
                <a:cubicBezTo>
                  <a:pt x="14465" y="3594"/>
                  <a:pt x="14465" y="1087"/>
                  <a:pt x="14465" y="1087"/>
                </a:cubicBezTo>
                <a:cubicBezTo>
                  <a:pt x="13730" y="707"/>
                  <a:pt x="12555" y="0"/>
                  <a:pt x="10792" y="0"/>
                </a:cubicBezTo>
                <a:close/>
                <a:moveTo>
                  <a:pt x="2152" y="3611"/>
                </a:moveTo>
                <a:cubicBezTo>
                  <a:pt x="965" y="3611"/>
                  <a:pt x="0" y="4682"/>
                  <a:pt x="0" y="6002"/>
                </a:cubicBezTo>
                <a:lnTo>
                  <a:pt x="0" y="19209"/>
                </a:lnTo>
                <a:cubicBezTo>
                  <a:pt x="0" y="20528"/>
                  <a:pt x="965" y="21600"/>
                  <a:pt x="2152" y="21600"/>
                </a:cubicBezTo>
                <a:lnTo>
                  <a:pt x="3236" y="21600"/>
                </a:lnTo>
                <a:lnTo>
                  <a:pt x="3236" y="3611"/>
                </a:lnTo>
                <a:lnTo>
                  <a:pt x="2152" y="3611"/>
                </a:lnTo>
                <a:close/>
                <a:moveTo>
                  <a:pt x="18364" y="3611"/>
                </a:moveTo>
                <a:lnTo>
                  <a:pt x="18364" y="21600"/>
                </a:lnTo>
                <a:lnTo>
                  <a:pt x="19448" y="21600"/>
                </a:lnTo>
                <a:cubicBezTo>
                  <a:pt x="20635" y="21600"/>
                  <a:pt x="21600" y="20528"/>
                  <a:pt x="21600" y="19209"/>
                </a:cubicBezTo>
                <a:lnTo>
                  <a:pt x="21600" y="6002"/>
                </a:lnTo>
                <a:cubicBezTo>
                  <a:pt x="21600" y="4682"/>
                  <a:pt x="20635" y="3611"/>
                  <a:pt x="19448" y="3611"/>
                </a:cubicBezTo>
                <a:lnTo>
                  <a:pt x="18364" y="3611"/>
                </a:lnTo>
                <a:close/>
              </a:path>
            </a:pathLst>
          </a:custGeom>
          <a:solidFill>
            <a:srgbClr val="FFFFFF"/>
          </a:solidFill>
          <a:ln w="12700">
            <a:miter lim="400000"/>
          </a:ln>
        </p:spPr>
        <p:txBody>
          <a:bodyPr lIns="0" tIns="0" rIns="0" bIns="0"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strips(downRight)">
                                      <p:cBhvr>
                                        <p:cTn id="19" dur="500"/>
                                        <p:tgtEl>
                                          <p:spTgt spid="5">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strips(downRight)">
                                      <p:cBhvr>
                                        <p:cTn id="35" dur="500"/>
                                        <p:tgtEl>
                                          <p:spTgt spid="4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500"/>
                                        <p:tgtEl>
                                          <p:spTgt spid="52"/>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childTnLst>
                          </p:cTn>
                        </p:par>
                        <p:par>
                          <p:cTn id="51" fill="hold">
                            <p:stCondLst>
                              <p:cond delay="5500"/>
                            </p:stCondLst>
                            <p:childTnLst>
                              <p:par>
                                <p:cTn id="52" presetID="18" presetClass="entr" presetSubtype="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strips(downRight)">
                                      <p:cBhvr>
                                        <p:cTn id="54" dur="500"/>
                                        <p:tgtEl>
                                          <p:spTgt spid="48"/>
                                        </p:tgtEl>
                                      </p:cBhvr>
                                    </p:animEffect>
                                  </p:childTnLst>
                                </p:cTn>
                              </p:par>
                            </p:childTnLst>
                          </p:cTn>
                        </p:par>
                        <p:par>
                          <p:cTn id="55" fill="hold">
                            <p:stCondLst>
                              <p:cond delay="6000"/>
                            </p:stCondLst>
                            <p:childTnLst>
                              <p:par>
                                <p:cTn id="56" presetID="18" presetClass="entr" presetSubtype="6"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strips(downRight)">
                                      <p:cBhvr>
                                        <p:cTn id="58" dur="500"/>
                                        <p:tgtEl>
                                          <p:spTgt spid="32"/>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right)">
                                      <p:cBhvr>
                                        <p:cTn id="66" dur="500"/>
                                        <p:tgtEl>
                                          <p:spTgt spid="56"/>
                                        </p:tgtEl>
                                      </p:cBhvr>
                                    </p:animEffect>
                                  </p:childTnLst>
                                </p:cTn>
                              </p:par>
                            </p:childTnLst>
                          </p:cTn>
                        </p:par>
                        <p:par>
                          <p:cTn id="67" fill="hold">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8000"/>
                            </p:stCondLst>
                            <p:childTnLst>
                              <p:par>
                                <p:cTn id="72" presetID="18" presetClass="entr" presetSubtype="12"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strips(downLeft)">
                                      <p:cBhvr>
                                        <p:cTn id="74" dur="500"/>
                                        <p:tgtEl>
                                          <p:spTgt spid="51"/>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childTnLst>
                                </p:cTn>
                              </p:par>
                            </p:childTnLst>
                          </p:cTn>
                        </p:par>
                        <p:par>
                          <p:cTn id="79" fill="hold">
                            <p:stCondLst>
                              <p:cond delay="9000"/>
                            </p:stCondLst>
                            <p:childTnLst>
                              <p:par>
                                <p:cTn id="80" presetID="22" presetClass="entr" presetSubtype="2"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wipe(right)">
                                      <p:cBhvr>
                                        <p:cTn id="82" dur="500"/>
                                        <p:tgtEl>
                                          <p:spTgt spid="55"/>
                                        </p:tgtEl>
                                      </p:cBhvr>
                                    </p:animEffect>
                                  </p:childTnLst>
                                </p:cTn>
                              </p:par>
                            </p:childTnLst>
                          </p:cTn>
                        </p:par>
                        <p:par>
                          <p:cTn id="83" fill="hold">
                            <p:stCondLst>
                              <p:cond delay="9500"/>
                            </p:stCondLst>
                            <p:childTnLst>
                              <p:par>
                                <p:cTn id="84" presetID="10"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childTnLst>
                          </p:cTn>
                        </p:par>
                        <p:par>
                          <p:cTn id="87" fill="hold">
                            <p:stCondLst>
                              <p:cond delay="10000"/>
                            </p:stCondLst>
                            <p:childTnLst>
                              <p:par>
                                <p:cTn id="88" presetID="18" presetClass="entr" presetSubtype="12"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strips(downLeft)">
                                      <p:cBhvr>
                                        <p:cTn id="90" dur="500"/>
                                        <p:tgtEl>
                                          <p:spTgt spid="50"/>
                                        </p:tgtEl>
                                      </p:cBhvr>
                                    </p:animEffect>
                                  </p:childTnLst>
                                </p:cTn>
                              </p:par>
                            </p:childTnLst>
                          </p:cTn>
                        </p:par>
                        <p:par>
                          <p:cTn id="91" fill="hold">
                            <p:stCondLst>
                              <p:cond delay="10500"/>
                            </p:stCondLst>
                            <p:childTnLst>
                              <p:par>
                                <p:cTn id="92" presetID="10"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childTnLst>
                          </p:cTn>
                        </p:par>
                        <p:par>
                          <p:cTn id="98" fill="hold">
                            <p:stCondLst>
                              <p:cond delay="11000"/>
                            </p:stCondLst>
                            <p:childTnLst>
                              <p:par>
                                <p:cTn id="99" presetID="22" presetClass="entr" presetSubtype="2"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wipe(right)">
                                      <p:cBhvr>
                                        <p:cTn id="101" dur="500"/>
                                        <p:tgtEl>
                                          <p:spTgt spid="57"/>
                                        </p:tgtEl>
                                      </p:cBhvr>
                                    </p:animEffect>
                                  </p:childTnLst>
                                </p:cTn>
                              </p:par>
                            </p:childTnLst>
                          </p:cTn>
                        </p:par>
                        <p:par>
                          <p:cTn id="102" fill="hold">
                            <p:stCondLst>
                              <p:cond delay="11500"/>
                            </p:stCondLst>
                            <p:childTnLst>
                              <p:par>
                                <p:cTn id="103" presetID="10"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childTnLst>
                                </p:cTn>
                              </p:par>
                            </p:childTnLst>
                          </p:cTn>
                        </p:par>
                        <p:par>
                          <p:cTn id="106" fill="hold">
                            <p:stCondLst>
                              <p:cond delay="12000"/>
                            </p:stCondLst>
                            <p:childTnLst>
                              <p:par>
                                <p:cTn id="107" presetID="18" presetClass="entr" presetSubtype="12" fill="hold" grpId="0" nodeType="after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strips(downLeft)">
                                      <p:cBhvr>
                                        <p:cTn id="109" dur="500"/>
                                        <p:tgtEl>
                                          <p:spTgt spid="49"/>
                                        </p:tgtEl>
                                      </p:cBhvr>
                                    </p:animEffect>
                                  </p:childTnLst>
                                </p:cTn>
                              </p:par>
                            </p:childTnLst>
                          </p:cTn>
                        </p:par>
                        <p:par>
                          <p:cTn id="110" fill="hold">
                            <p:stCondLst>
                              <p:cond delay="12500"/>
                            </p:stCondLst>
                            <p:childTnLst>
                              <p:par>
                                <p:cTn id="111" presetID="18" presetClass="entr" presetSubtype="9" fill="hold" grpId="0" nodeType="after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strips(upLeft)">
                                      <p:cBhvr>
                                        <p:cTn id="1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14" grpId="0" animBg="1"/>
      <p:bldP spid="25" grpId="0" animBg="1"/>
      <p:bldP spid="32" grpId="0" animBg="1"/>
      <p:bldP spid="33" grpId="0" animBg="1"/>
      <p:bldP spid="4" grpId="0" build="p"/>
      <p:bldP spid="5" grpId="0" build="p"/>
      <p:bldP spid="40" grpId="0"/>
      <p:bldP spid="41" grpId="0"/>
      <p:bldP spid="42" grpId="0"/>
      <p:bldP spid="43" grpId="0"/>
      <p:bldP spid="44" grpId="0"/>
      <p:bldP spid="47" grpId="0"/>
      <p:bldP spid="48" grpId="0"/>
      <p:bldP spid="49" grpId="0"/>
      <p:bldP spid="50" grpId="0"/>
      <p:bldP spid="51" grpId="0"/>
      <p:bldP spid="36"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8000"/>
          </a:stretch>
        </a:blipFill>
        <a:effectLst/>
      </p:bgPr>
    </p:bg>
    <p:spTree>
      <p:nvGrpSpPr>
        <p:cNvPr id="1" name=""/>
        <p:cNvGrpSpPr/>
        <p:nvPr/>
      </p:nvGrpSpPr>
      <p:grpSpPr>
        <a:xfrm>
          <a:off x="0" y="0"/>
          <a:ext cx="0" cy="0"/>
          <a:chOff x="0" y="0"/>
          <a:chExt cx="0" cy="0"/>
        </a:xfrm>
      </p:grpSpPr>
      <p:sp>
        <p:nvSpPr>
          <p:cNvPr id="31" name="Shape 1869"/>
          <p:cNvSpPr/>
          <p:nvPr/>
        </p:nvSpPr>
        <p:spPr>
          <a:xfrm rot="10800000">
            <a:off x="4127124" y="1803500"/>
            <a:ext cx="4604502" cy="2296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4"/>
                  <a:pt x="3163" y="6342"/>
                </a:cubicBezTo>
                <a:cubicBezTo>
                  <a:pt x="1060" y="10557"/>
                  <a:pt x="7" y="16076"/>
                  <a:pt x="0" y="21600"/>
                </a:cubicBezTo>
                <a:lnTo>
                  <a:pt x="21600" y="21600"/>
                </a:lnTo>
                <a:cubicBezTo>
                  <a:pt x="21593" y="16076"/>
                  <a:pt x="20540" y="10557"/>
                  <a:pt x="18437" y="6342"/>
                </a:cubicBezTo>
                <a:cubicBezTo>
                  <a:pt x="16328" y="2114"/>
                  <a:pt x="13564" y="0"/>
                  <a:pt x="10800" y="0"/>
                </a:cubicBezTo>
                <a:close/>
              </a:path>
            </a:pathLst>
          </a:custGeom>
          <a:solidFill>
            <a:schemeClr val="accent5"/>
          </a:solidFill>
          <a:ln w="12700">
            <a:miter lim="400000"/>
          </a:ln>
        </p:spPr>
        <p:txBody>
          <a:bodyPr lIns="20091" tIns="20091" rIns="20091" bIns="20091" anchor="ct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Text Placeholder 3"/>
          <p:cNvSpPr>
            <a:spLocks noGrp="1"/>
          </p:cNvSpPr>
          <p:nvPr>
            <p:ph type="body" sz="quarter" idx="4294967295"/>
          </p:nvPr>
        </p:nvSpPr>
        <p:spPr>
          <a:xfrm>
            <a:off x="10885488" y="2257425"/>
            <a:ext cx="1973262" cy="1181100"/>
          </a:xfrm>
          <a:prstGeom prst="rect">
            <a:avLst/>
          </a:prstGeom>
        </p:spPr>
        <p:txBody>
          <a:bodyPr lIns="0" tIns="0" rIns="0" bIns="0" anchor="ctr">
            <a:spAutoFit/>
          </a:bodyPr>
          <a:lstStyle/>
          <a:p>
            <a:pPr marL="0" indent="0" algn="ctr">
              <a:lnSpc>
                <a:spcPct val="120000"/>
              </a:lnSpc>
              <a:spcBef>
                <a:spcPts val="635"/>
              </a:spcBef>
              <a:buNone/>
            </a:pPr>
            <a:r>
              <a:rPr lang="zh-CN" altLang="en-US" sz="320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endParaRPr lang="id-ID" sz="3200" dirty="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endParaRPr>
          </a:p>
        </p:txBody>
      </p:sp>
      <p:sp>
        <p:nvSpPr>
          <p:cNvPr id="5" name="Text Placeholder 4"/>
          <p:cNvSpPr>
            <a:spLocks noGrp="1"/>
          </p:cNvSpPr>
          <p:nvPr>
            <p:ph type="body" sz="quarter" idx="4294967295"/>
          </p:nvPr>
        </p:nvSpPr>
        <p:spPr>
          <a:xfrm>
            <a:off x="0" y="3386138"/>
            <a:ext cx="1809750" cy="577850"/>
          </a:xfrm>
          <a:prstGeom prst="rect">
            <a:avLst/>
          </a:prstGeom>
        </p:spPr>
        <p:txBody>
          <a:bodyPr wrap="square" lIns="0" tIns="0" rIns="0" bIns="0">
            <a:spAutoFit/>
          </a:bodyPr>
          <a:lstStyle/>
          <a:p>
            <a:pPr marL="0" indent="0" algn="just" fontAlgn="base">
              <a:lnSpc>
                <a:spcPct val="120000"/>
              </a:lnSpc>
              <a:spcBef>
                <a:spcPts val="4500"/>
              </a:spcBef>
              <a:spcAft>
                <a:spcPct val="0"/>
              </a:spcAft>
              <a:buNone/>
              <a:defRPr sz="1800">
                <a:solidFill>
                  <a:srgbClr val="000000"/>
                </a:solidFill>
              </a:defRPr>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0" name="Shape 1851"/>
          <p:cNvSpPr/>
          <p:nvPr/>
        </p:nvSpPr>
        <p:spPr>
          <a:xfrm>
            <a:off x="1991975" y="3076776"/>
            <a:ext cx="1550543" cy="258532"/>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4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4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1" name="Shape 1852"/>
          <p:cNvSpPr/>
          <p:nvPr/>
        </p:nvSpPr>
        <p:spPr>
          <a:xfrm>
            <a:off x="2293401" y="1792953"/>
            <a:ext cx="947691" cy="9476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6788" tIns="26788" rIns="26788" bIns="26788" numCol="1" anchor="ctr">
            <a:noAutofit/>
          </a:bodyP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Shape 1853"/>
          <p:cNvSpPr/>
          <p:nvPr/>
        </p:nvSpPr>
        <p:spPr>
          <a:xfrm>
            <a:off x="2571012" y="2107073"/>
            <a:ext cx="392466" cy="319449"/>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Shape 1855"/>
          <p:cNvSpPr/>
          <p:nvPr/>
        </p:nvSpPr>
        <p:spPr>
          <a:xfrm>
            <a:off x="3530706" y="5507022"/>
            <a:ext cx="1773664" cy="578428"/>
          </a:xfrm>
          <a:prstGeom prst="rect">
            <a:avLst/>
          </a:prstGeom>
          <a:ln w="12700">
            <a:miter lim="400000"/>
          </a:ln>
        </p:spPr>
        <p:txBody>
          <a:bodyPr wrap="square"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4" name="Shape 1856"/>
          <p:cNvSpPr/>
          <p:nvPr/>
        </p:nvSpPr>
        <p:spPr>
          <a:xfrm>
            <a:off x="3642266" y="5204014"/>
            <a:ext cx="1550543" cy="258532"/>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4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4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5" name="Shape 1857"/>
          <p:cNvSpPr/>
          <p:nvPr/>
        </p:nvSpPr>
        <p:spPr>
          <a:xfrm>
            <a:off x="3940501" y="3916999"/>
            <a:ext cx="954074" cy="9540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6788" tIns="26788" rIns="26788" bIns="26788" anchor="ct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Shape 1859"/>
          <p:cNvSpPr/>
          <p:nvPr/>
        </p:nvSpPr>
        <p:spPr>
          <a:xfrm>
            <a:off x="7491341" y="5532716"/>
            <a:ext cx="1773664" cy="57842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9" name="Shape 1860"/>
          <p:cNvSpPr/>
          <p:nvPr/>
        </p:nvSpPr>
        <p:spPr>
          <a:xfrm>
            <a:off x="7602902" y="5229707"/>
            <a:ext cx="1550543" cy="258532"/>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4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4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0" name="Shape 1861"/>
          <p:cNvSpPr/>
          <p:nvPr/>
        </p:nvSpPr>
        <p:spPr>
          <a:xfrm>
            <a:off x="7903328" y="3944883"/>
            <a:ext cx="949693" cy="94969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26788" tIns="26788" rIns="26788" bIns="26788" numCol="1" anchor="ctr">
            <a:noAutofit/>
          </a:bodyP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Shape 1862"/>
          <p:cNvSpPr/>
          <p:nvPr/>
        </p:nvSpPr>
        <p:spPr>
          <a:xfrm>
            <a:off x="8196543" y="4222218"/>
            <a:ext cx="363260" cy="324924"/>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Shape 1864"/>
          <p:cNvSpPr/>
          <p:nvPr/>
        </p:nvSpPr>
        <p:spPr>
          <a:xfrm>
            <a:off x="9199136" y="3379785"/>
            <a:ext cx="1773664" cy="57842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4" name="Shape 1865"/>
          <p:cNvSpPr/>
          <p:nvPr/>
        </p:nvSpPr>
        <p:spPr>
          <a:xfrm>
            <a:off x="9310696" y="3076777"/>
            <a:ext cx="1550543" cy="258532"/>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4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4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5" name="Shape 1866"/>
          <p:cNvSpPr/>
          <p:nvPr/>
        </p:nvSpPr>
        <p:spPr>
          <a:xfrm>
            <a:off x="9611121" y="1791952"/>
            <a:ext cx="949693" cy="94969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26788" tIns="26788" rIns="26788" bIns="26788" numCol="1" anchor="ctr">
            <a:noAutofit/>
          </a:bodyP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Shape 1857"/>
          <p:cNvSpPr/>
          <p:nvPr/>
        </p:nvSpPr>
        <p:spPr>
          <a:xfrm>
            <a:off x="3940501" y="3917655"/>
            <a:ext cx="954074" cy="9540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6788" tIns="26788" rIns="26788" bIns="26788" anchor="ct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Shape 1858"/>
          <p:cNvSpPr/>
          <p:nvPr/>
        </p:nvSpPr>
        <p:spPr>
          <a:xfrm>
            <a:off x="4301622" y="4182942"/>
            <a:ext cx="231830" cy="422189"/>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a:miter lim="400000"/>
          </a:ln>
        </p:spPr>
        <p:txBody>
          <a:bodyPr lIns="0" tIns="0" rIns="0" bIns="0"/>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Shape 1867"/>
          <p:cNvSpPr/>
          <p:nvPr/>
        </p:nvSpPr>
        <p:spPr>
          <a:xfrm>
            <a:off x="9918245" y="2091274"/>
            <a:ext cx="335443" cy="351048"/>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strips(downRight)">
                                      <p:cBhvr>
                                        <p:cTn id="22" dur="500"/>
                                        <p:tgtEl>
                                          <p:spTgt spid="24"/>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strips(downRight)">
                                      <p:cBhvr>
                                        <p:cTn id="25" dur="500"/>
                                        <p:tgtEl>
                                          <p:spTgt spid="23"/>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strips(downRight)">
                                      <p:cBhvr>
                                        <p:cTn id="36" dur="500"/>
                                        <p:tgtEl>
                                          <p:spTgt spid="19"/>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strips(downRight)">
                                      <p:cBhvr>
                                        <p:cTn id="39" dur="500"/>
                                        <p:tgtEl>
                                          <p:spTgt spid="18"/>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3500"/>
                            </p:stCondLst>
                            <p:childTnLst>
                              <p:par>
                                <p:cTn id="48" presetID="18" presetClass="entr" presetSubtype="6"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strips(downRight)">
                                      <p:cBhvr>
                                        <p:cTn id="50" dur="500"/>
                                        <p:tgtEl>
                                          <p:spTgt spid="14"/>
                                        </p:tgtEl>
                                      </p:cBhvr>
                                    </p:animEffect>
                                  </p:childTnLst>
                                </p:cTn>
                              </p:par>
                              <p:par>
                                <p:cTn id="51" presetID="18" presetClass="entr" presetSubtype="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strips(downRight)">
                                      <p:cBhvr>
                                        <p:cTn id="53" dur="500"/>
                                        <p:tgtEl>
                                          <p:spTgt spid="13"/>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par>
                          <p:cTn id="61" fill="hold">
                            <p:stCondLst>
                              <p:cond delay="4500"/>
                            </p:stCondLst>
                            <p:childTnLst>
                              <p:par>
                                <p:cTn id="62" presetID="18" presetClass="entr" presetSubtype="6"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strips(downRight)">
                                      <p:cBhvr>
                                        <p:cTn id="64" dur="500"/>
                                        <p:tgtEl>
                                          <p:spTgt spid="10"/>
                                        </p:tgtEl>
                                      </p:cBhvr>
                                    </p:animEffect>
                                  </p:childTnLst>
                                </p:cTn>
                              </p:par>
                              <p:par>
                                <p:cTn id="65" presetID="18" presetClass="entr" presetSubtype="6" fill="hold" grpId="0" nodeType="with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Effect transition="in" filter="strips(downRight)">
                                      <p:cBhvr>
                                        <p:cTn id="67" dur="500"/>
                                        <p:tgtEl>
                                          <p:spTgt spid="5">
                                            <p:txEl>
                                              <p:pRg st="0" end="0"/>
                                            </p:txEl>
                                          </p:spTgt>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childTnLst>
                                </p:cTn>
                              </p:par>
                              <p:par>
                                <p:cTn id="70" presetID="27" presetClass="emph" presetSubtype="0" fill="remove" grpId="1" nodeType="withEffect">
                                  <p:stCondLst>
                                    <p:cond delay="0"/>
                                  </p:stCondLst>
                                  <p:childTnLst>
                                    <p:animClr clrSpc="rgb" dir="cw">
                                      <p:cBhvr override="childStyle">
                                        <p:cTn id="71" dur="250" autoRev="1" fill="remove"/>
                                        <p:tgtEl>
                                          <p:spTgt spid="28"/>
                                        </p:tgtEl>
                                        <p:attrNameLst>
                                          <p:attrName>style.color</p:attrName>
                                        </p:attrNameLst>
                                      </p:cBhvr>
                                      <p:to>
                                        <a:schemeClr val="bg1"/>
                                      </p:to>
                                    </p:animClr>
                                    <p:animClr clrSpc="rgb" dir="cw">
                                      <p:cBhvr>
                                        <p:cTn id="72" dur="250" autoRev="1" fill="remove"/>
                                        <p:tgtEl>
                                          <p:spTgt spid="28"/>
                                        </p:tgtEl>
                                        <p:attrNameLst>
                                          <p:attrName>fillcolor</p:attrName>
                                        </p:attrNameLst>
                                      </p:cBhvr>
                                      <p:to>
                                        <a:schemeClr val="bg1"/>
                                      </p:to>
                                    </p:animClr>
                                    <p:set>
                                      <p:cBhvr>
                                        <p:cTn id="73" dur="250" autoRev="1" fill="remove"/>
                                        <p:tgtEl>
                                          <p:spTgt spid="28"/>
                                        </p:tgtEl>
                                        <p:attrNameLst>
                                          <p:attrName>fill.type</p:attrName>
                                        </p:attrNameLst>
                                      </p:cBhvr>
                                      <p:to>
                                        <p:strVal val="solid"/>
                                      </p:to>
                                    </p:set>
                                    <p:set>
                                      <p:cBhvr>
                                        <p:cTn id="74" dur="250" autoRev="1" fill="remove"/>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build="p"/>
      <p:bldP spid="5" grpId="0" build="p"/>
      <p:bldP spid="10" grpId="0"/>
      <p:bldP spid="11" grpId="0" animBg="1"/>
      <p:bldP spid="12" grpId="0" animBg="1"/>
      <p:bldP spid="13" grpId="0" animBg="1"/>
      <p:bldP spid="14" grpId="0" animBg="1"/>
      <p:bldP spid="15" grpId="0" animBg="1"/>
      <p:bldP spid="18" grpId="0"/>
      <p:bldP spid="19" grpId="0"/>
      <p:bldP spid="20" grpId="0" animBg="1"/>
      <p:bldP spid="21" grpId="0" animBg="1"/>
      <p:bldP spid="23" grpId="0"/>
      <p:bldP spid="24" grpId="0"/>
      <p:bldP spid="25" grpId="0" animBg="1"/>
      <p:bldP spid="28" grpId="0" animBg="1"/>
      <p:bldP spid="28" grpId="1" animBg="1"/>
      <p:bldP spid="16"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8000"/>
          </a:stretch>
        </a:blipFill>
        <a:effectLst/>
      </p:bgPr>
    </p:bg>
    <p:spTree>
      <p:nvGrpSpPr>
        <p:cNvPr id="1" name=""/>
        <p:cNvGrpSpPr/>
        <p:nvPr/>
      </p:nvGrpSpPr>
      <p:grpSpPr>
        <a:xfrm>
          <a:off x="0" y="0"/>
          <a:ext cx="0" cy="0"/>
          <a:chOff x="0" y="0"/>
          <a:chExt cx="0" cy="0"/>
        </a:xfrm>
      </p:grpSpPr>
      <p:sp>
        <p:nvSpPr>
          <p:cNvPr id="18" name="Freeform 17"/>
          <p:cNvSpPr/>
          <p:nvPr/>
        </p:nvSpPr>
        <p:spPr>
          <a:xfrm flipV="1">
            <a:off x="5905275" y="1168053"/>
            <a:ext cx="797103" cy="2102414"/>
          </a:xfrm>
          <a:custGeom>
            <a:avLst/>
            <a:gdLst>
              <a:gd name="connsiteX0" fmla="*/ 0 w 870318"/>
              <a:gd name="connsiteY0" fmla="*/ 2295525 h 2295525"/>
              <a:gd name="connsiteX1" fmla="*/ 752475 w 870318"/>
              <a:gd name="connsiteY1" fmla="*/ 1295400 h 2295525"/>
              <a:gd name="connsiteX2" fmla="*/ 857250 w 870318"/>
              <a:gd name="connsiteY2" fmla="*/ 0 h 2295525"/>
            </a:gdLst>
            <a:ahLst/>
            <a:cxnLst>
              <a:cxn ang="0">
                <a:pos x="connsiteX0" y="connsiteY0"/>
              </a:cxn>
              <a:cxn ang="0">
                <a:pos x="connsiteX1" y="connsiteY1"/>
              </a:cxn>
              <a:cxn ang="0">
                <a:pos x="connsiteX2" y="connsiteY2"/>
              </a:cxn>
            </a:cxnLst>
            <a:rect l="l" t="t" r="r" b="b"/>
            <a:pathLst>
              <a:path w="870318" h="2295525">
                <a:moveTo>
                  <a:pt x="0" y="2295525"/>
                </a:moveTo>
                <a:cubicBezTo>
                  <a:pt x="304800" y="1986756"/>
                  <a:pt x="609600" y="1677987"/>
                  <a:pt x="752475" y="1295400"/>
                </a:cubicBezTo>
                <a:cubicBezTo>
                  <a:pt x="895350" y="912813"/>
                  <a:pt x="876300" y="456406"/>
                  <a:pt x="857250" y="0"/>
                </a:cubicBezTo>
              </a:path>
            </a:pathLst>
          </a:cu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grpSp>
        <p:nvGrpSpPr>
          <p:cNvPr id="6" name="Group 4"/>
          <p:cNvGrpSpPr>
            <a:grpSpLocks noChangeAspect="1"/>
          </p:cNvGrpSpPr>
          <p:nvPr/>
        </p:nvGrpSpPr>
        <p:grpSpPr bwMode="auto">
          <a:xfrm>
            <a:off x="5722789" y="4613048"/>
            <a:ext cx="2157665" cy="2394011"/>
            <a:chOff x="1538" y="671"/>
            <a:chExt cx="2684" cy="2978"/>
          </a:xfrm>
          <a:solidFill>
            <a:schemeClr val="accent3"/>
          </a:solidFill>
          <a:effectLst/>
        </p:grpSpPr>
        <p:sp>
          <p:nvSpPr>
            <p:cNvPr id="7" name="Freeform 6"/>
            <p:cNvSpPr>
              <a:spLocks noEditPoints="1"/>
            </p:cNvSpPr>
            <p:nvPr/>
          </p:nvSpPr>
          <p:spPr bwMode="auto">
            <a:xfrm>
              <a:off x="2191" y="1042"/>
              <a:ext cx="1416" cy="1838"/>
            </a:xfrm>
            <a:custGeom>
              <a:avLst/>
              <a:gdLst>
                <a:gd name="T0" fmla="*/ 1860 w 3667"/>
                <a:gd name="T1" fmla="*/ 0 h 4758"/>
                <a:gd name="T2" fmla="*/ 2373 w 3667"/>
                <a:gd name="T3" fmla="*/ 56 h 4758"/>
                <a:gd name="T4" fmla="*/ 2532 w 3667"/>
                <a:gd name="T5" fmla="*/ 231 h 4758"/>
                <a:gd name="T6" fmla="*/ 2580 w 3667"/>
                <a:gd name="T7" fmla="*/ 802 h 4758"/>
                <a:gd name="T8" fmla="*/ 3099 w 3667"/>
                <a:gd name="T9" fmla="*/ 1905 h 4758"/>
                <a:gd name="T10" fmla="*/ 3529 w 3667"/>
                <a:gd name="T11" fmla="*/ 2674 h 4758"/>
                <a:gd name="T12" fmla="*/ 2104 w 3667"/>
                <a:gd name="T13" fmla="*/ 4696 h 4758"/>
                <a:gd name="T14" fmla="*/ 695 w 3667"/>
                <a:gd name="T15" fmla="*/ 4349 h 4758"/>
                <a:gd name="T16" fmla="*/ 169 w 3667"/>
                <a:gd name="T17" fmla="*/ 2730 h 4758"/>
                <a:gd name="T18" fmla="*/ 679 w 3667"/>
                <a:gd name="T19" fmla="*/ 1619 h 4758"/>
                <a:gd name="T20" fmla="*/ 1130 w 3667"/>
                <a:gd name="T21" fmla="*/ 247 h 4758"/>
                <a:gd name="T22" fmla="*/ 1306 w 3667"/>
                <a:gd name="T23" fmla="*/ 52 h 4758"/>
                <a:gd name="T24" fmla="*/ 1860 w 3667"/>
                <a:gd name="T25" fmla="*/ 0 h 4758"/>
                <a:gd name="T26" fmla="*/ 1864 w 3667"/>
                <a:gd name="T27" fmla="*/ 538 h 4758"/>
                <a:gd name="T28" fmla="*/ 1414 w 3667"/>
                <a:gd name="T29" fmla="*/ 575 h 4758"/>
                <a:gd name="T30" fmla="*/ 1262 w 3667"/>
                <a:gd name="T31" fmla="*/ 745 h 4758"/>
                <a:gd name="T32" fmla="*/ 930 w 3667"/>
                <a:gd name="T33" fmla="*/ 1797 h 4758"/>
                <a:gd name="T34" fmla="*/ 493 w 3667"/>
                <a:gd name="T35" fmla="*/ 2720 h 4758"/>
                <a:gd name="T36" fmla="*/ 1226 w 3667"/>
                <a:gd name="T37" fmla="*/ 4217 h 4758"/>
                <a:gd name="T38" fmla="*/ 2684 w 3667"/>
                <a:gd name="T39" fmla="*/ 4088 h 4758"/>
                <a:gd name="T40" fmla="*/ 2929 w 3667"/>
                <a:gd name="T41" fmla="*/ 2179 h 4758"/>
                <a:gd name="T42" fmla="*/ 2393 w 3667"/>
                <a:gd name="T43" fmla="*/ 728 h 4758"/>
                <a:gd name="T44" fmla="*/ 2270 w 3667"/>
                <a:gd name="T45" fmla="*/ 585 h 4758"/>
                <a:gd name="T46" fmla="*/ 1864 w 3667"/>
                <a:gd name="T47" fmla="*/ 538 h 4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7" h="4758">
                  <a:moveTo>
                    <a:pt x="1860" y="0"/>
                  </a:moveTo>
                  <a:cubicBezTo>
                    <a:pt x="2022" y="18"/>
                    <a:pt x="2197" y="39"/>
                    <a:pt x="2373" y="56"/>
                  </a:cubicBezTo>
                  <a:cubicBezTo>
                    <a:pt x="2483" y="66"/>
                    <a:pt x="2525" y="130"/>
                    <a:pt x="2532" y="231"/>
                  </a:cubicBezTo>
                  <a:cubicBezTo>
                    <a:pt x="2546" y="422"/>
                    <a:pt x="2549" y="614"/>
                    <a:pt x="2580" y="802"/>
                  </a:cubicBezTo>
                  <a:cubicBezTo>
                    <a:pt x="2650" y="1216"/>
                    <a:pt x="2871" y="1564"/>
                    <a:pt x="3099" y="1905"/>
                  </a:cubicBezTo>
                  <a:cubicBezTo>
                    <a:pt x="3263" y="2151"/>
                    <a:pt x="3476" y="2369"/>
                    <a:pt x="3529" y="2674"/>
                  </a:cubicBezTo>
                  <a:cubicBezTo>
                    <a:pt x="3667" y="3478"/>
                    <a:pt x="3304" y="4551"/>
                    <a:pt x="2104" y="4696"/>
                  </a:cubicBezTo>
                  <a:cubicBezTo>
                    <a:pt x="1592" y="4758"/>
                    <a:pt x="1118" y="4641"/>
                    <a:pt x="695" y="4349"/>
                  </a:cubicBezTo>
                  <a:cubicBezTo>
                    <a:pt x="203" y="4010"/>
                    <a:pt x="0" y="3366"/>
                    <a:pt x="169" y="2730"/>
                  </a:cubicBezTo>
                  <a:cubicBezTo>
                    <a:pt x="276" y="2330"/>
                    <a:pt x="431" y="1949"/>
                    <a:pt x="679" y="1619"/>
                  </a:cubicBezTo>
                  <a:cubicBezTo>
                    <a:pt x="988" y="1209"/>
                    <a:pt x="1136" y="757"/>
                    <a:pt x="1130" y="247"/>
                  </a:cubicBezTo>
                  <a:cubicBezTo>
                    <a:pt x="1129" y="93"/>
                    <a:pt x="1152" y="71"/>
                    <a:pt x="1306" y="52"/>
                  </a:cubicBezTo>
                  <a:cubicBezTo>
                    <a:pt x="1485" y="30"/>
                    <a:pt x="1665" y="18"/>
                    <a:pt x="1860" y="0"/>
                  </a:cubicBezTo>
                  <a:close/>
                  <a:moveTo>
                    <a:pt x="1864" y="538"/>
                  </a:moveTo>
                  <a:cubicBezTo>
                    <a:pt x="1696" y="552"/>
                    <a:pt x="1555" y="563"/>
                    <a:pt x="1414" y="575"/>
                  </a:cubicBezTo>
                  <a:cubicBezTo>
                    <a:pt x="1309" y="583"/>
                    <a:pt x="1261" y="631"/>
                    <a:pt x="1262" y="745"/>
                  </a:cubicBezTo>
                  <a:cubicBezTo>
                    <a:pt x="1263" y="1129"/>
                    <a:pt x="1167" y="1481"/>
                    <a:pt x="930" y="1797"/>
                  </a:cubicBezTo>
                  <a:cubicBezTo>
                    <a:pt x="724" y="2072"/>
                    <a:pt x="585" y="2385"/>
                    <a:pt x="493" y="2720"/>
                  </a:cubicBezTo>
                  <a:cubicBezTo>
                    <a:pt x="311" y="3380"/>
                    <a:pt x="593" y="3975"/>
                    <a:pt x="1226" y="4217"/>
                  </a:cubicBezTo>
                  <a:cubicBezTo>
                    <a:pt x="1729" y="4409"/>
                    <a:pt x="2228" y="4407"/>
                    <a:pt x="2684" y="4088"/>
                  </a:cubicBezTo>
                  <a:cubicBezTo>
                    <a:pt x="3280" y="3670"/>
                    <a:pt x="3388" y="2790"/>
                    <a:pt x="2929" y="2179"/>
                  </a:cubicBezTo>
                  <a:cubicBezTo>
                    <a:pt x="2605" y="1749"/>
                    <a:pt x="2370" y="1287"/>
                    <a:pt x="2393" y="728"/>
                  </a:cubicBezTo>
                  <a:cubicBezTo>
                    <a:pt x="2396" y="646"/>
                    <a:pt x="2356" y="595"/>
                    <a:pt x="2270" y="585"/>
                  </a:cubicBezTo>
                  <a:cubicBezTo>
                    <a:pt x="2126" y="569"/>
                    <a:pt x="1983" y="552"/>
                    <a:pt x="1864" y="5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6"/>
            <p:cNvSpPr/>
            <p:nvPr/>
          </p:nvSpPr>
          <p:spPr bwMode="auto">
            <a:xfrm>
              <a:off x="2673" y="671"/>
              <a:ext cx="459" cy="189"/>
            </a:xfrm>
            <a:custGeom>
              <a:avLst/>
              <a:gdLst>
                <a:gd name="T0" fmla="*/ 0 w 1188"/>
                <a:gd name="T1" fmla="*/ 489 h 489"/>
                <a:gd name="T2" fmla="*/ 596 w 1188"/>
                <a:gd name="T3" fmla="*/ 1 h 489"/>
                <a:gd name="T4" fmla="*/ 1188 w 1188"/>
                <a:gd name="T5" fmla="*/ 489 h 489"/>
                <a:gd name="T6" fmla="*/ 0 w 1188"/>
                <a:gd name="T7" fmla="*/ 489 h 489"/>
              </a:gdLst>
              <a:ahLst/>
              <a:cxnLst>
                <a:cxn ang="0">
                  <a:pos x="T0" y="T1"/>
                </a:cxn>
                <a:cxn ang="0">
                  <a:pos x="T2" y="T3"/>
                </a:cxn>
                <a:cxn ang="0">
                  <a:pos x="T4" y="T5"/>
                </a:cxn>
                <a:cxn ang="0">
                  <a:pos x="T6" y="T7"/>
                </a:cxn>
              </a:cxnLst>
              <a:rect l="0" t="0" r="r" b="b"/>
              <a:pathLst>
                <a:path w="1188" h="489">
                  <a:moveTo>
                    <a:pt x="0" y="489"/>
                  </a:moveTo>
                  <a:cubicBezTo>
                    <a:pt x="44" y="214"/>
                    <a:pt x="306" y="0"/>
                    <a:pt x="596" y="1"/>
                  </a:cubicBezTo>
                  <a:cubicBezTo>
                    <a:pt x="883" y="2"/>
                    <a:pt x="1144" y="214"/>
                    <a:pt x="1188" y="489"/>
                  </a:cubicBezTo>
                  <a:cubicBezTo>
                    <a:pt x="792" y="489"/>
                    <a:pt x="396" y="489"/>
                    <a:pt x="0" y="4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7"/>
            <p:cNvSpPr/>
            <p:nvPr/>
          </p:nvSpPr>
          <p:spPr bwMode="auto">
            <a:xfrm>
              <a:off x="2655" y="891"/>
              <a:ext cx="496" cy="33"/>
            </a:xfrm>
            <a:custGeom>
              <a:avLst/>
              <a:gdLst>
                <a:gd name="T0" fmla="*/ 637 w 1284"/>
                <a:gd name="T1" fmla="*/ 1 h 85"/>
                <a:gd name="T2" fmla="*/ 1209 w 1284"/>
                <a:gd name="T3" fmla="*/ 3 h 85"/>
                <a:gd name="T4" fmla="*/ 1284 w 1284"/>
                <a:gd name="T5" fmla="*/ 38 h 85"/>
                <a:gd name="T6" fmla="*/ 1214 w 1284"/>
                <a:gd name="T7" fmla="*/ 82 h 85"/>
                <a:gd name="T8" fmla="*/ 69 w 1284"/>
                <a:gd name="T9" fmla="*/ 82 h 85"/>
                <a:gd name="T10" fmla="*/ 0 w 1284"/>
                <a:gd name="T11" fmla="*/ 37 h 85"/>
                <a:gd name="T12" fmla="*/ 75 w 1284"/>
                <a:gd name="T13" fmla="*/ 3 h 85"/>
                <a:gd name="T14" fmla="*/ 637 w 1284"/>
                <a:gd name="T15" fmla="*/ 1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4" h="85">
                  <a:moveTo>
                    <a:pt x="637" y="1"/>
                  </a:moveTo>
                  <a:cubicBezTo>
                    <a:pt x="828" y="1"/>
                    <a:pt x="1018" y="0"/>
                    <a:pt x="1209" y="3"/>
                  </a:cubicBezTo>
                  <a:cubicBezTo>
                    <a:pt x="1234" y="3"/>
                    <a:pt x="1259" y="26"/>
                    <a:pt x="1284" y="38"/>
                  </a:cubicBezTo>
                  <a:cubicBezTo>
                    <a:pt x="1261" y="54"/>
                    <a:pt x="1237" y="82"/>
                    <a:pt x="1214" y="82"/>
                  </a:cubicBezTo>
                  <a:cubicBezTo>
                    <a:pt x="832" y="85"/>
                    <a:pt x="451" y="85"/>
                    <a:pt x="69" y="82"/>
                  </a:cubicBezTo>
                  <a:cubicBezTo>
                    <a:pt x="46" y="82"/>
                    <a:pt x="23" y="53"/>
                    <a:pt x="0" y="37"/>
                  </a:cubicBezTo>
                  <a:cubicBezTo>
                    <a:pt x="25" y="25"/>
                    <a:pt x="50" y="3"/>
                    <a:pt x="75" y="3"/>
                  </a:cubicBezTo>
                  <a:cubicBezTo>
                    <a:pt x="263" y="0"/>
                    <a:pt x="450" y="1"/>
                    <a:pt x="6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8"/>
            <p:cNvSpPr/>
            <p:nvPr/>
          </p:nvSpPr>
          <p:spPr bwMode="auto">
            <a:xfrm>
              <a:off x="2656" y="943"/>
              <a:ext cx="495" cy="33"/>
            </a:xfrm>
            <a:custGeom>
              <a:avLst/>
              <a:gdLst>
                <a:gd name="T0" fmla="*/ 636 w 1283"/>
                <a:gd name="T1" fmla="*/ 2 h 85"/>
                <a:gd name="T2" fmla="*/ 1199 w 1283"/>
                <a:gd name="T3" fmla="*/ 4 h 85"/>
                <a:gd name="T4" fmla="*/ 1283 w 1283"/>
                <a:gd name="T5" fmla="*/ 47 h 85"/>
                <a:gd name="T6" fmla="*/ 1197 w 1283"/>
                <a:gd name="T7" fmla="*/ 83 h 85"/>
                <a:gd name="T8" fmla="*/ 82 w 1283"/>
                <a:gd name="T9" fmla="*/ 83 h 85"/>
                <a:gd name="T10" fmla="*/ 0 w 1283"/>
                <a:gd name="T11" fmla="*/ 44 h 85"/>
                <a:gd name="T12" fmla="*/ 84 w 1283"/>
                <a:gd name="T13" fmla="*/ 4 h 85"/>
                <a:gd name="T14" fmla="*/ 636 w 1283"/>
                <a:gd name="T15" fmla="*/ 2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3" h="85">
                  <a:moveTo>
                    <a:pt x="636" y="2"/>
                  </a:moveTo>
                  <a:cubicBezTo>
                    <a:pt x="824" y="2"/>
                    <a:pt x="1012" y="0"/>
                    <a:pt x="1199" y="4"/>
                  </a:cubicBezTo>
                  <a:cubicBezTo>
                    <a:pt x="1228" y="5"/>
                    <a:pt x="1255" y="32"/>
                    <a:pt x="1283" y="47"/>
                  </a:cubicBezTo>
                  <a:cubicBezTo>
                    <a:pt x="1255" y="59"/>
                    <a:pt x="1226" y="82"/>
                    <a:pt x="1197" y="83"/>
                  </a:cubicBezTo>
                  <a:cubicBezTo>
                    <a:pt x="826" y="85"/>
                    <a:pt x="454" y="85"/>
                    <a:pt x="82" y="83"/>
                  </a:cubicBezTo>
                  <a:cubicBezTo>
                    <a:pt x="55" y="82"/>
                    <a:pt x="27" y="58"/>
                    <a:pt x="0" y="44"/>
                  </a:cubicBezTo>
                  <a:cubicBezTo>
                    <a:pt x="28" y="30"/>
                    <a:pt x="56" y="5"/>
                    <a:pt x="84" y="4"/>
                  </a:cubicBezTo>
                  <a:cubicBezTo>
                    <a:pt x="268" y="0"/>
                    <a:pt x="452" y="2"/>
                    <a:pt x="6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9"/>
            <p:cNvSpPr/>
            <p:nvPr/>
          </p:nvSpPr>
          <p:spPr bwMode="auto">
            <a:xfrm>
              <a:off x="2904" y="3253"/>
              <a:ext cx="45" cy="396"/>
            </a:xfrm>
            <a:custGeom>
              <a:avLst/>
              <a:gdLst>
                <a:gd name="T0" fmla="*/ 18 w 118"/>
                <a:gd name="T1" fmla="*/ 491 h 1025"/>
                <a:gd name="T2" fmla="*/ 0 w 118"/>
                <a:gd name="T3" fmla="*/ 88 h 1025"/>
                <a:gd name="T4" fmla="*/ 36 w 118"/>
                <a:gd name="T5" fmla="*/ 0 h 1025"/>
                <a:gd name="T6" fmla="*/ 82 w 118"/>
                <a:gd name="T7" fmla="*/ 78 h 1025"/>
                <a:gd name="T8" fmla="*/ 117 w 118"/>
                <a:gd name="T9" fmla="*/ 936 h 1025"/>
                <a:gd name="T10" fmla="*/ 81 w 118"/>
                <a:gd name="T11" fmla="*/ 1025 h 1025"/>
                <a:gd name="T12" fmla="*/ 35 w 118"/>
                <a:gd name="T13" fmla="*/ 936 h 1025"/>
                <a:gd name="T14" fmla="*/ 12 w 118"/>
                <a:gd name="T15" fmla="*/ 491 h 1025"/>
                <a:gd name="T16" fmla="*/ 18 w 118"/>
                <a:gd name="T17" fmla="*/ 491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025">
                  <a:moveTo>
                    <a:pt x="18" y="491"/>
                  </a:moveTo>
                  <a:cubicBezTo>
                    <a:pt x="11" y="357"/>
                    <a:pt x="2" y="223"/>
                    <a:pt x="0" y="88"/>
                  </a:cubicBezTo>
                  <a:cubicBezTo>
                    <a:pt x="0" y="59"/>
                    <a:pt x="23" y="29"/>
                    <a:pt x="36" y="0"/>
                  </a:cubicBezTo>
                  <a:cubicBezTo>
                    <a:pt x="52" y="26"/>
                    <a:pt x="80" y="51"/>
                    <a:pt x="82" y="78"/>
                  </a:cubicBezTo>
                  <a:cubicBezTo>
                    <a:pt x="97" y="364"/>
                    <a:pt x="108" y="650"/>
                    <a:pt x="117" y="936"/>
                  </a:cubicBezTo>
                  <a:cubicBezTo>
                    <a:pt x="118" y="965"/>
                    <a:pt x="94" y="995"/>
                    <a:pt x="81" y="1025"/>
                  </a:cubicBezTo>
                  <a:cubicBezTo>
                    <a:pt x="65" y="995"/>
                    <a:pt x="37" y="967"/>
                    <a:pt x="35" y="936"/>
                  </a:cubicBezTo>
                  <a:cubicBezTo>
                    <a:pt x="23" y="788"/>
                    <a:pt x="19" y="640"/>
                    <a:pt x="12" y="491"/>
                  </a:cubicBezTo>
                  <a:cubicBezTo>
                    <a:pt x="14" y="491"/>
                    <a:pt x="16" y="491"/>
                    <a:pt x="18" y="4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0"/>
            <p:cNvSpPr/>
            <p:nvPr/>
          </p:nvSpPr>
          <p:spPr bwMode="auto">
            <a:xfrm>
              <a:off x="3846" y="2352"/>
              <a:ext cx="376" cy="143"/>
            </a:xfrm>
            <a:custGeom>
              <a:avLst/>
              <a:gdLst>
                <a:gd name="T0" fmla="*/ 929 w 973"/>
                <a:gd name="T1" fmla="*/ 370 h 370"/>
                <a:gd name="T2" fmla="*/ 863 w 973"/>
                <a:gd name="T3" fmla="*/ 348 h 370"/>
                <a:gd name="T4" fmla="*/ 79 w 973"/>
                <a:gd name="T5" fmla="*/ 90 h 370"/>
                <a:gd name="T6" fmla="*/ 0 w 973"/>
                <a:gd name="T7" fmla="*/ 25 h 370"/>
                <a:gd name="T8" fmla="*/ 97 w 973"/>
                <a:gd name="T9" fmla="*/ 9 h 370"/>
                <a:gd name="T10" fmla="*/ 911 w 973"/>
                <a:gd name="T11" fmla="*/ 277 h 370"/>
                <a:gd name="T12" fmla="*/ 973 w 973"/>
                <a:gd name="T13" fmla="*/ 335 h 370"/>
                <a:gd name="T14" fmla="*/ 929 w 973"/>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3" h="370">
                  <a:moveTo>
                    <a:pt x="929" y="370"/>
                  </a:moveTo>
                  <a:cubicBezTo>
                    <a:pt x="903" y="361"/>
                    <a:pt x="883" y="355"/>
                    <a:pt x="863" y="348"/>
                  </a:cubicBezTo>
                  <a:cubicBezTo>
                    <a:pt x="601" y="263"/>
                    <a:pt x="340" y="179"/>
                    <a:pt x="79" y="90"/>
                  </a:cubicBezTo>
                  <a:cubicBezTo>
                    <a:pt x="49" y="80"/>
                    <a:pt x="26" y="47"/>
                    <a:pt x="0" y="25"/>
                  </a:cubicBezTo>
                  <a:cubicBezTo>
                    <a:pt x="33" y="19"/>
                    <a:pt x="69" y="0"/>
                    <a:pt x="97" y="9"/>
                  </a:cubicBezTo>
                  <a:cubicBezTo>
                    <a:pt x="370" y="95"/>
                    <a:pt x="641" y="185"/>
                    <a:pt x="911" y="277"/>
                  </a:cubicBezTo>
                  <a:cubicBezTo>
                    <a:pt x="935" y="285"/>
                    <a:pt x="953" y="315"/>
                    <a:pt x="973" y="335"/>
                  </a:cubicBezTo>
                  <a:cubicBezTo>
                    <a:pt x="958" y="347"/>
                    <a:pt x="943" y="359"/>
                    <a:pt x="929" y="3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1"/>
            <p:cNvSpPr/>
            <p:nvPr/>
          </p:nvSpPr>
          <p:spPr bwMode="auto">
            <a:xfrm>
              <a:off x="3737" y="1439"/>
              <a:ext cx="338" cy="216"/>
            </a:xfrm>
            <a:custGeom>
              <a:avLst/>
              <a:gdLst>
                <a:gd name="T0" fmla="*/ 833 w 875"/>
                <a:gd name="T1" fmla="*/ 0 h 559"/>
                <a:gd name="T2" fmla="*/ 868 w 875"/>
                <a:gd name="T3" fmla="*/ 19 h 559"/>
                <a:gd name="T4" fmla="*/ 866 w 875"/>
                <a:gd name="T5" fmla="*/ 67 h 559"/>
                <a:gd name="T6" fmla="*/ 807 w 875"/>
                <a:gd name="T7" fmla="*/ 110 h 559"/>
                <a:gd name="T8" fmla="*/ 101 w 875"/>
                <a:gd name="T9" fmla="*/ 541 h 559"/>
                <a:gd name="T10" fmla="*/ 0 w 875"/>
                <a:gd name="T11" fmla="*/ 559 h 559"/>
                <a:gd name="T12" fmla="*/ 52 w 875"/>
                <a:gd name="T13" fmla="*/ 475 h 559"/>
                <a:gd name="T14" fmla="*/ 774 w 875"/>
                <a:gd name="T15" fmla="*/ 30 h 559"/>
                <a:gd name="T16" fmla="*/ 833 w 875"/>
                <a:gd name="T1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5" h="559">
                  <a:moveTo>
                    <a:pt x="833" y="0"/>
                  </a:moveTo>
                  <a:cubicBezTo>
                    <a:pt x="846" y="6"/>
                    <a:pt x="864" y="10"/>
                    <a:pt x="868" y="19"/>
                  </a:cubicBezTo>
                  <a:cubicBezTo>
                    <a:pt x="874" y="33"/>
                    <a:pt x="875" y="57"/>
                    <a:pt x="866" y="67"/>
                  </a:cubicBezTo>
                  <a:cubicBezTo>
                    <a:pt x="851" y="85"/>
                    <a:pt x="828" y="97"/>
                    <a:pt x="807" y="110"/>
                  </a:cubicBezTo>
                  <a:cubicBezTo>
                    <a:pt x="572" y="255"/>
                    <a:pt x="338" y="400"/>
                    <a:pt x="101" y="541"/>
                  </a:cubicBezTo>
                  <a:cubicBezTo>
                    <a:pt x="74" y="558"/>
                    <a:pt x="34" y="553"/>
                    <a:pt x="0" y="559"/>
                  </a:cubicBezTo>
                  <a:cubicBezTo>
                    <a:pt x="17" y="530"/>
                    <a:pt x="27" y="491"/>
                    <a:pt x="52" y="475"/>
                  </a:cubicBezTo>
                  <a:cubicBezTo>
                    <a:pt x="291" y="324"/>
                    <a:pt x="533" y="178"/>
                    <a:pt x="774" y="30"/>
                  </a:cubicBezTo>
                  <a:cubicBezTo>
                    <a:pt x="792" y="19"/>
                    <a:pt x="811" y="11"/>
                    <a:pt x="8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2"/>
            <p:cNvSpPr/>
            <p:nvPr/>
          </p:nvSpPr>
          <p:spPr bwMode="auto">
            <a:xfrm>
              <a:off x="2009" y="2999"/>
              <a:ext cx="190" cy="356"/>
            </a:xfrm>
            <a:custGeom>
              <a:avLst/>
              <a:gdLst>
                <a:gd name="T0" fmla="*/ 484 w 494"/>
                <a:gd name="T1" fmla="*/ 4 h 920"/>
                <a:gd name="T2" fmla="*/ 483 w 494"/>
                <a:gd name="T3" fmla="*/ 86 h 920"/>
                <a:gd name="T4" fmla="*/ 296 w 494"/>
                <a:gd name="T5" fmla="*/ 454 h 920"/>
                <a:gd name="T6" fmla="*/ 82 w 494"/>
                <a:gd name="T7" fmla="*/ 868 h 920"/>
                <a:gd name="T8" fmla="*/ 15 w 494"/>
                <a:gd name="T9" fmla="*/ 920 h 920"/>
                <a:gd name="T10" fmla="*/ 11 w 494"/>
                <a:gd name="T11" fmla="*/ 829 h 920"/>
                <a:gd name="T12" fmla="*/ 405 w 494"/>
                <a:gd name="T13" fmla="*/ 55 h 920"/>
                <a:gd name="T14" fmla="*/ 448 w 494"/>
                <a:gd name="T15" fmla="*/ 0 h 920"/>
                <a:gd name="T16" fmla="*/ 484 w 494"/>
                <a:gd name="T17" fmla="*/ 4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4" h="920">
                  <a:moveTo>
                    <a:pt x="484" y="4"/>
                  </a:moveTo>
                  <a:cubicBezTo>
                    <a:pt x="484" y="31"/>
                    <a:pt x="494" y="63"/>
                    <a:pt x="483" y="86"/>
                  </a:cubicBezTo>
                  <a:cubicBezTo>
                    <a:pt x="423" y="210"/>
                    <a:pt x="359" y="332"/>
                    <a:pt x="296" y="454"/>
                  </a:cubicBezTo>
                  <a:cubicBezTo>
                    <a:pt x="225" y="592"/>
                    <a:pt x="156" y="731"/>
                    <a:pt x="82" y="868"/>
                  </a:cubicBezTo>
                  <a:cubicBezTo>
                    <a:pt x="70" y="890"/>
                    <a:pt x="38" y="902"/>
                    <a:pt x="15" y="920"/>
                  </a:cubicBezTo>
                  <a:cubicBezTo>
                    <a:pt x="13" y="889"/>
                    <a:pt x="0" y="853"/>
                    <a:pt x="11" y="829"/>
                  </a:cubicBezTo>
                  <a:cubicBezTo>
                    <a:pt x="140" y="570"/>
                    <a:pt x="272" y="313"/>
                    <a:pt x="405" y="55"/>
                  </a:cubicBezTo>
                  <a:cubicBezTo>
                    <a:pt x="415" y="35"/>
                    <a:pt x="433" y="18"/>
                    <a:pt x="448" y="0"/>
                  </a:cubicBezTo>
                  <a:cubicBezTo>
                    <a:pt x="460" y="1"/>
                    <a:pt x="472" y="2"/>
                    <a:pt x="48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3"/>
            <p:cNvSpPr/>
            <p:nvPr/>
          </p:nvSpPr>
          <p:spPr bwMode="auto">
            <a:xfrm>
              <a:off x="3597" y="2924"/>
              <a:ext cx="255" cy="314"/>
            </a:xfrm>
            <a:custGeom>
              <a:avLst/>
              <a:gdLst>
                <a:gd name="T0" fmla="*/ 0 w 660"/>
                <a:gd name="T1" fmla="*/ 38 h 814"/>
                <a:gd name="T2" fmla="*/ 33 w 660"/>
                <a:gd name="T3" fmla="*/ 2 h 814"/>
                <a:gd name="T4" fmla="*/ 93 w 660"/>
                <a:gd name="T5" fmla="*/ 33 h 814"/>
                <a:gd name="T6" fmla="*/ 338 w 660"/>
                <a:gd name="T7" fmla="*/ 340 h 814"/>
                <a:gd name="T8" fmla="*/ 646 w 660"/>
                <a:gd name="T9" fmla="*/ 731 h 814"/>
                <a:gd name="T10" fmla="*/ 652 w 660"/>
                <a:gd name="T11" fmla="*/ 814 h 814"/>
                <a:gd name="T12" fmla="*/ 582 w 660"/>
                <a:gd name="T13" fmla="*/ 784 h 814"/>
                <a:gd name="T14" fmla="*/ 28 w 660"/>
                <a:gd name="T15" fmla="*/ 88 h 814"/>
                <a:gd name="T16" fmla="*/ 0 w 660"/>
                <a:gd name="T17" fmla="*/ 3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0" h="814">
                  <a:moveTo>
                    <a:pt x="0" y="38"/>
                  </a:moveTo>
                  <a:cubicBezTo>
                    <a:pt x="12" y="25"/>
                    <a:pt x="25" y="0"/>
                    <a:pt x="33" y="2"/>
                  </a:cubicBezTo>
                  <a:cubicBezTo>
                    <a:pt x="55" y="6"/>
                    <a:pt x="80" y="17"/>
                    <a:pt x="93" y="33"/>
                  </a:cubicBezTo>
                  <a:cubicBezTo>
                    <a:pt x="176" y="134"/>
                    <a:pt x="257" y="237"/>
                    <a:pt x="338" y="340"/>
                  </a:cubicBezTo>
                  <a:cubicBezTo>
                    <a:pt x="441" y="470"/>
                    <a:pt x="546" y="599"/>
                    <a:pt x="646" y="731"/>
                  </a:cubicBezTo>
                  <a:cubicBezTo>
                    <a:pt x="660" y="750"/>
                    <a:pt x="650" y="786"/>
                    <a:pt x="652" y="814"/>
                  </a:cubicBezTo>
                  <a:cubicBezTo>
                    <a:pt x="628" y="805"/>
                    <a:pt x="596" y="802"/>
                    <a:pt x="582" y="784"/>
                  </a:cubicBezTo>
                  <a:cubicBezTo>
                    <a:pt x="395" y="554"/>
                    <a:pt x="212" y="321"/>
                    <a:pt x="28" y="88"/>
                  </a:cubicBezTo>
                  <a:cubicBezTo>
                    <a:pt x="17" y="75"/>
                    <a:pt x="11" y="58"/>
                    <a:pt x="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4"/>
            <p:cNvSpPr/>
            <p:nvPr/>
          </p:nvSpPr>
          <p:spPr bwMode="auto">
            <a:xfrm>
              <a:off x="1765" y="1406"/>
              <a:ext cx="309" cy="263"/>
            </a:xfrm>
            <a:custGeom>
              <a:avLst/>
              <a:gdLst>
                <a:gd name="T0" fmla="*/ 780 w 800"/>
                <a:gd name="T1" fmla="*/ 680 h 680"/>
                <a:gd name="T2" fmla="*/ 698 w 800"/>
                <a:gd name="T3" fmla="*/ 623 h 680"/>
                <a:gd name="T4" fmla="*/ 46 w 800"/>
                <a:gd name="T5" fmla="*/ 83 h 680"/>
                <a:gd name="T6" fmla="*/ 0 w 800"/>
                <a:gd name="T7" fmla="*/ 0 h 680"/>
                <a:gd name="T8" fmla="*/ 98 w 800"/>
                <a:gd name="T9" fmla="*/ 19 h 680"/>
                <a:gd name="T10" fmla="*/ 760 w 800"/>
                <a:gd name="T11" fmla="*/ 563 h 680"/>
                <a:gd name="T12" fmla="*/ 797 w 800"/>
                <a:gd name="T13" fmla="*/ 632 h 680"/>
                <a:gd name="T14" fmla="*/ 780 w 800"/>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0" h="680">
                  <a:moveTo>
                    <a:pt x="780" y="680"/>
                  </a:moveTo>
                  <a:cubicBezTo>
                    <a:pt x="738" y="651"/>
                    <a:pt x="717" y="638"/>
                    <a:pt x="698" y="623"/>
                  </a:cubicBezTo>
                  <a:cubicBezTo>
                    <a:pt x="480" y="443"/>
                    <a:pt x="262" y="264"/>
                    <a:pt x="46" y="83"/>
                  </a:cubicBezTo>
                  <a:cubicBezTo>
                    <a:pt x="24" y="64"/>
                    <a:pt x="15" y="28"/>
                    <a:pt x="0" y="0"/>
                  </a:cubicBezTo>
                  <a:cubicBezTo>
                    <a:pt x="33" y="6"/>
                    <a:pt x="75" y="1"/>
                    <a:pt x="98" y="19"/>
                  </a:cubicBezTo>
                  <a:cubicBezTo>
                    <a:pt x="321" y="198"/>
                    <a:pt x="541" y="380"/>
                    <a:pt x="760" y="563"/>
                  </a:cubicBezTo>
                  <a:cubicBezTo>
                    <a:pt x="779" y="579"/>
                    <a:pt x="791" y="607"/>
                    <a:pt x="797" y="632"/>
                  </a:cubicBezTo>
                  <a:cubicBezTo>
                    <a:pt x="800" y="646"/>
                    <a:pt x="786" y="664"/>
                    <a:pt x="780" y="6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5"/>
            <p:cNvSpPr/>
            <p:nvPr/>
          </p:nvSpPr>
          <p:spPr bwMode="auto">
            <a:xfrm>
              <a:off x="1538" y="2321"/>
              <a:ext cx="395" cy="59"/>
            </a:xfrm>
            <a:custGeom>
              <a:avLst/>
              <a:gdLst>
                <a:gd name="T0" fmla="*/ 0 w 1023"/>
                <a:gd name="T1" fmla="*/ 104 h 153"/>
                <a:gd name="T2" fmla="*/ 85 w 1023"/>
                <a:gd name="T3" fmla="*/ 68 h 153"/>
                <a:gd name="T4" fmla="*/ 930 w 1023"/>
                <a:gd name="T5" fmla="*/ 2 h 153"/>
                <a:gd name="T6" fmla="*/ 1023 w 1023"/>
                <a:gd name="T7" fmla="*/ 36 h 153"/>
                <a:gd name="T8" fmla="*/ 932 w 1023"/>
                <a:gd name="T9" fmla="*/ 83 h 153"/>
                <a:gd name="T10" fmla="*/ 119 w 1023"/>
                <a:gd name="T11" fmla="*/ 150 h 153"/>
                <a:gd name="T12" fmla="*/ 10 w 1023"/>
                <a:gd name="T13" fmla="*/ 144 h 153"/>
                <a:gd name="T14" fmla="*/ 0 w 1023"/>
                <a:gd name="T15" fmla="*/ 104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 h="153">
                  <a:moveTo>
                    <a:pt x="0" y="104"/>
                  </a:moveTo>
                  <a:cubicBezTo>
                    <a:pt x="28" y="91"/>
                    <a:pt x="56" y="70"/>
                    <a:pt x="85" y="68"/>
                  </a:cubicBezTo>
                  <a:cubicBezTo>
                    <a:pt x="367" y="43"/>
                    <a:pt x="648" y="21"/>
                    <a:pt x="930" y="2"/>
                  </a:cubicBezTo>
                  <a:cubicBezTo>
                    <a:pt x="960" y="0"/>
                    <a:pt x="992" y="24"/>
                    <a:pt x="1023" y="36"/>
                  </a:cubicBezTo>
                  <a:cubicBezTo>
                    <a:pt x="993" y="52"/>
                    <a:pt x="964" y="80"/>
                    <a:pt x="932" y="83"/>
                  </a:cubicBezTo>
                  <a:cubicBezTo>
                    <a:pt x="661" y="108"/>
                    <a:pt x="390" y="129"/>
                    <a:pt x="119" y="150"/>
                  </a:cubicBezTo>
                  <a:cubicBezTo>
                    <a:pt x="83" y="153"/>
                    <a:pt x="46" y="146"/>
                    <a:pt x="10" y="144"/>
                  </a:cubicBezTo>
                  <a:cubicBezTo>
                    <a:pt x="7" y="131"/>
                    <a:pt x="3" y="117"/>
                    <a:pt x="0"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4"/>
          <p:cNvGrpSpPr>
            <a:grpSpLocks noChangeAspect="1"/>
          </p:cNvGrpSpPr>
          <p:nvPr/>
        </p:nvGrpSpPr>
        <p:grpSpPr bwMode="auto">
          <a:xfrm>
            <a:off x="6386939" y="3300125"/>
            <a:ext cx="636298" cy="992642"/>
            <a:chOff x="2191" y="671"/>
            <a:chExt cx="1416" cy="2209"/>
          </a:xfrm>
          <a:solidFill>
            <a:schemeClr val="accent1"/>
          </a:solidFill>
        </p:grpSpPr>
        <p:sp>
          <p:nvSpPr>
            <p:cNvPr id="20" name="Freeform 19"/>
            <p:cNvSpPr>
              <a:spLocks noEditPoints="1"/>
            </p:cNvSpPr>
            <p:nvPr/>
          </p:nvSpPr>
          <p:spPr bwMode="auto">
            <a:xfrm>
              <a:off x="2191" y="1042"/>
              <a:ext cx="1416" cy="1838"/>
            </a:xfrm>
            <a:custGeom>
              <a:avLst/>
              <a:gdLst>
                <a:gd name="T0" fmla="*/ 1860 w 3667"/>
                <a:gd name="T1" fmla="*/ 0 h 4758"/>
                <a:gd name="T2" fmla="*/ 2373 w 3667"/>
                <a:gd name="T3" fmla="*/ 56 h 4758"/>
                <a:gd name="T4" fmla="*/ 2532 w 3667"/>
                <a:gd name="T5" fmla="*/ 231 h 4758"/>
                <a:gd name="T6" fmla="*/ 2580 w 3667"/>
                <a:gd name="T7" fmla="*/ 802 h 4758"/>
                <a:gd name="T8" fmla="*/ 3099 w 3667"/>
                <a:gd name="T9" fmla="*/ 1905 h 4758"/>
                <a:gd name="T10" fmla="*/ 3529 w 3667"/>
                <a:gd name="T11" fmla="*/ 2674 h 4758"/>
                <a:gd name="T12" fmla="*/ 2104 w 3667"/>
                <a:gd name="T13" fmla="*/ 4696 h 4758"/>
                <a:gd name="T14" fmla="*/ 695 w 3667"/>
                <a:gd name="T15" fmla="*/ 4349 h 4758"/>
                <a:gd name="T16" fmla="*/ 169 w 3667"/>
                <a:gd name="T17" fmla="*/ 2730 h 4758"/>
                <a:gd name="T18" fmla="*/ 679 w 3667"/>
                <a:gd name="T19" fmla="*/ 1619 h 4758"/>
                <a:gd name="T20" fmla="*/ 1130 w 3667"/>
                <a:gd name="T21" fmla="*/ 247 h 4758"/>
                <a:gd name="T22" fmla="*/ 1306 w 3667"/>
                <a:gd name="T23" fmla="*/ 52 h 4758"/>
                <a:gd name="T24" fmla="*/ 1860 w 3667"/>
                <a:gd name="T25" fmla="*/ 0 h 4758"/>
                <a:gd name="T26" fmla="*/ 1864 w 3667"/>
                <a:gd name="T27" fmla="*/ 538 h 4758"/>
                <a:gd name="T28" fmla="*/ 1414 w 3667"/>
                <a:gd name="T29" fmla="*/ 575 h 4758"/>
                <a:gd name="T30" fmla="*/ 1262 w 3667"/>
                <a:gd name="T31" fmla="*/ 745 h 4758"/>
                <a:gd name="T32" fmla="*/ 930 w 3667"/>
                <a:gd name="T33" fmla="*/ 1797 h 4758"/>
                <a:gd name="T34" fmla="*/ 493 w 3667"/>
                <a:gd name="T35" fmla="*/ 2720 h 4758"/>
                <a:gd name="T36" fmla="*/ 1226 w 3667"/>
                <a:gd name="T37" fmla="*/ 4217 h 4758"/>
                <a:gd name="T38" fmla="*/ 2684 w 3667"/>
                <a:gd name="T39" fmla="*/ 4088 h 4758"/>
                <a:gd name="T40" fmla="*/ 2929 w 3667"/>
                <a:gd name="T41" fmla="*/ 2179 h 4758"/>
                <a:gd name="T42" fmla="*/ 2393 w 3667"/>
                <a:gd name="T43" fmla="*/ 728 h 4758"/>
                <a:gd name="T44" fmla="*/ 2270 w 3667"/>
                <a:gd name="T45" fmla="*/ 585 h 4758"/>
                <a:gd name="T46" fmla="*/ 1864 w 3667"/>
                <a:gd name="T47" fmla="*/ 538 h 4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7" h="4758">
                  <a:moveTo>
                    <a:pt x="1860" y="0"/>
                  </a:moveTo>
                  <a:cubicBezTo>
                    <a:pt x="2022" y="18"/>
                    <a:pt x="2197" y="39"/>
                    <a:pt x="2373" y="56"/>
                  </a:cubicBezTo>
                  <a:cubicBezTo>
                    <a:pt x="2483" y="66"/>
                    <a:pt x="2525" y="130"/>
                    <a:pt x="2532" y="231"/>
                  </a:cubicBezTo>
                  <a:cubicBezTo>
                    <a:pt x="2546" y="422"/>
                    <a:pt x="2549" y="614"/>
                    <a:pt x="2580" y="802"/>
                  </a:cubicBezTo>
                  <a:cubicBezTo>
                    <a:pt x="2650" y="1216"/>
                    <a:pt x="2871" y="1564"/>
                    <a:pt x="3099" y="1905"/>
                  </a:cubicBezTo>
                  <a:cubicBezTo>
                    <a:pt x="3263" y="2151"/>
                    <a:pt x="3476" y="2369"/>
                    <a:pt x="3529" y="2674"/>
                  </a:cubicBezTo>
                  <a:cubicBezTo>
                    <a:pt x="3667" y="3478"/>
                    <a:pt x="3304" y="4551"/>
                    <a:pt x="2104" y="4696"/>
                  </a:cubicBezTo>
                  <a:cubicBezTo>
                    <a:pt x="1592" y="4758"/>
                    <a:pt x="1118" y="4641"/>
                    <a:pt x="695" y="4349"/>
                  </a:cubicBezTo>
                  <a:cubicBezTo>
                    <a:pt x="203" y="4010"/>
                    <a:pt x="0" y="3366"/>
                    <a:pt x="169" y="2730"/>
                  </a:cubicBezTo>
                  <a:cubicBezTo>
                    <a:pt x="276" y="2330"/>
                    <a:pt x="431" y="1949"/>
                    <a:pt x="679" y="1619"/>
                  </a:cubicBezTo>
                  <a:cubicBezTo>
                    <a:pt x="988" y="1209"/>
                    <a:pt x="1136" y="757"/>
                    <a:pt x="1130" y="247"/>
                  </a:cubicBezTo>
                  <a:cubicBezTo>
                    <a:pt x="1129" y="93"/>
                    <a:pt x="1152" y="71"/>
                    <a:pt x="1306" y="52"/>
                  </a:cubicBezTo>
                  <a:cubicBezTo>
                    <a:pt x="1485" y="30"/>
                    <a:pt x="1665" y="18"/>
                    <a:pt x="1860" y="0"/>
                  </a:cubicBezTo>
                  <a:close/>
                  <a:moveTo>
                    <a:pt x="1864" y="538"/>
                  </a:moveTo>
                  <a:cubicBezTo>
                    <a:pt x="1696" y="552"/>
                    <a:pt x="1555" y="563"/>
                    <a:pt x="1414" y="575"/>
                  </a:cubicBezTo>
                  <a:cubicBezTo>
                    <a:pt x="1309" y="583"/>
                    <a:pt x="1261" y="631"/>
                    <a:pt x="1262" y="745"/>
                  </a:cubicBezTo>
                  <a:cubicBezTo>
                    <a:pt x="1263" y="1129"/>
                    <a:pt x="1167" y="1481"/>
                    <a:pt x="930" y="1797"/>
                  </a:cubicBezTo>
                  <a:cubicBezTo>
                    <a:pt x="724" y="2072"/>
                    <a:pt x="585" y="2385"/>
                    <a:pt x="493" y="2720"/>
                  </a:cubicBezTo>
                  <a:cubicBezTo>
                    <a:pt x="311" y="3380"/>
                    <a:pt x="593" y="3975"/>
                    <a:pt x="1226" y="4217"/>
                  </a:cubicBezTo>
                  <a:cubicBezTo>
                    <a:pt x="1729" y="4409"/>
                    <a:pt x="2228" y="4407"/>
                    <a:pt x="2684" y="4088"/>
                  </a:cubicBezTo>
                  <a:cubicBezTo>
                    <a:pt x="3280" y="3670"/>
                    <a:pt x="3388" y="2790"/>
                    <a:pt x="2929" y="2179"/>
                  </a:cubicBezTo>
                  <a:cubicBezTo>
                    <a:pt x="2605" y="1749"/>
                    <a:pt x="2370" y="1287"/>
                    <a:pt x="2393" y="728"/>
                  </a:cubicBezTo>
                  <a:cubicBezTo>
                    <a:pt x="2396" y="646"/>
                    <a:pt x="2356" y="595"/>
                    <a:pt x="2270" y="585"/>
                  </a:cubicBezTo>
                  <a:cubicBezTo>
                    <a:pt x="2126" y="569"/>
                    <a:pt x="1983" y="552"/>
                    <a:pt x="1864" y="5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6"/>
            <p:cNvSpPr/>
            <p:nvPr/>
          </p:nvSpPr>
          <p:spPr bwMode="auto">
            <a:xfrm>
              <a:off x="2673" y="671"/>
              <a:ext cx="459" cy="189"/>
            </a:xfrm>
            <a:custGeom>
              <a:avLst/>
              <a:gdLst>
                <a:gd name="T0" fmla="*/ 0 w 1188"/>
                <a:gd name="T1" fmla="*/ 489 h 489"/>
                <a:gd name="T2" fmla="*/ 596 w 1188"/>
                <a:gd name="T3" fmla="*/ 1 h 489"/>
                <a:gd name="T4" fmla="*/ 1188 w 1188"/>
                <a:gd name="T5" fmla="*/ 489 h 489"/>
                <a:gd name="T6" fmla="*/ 0 w 1188"/>
                <a:gd name="T7" fmla="*/ 489 h 489"/>
              </a:gdLst>
              <a:ahLst/>
              <a:cxnLst>
                <a:cxn ang="0">
                  <a:pos x="T0" y="T1"/>
                </a:cxn>
                <a:cxn ang="0">
                  <a:pos x="T2" y="T3"/>
                </a:cxn>
                <a:cxn ang="0">
                  <a:pos x="T4" y="T5"/>
                </a:cxn>
                <a:cxn ang="0">
                  <a:pos x="T6" y="T7"/>
                </a:cxn>
              </a:cxnLst>
              <a:rect l="0" t="0" r="r" b="b"/>
              <a:pathLst>
                <a:path w="1188" h="489">
                  <a:moveTo>
                    <a:pt x="0" y="489"/>
                  </a:moveTo>
                  <a:cubicBezTo>
                    <a:pt x="44" y="214"/>
                    <a:pt x="306" y="0"/>
                    <a:pt x="596" y="1"/>
                  </a:cubicBezTo>
                  <a:cubicBezTo>
                    <a:pt x="883" y="2"/>
                    <a:pt x="1144" y="214"/>
                    <a:pt x="1188" y="489"/>
                  </a:cubicBezTo>
                  <a:cubicBezTo>
                    <a:pt x="792" y="489"/>
                    <a:pt x="396" y="489"/>
                    <a:pt x="0" y="4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7"/>
            <p:cNvSpPr/>
            <p:nvPr/>
          </p:nvSpPr>
          <p:spPr bwMode="auto">
            <a:xfrm>
              <a:off x="2655" y="891"/>
              <a:ext cx="496" cy="33"/>
            </a:xfrm>
            <a:custGeom>
              <a:avLst/>
              <a:gdLst>
                <a:gd name="T0" fmla="*/ 637 w 1284"/>
                <a:gd name="T1" fmla="*/ 1 h 85"/>
                <a:gd name="T2" fmla="*/ 1209 w 1284"/>
                <a:gd name="T3" fmla="*/ 3 h 85"/>
                <a:gd name="T4" fmla="*/ 1284 w 1284"/>
                <a:gd name="T5" fmla="*/ 38 h 85"/>
                <a:gd name="T6" fmla="*/ 1214 w 1284"/>
                <a:gd name="T7" fmla="*/ 82 h 85"/>
                <a:gd name="T8" fmla="*/ 69 w 1284"/>
                <a:gd name="T9" fmla="*/ 82 h 85"/>
                <a:gd name="T10" fmla="*/ 0 w 1284"/>
                <a:gd name="T11" fmla="*/ 37 h 85"/>
                <a:gd name="T12" fmla="*/ 75 w 1284"/>
                <a:gd name="T13" fmla="*/ 3 h 85"/>
                <a:gd name="T14" fmla="*/ 637 w 1284"/>
                <a:gd name="T15" fmla="*/ 1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4" h="85">
                  <a:moveTo>
                    <a:pt x="637" y="1"/>
                  </a:moveTo>
                  <a:cubicBezTo>
                    <a:pt x="828" y="1"/>
                    <a:pt x="1018" y="0"/>
                    <a:pt x="1209" y="3"/>
                  </a:cubicBezTo>
                  <a:cubicBezTo>
                    <a:pt x="1234" y="3"/>
                    <a:pt x="1259" y="26"/>
                    <a:pt x="1284" y="38"/>
                  </a:cubicBezTo>
                  <a:cubicBezTo>
                    <a:pt x="1261" y="54"/>
                    <a:pt x="1237" y="82"/>
                    <a:pt x="1214" y="82"/>
                  </a:cubicBezTo>
                  <a:cubicBezTo>
                    <a:pt x="832" y="85"/>
                    <a:pt x="451" y="85"/>
                    <a:pt x="69" y="82"/>
                  </a:cubicBezTo>
                  <a:cubicBezTo>
                    <a:pt x="46" y="82"/>
                    <a:pt x="23" y="53"/>
                    <a:pt x="0" y="37"/>
                  </a:cubicBezTo>
                  <a:cubicBezTo>
                    <a:pt x="25" y="25"/>
                    <a:pt x="50" y="3"/>
                    <a:pt x="75" y="3"/>
                  </a:cubicBezTo>
                  <a:cubicBezTo>
                    <a:pt x="263" y="0"/>
                    <a:pt x="450" y="1"/>
                    <a:pt x="6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8"/>
            <p:cNvSpPr/>
            <p:nvPr/>
          </p:nvSpPr>
          <p:spPr bwMode="auto">
            <a:xfrm>
              <a:off x="2656" y="943"/>
              <a:ext cx="495" cy="33"/>
            </a:xfrm>
            <a:custGeom>
              <a:avLst/>
              <a:gdLst>
                <a:gd name="T0" fmla="*/ 636 w 1283"/>
                <a:gd name="T1" fmla="*/ 2 h 85"/>
                <a:gd name="T2" fmla="*/ 1199 w 1283"/>
                <a:gd name="T3" fmla="*/ 4 h 85"/>
                <a:gd name="T4" fmla="*/ 1283 w 1283"/>
                <a:gd name="T5" fmla="*/ 47 h 85"/>
                <a:gd name="T6" fmla="*/ 1197 w 1283"/>
                <a:gd name="T7" fmla="*/ 83 h 85"/>
                <a:gd name="T8" fmla="*/ 82 w 1283"/>
                <a:gd name="T9" fmla="*/ 83 h 85"/>
                <a:gd name="T10" fmla="*/ 0 w 1283"/>
                <a:gd name="T11" fmla="*/ 44 h 85"/>
                <a:gd name="T12" fmla="*/ 84 w 1283"/>
                <a:gd name="T13" fmla="*/ 4 h 85"/>
                <a:gd name="T14" fmla="*/ 636 w 1283"/>
                <a:gd name="T15" fmla="*/ 2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3" h="85">
                  <a:moveTo>
                    <a:pt x="636" y="2"/>
                  </a:moveTo>
                  <a:cubicBezTo>
                    <a:pt x="824" y="2"/>
                    <a:pt x="1012" y="0"/>
                    <a:pt x="1199" y="4"/>
                  </a:cubicBezTo>
                  <a:cubicBezTo>
                    <a:pt x="1228" y="5"/>
                    <a:pt x="1255" y="32"/>
                    <a:pt x="1283" y="47"/>
                  </a:cubicBezTo>
                  <a:cubicBezTo>
                    <a:pt x="1255" y="59"/>
                    <a:pt x="1226" y="82"/>
                    <a:pt x="1197" y="83"/>
                  </a:cubicBezTo>
                  <a:cubicBezTo>
                    <a:pt x="826" y="85"/>
                    <a:pt x="454" y="85"/>
                    <a:pt x="82" y="83"/>
                  </a:cubicBezTo>
                  <a:cubicBezTo>
                    <a:pt x="55" y="82"/>
                    <a:pt x="27" y="58"/>
                    <a:pt x="0" y="44"/>
                  </a:cubicBezTo>
                  <a:cubicBezTo>
                    <a:pt x="28" y="30"/>
                    <a:pt x="56" y="5"/>
                    <a:pt x="84" y="4"/>
                  </a:cubicBezTo>
                  <a:cubicBezTo>
                    <a:pt x="268" y="0"/>
                    <a:pt x="452" y="2"/>
                    <a:pt x="6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Freeform 23"/>
          <p:cNvSpPr/>
          <p:nvPr/>
        </p:nvSpPr>
        <p:spPr>
          <a:xfrm>
            <a:off x="5801141" y="1132682"/>
            <a:ext cx="797103" cy="2327437"/>
          </a:xfrm>
          <a:custGeom>
            <a:avLst/>
            <a:gdLst>
              <a:gd name="connsiteX0" fmla="*/ 0 w 870318"/>
              <a:gd name="connsiteY0" fmla="*/ 2295525 h 2295525"/>
              <a:gd name="connsiteX1" fmla="*/ 752475 w 870318"/>
              <a:gd name="connsiteY1" fmla="*/ 1295400 h 2295525"/>
              <a:gd name="connsiteX2" fmla="*/ 857250 w 870318"/>
              <a:gd name="connsiteY2" fmla="*/ 0 h 2295525"/>
            </a:gdLst>
            <a:ahLst/>
            <a:cxnLst>
              <a:cxn ang="0">
                <a:pos x="connsiteX0" y="connsiteY0"/>
              </a:cxn>
              <a:cxn ang="0">
                <a:pos x="connsiteX1" y="connsiteY1"/>
              </a:cxn>
              <a:cxn ang="0">
                <a:pos x="connsiteX2" y="connsiteY2"/>
              </a:cxn>
            </a:cxnLst>
            <a:rect l="l" t="t" r="r" b="b"/>
            <a:pathLst>
              <a:path w="870318" h="2295525">
                <a:moveTo>
                  <a:pt x="0" y="2295525"/>
                </a:moveTo>
                <a:cubicBezTo>
                  <a:pt x="304800" y="1986756"/>
                  <a:pt x="609600" y="1677987"/>
                  <a:pt x="752475" y="1295400"/>
                </a:cubicBezTo>
                <a:cubicBezTo>
                  <a:pt x="895350" y="912813"/>
                  <a:pt x="876300" y="456406"/>
                  <a:pt x="857250" y="0"/>
                </a:cubicBezTo>
              </a:path>
            </a:pathLst>
          </a:cu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4"/>
          <p:cNvSpPr/>
          <p:nvPr/>
        </p:nvSpPr>
        <p:spPr>
          <a:xfrm flipH="1">
            <a:off x="6019793" y="1168053"/>
            <a:ext cx="797103" cy="3453720"/>
          </a:xfrm>
          <a:custGeom>
            <a:avLst/>
            <a:gdLst>
              <a:gd name="connsiteX0" fmla="*/ 0 w 870318"/>
              <a:gd name="connsiteY0" fmla="*/ 2295525 h 2295525"/>
              <a:gd name="connsiteX1" fmla="*/ 752475 w 870318"/>
              <a:gd name="connsiteY1" fmla="*/ 1295400 h 2295525"/>
              <a:gd name="connsiteX2" fmla="*/ 857250 w 870318"/>
              <a:gd name="connsiteY2" fmla="*/ 0 h 2295525"/>
            </a:gdLst>
            <a:ahLst/>
            <a:cxnLst>
              <a:cxn ang="0">
                <a:pos x="connsiteX0" y="connsiteY0"/>
              </a:cxn>
              <a:cxn ang="0">
                <a:pos x="connsiteX1" y="connsiteY1"/>
              </a:cxn>
              <a:cxn ang="0">
                <a:pos x="connsiteX2" y="connsiteY2"/>
              </a:cxn>
            </a:cxnLst>
            <a:rect l="l" t="t" r="r" b="b"/>
            <a:pathLst>
              <a:path w="870318" h="2295525">
                <a:moveTo>
                  <a:pt x="0" y="2295525"/>
                </a:moveTo>
                <a:cubicBezTo>
                  <a:pt x="304800" y="1986756"/>
                  <a:pt x="609600" y="1677987"/>
                  <a:pt x="752475" y="1295400"/>
                </a:cubicBezTo>
                <a:cubicBezTo>
                  <a:pt x="895350" y="912813"/>
                  <a:pt x="876300" y="456406"/>
                  <a:pt x="857250" y="0"/>
                </a:cubicBezTo>
              </a:path>
            </a:pathLst>
          </a:cu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grpSp>
        <p:nvGrpSpPr>
          <p:cNvPr id="26" name="Group 4"/>
          <p:cNvGrpSpPr>
            <a:grpSpLocks noChangeAspect="1"/>
          </p:cNvGrpSpPr>
          <p:nvPr/>
        </p:nvGrpSpPr>
        <p:grpSpPr bwMode="auto">
          <a:xfrm>
            <a:off x="5417602" y="3435809"/>
            <a:ext cx="777488" cy="1212904"/>
            <a:chOff x="2191" y="671"/>
            <a:chExt cx="1416" cy="2209"/>
          </a:xfrm>
          <a:solidFill>
            <a:schemeClr val="accent2"/>
          </a:solidFill>
        </p:grpSpPr>
        <p:sp>
          <p:nvSpPr>
            <p:cNvPr id="27" name="Freeform 26"/>
            <p:cNvSpPr>
              <a:spLocks noEditPoints="1"/>
            </p:cNvSpPr>
            <p:nvPr/>
          </p:nvSpPr>
          <p:spPr bwMode="auto">
            <a:xfrm>
              <a:off x="2191" y="1042"/>
              <a:ext cx="1416" cy="1838"/>
            </a:xfrm>
            <a:custGeom>
              <a:avLst/>
              <a:gdLst>
                <a:gd name="T0" fmla="*/ 1860 w 3667"/>
                <a:gd name="T1" fmla="*/ 0 h 4758"/>
                <a:gd name="T2" fmla="*/ 2373 w 3667"/>
                <a:gd name="T3" fmla="*/ 56 h 4758"/>
                <a:gd name="T4" fmla="*/ 2532 w 3667"/>
                <a:gd name="T5" fmla="*/ 231 h 4758"/>
                <a:gd name="T6" fmla="*/ 2580 w 3667"/>
                <a:gd name="T7" fmla="*/ 802 h 4758"/>
                <a:gd name="T8" fmla="*/ 3099 w 3667"/>
                <a:gd name="T9" fmla="*/ 1905 h 4758"/>
                <a:gd name="T10" fmla="*/ 3529 w 3667"/>
                <a:gd name="T11" fmla="*/ 2674 h 4758"/>
                <a:gd name="T12" fmla="*/ 2104 w 3667"/>
                <a:gd name="T13" fmla="*/ 4696 h 4758"/>
                <a:gd name="T14" fmla="*/ 695 w 3667"/>
                <a:gd name="T15" fmla="*/ 4349 h 4758"/>
                <a:gd name="T16" fmla="*/ 169 w 3667"/>
                <a:gd name="T17" fmla="*/ 2730 h 4758"/>
                <a:gd name="T18" fmla="*/ 679 w 3667"/>
                <a:gd name="T19" fmla="*/ 1619 h 4758"/>
                <a:gd name="T20" fmla="*/ 1130 w 3667"/>
                <a:gd name="T21" fmla="*/ 247 h 4758"/>
                <a:gd name="T22" fmla="*/ 1306 w 3667"/>
                <a:gd name="T23" fmla="*/ 52 h 4758"/>
                <a:gd name="T24" fmla="*/ 1860 w 3667"/>
                <a:gd name="T25" fmla="*/ 0 h 4758"/>
                <a:gd name="T26" fmla="*/ 1864 w 3667"/>
                <a:gd name="T27" fmla="*/ 538 h 4758"/>
                <a:gd name="T28" fmla="*/ 1414 w 3667"/>
                <a:gd name="T29" fmla="*/ 575 h 4758"/>
                <a:gd name="T30" fmla="*/ 1262 w 3667"/>
                <a:gd name="T31" fmla="*/ 745 h 4758"/>
                <a:gd name="T32" fmla="*/ 930 w 3667"/>
                <a:gd name="T33" fmla="*/ 1797 h 4758"/>
                <a:gd name="T34" fmla="*/ 493 w 3667"/>
                <a:gd name="T35" fmla="*/ 2720 h 4758"/>
                <a:gd name="T36" fmla="*/ 1226 w 3667"/>
                <a:gd name="T37" fmla="*/ 4217 h 4758"/>
                <a:gd name="T38" fmla="*/ 2684 w 3667"/>
                <a:gd name="T39" fmla="*/ 4088 h 4758"/>
                <a:gd name="T40" fmla="*/ 2929 w 3667"/>
                <a:gd name="T41" fmla="*/ 2179 h 4758"/>
                <a:gd name="T42" fmla="*/ 2393 w 3667"/>
                <a:gd name="T43" fmla="*/ 728 h 4758"/>
                <a:gd name="T44" fmla="*/ 2270 w 3667"/>
                <a:gd name="T45" fmla="*/ 585 h 4758"/>
                <a:gd name="T46" fmla="*/ 1864 w 3667"/>
                <a:gd name="T47" fmla="*/ 538 h 4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7" h="4758">
                  <a:moveTo>
                    <a:pt x="1860" y="0"/>
                  </a:moveTo>
                  <a:cubicBezTo>
                    <a:pt x="2022" y="18"/>
                    <a:pt x="2197" y="39"/>
                    <a:pt x="2373" y="56"/>
                  </a:cubicBezTo>
                  <a:cubicBezTo>
                    <a:pt x="2483" y="66"/>
                    <a:pt x="2525" y="130"/>
                    <a:pt x="2532" y="231"/>
                  </a:cubicBezTo>
                  <a:cubicBezTo>
                    <a:pt x="2546" y="422"/>
                    <a:pt x="2549" y="614"/>
                    <a:pt x="2580" y="802"/>
                  </a:cubicBezTo>
                  <a:cubicBezTo>
                    <a:pt x="2650" y="1216"/>
                    <a:pt x="2871" y="1564"/>
                    <a:pt x="3099" y="1905"/>
                  </a:cubicBezTo>
                  <a:cubicBezTo>
                    <a:pt x="3263" y="2151"/>
                    <a:pt x="3476" y="2369"/>
                    <a:pt x="3529" y="2674"/>
                  </a:cubicBezTo>
                  <a:cubicBezTo>
                    <a:pt x="3667" y="3478"/>
                    <a:pt x="3304" y="4551"/>
                    <a:pt x="2104" y="4696"/>
                  </a:cubicBezTo>
                  <a:cubicBezTo>
                    <a:pt x="1592" y="4758"/>
                    <a:pt x="1118" y="4641"/>
                    <a:pt x="695" y="4349"/>
                  </a:cubicBezTo>
                  <a:cubicBezTo>
                    <a:pt x="203" y="4010"/>
                    <a:pt x="0" y="3366"/>
                    <a:pt x="169" y="2730"/>
                  </a:cubicBezTo>
                  <a:cubicBezTo>
                    <a:pt x="276" y="2330"/>
                    <a:pt x="431" y="1949"/>
                    <a:pt x="679" y="1619"/>
                  </a:cubicBezTo>
                  <a:cubicBezTo>
                    <a:pt x="988" y="1209"/>
                    <a:pt x="1136" y="757"/>
                    <a:pt x="1130" y="247"/>
                  </a:cubicBezTo>
                  <a:cubicBezTo>
                    <a:pt x="1129" y="93"/>
                    <a:pt x="1152" y="71"/>
                    <a:pt x="1306" y="52"/>
                  </a:cubicBezTo>
                  <a:cubicBezTo>
                    <a:pt x="1485" y="30"/>
                    <a:pt x="1665" y="18"/>
                    <a:pt x="1860" y="0"/>
                  </a:cubicBezTo>
                  <a:close/>
                  <a:moveTo>
                    <a:pt x="1864" y="538"/>
                  </a:moveTo>
                  <a:cubicBezTo>
                    <a:pt x="1696" y="552"/>
                    <a:pt x="1555" y="563"/>
                    <a:pt x="1414" y="575"/>
                  </a:cubicBezTo>
                  <a:cubicBezTo>
                    <a:pt x="1309" y="583"/>
                    <a:pt x="1261" y="631"/>
                    <a:pt x="1262" y="745"/>
                  </a:cubicBezTo>
                  <a:cubicBezTo>
                    <a:pt x="1263" y="1129"/>
                    <a:pt x="1167" y="1481"/>
                    <a:pt x="930" y="1797"/>
                  </a:cubicBezTo>
                  <a:cubicBezTo>
                    <a:pt x="724" y="2072"/>
                    <a:pt x="585" y="2385"/>
                    <a:pt x="493" y="2720"/>
                  </a:cubicBezTo>
                  <a:cubicBezTo>
                    <a:pt x="311" y="3380"/>
                    <a:pt x="593" y="3975"/>
                    <a:pt x="1226" y="4217"/>
                  </a:cubicBezTo>
                  <a:cubicBezTo>
                    <a:pt x="1729" y="4409"/>
                    <a:pt x="2228" y="4407"/>
                    <a:pt x="2684" y="4088"/>
                  </a:cubicBezTo>
                  <a:cubicBezTo>
                    <a:pt x="3280" y="3670"/>
                    <a:pt x="3388" y="2790"/>
                    <a:pt x="2929" y="2179"/>
                  </a:cubicBezTo>
                  <a:cubicBezTo>
                    <a:pt x="2605" y="1749"/>
                    <a:pt x="2370" y="1287"/>
                    <a:pt x="2393" y="728"/>
                  </a:cubicBezTo>
                  <a:cubicBezTo>
                    <a:pt x="2396" y="646"/>
                    <a:pt x="2356" y="595"/>
                    <a:pt x="2270" y="585"/>
                  </a:cubicBezTo>
                  <a:cubicBezTo>
                    <a:pt x="2126" y="569"/>
                    <a:pt x="1983" y="552"/>
                    <a:pt x="1864" y="5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6"/>
            <p:cNvSpPr/>
            <p:nvPr/>
          </p:nvSpPr>
          <p:spPr bwMode="auto">
            <a:xfrm>
              <a:off x="2673" y="671"/>
              <a:ext cx="459" cy="189"/>
            </a:xfrm>
            <a:custGeom>
              <a:avLst/>
              <a:gdLst>
                <a:gd name="T0" fmla="*/ 0 w 1188"/>
                <a:gd name="T1" fmla="*/ 489 h 489"/>
                <a:gd name="T2" fmla="*/ 596 w 1188"/>
                <a:gd name="T3" fmla="*/ 1 h 489"/>
                <a:gd name="T4" fmla="*/ 1188 w 1188"/>
                <a:gd name="T5" fmla="*/ 489 h 489"/>
                <a:gd name="T6" fmla="*/ 0 w 1188"/>
                <a:gd name="T7" fmla="*/ 489 h 489"/>
              </a:gdLst>
              <a:ahLst/>
              <a:cxnLst>
                <a:cxn ang="0">
                  <a:pos x="T0" y="T1"/>
                </a:cxn>
                <a:cxn ang="0">
                  <a:pos x="T2" y="T3"/>
                </a:cxn>
                <a:cxn ang="0">
                  <a:pos x="T4" y="T5"/>
                </a:cxn>
                <a:cxn ang="0">
                  <a:pos x="T6" y="T7"/>
                </a:cxn>
              </a:cxnLst>
              <a:rect l="0" t="0" r="r" b="b"/>
              <a:pathLst>
                <a:path w="1188" h="489">
                  <a:moveTo>
                    <a:pt x="0" y="489"/>
                  </a:moveTo>
                  <a:cubicBezTo>
                    <a:pt x="44" y="214"/>
                    <a:pt x="306" y="0"/>
                    <a:pt x="596" y="1"/>
                  </a:cubicBezTo>
                  <a:cubicBezTo>
                    <a:pt x="883" y="2"/>
                    <a:pt x="1144" y="214"/>
                    <a:pt x="1188" y="489"/>
                  </a:cubicBezTo>
                  <a:cubicBezTo>
                    <a:pt x="792" y="489"/>
                    <a:pt x="396" y="489"/>
                    <a:pt x="0" y="4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7"/>
            <p:cNvSpPr/>
            <p:nvPr/>
          </p:nvSpPr>
          <p:spPr bwMode="auto">
            <a:xfrm>
              <a:off x="2655" y="891"/>
              <a:ext cx="496" cy="33"/>
            </a:xfrm>
            <a:custGeom>
              <a:avLst/>
              <a:gdLst>
                <a:gd name="T0" fmla="*/ 637 w 1284"/>
                <a:gd name="T1" fmla="*/ 1 h 85"/>
                <a:gd name="T2" fmla="*/ 1209 w 1284"/>
                <a:gd name="T3" fmla="*/ 3 h 85"/>
                <a:gd name="T4" fmla="*/ 1284 w 1284"/>
                <a:gd name="T5" fmla="*/ 38 h 85"/>
                <a:gd name="T6" fmla="*/ 1214 w 1284"/>
                <a:gd name="T7" fmla="*/ 82 h 85"/>
                <a:gd name="T8" fmla="*/ 69 w 1284"/>
                <a:gd name="T9" fmla="*/ 82 h 85"/>
                <a:gd name="T10" fmla="*/ 0 w 1284"/>
                <a:gd name="T11" fmla="*/ 37 h 85"/>
                <a:gd name="T12" fmla="*/ 75 w 1284"/>
                <a:gd name="T13" fmla="*/ 3 h 85"/>
                <a:gd name="T14" fmla="*/ 637 w 1284"/>
                <a:gd name="T15" fmla="*/ 1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4" h="85">
                  <a:moveTo>
                    <a:pt x="637" y="1"/>
                  </a:moveTo>
                  <a:cubicBezTo>
                    <a:pt x="828" y="1"/>
                    <a:pt x="1018" y="0"/>
                    <a:pt x="1209" y="3"/>
                  </a:cubicBezTo>
                  <a:cubicBezTo>
                    <a:pt x="1234" y="3"/>
                    <a:pt x="1259" y="26"/>
                    <a:pt x="1284" y="38"/>
                  </a:cubicBezTo>
                  <a:cubicBezTo>
                    <a:pt x="1261" y="54"/>
                    <a:pt x="1237" y="82"/>
                    <a:pt x="1214" y="82"/>
                  </a:cubicBezTo>
                  <a:cubicBezTo>
                    <a:pt x="832" y="85"/>
                    <a:pt x="451" y="85"/>
                    <a:pt x="69" y="82"/>
                  </a:cubicBezTo>
                  <a:cubicBezTo>
                    <a:pt x="46" y="82"/>
                    <a:pt x="23" y="53"/>
                    <a:pt x="0" y="37"/>
                  </a:cubicBezTo>
                  <a:cubicBezTo>
                    <a:pt x="25" y="25"/>
                    <a:pt x="50" y="3"/>
                    <a:pt x="75" y="3"/>
                  </a:cubicBezTo>
                  <a:cubicBezTo>
                    <a:pt x="263" y="0"/>
                    <a:pt x="450" y="1"/>
                    <a:pt x="6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8"/>
            <p:cNvSpPr/>
            <p:nvPr/>
          </p:nvSpPr>
          <p:spPr bwMode="auto">
            <a:xfrm>
              <a:off x="2656" y="943"/>
              <a:ext cx="495" cy="33"/>
            </a:xfrm>
            <a:custGeom>
              <a:avLst/>
              <a:gdLst>
                <a:gd name="T0" fmla="*/ 636 w 1283"/>
                <a:gd name="T1" fmla="*/ 2 h 85"/>
                <a:gd name="T2" fmla="*/ 1199 w 1283"/>
                <a:gd name="T3" fmla="*/ 4 h 85"/>
                <a:gd name="T4" fmla="*/ 1283 w 1283"/>
                <a:gd name="T5" fmla="*/ 47 h 85"/>
                <a:gd name="T6" fmla="*/ 1197 w 1283"/>
                <a:gd name="T7" fmla="*/ 83 h 85"/>
                <a:gd name="T8" fmla="*/ 82 w 1283"/>
                <a:gd name="T9" fmla="*/ 83 h 85"/>
                <a:gd name="T10" fmla="*/ 0 w 1283"/>
                <a:gd name="T11" fmla="*/ 44 h 85"/>
                <a:gd name="T12" fmla="*/ 84 w 1283"/>
                <a:gd name="T13" fmla="*/ 4 h 85"/>
                <a:gd name="T14" fmla="*/ 636 w 1283"/>
                <a:gd name="T15" fmla="*/ 2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3" h="85">
                  <a:moveTo>
                    <a:pt x="636" y="2"/>
                  </a:moveTo>
                  <a:cubicBezTo>
                    <a:pt x="824" y="2"/>
                    <a:pt x="1012" y="0"/>
                    <a:pt x="1199" y="4"/>
                  </a:cubicBezTo>
                  <a:cubicBezTo>
                    <a:pt x="1228" y="5"/>
                    <a:pt x="1255" y="32"/>
                    <a:pt x="1283" y="47"/>
                  </a:cubicBezTo>
                  <a:cubicBezTo>
                    <a:pt x="1255" y="59"/>
                    <a:pt x="1226" y="82"/>
                    <a:pt x="1197" y="83"/>
                  </a:cubicBezTo>
                  <a:cubicBezTo>
                    <a:pt x="826" y="85"/>
                    <a:pt x="454" y="85"/>
                    <a:pt x="82" y="83"/>
                  </a:cubicBezTo>
                  <a:cubicBezTo>
                    <a:pt x="55" y="82"/>
                    <a:pt x="27" y="58"/>
                    <a:pt x="0" y="44"/>
                  </a:cubicBezTo>
                  <a:cubicBezTo>
                    <a:pt x="28" y="30"/>
                    <a:pt x="56" y="5"/>
                    <a:pt x="84" y="4"/>
                  </a:cubicBezTo>
                  <a:cubicBezTo>
                    <a:pt x="268" y="0"/>
                    <a:pt x="452" y="2"/>
                    <a:pt x="6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TextBox 30"/>
          <p:cNvSpPr txBox="1"/>
          <p:nvPr/>
        </p:nvSpPr>
        <p:spPr>
          <a:xfrm>
            <a:off x="7313376" y="3167867"/>
            <a:ext cx="585417" cy="609398"/>
          </a:xfrm>
          <a:prstGeom prst="rect">
            <a:avLst/>
          </a:prstGeom>
          <a:noFill/>
        </p:spPr>
        <p:txBody>
          <a:bodyPr wrap="none" rtlCol="0">
            <a:spAutoFit/>
          </a:bodyPr>
          <a:lstStyle/>
          <a:p>
            <a:pPr>
              <a:lnSpc>
                <a:spcPct val="120000"/>
              </a:lnSpc>
            </a:pPr>
            <a:r>
              <a:rPr lang="en-US"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32" name="Rectangle 31"/>
          <p:cNvSpPr/>
          <p:nvPr/>
        </p:nvSpPr>
        <p:spPr>
          <a:xfrm>
            <a:off x="7820036" y="3266818"/>
            <a:ext cx="1393627" cy="577338"/>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7815732" y="3006805"/>
            <a:ext cx="1256754" cy="258532"/>
          </a:xfrm>
          <a:prstGeom prst="rect">
            <a:avLst/>
          </a:prstGeom>
          <a:noFill/>
        </p:spPr>
        <p:txBody>
          <a:bodyPr wrap="non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33"/>
          <p:cNvSpPr txBox="1"/>
          <p:nvPr/>
        </p:nvSpPr>
        <p:spPr>
          <a:xfrm>
            <a:off x="2799354" y="3780322"/>
            <a:ext cx="585417" cy="561885"/>
          </a:xfrm>
          <a:prstGeom prst="rect">
            <a:avLst/>
          </a:prstGeom>
          <a:noFill/>
        </p:spPr>
        <p:txBody>
          <a:bodyPr wrap="none" rtlCol="0">
            <a:spAutoFit/>
          </a:bodyPr>
          <a:lstStyle/>
          <a:p>
            <a:pPr>
              <a:lnSpc>
                <a:spcPct val="120000"/>
              </a:lnSpc>
            </a:pPr>
            <a:r>
              <a:rPr lang="en-US"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35" name="Rectangle 34"/>
          <p:cNvSpPr/>
          <p:nvPr/>
        </p:nvSpPr>
        <p:spPr>
          <a:xfrm>
            <a:off x="3333188" y="3879273"/>
            <a:ext cx="1302894" cy="725070"/>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35"/>
          <p:cNvSpPr txBox="1"/>
          <p:nvPr/>
        </p:nvSpPr>
        <p:spPr>
          <a:xfrm>
            <a:off x="3167839" y="3619260"/>
            <a:ext cx="1256755" cy="236219"/>
          </a:xfrm>
          <a:prstGeom prst="rect">
            <a:avLst/>
          </a:prstGeom>
          <a:noFill/>
        </p:spPr>
        <p:txBody>
          <a:bodyPr wrap="none" lIns="0" tIns="0" rIns="0" bIns="0"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36"/>
          <p:cNvSpPr txBox="1"/>
          <p:nvPr/>
        </p:nvSpPr>
        <p:spPr>
          <a:xfrm>
            <a:off x="3307491" y="5674167"/>
            <a:ext cx="585417" cy="609398"/>
          </a:xfrm>
          <a:prstGeom prst="rect">
            <a:avLst/>
          </a:prstGeom>
          <a:noFill/>
        </p:spPr>
        <p:txBody>
          <a:bodyPr wrap="none" rtlCol="0">
            <a:spAutoFit/>
          </a:bodyPr>
          <a:lstStyle/>
          <a:p>
            <a:pPr>
              <a:lnSpc>
                <a:spcPct val="120000"/>
              </a:lnSpc>
            </a:pPr>
            <a:r>
              <a:rPr lang="en-US"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38" name="Rectangle 37"/>
          <p:cNvSpPr/>
          <p:nvPr/>
        </p:nvSpPr>
        <p:spPr>
          <a:xfrm>
            <a:off x="3841325" y="5773118"/>
            <a:ext cx="1302894" cy="725070"/>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3675977" y="5513104"/>
            <a:ext cx="1256755" cy="258532"/>
          </a:xfrm>
          <a:prstGeom prst="rect">
            <a:avLst/>
          </a:prstGeom>
          <a:noFill/>
        </p:spPr>
        <p:txBody>
          <a:bodyPr wrap="none" lIns="0" tIns="0" rIns="0" bIns="0"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48"/>
          <p:cNvSpPr>
            <a:spLocks noEditPoints="1"/>
          </p:cNvSpPr>
          <p:nvPr/>
        </p:nvSpPr>
        <p:spPr bwMode="auto">
          <a:xfrm>
            <a:off x="2389385" y="3839919"/>
            <a:ext cx="402872" cy="411876"/>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2"/>
          </a:solidFill>
          <a:ln>
            <a:noFill/>
          </a:ln>
        </p:spPr>
        <p:txBody>
          <a:bodyPr vert="horz" wrap="square" lIns="83748" tIns="41874" rIns="83748" bIns="41874" numCol="1" anchor="t" anchorCtr="0" compatLnSpc="1"/>
          <a:lstStyle/>
          <a:p>
            <a:pPr>
              <a:lnSpc>
                <a:spcPct val="120000"/>
              </a:lnSpc>
            </a:pP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49"/>
          <p:cNvSpPr>
            <a:spLocks noEditPoints="1"/>
          </p:cNvSpPr>
          <p:nvPr/>
        </p:nvSpPr>
        <p:spPr bwMode="auto">
          <a:xfrm>
            <a:off x="2909553" y="5712207"/>
            <a:ext cx="402872" cy="411876"/>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3"/>
          </a:solidFill>
          <a:ln>
            <a:noFill/>
          </a:ln>
        </p:spPr>
        <p:txBody>
          <a:bodyPr vert="horz" wrap="square" lIns="83748" tIns="41874" rIns="83748" bIns="41874" numCol="1" anchor="t" anchorCtr="0" compatLnSpc="1"/>
          <a:lstStyle/>
          <a:p>
            <a:pPr>
              <a:lnSpc>
                <a:spcPct val="120000"/>
              </a:lnSpc>
            </a:pP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50"/>
          <p:cNvSpPr>
            <a:spLocks noEditPoints="1"/>
          </p:cNvSpPr>
          <p:nvPr/>
        </p:nvSpPr>
        <p:spPr bwMode="auto">
          <a:xfrm>
            <a:off x="9420002" y="3210419"/>
            <a:ext cx="402872" cy="411876"/>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1"/>
          </a:solidFill>
          <a:ln>
            <a:noFill/>
          </a:ln>
        </p:spPr>
        <p:txBody>
          <a:bodyPr vert="horz" wrap="square" lIns="83748" tIns="41874" rIns="83748" bIns="41874" numCol="1" anchor="t" anchorCtr="0" compatLnSpc="1"/>
          <a:lstStyle/>
          <a:p>
            <a:pPr>
              <a:lnSpc>
                <a:spcPct val="120000"/>
              </a:lnSpc>
            </a:pP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up)">
                                      <p:cBhvr>
                                        <p:cTn id="55" dur="500"/>
                                        <p:tgtEl>
                                          <p:spTgt spid="25"/>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5" grpId="0" animBg="1"/>
      <p:bldP spid="31" grpId="0"/>
      <p:bldP spid="32" grpId="0"/>
      <p:bldP spid="33" grpId="0"/>
      <p:bldP spid="34" grpId="0"/>
      <p:bldP spid="35" grpId="0"/>
      <p:bldP spid="36" grpId="0"/>
      <p:bldP spid="37" grpId="0"/>
      <p:bldP spid="38" grpId="0"/>
      <p:bldP spid="39" grpId="0"/>
      <p:bldP spid="49" grpId="0" animBg="1"/>
      <p:bldP spid="50" grpId="0" animBg="1"/>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8000"/>
          </a:stretch>
        </a:blipFill>
        <a:effectLst/>
      </p:bgPr>
    </p:bg>
    <p:spTree>
      <p:nvGrpSpPr>
        <p:cNvPr id="1" name=""/>
        <p:cNvGrpSpPr/>
        <p:nvPr/>
      </p:nvGrpSpPr>
      <p:grpSpPr>
        <a:xfrm>
          <a:off x="0" y="0"/>
          <a:ext cx="0" cy="0"/>
          <a:chOff x="0" y="0"/>
          <a:chExt cx="0" cy="0"/>
        </a:xfrm>
      </p:grpSpPr>
      <p:grpSp>
        <p:nvGrpSpPr>
          <p:cNvPr id="2010" name="Group 2010"/>
          <p:cNvGrpSpPr/>
          <p:nvPr/>
        </p:nvGrpSpPr>
        <p:grpSpPr>
          <a:xfrm>
            <a:off x="1360921" y="1890783"/>
            <a:ext cx="1535181" cy="4336538"/>
            <a:chOff x="-1" y="-15"/>
            <a:chExt cx="2911317" cy="8223811"/>
          </a:xfrm>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04" name="Shape 2004"/>
            <p:cNvSpPr/>
            <p:nvPr/>
          </p:nvSpPr>
          <p:spPr>
            <a:xfrm>
              <a:off x="518981" y="-15"/>
              <a:ext cx="1860633" cy="276733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5" name="Shape 2005"/>
            <p:cNvSpPr/>
            <p:nvPr/>
          </p:nvSpPr>
          <p:spPr>
            <a:xfrm>
              <a:off x="895303" y="328849"/>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6" name="Shape 2006"/>
            <p:cNvSpPr/>
            <p:nvPr/>
          </p:nvSpPr>
          <p:spPr>
            <a:xfrm>
              <a:off x="1315248" y="2723469"/>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7" name="Shape 2007"/>
            <p:cNvSpPr/>
            <p:nvPr/>
          </p:nvSpPr>
          <p:spPr>
            <a:xfrm>
              <a:off x="263953" y="6664725"/>
              <a:ext cx="2383308" cy="447966"/>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8" name="Shape 2008"/>
            <p:cNvSpPr/>
            <p:nvPr/>
          </p:nvSpPr>
          <p:spPr>
            <a:xfrm>
              <a:off x="-1" y="7128932"/>
              <a:ext cx="2911317"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09" name="Shape 2009"/>
            <p:cNvSpPr/>
            <p:nvPr/>
          </p:nvSpPr>
          <p:spPr>
            <a:xfrm>
              <a:off x="1315248" y="759053"/>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18" name="Group 2018"/>
          <p:cNvGrpSpPr/>
          <p:nvPr/>
        </p:nvGrpSpPr>
        <p:grpSpPr>
          <a:xfrm>
            <a:off x="3081267" y="2634492"/>
            <a:ext cx="1535181" cy="3621840"/>
            <a:chOff x="0" y="0"/>
            <a:chExt cx="2911316" cy="6868459"/>
          </a:xfrm>
        </p:grpSpPr>
        <p:sp>
          <p:nvSpPr>
            <p:cNvPr id="2011" name="Shape 2011"/>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2" name="Shape 2012"/>
            <p:cNvSpPr/>
            <p:nvPr/>
          </p:nvSpPr>
          <p:spPr>
            <a:xfrm>
              <a:off x="90165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3" name="Shape 2013"/>
            <p:cNvSpPr/>
            <p:nvPr/>
          </p:nvSpPr>
          <p:spPr>
            <a:xfrm>
              <a:off x="1321606"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 name="Shape 2018"/>
            <p:cNvSpPr/>
            <p:nvPr/>
          </p:nvSpPr>
          <p:spPr>
            <a:xfrm>
              <a:off x="263979" y="5233217"/>
              <a:ext cx="2383307" cy="490280"/>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lvl="0" defTabSz="45720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Roboto Light" charset="0"/>
                  <a:sym typeface="Arial" panose="020B0604020202020204" pitchFamily="34" charset="0"/>
                </a:rPr>
                <a:t>请替换文字内容</a:t>
              </a:r>
            </a:p>
          </p:txBody>
        </p:sp>
        <p:sp>
          <p:nvSpPr>
            <p:cNvPr id="3" name="Shape 2018"/>
            <p:cNvSpPr/>
            <p:nvPr/>
          </p:nvSpPr>
          <p:spPr>
            <a:xfrm>
              <a:off x="0" y="5773595"/>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17" name="Shape 2017"/>
            <p:cNvSpPr/>
            <p:nvPr/>
          </p:nvSpPr>
          <p:spPr>
            <a:xfrm>
              <a:off x="1321606"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26" name="Group 2026"/>
          <p:cNvGrpSpPr/>
          <p:nvPr/>
        </p:nvGrpSpPr>
        <p:grpSpPr>
          <a:xfrm>
            <a:off x="4801613" y="1890784"/>
            <a:ext cx="1535181" cy="4365548"/>
            <a:chOff x="0" y="0"/>
            <a:chExt cx="2911316" cy="8278827"/>
          </a:xfrm>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20" name="Shape 2020"/>
            <p:cNvSpPr/>
            <p:nvPr/>
          </p:nvSpPr>
          <p:spPr>
            <a:xfrm>
              <a:off x="531680" y="0"/>
              <a:ext cx="1860635"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1" name="Shape 2021"/>
            <p:cNvSpPr/>
            <p:nvPr/>
          </p:nvSpPr>
          <p:spPr>
            <a:xfrm>
              <a:off x="9080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2" name="Shape 2022"/>
            <p:cNvSpPr/>
            <p:nvPr/>
          </p:nvSpPr>
          <p:spPr>
            <a:xfrm>
              <a:off x="1327931" y="2723483"/>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3" name="Shape 2023"/>
            <p:cNvSpPr/>
            <p:nvPr/>
          </p:nvSpPr>
          <p:spPr>
            <a:xfrm>
              <a:off x="264002"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24" name="Shape 2024"/>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25" name="Shape 2025"/>
            <p:cNvSpPr/>
            <p:nvPr/>
          </p:nvSpPr>
          <p:spPr>
            <a:xfrm>
              <a:off x="1327964" y="759067"/>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34" name="Group 2034"/>
          <p:cNvGrpSpPr/>
          <p:nvPr/>
        </p:nvGrpSpPr>
        <p:grpSpPr>
          <a:xfrm>
            <a:off x="6521959" y="2634492"/>
            <a:ext cx="1535181" cy="3607251"/>
            <a:chOff x="0" y="0"/>
            <a:chExt cx="2911316" cy="6840792"/>
          </a:xfrm>
        </p:grpSpPr>
        <p:sp>
          <p:nvSpPr>
            <p:cNvPr id="2027" name="Shape 2027"/>
            <p:cNvSpPr/>
            <p:nvPr/>
          </p:nvSpPr>
          <p:spPr>
            <a:xfrm>
              <a:off x="523115"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8" name="Shape 2028"/>
            <p:cNvSpPr/>
            <p:nvPr/>
          </p:nvSpPr>
          <p:spPr>
            <a:xfrm>
              <a:off x="899437" y="328863"/>
              <a:ext cx="1107962"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9" name="Shape 2029"/>
            <p:cNvSpPr/>
            <p:nvPr/>
          </p:nvSpPr>
          <p:spPr>
            <a:xfrm>
              <a:off x="1319399"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0" name="Shape 2030"/>
            <p:cNvSpPr/>
            <p:nvPr/>
          </p:nvSpPr>
          <p:spPr>
            <a:xfrm>
              <a:off x="251332" y="5254375"/>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2" name="Shape 2032"/>
            <p:cNvSpPr/>
            <p:nvPr/>
          </p:nvSpPr>
          <p:spPr>
            <a:xfrm>
              <a:off x="0" y="574592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33" name="Shape 2033"/>
            <p:cNvSpPr/>
            <p:nvPr/>
          </p:nvSpPr>
          <p:spPr>
            <a:xfrm>
              <a:off x="1324773"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42" name="Group 2042"/>
          <p:cNvGrpSpPr/>
          <p:nvPr/>
        </p:nvGrpSpPr>
        <p:grpSpPr>
          <a:xfrm>
            <a:off x="8242305" y="1890784"/>
            <a:ext cx="1535181" cy="4365548"/>
            <a:chOff x="0" y="0"/>
            <a:chExt cx="2911316" cy="8278827"/>
          </a:xfrm>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6" name="Shape 2036"/>
            <p:cNvSpPr/>
            <p:nvPr/>
          </p:nvSpPr>
          <p:spPr>
            <a:xfrm>
              <a:off x="54438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7" name="Shape 2037"/>
            <p:cNvSpPr/>
            <p:nvPr/>
          </p:nvSpPr>
          <p:spPr>
            <a:xfrm>
              <a:off x="9207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8" name="Shape 2038"/>
            <p:cNvSpPr/>
            <p:nvPr/>
          </p:nvSpPr>
          <p:spPr>
            <a:xfrm>
              <a:off x="1340665" y="2723483"/>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9" name="Shape 2039"/>
            <p:cNvSpPr/>
            <p:nvPr/>
          </p:nvSpPr>
          <p:spPr>
            <a:xfrm>
              <a:off x="264003"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40" name="Shape 2040"/>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1" name="Shape 2041"/>
            <p:cNvSpPr/>
            <p:nvPr/>
          </p:nvSpPr>
          <p:spPr>
            <a:xfrm>
              <a:off x="1334281" y="754485"/>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0" name="Group 2050"/>
          <p:cNvGrpSpPr/>
          <p:nvPr/>
        </p:nvGrpSpPr>
        <p:grpSpPr>
          <a:xfrm>
            <a:off x="9962649" y="2634492"/>
            <a:ext cx="1535181" cy="3592829"/>
            <a:chOff x="0" y="0"/>
            <a:chExt cx="2911316" cy="6813442"/>
          </a:xfrm>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4" name="Shape 2044"/>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5" name="Shape 2045"/>
            <p:cNvSpPr/>
            <p:nvPr/>
          </p:nvSpPr>
          <p:spPr>
            <a:xfrm>
              <a:off x="901654"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6" name="Shape 2046"/>
            <p:cNvSpPr/>
            <p:nvPr/>
          </p:nvSpPr>
          <p:spPr>
            <a:xfrm>
              <a:off x="1321581"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7" name="Shape 2047"/>
            <p:cNvSpPr/>
            <p:nvPr/>
          </p:nvSpPr>
          <p:spPr>
            <a:xfrm>
              <a:off x="263981" y="5254373"/>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 name="Shape 2048"/>
            <p:cNvSpPr/>
            <p:nvPr/>
          </p:nvSpPr>
          <p:spPr>
            <a:xfrm>
              <a:off x="0" y="571857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9" name="Shape 2049"/>
            <p:cNvSpPr/>
            <p:nvPr/>
          </p:nvSpPr>
          <p:spPr>
            <a:xfrm>
              <a:off x="1321598"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med" advTm="0">
    <p:pull/>
  </p:transition>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2010"/>
                                        </p:tgtEl>
                                        <p:attrNameLst>
                                          <p:attrName>style.visibility</p:attrName>
                                        </p:attrNameLst>
                                      </p:cBhvr>
                                      <p:to>
                                        <p:strVal val="visible"/>
                                      </p:to>
                                    </p:set>
                                    <p:anim calcmode="lin" valueType="num">
                                      <p:cBhvr>
                                        <p:cTn id="7" dur="900" fill="hold"/>
                                        <p:tgtEl>
                                          <p:spTgt spid="2010"/>
                                        </p:tgtEl>
                                        <p:attrNameLst>
                                          <p:attrName>ppt_x</p:attrName>
                                        </p:attrNameLst>
                                      </p:cBhvr>
                                      <p:tavLst>
                                        <p:tav tm="0">
                                          <p:val>
                                            <p:strVal val="#ppt_x"/>
                                          </p:val>
                                        </p:tav>
                                        <p:tav tm="100000">
                                          <p:val>
                                            <p:strVal val="#ppt_x"/>
                                          </p:val>
                                        </p:tav>
                                      </p:tavLst>
                                    </p:anim>
                                    <p:anim calcmode="lin" valueType="num">
                                      <p:cBhvr>
                                        <p:cTn id="8" dur="900" fill="hold"/>
                                        <p:tgtEl>
                                          <p:spTgt spid="2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indefinite" fill="hold"/>
                                        <p:tgtEl>
                                          <p:spTgt spid="2018"/>
                                        </p:tgtEl>
                                        <p:attrNameLst>
                                          <p:attrName>style.visibility</p:attrName>
                                        </p:attrNameLst>
                                      </p:cBhvr>
                                      <p:to>
                                        <p:strVal val="visible"/>
                                      </p:to>
                                    </p:set>
                                    <p:anim calcmode="lin" valueType="num">
                                      <p:cBhvr>
                                        <p:cTn id="13" dur="900" fill="hold"/>
                                        <p:tgtEl>
                                          <p:spTgt spid="2018"/>
                                        </p:tgtEl>
                                        <p:attrNameLst>
                                          <p:attrName>ppt_x</p:attrName>
                                        </p:attrNameLst>
                                      </p:cBhvr>
                                      <p:tavLst>
                                        <p:tav tm="0">
                                          <p:val>
                                            <p:strVal val="#ppt_x"/>
                                          </p:val>
                                        </p:tav>
                                        <p:tav tm="100000">
                                          <p:val>
                                            <p:strVal val="#ppt_x"/>
                                          </p:val>
                                        </p:tav>
                                      </p:tavLst>
                                    </p:anim>
                                    <p:anim calcmode="lin" valueType="num">
                                      <p:cBhvr>
                                        <p:cTn id="14" dur="900" fill="hold"/>
                                        <p:tgtEl>
                                          <p:spTgt spid="20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indefinite" fill="hold"/>
                                        <p:tgtEl>
                                          <p:spTgt spid="2026"/>
                                        </p:tgtEl>
                                        <p:attrNameLst>
                                          <p:attrName>style.visibility</p:attrName>
                                        </p:attrNameLst>
                                      </p:cBhvr>
                                      <p:to>
                                        <p:strVal val="visible"/>
                                      </p:to>
                                    </p:set>
                                    <p:anim calcmode="lin" valueType="num">
                                      <p:cBhvr>
                                        <p:cTn id="19" dur="900" fill="hold"/>
                                        <p:tgtEl>
                                          <p:spTgt spid="2026"/>
                                        </p:tgtEl>
                                        <p:attrNameLst>
                                          <p:attrName>ppt_x</p:attrName>
                                        </p:attrNameLst>
                                      </p:cBhvr>
                                      <p:tavLst>
                                        <p:tav tm="0">
                                          <p:val>
                                            <p:strVal val="#ppt_x"/>
                                          </p:val>
                                        </p:tav>
                                        <p:tav tm="100000">
                                          <p:val>
                                            <p:strVal val="#ppt_x"/>
                                          </p:val>
                                        </p:tav>
                                      </p:tavLst>
                                    </p:anim>
                                    <p:anim calcmode="lin" valueType="num">
                                      <p:cBhvr>
                                        <p:cTn id="20" dur="900" fill="hold"/>
                                        <p:tgtEl>
                                          <p:spTgt spid="2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indefinite" fill="hold"/>
                                        <p:tgtEl>
                                          <p:spTgt spid="2034"/>
                                        </p:tgtEl>
                                        <p:attrNameLst>
                                          <p:attrName>style.visibility</p:attrName>
                                        </p:attrNameLst>
                                      </p:cBhvr>
                                      <p:to>
                                        <p:strVal val="visible"/>
                                      </p:to>
                                    </p:set>
                                    <p:anim calcmode="lin" valueType="num">
                                      <p:cBhvr>
                                        <p:cTn id="25" dur="900" fill="hold"/>
                                        <p:tgtEl>
                                          <p:spTgt spid="2034"/>
                                        </p:tgtEl>
                                        <p:attrNameLst>
                                          <p:attrName>ppt_x</p:attrName>
                                        </p:attrNameLst>
                                      </p:cBhvr>
                                      <p:tavLst>
                                        <p:tav tm="0">
                                          <p:val>
                                            <p:strVal val="#ppt_x"/>
                                          </p:val>
                                        </p:tav>
                                        <p:tav tm="100000">
                                          <p:val>
                                            <p:strVal val="#ppt_x"/>
                                          </p:val>
                                        </p:tav>
                                      </p:tavLst>
                                    </p:anim>
                                    <p:anim calcmode="lin" valueType="num">
                                      <p:cBhvr>
                                        <p:cTn id="26" dur="9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indefinite" fill="hold"/>
                                        <p:tgtEl>
                                          <p:spTgt spid="2042"/>
                                        </p:tgtEl>
                                        <p:attrNameLst>
                                          <p:attrName>style.visibility</p:attrName>
                                        </p:attrNameLst>
                                      </p:cBhvr>
                                      <p:to>
                                        <p:strVal val="visible"/>
                                      </p:to>
                                    </p:set>
                                    <p:anim calcmode="lin" valueType="num">
                                      <p:cBhvr>
                                        <p:cTn id="31" dur="900" fill="hold"/>
                                        <p:tgtEl>
                                          <p:spTgt spid="2042"/>
                                        </p:tgtEl>
                                        <p:attrNameLst>
                                          <p:attrName>ppt_x</p:attrName>
                                        </p:attrNameLst>
                                      </p:cBhvr>
                                      <p:tavLst>
                                        <p:tav tm="0">
                                          <p:val>
                                            <p:strVal val="#ppt_x"/>
                                          </p:val>
                                        </p:tav>
                                        <p:tav tm="100000">
                                          <p:val>
                                            <p:strVal val="#ppt_x"/>
                                          </p:val>
                                        </p:tav>
                                      </p:tavLst>
                                    </p:anim>
                                    <p:anim calcmode="lin" valueType="num">
                                      <p:cBhvr>
                                        <p:cTn id="32" dur="900" fill="hold"/>
                                        <p:tgtEl>
                                          <p:spTgt spid="20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indefinite" fill="hold"/>
                                        <p:tgtEl>
                                          <p:spTgt spid="2050"/>
                                        </p:tgtEl>
                                        <p:attrNameLst>
                                          <p:attrName>style.visibility</p:attrName>
                                        </p:attrNameLst>
                                      </p:cBhvr>
                                      <p:to>
                                        <p:strVal val="visible"/>
                                      </p:to>
                                    </p:set>
                                    <p:anim calcmode="lin" valueType="num">
                                      <p:cBhvr>
                                        <p:cTn id="37" dur="900" fill="hold"/>
                                        <p:tgtEl>
                                          <p:spTgt spid="2050"/>
                                        </p:tgtEl>
                                        <p:attrNameLst>
                                          <p:attrName>ppt_x</p:attrName>
                                        </p:attrNameLst>
                                      </p:cBhvr>
                                      <p:tavLst>
                                        <p:tav tm="0">
                                          <p:val>
                                            <p:strVal val="#ppt_x"/>
                                          </p:val>
                                        </p:tav>
                                        <p:tav tm="100000">
                                          <p:val>
                                            <p:strVal val="#ppt_x"/>
                                          </p:val>
                                        </p:tav>
                                      </p:tavLst>
                                    </p:anim>
                                    <p:anim calcmode="lin" valueType="num">
                                      <p:cBhvr>
                                        <p:cTn id="38" dur="9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 grpId="0" advAuto="0"/>
      <p:bldP spid="2018" grpId="0" advAuto="0"/>
      <p:bldP spid="2026" grpId="0" advAuto="0"/>
      <p:bldP spid="2034" grpId="0" advAuto="0"/>
      <p:bldP spid="2042" grpId="0" advAuto="0"/>
      <p:bldP spid="2050" grpId="0" advAuto="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8000"/>
          </a:stretch>
        </a:blipFill>
        <a:effectLst/>
      </p:bgPr>
    </p:bg>
    <p:spTree>
      <p:nvGrpSpPr>
        <p:cNvPr id="1" name=""/>
        <p:cNvGrpSpPr/>
        <p:nvPr/>
      </p:nvGrpSpPr>
      <p:grpSpPr>
        <a:xfrm>
          <a:off x="0" y="0"/>
          <a:ext cx="0" cy="0"/>
          <a:chOff x="0" y="0"/>
          <a:chExt cx="0" cy="0"/>
        </a:xfrm>
      </p:grpSpPr>
      <p:sp>
        <p:nvSpPr>
          <p:cNvPr id="6148" name="文本框 3080"/>
          <p:cNvSpPr txBox="1">
            <a:spLocks noChangeArrowheads="1"/>
          </p:cNvSpPr>
          <p:nvPr/>
        </p:nvSpPr>
        <p:spPr bwMode="auto">
          <a:xfrm>
            <a:off x="3608081" y="2684376"/>
            <a:ext cx="1761165" cy="139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8435" dirty="0">
                <a:solidFill>
                  <a:srgbClr val="00B050"/>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151" name="直接连接符 3084"/>
          <p:cNvSpPr>
            <a:spLocks noChangeShapeType="1"/>
          </p:cNvSpPr>
          <p:nvPr/>
        </p:nvSpPr>
        <p:spPr bwMode="auto">
          <a:xfrm>
            <a:off x="6314266" y="2994645"/>
            <a:ext cx="0" cy="810268"/>
          </a:xfrm>
          <a:prstGeom prst="line">
            <a:avLst/>
          </a:prstGeom>
          <a:noFill/>
          <a:ln w="6350">
            <a:solidFill>
              <a:srgbClr val="FFFFFF"/>
            </a:solidFill>
            <a:round/>
          </a:ln>
          <a:extLst>
            <a:ext uri="{909E8E84-426E-40DD-AFC4-6F175D3DCCD1}">
              <a14:hiddenFill xmlns:a14="http://schemas.microsoft.com/office/drawing/2010/main">
                <a:noFill/>
              </a14:hiddenFill>
            </a:ext>
          </a:extLst>
        </p:spPr>
        <p:txBody>
          <a:bodyPr/>
          <a:lstStyle/>
          <a:p>
            <a:endParaRPr lang="zh-CN" altLang="en-US" sz="26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6255927" y="2846790"/>
            <a:ext cx="2855374" cy="512128"/>
          </a:xfrm>
          <a:prstGeom prst="rect">
            <a:avLst/>
          </a:prstGeom>
        </p:spPr>
        <p:txBody>
          <a:bodyPr wrap="square" lIns="0" tIns="0" rIns="0" bIns="0">
            <a:spAutoFit/>
          </a:bodyPr>
          <a:lstStyle/>
          <a:p>
            <a:pPr>
              <a:lnSpc>
                <a:spcPct val="130000"/>
              </a:lnSpc>
            </a:pPr>
            <a:r>
              <a:rPr lang="zh-CN" altLang="en-US" sz="2800" dirty="0">
                <a:solidFill>
                  <a:srgbClr val="FE67BE"/>
                </a:solidFill>
                <a:latin typeface="方正稚艺简体" panose="03000509000000000000" pitchFamily="65" charset="-122"/>
                <a:ea typeface="方正稚艺简体" panose="03000509000000000000" pitchFamily="65" charset="-122"/>
                <a:sym typeface="Arial" panose="020B0604020202020204" pitchFamily="34" charset="0"/>
              </a:rPr>
              <a:t>请替换文字内容</a:t>
            </a:r>
          </a:p>
        </p:txBody>
      </p:sp>
      <p:sp>
        <p:nvSpPr>
          <p:cNvPr id="10" name="文本框 9"/>
          <p:cNvSpPr txBox="1"/>
          <p:nvPr/>
        </p:nvSpPr>
        <p:spPr>
          <a:xfrm>
            <a:off x="6255927" y="3398224"/>
            <a:ext cx="3979186" cy="461608"/>
          </a:xfrm>
          <a:prstGeom prst="rect">
            <a:avLst/>
          </a:prstGeom>
          <a:noFill/>
        </p:spPr>
        <p:txBody>
          <a:bodyPr wrap="square" lIns="0" tIns="0" rIns="0" bIns="0" rtlCol="0">
            <a:spAutoFit/>
          </a:bodyPr>
          <a:lstStyle/>
          <a:p>
            <a:pPr algn="just">
              <a:lnSpc>
                <a:spcPct val="15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831" y="1168053"/>
            <a:ext cx="5131087" cy="427390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15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4*#ppt_w"/>
                                          </p:val>
                                        </p:tav>
                                        <p:tav tm="100000">
                                          <p:val>
                                            <p:strVal val="#ppt_w"/>
                                          </p:val>
                                        </p:tav>
                                      </p:tavLst>
                                    </p:anim>
                                    <p:anim calcmode="lin" valueType="num">
                                      <p:cBhvr>
                                        <p:cTn id="18" dur="500" fill="hold"/>
                                        <p:tgtEl>
                                          <p:spTgt spid="9"/>
                                        </p:tgtEl>
                                        <p:attrNameLst>
                                          <p:attrName>ppt_h</p:attrName>
                                        </p:attrNameLst>
                                      </p:cBhvr>
                                      <p:tavLst>
                                        <p:tav tm="0">
                                          <p:val>
                                            <p:strVal val="4*#ppt_h"/>
                                          </p:val>
                                        </p:tav>
                                        <p:tav tm="100000">
                                          <p:val>
                                            <p:strVal val="#ppt_h"/>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b="-8000"/>
          </a:stretch>
        </a:blipFill>
        <a:effectLst/>
      </p:bgPr>
    </p:bg>
    <p:spTree>
      <p:nvGrpSpPr>
        <p:cNvPr id="1" name=""/>
        <p:cNvGrpSpPr/>
        <p:nvPr/>
      </p:nvGrpSpPr>
      <p:grpSpPr>
        <a:xfrm>
          <a:off x="0" y="0"/>
          <a:ext cx="0" cy="0"/>
          <a:chOff x="0" y="0"/>
          <a:chExt cx="0" cy="0"/>
        </a:xfrm>
      </p:grpSpPr>
      <p:graphicFrame>
        <p:nvGraphicFramePr>
          <p:cNvPr id="2145" name="Chart 2145"/>
          <p:cNvGraphicFramePr/>
          <p:nvPr/>
        </p:nvGraphicFramePr>
        <p:xfrm>
          <a:off x="1153094" y="2345804"/>
          <a:ext cx="5185101" cy="3548260"/>
        </p:xfrm>
        <a:graphic>
          <a:graphicData uri="http://schemas.openxmlformats.org/drawingml/2006/chart">
            <c:chart xmlns:c="http://schemas.openxmlformats.org/drawingml/2006/chart" xmlns:r="http://schemas.openxmlformats.org/officeDocument/2006/relationships" r:id="rId4"/>
          </a:graphicData>
        </a:graphic>
      </p:graphicFrame>
      <p:grpSp>
        <p:nvGrpSpPr>
          <p:cNvPr id="2150" name="Group 2150"/>
          <p:cNvGrpSpPr/>
          <p:nvPr/>
        </p:nvGrpSpPr>
        <p:grpSpPr>
          <a:xfrm>
            <a:off x="6913325" y="2973999"/>
            <a:ext cx="2153534" cy="900740"/>
            <a:chOff x="-1" y="0"/>
            <a:chExt cx="4823912" cy="2017653"/>
          </a:xfrm>
        </p:grpSpPr>
        <p:sp>
          <p:nvSpPr>
            <p:cNvPr id="2146" name="Shape 2146"/>
            <p:cNvSpPr/>
            <p:nvPr/>
          </p:nvSpPr>
          <p:spPr>
            <a:xfrm>
              <a:off x="-1" y="235194"/>
              <a:ext cx="1269970" cy="126997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7" name="Shape 2147"/>
            <p:cNvSpPr/>
            <p:nvPr/>
          </p:nvSpPr>
          <p:spPr>
            <a:xfrm>
              <a:off x="1371613" y="0"/>
              <a:ext cx="2815127" cy="529129"/>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8" name="Shape 2148"/>
            <p:cNvSpPr/>
            <p:nvPr/>
          </p:nvSpPr>
          <p:spPr>
            <a:xfrm>
              <a:off x="1431096" y="724419"/>
              <a:ext cx="3392815" cy="1293234"/>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49" name="Shape 2149"/>
            <p:cNvSpPr/>
            <p:nvPr/>
          </p:nvSpPr>
          <p:spPr>
            <a:xfrm>
              <a:off x="400065"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55" name="Group 2155"/>
          <p:cNvGrpSpPr/>
          <p:nvPr/>
        </p:nvGrpSpPr>
        <p:grpSpPr>
          <a:xfrm>
            <a:off x="6913327" y="4696445"/>
            <a:ext cx="2166811" cy="900740"/>
            <a:chOff x="-1" y="0"/>
            <a:chExt cx="4853654" cy="2017656"/>
          </a:xfrm>
        </p:grpSpPr>
        <p:sp>
          <p:nvSpPr>
            <p:cNvPr id="2151" name="Shape 2151"/>
            <p:cNvSpPr/>
            <p:nvPr/>
          </p:nvSpPr>
          <p:spPr>
            <a:xfrm>
              <a:off x="-1" y="235192"/>
              <a:ext cx="1269970"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 name="Shape 2152"/>
            <p:cNvSpPr/>
            <p:nvPr/>
          </p:nvSpPr>
          <p:spPr>
            <a:xfrm>
              <a:off x="1401353" y="0"/>
              <a:ext cx="2815127"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 name="Shape 2153"/>
            <p:cNvSpPr/>
            <p:nvPr/>
          </p:nvSpPr>
          <p:spPr>
            <a:xfrm>
              <a:off x="1460837" y="724420"/>
              <a:ext cx="3392816"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4" name="Shape 2154"/>
            <p:cNvSpPr/>
            <p:nvPr/>
          </p:nvSpPr>
          <p:spPr>
            <a:xfrm>
              <a:off x="400065"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0" name="Group 2160"/>
          <p:cNvGrpSpPr/>
          <p:nvPr/>
        </p:nvGrpSpPr>
        <p:grpSpPr>
          <a:xfrm>
            <a:off x="9453711" y="2974000"/>
            <a:ext cx="2201083" cy="900740"/>
            <a:chOff x="0" y="0"/>
            <a:chExt cx="4930421" cy="2017656"/>
          </a:xfrm>
        </p:grpSpPr>
        <p:sp>
          <p:nvSpPr>
            <p:cNvPr id="2156" name="Shape 2156"/>
            <p:cNvSpPr/>
            <p:nvPr/>
          </p:nvSpPr>
          <p:spPr>
            <a:xfrm>
              <a:off x="0" y="235193"/>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7" name="Shape 2157"/>
            <p:cNvSpPr/>
            <p:nvPr/>
          </p:nvSpPr>
          <p:spPr>
            <a:xfrm>
              <a:off x="1478123" y="0"/>
              <a:ext cx="2815126"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8" name="Shape 2158"/>
            <p:cNvSpPr/>
            <p:nvPr/>
          </p:nvSpPr>
          <p:spPr>
            <a:xfrm>
              <a:off x="1537608" y="724420"/>
              <a:ext cx="3392813"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9" name="Shape 2159"/>
            <p:cNvSpPr/>
            <p:nvPr/>
          </p:nvSpPr>
          <p:spPr>
            <a:xfrm>
              <a:off x="400068"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5" name="Group 2165"/>
          <p:cNvGrpSpPr/>
          <p:nvPr/>
        </p:nvGrpSpPr>
        <p:grpSpPr>
          <a:xfrm>
            <a:off x="9453714" y="4696445"/>
            <a:ext cx="2214360" cy="900740"/>
            <a:chOff x="0" y="0"/>
            <a:chExt cx="4960164" cy="2017656"/>
          </a:xfrm>
        </p:grpSpPr>
        <p:sp>
          <p:nvSpPr>
            <p:cNvPr id="2161" name="Shape 2161"/>
            <p:cNvSpPr/>
            <p:nvPr/>
          </p:nvSpPr>
          <p:spPr>
            <a:xfrm>
              <a:off x="0" y="235192"/>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2" name="Shape 2162"/>
            <p:cNvSpPr/>
            <p:nvPr/>
          </p:nvSpPr>
          <p:spPr>
            <a:xfrm>
              <a:off x="1507864" y="0"/>
              <a:ext cx="2815128"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3" name="Shape 2163"/>
            <p:cNvSpPr/>
            <p:nvPr/>
          </p:nvSpPr>
          <p:spPr>
            <a:xfrm>
              <a:off x="1567350" y="724420"/>
              <a:ext cx="3392814"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64" name="Shape 2164"/>
            <p:cNvSpPr/>
            <p:nvPr/>
          </p:nvSpPr>
          <p:spPr>
            <a:xfrm>
              <a:off x="400066"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2145"/>
                                        </p:tgtEl>
                                        <p:attrNameLst>
                                          <p:attrName>style.visibility</p:attrName>
                                        </p:attrNameLst>
                                      </p:cBhvr>
                                      <p:to>
                                        <p:strVal val="visible"/>
                                      </p:to>
                                    </p:set>
                                    <p:anim calcmode="lin" valueType="num">
                                      <p:cBhvr>
                                        <p:cTn id="7" dur="700" fill="hold"/>
                                        <p:tgtEl>
                                          <p:spTgt spid="2145"/>
                                        </p:tgtEl>
                                        <p:attrNameLst>
                                          <p:attrName>ppt_x</p:attrName>
                                        </p:attrNameLst>
                                      </p:cBhvr>
                                      <p:tavLst>
                                        <p:tav tm="0">
                                          <p:val>
                                            <p:strVal val="0-#ppt_w/2"/>
                                          </p:val>
                                        </p:tav>
                                        <p:tav tm="100000">
                                          <p:val>
                                            <p:strVal val="#ppt_x"/>
                                          </p:val>
                                        </p:tav>
                                      </p:tavLst>
                                    </p:anim>
                                    <p:anim calcmode="lin" valueType="num">
                                      <p:cBhvr>
                                        <p:cTn id="8" dur="700" fill="hold"/>
                                        <p:tgtEl>
                                          <p:spTgt spid="21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indefinite" fill="hold"/>
                                        <p:tgtEl>
                                          <p:spTgt spid="2150"/>
                                        </p:tgtEl>
                                        <p:attrNameLst>
                                          <p:attrName>style.visibility</p:attrName>
                                        </p:attrNameLst>
                                      </p:cBhvr>
                                      <p:to>
                                        <p:strVal val="visible"/>
                                      </p:to>
                                    </p:set>
                                    <p:anim calcmode="lin" valueType="num">
                                      <p:cBhvr>
                                        <p:cTn id="13" dur="750" fill="hold"/>
                                        <p:tgtEl>
                                          <p:spTgt spid="2150"/>
                                        </p:tgtEl>
                                        <p:attrNameLst>
                                          <p:attrName>ppt_w</p:attrName>
                                        </p:attrNameLst>
                                      </p:cBhvr>
                                      <p:tavLst>
                                        <p:tav tm="0">
                                          <p:val>
                                            <p:strVal val="4*#ppt_w"/>
                                          </p:val>
                                        </p:tav>
                                        <p:tav tm="100000">
                                          <p:val>
                                            <p:strVal val="#ppt_w"/>
                                          </p:val>
                                        </p:tav>
                                      </p:tavLst>
                                    </p:anim>
                                    <p:anim calcmode="lin" valueType="num">
                                      <p:cBhvr>
                                        <p:cTn id="14" dur="750" fill="hold"/>
                                        <p:tgtEl>
                                          <p:spTgt spid="2150"/>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indefinite" fill="hold"/>
                                        <p:tgtEl>
                                          <p:spTgt spid="2160"/>
                                        </p:tgtEl>
                                        <p:attrNameLst>
                                          <p:attrName>style.visibility</p:attrName>
                                        </p:attrNameLst>
                                      </p:cBhvr>
                                      <p:to>
                                        <p:strVal val="visible"/>
                                      </p:to>
                                    </p:set>
                                    <p:anim calcmode="lin" valueType="num">
                                      <p:cBhvr>
                                        <p:cTn id="19" dur="750" fill="hold"/>
                                        <p:tgtEl>
                                          <p:spTgt spid="2160"/>
                                        </p:tgtEl>
                                        <p:attrNameLst>
                                          <p:attrName>ppt_w</p:attrName>
                                        </p:attrNameLst>
                                      </p:cBhvr>
                                      <p:tavLst>
                                        <p:tav tm="0">
                                          <p:val>
                                            <p:strVal val="4*#ppt_w"/>
                                          </p:val>
                                        </p:tav>
                                        <p:tav tm="100000">
                                          <p:val>
                                            <p:strVal val="#ppt_w"/>
                                          </p:val>
                                        </p:tav>
                                      </p:tavLst>
                                    </p:anim>
                                    <p:anim calcmode="lin" valueType="num">
                                      <p:cBhvr>
                                        <p:cTn id="20" dur="750" fill="hold"/>
                                        <p:tgtEl>
                                          <p:spTgt spid="2160"/>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indefinite" fill="hold"/>
                                        <p:tgtEl>
                                          <p:spTgt spid="2155"/>
                                        </p:tgtEl>
                                        <p:attrNameLst>
                                          <p:attrName>style.visibility</p:attrName>
                                        </p:attrNameLst>
                                      </p:cBhvr>
                                      <p:to>
                                        <p:strVal val="visible"/>
                                      </p:to>
                                    </p:set>
                                    <p:anim calcmode="lin" valueType="num">
                                      <p:cBhvr>
                                        <p:cTn id="25" dur="750" fill="hold"/>
                                        <p:tgtEl>
                                          <p:spTgt spid="2155"/>
                                        </p:tgtEl>
                                        <p:attrNameLst>
                                          <p:attrName>ppt_w</p:attrName>
                                        </p:attrNameLst>
                                      </p:cBhvr>
                                      <p:tavLst>
                                        <p:tav tm="0">
                                          <p:val>
                                            <p:strVal val="4*#ppt_w"/>
                                          </p:val>
                                        </p:tav>
                                        <p:tav tm="100000">
                                          <p:val>
                                            <p:strVal val="#ppt_w"/>
                                          </p:val>
                                        </p:tav>
                                      </p:tavLst>
                                    </p:anim>
                                    <p:anim calcmode="lin" valueType="num">
                                      <p:cBhvr>
                                        <p:cTn id="26" dur="750" fill="hold"/>
                                        <p:tgtEl>
                                          <p:spTgt spid="2155"/>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indefinite" fill="hold"/>
                                        <p:tgtEl>
                                          <p:spTgt spid="2165"/>
                                        </p:tgtEl>
                                        <p:attrNameLst>
                                          <p:attrName>style.visibility</p:attrName>
                                        </p:attrNameLst>
                                      </p:cBhvr>
                                      <p:to>
                                        <p:strVal val="visible"/>
                                      </p:to>
                                    </p:set>
                                    <p:anim calcmode="lin" valueType="num">
                                      <p:cBhvr>
                                        <p:cTn id="31" dur="750" fill="hold"/>
                                        <p:tgtEl>
                                          <p:spTgt spid="2165"/>
                                        </p:tgtEl>
                                        <p:attrNameLst>
                                          <p:attrName>ppt_w</p:attrName>
                                        </p:attrNameLst>
                                      </p:cBhvr>
                                      <p:tavLst>
                                        <p:tav tm="0">
                                          <p:val>
                                            <p:strVal val="4*#ppt_w"/>
                                          </p:val>
                                        </p:tav>
                                        <p:tav tm="100000">
                                          <p:val>
                                            <p:strVal val="#ppt_w"/>
                                          </p:val>
                                        </p:tav>
                                      </p:tavLst>
                                    </p:anim>
                                    <p:anim calcmode="lin" valueType="num">
                                      <p:cBhvr>
                                        <p:cTn id="32" dur="750" fill="hold"/>
                                        <p:tgtEl>
                                          <p:spTgt spid="216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dvAuto="0"/>
      <p:bldP spid="2150" grpId="0" advAuto="0"/>
      <p:bldP spid="2155" grpId="0" advAuto="0"/>
      <p:bldP spid="2160" grpId="0" advAuto="0"/>
      <p:bldP spid="2165" grpId="0" advAuto="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b="-8000"/>
          </a:stretch>
        </a:blipFill>
        <a:effectLst/>
      </p:bgPr>
    </p:bg>
    <p:spTree>
      <p:nvGrpSpPr>
        <p:cNvPr id="1" name=""/>
        <p:cNvGrpSpPr/>
        <p:nvPr/>
      </p:nvGrpSpPr>
      <p:grpSpPr>
        <a:xfrm>
          <a:off x="0" y="0"/>
          <a:ext cx="0" cy="0"/>
          <a:chOff x="0" y="0"/>
          <a:chExt cx="0" cy="0"/>
        </a:xfrm>
      </p:grpSpPr>
      <p:sp>
        <p:nvSpPr>
          <p:cNvPr id="6" name="Text Placeholder 10"/>
          <p:cNvSpPr txBox="1"/>
          <p:nvPr/>
        </p:nvSpPr>
        <p:spPr>
          <a:xfrm>
            <a:off x="1253577" y="3099226"/>
            <a:ext cx="2483214" cy="4972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zh-CN" dirty="0">
                <a:solidFill>
                  <a:srgbClr val="006AB6"/>
                </a:solidFill>
                <a:latin typeface="Agency FB" panose="020B0503020202020204" pitchFamily="34" charset="0"/>
              </a:rPr>
              <a:t>PART 01</a:t>
            </a:r>
            <a:endParaRPr lang="zh-CN" altLang="en-US" dirty="0">
              <a:solidFill>
                <a:srgbClr val="006AB6"/>
              </a:solidFill>
              <a:latin typeface="Agency FB" panose="020B0503020202020204" pitchFamily="34" charset="0"/>
            </a:endParaRPr>
          </a:p>
        </p:txBody>
      </p:sp>
      <p:sp>
        <p:nvSpPr>
          <p:cNvPr id="7" name="Text Placeholder 11"/>
          <p:cNvSpPr txBox="1"/>
          <p:nvPr/>
        </p:nvSpPr>
        <p:spPr>
          <a:xfrm>
            <a:off x="1253578" y="3612535"/>
            <a:ext cx="2483213" cy="3312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zh-CN" altLang="en-US" sz="1600" dirty="0">
                <a:solidFill>
                  <a:srgbClr val="FE67BE"/>
                </a:solidFill>
                <a:latin typeface="方正稚艺简体" panose="03000509000000000000" pitchFamily="65" charset="-122"/>
                <a:ea typeface="方正稚艺简体" panose="03000509000000000000" pitchFamily="65" charset="-122"/>
              </a:rPr>
              <a:t>请替换文字内容</a:t>
            </a:r>
          </a:p>
        </p:txBody>
      </p:sp>
      <p:sp>
        <p:nvSpPr>
          <p:cNvPr id="8" name="Title 9"/>
          <p:cNvSpPr txBox="1"/>
          <p:nvPr/>
        </p:nvSpPr>
        <p:spPr>
          <a:xfrm>
            <a:off x="1058148" y="539188"/>
            <a:ext cx="1437036" cy="735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zh-CN" altLang="en-US" dirty="0">
                <a:solidFill>
                  <a:srgbClr val="FE67BE"/>
                </a:solidFill>
                <a:latin typeface="方正稚艺简体" panose="03000509000000000000" pitchFamily="65" charset="-122"/>
                <a:ea typeface="方正稚艺简体" panose="03000509000000000000" pitchFamily="65" charset="-122"/>
                <a:cs typeface="+mn-ea"/>
                <a:sym typeface="+mn-lt"/>
              </a:rPr>
              <a:t>目录</a:t>
            </a:r>
            <a:endParaRPr lang="en-AU" dirty="0">
              <a:solidFill>
                <a:srgbClr val="FE67BE"/>
              </a:solidFill>
              <a:latin typeface="方正稚艺简体" panose="03000509000000000000" pitchFamily="65" charset="-122"/>
              <a:ea typeface="方正稚艺简体" panose="03000509000000000000" pitchFamily="65" charset="-122"/>
              <a:cs typeface="+mn-ea"/>
              <a:sym typeface="+mn-lt"/>
            </a:endParaRPr>
          </a:p>
        </p:txBody>
      </p:sp>
      <p:sp>
        <p:nvSpPr>
          <p:cNvPr id="9" name="Subtitle 10"/>
          <p:cNvSpPr txBox="1"/>
          <p:nvPr/>
        </p:nvSpPr>
        <p:spPr>
          <a:xfrm>
            <a:off x="1072008" y="1142998"/>
            <a:ext cx="1409319" cy="3945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dirty="0">
                <a:solidFill>
                  <a:srgbClr val="00B050"/>
                </a:solidFill>
                <a:latin typeface="Agency FB" panose="020B0503020202020204" pitchFamily="34" charset="0"/>
                <a:ea typeface="微软雅黑" panose="020B0503020204020204" pitchFamily="34" charset="-122"/>
              </a:rPr>
              <a:t>CONTENTS</a:t>
            </a:r>
          </a:p>
        </p:txBody>
      </p:sp>
      <p:sp>
        <p:nvSpPr>
          <p:cNvPr id="10" name="Text Placeholder 10"/>
          <p:cNvSpPr txBox="1"/>
          <p:nvPr/>
        </p:nvSpPr>
        <p:spPr>
          <a:xfrm>
            <a:off x="4131091" y="3099226"/>
            <a:ext cx="2483214" cy="497241"/>
          </a:xfrm>
          <a:prstGeom prst="rect">
            <a:avLst/>
          </a:prstGeom>
        </p:spPr>
        <p:txBody>
          <a:bodyPr vert="horz" lIns="96411" tIns="48206" rIns="96411" bIns="48206"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zh-CN" sz="2800" dirty="0">
                <a:solidFill>
                  <a:srgbClr val="006AB6"/>
                </a:solidFill>
                <a:latin typeface="Agency FB" panose="020B0503020202020204" pitchFamily="34" charset="0"/>
              </a:rPr>
              <a:t>PART 02</a:t>
            </a:r>
            <a:endParaRPr lang="zh-CN" altLang="en-US" sz="2800" dirty="0">
              <a:solidFill>
                <a:srgbClr val="006AB6"/>
              </a:solidFill>
              <a:latin typeface="Agency FB" panose="020B0503020202020204" pitchFamily="34" charset="0"/>
            </a:endParaRPr>
          </a:p>
        </p:txBody>
      </p:sp>
      <p:sp>
        <p:nvSpPr>
          <p:cNvPr id="11" name="Text Placeholder 11"/>
          <p:cNvSpPr txBox="1"/>
          <p:nvPr/>
        </p:nvSpPr>
        <p:spPr>
          <a:xfrm>
            <a:off x="4131091" y="3612535"/>
            <a:ext cx="2483213" cy="331259"/>
          </a:xfrm>
          <a:prstGeom prst="rect">
            <a:avLst/>
          </a:prstGeom>
        </p:spPr>
        <p:txBody>
          <a:bodyPr vert="horz" lIns="96411" tIns="48206" rIns="96411" bIns="48206"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solidFill>
                  <a:srgbClr val="FE67BE"/>
                </a:solidFill>
                <a:latin typeface="方正稚艺简体" panose="03000509000000000000" pitchFamily="65" charset="-122"/>
                <a:ea typeface="方正稚艺简体" panose="03000509000000000000" pitchFamily="65" charset="-122"/>
              </a:rPr>
              <a:t>请替换文字内容</a:t>
            </a:r>
          </a:p>
        </p:txBody>
      </p:sp>
      <p:sp>
        <p:nvSpPr>
          <p:cNvPr id="12" name="Text Placeholder 10"/>
          <p:cNvSpPr txBox="1"/>
          <p:nvPr/>
        </p:nvSpPr>
        <p:spPr>
          <a:xfrm>
            <a:off x="7008603" y="3099226"/>
            <a:ext cx="2483214" cy="497241"/>
          </a:xfrm>
          <a:prstGeom prst="rect">
            <a:avLst/>
          </a:prstGeom>
        </p:spPr>
        <p:txBody>
          <a:bodyPr vert="horz" lIns="96411" tIns="48206" rIns="96411" bIns="48206"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zh-CN" sz="2800" dirty="0">
                <a:solidFill>
                  <a:srgbClr val="006AB6"/>
                </a:solidFill>
                <a:latin typeface="Agency FB" panose="020B0503020202020204" pitchFamily="34" charset="0"/>
              </a:rPr>
              <a:t>PART 03</a:t>
            </a:r>
            <a:endParaRPr lang="zh-CN" altLang="en-US" sz="2800" dirty="0">
              <a:solidFill>
                <a:srgbClr val="006AB6"/>
              </a:solidFill>
              <a:latin typeface="Agency FB" panose="020B0503020202020204" pitchFamily="34" charset="0"/>
            </a:endParaRPr>
          </a:p>
        </p:txBody>
      </p:sp>
      <p:sp>
        <p:nvSpPr>
          <p:cNvPr id="13" name="Text Placeholder 11"/>
          <p:cNvSpPr txBox="1"/>
          <p:nvPr/>
        </p:nvSpPr>
        <p:spPr>
          <a:xfrm>
            <a:off x="7008604" y="3612535"/>
            <a:ext cx="2483213" cy="331259"/>
          </a:xfrm>
          <a:prstGeom prst="rect">
            <a:avLst/>
          </a:prstGeom>
        </p:spPr>
        <p:txBody>
          <a:bodyPr vert="horz" lIns="96411" tIns="48206" rIns="96411" bIns="48206"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solidFill>
                  <a:srgbClr val="FE67BE"/>
                </a:solidFill>
                <a:latin typeface="方正稚艺简体" panose="03000509000000000000" pitchFamily="65" charset="-122"/>
                <a:ea typeface="方正稚艺简体" panose="03000509000000000000" pitchFamily="65" charset="-122"/>
              </a:rPr>
              <a:t>请替换文字内容</a:t>
            </a:r>
          </a:p>
        </p:txBody>
      </p:sp>
      <p:sp>
        <p:nvSpPr>
          <p:cNvPr id="14" name="Text Placeholder 10"/>
          <p:cNvSpPr txBox="1"/>
          <p:nvPr/>
        </p:nvSpPr>
        <p:spPr>
          <a:xfrm>
            <a:off x="9886116" y="3099226"/>
            <a:ext cx="2483214" cy="497241"/>
          </a:xfrm>
          <a:prstGeom prst="rect">
            <a:avLst/>
          </a:prstGeom>
        </p:spPr>
        <p:txBody>
          <a:bodyPr vert="horz" lIns="96411" tIns="48206" rIns="96411" bIns="48206"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zh-CN" sz="2800" dirty="0">
                <a:solidFill>
                  <a:srgbClr val="006AB6"/>
                </a:solidFill>
                <a:latin typeface="Agency FB" panose="020B0503020202020204" pitchFamily="34" charset="0"/>
              </a:rPr>
              <a:t>PART 04</a:t>
            </a:r>
            <a:endParaRPr lang="zh-CN" altLang="en-US" sz="2800" dirty="0">
              <a:solidFill>
                <a:srgbClr val="006AB6"/>
              </a:solidFill>
              <a:latin typeface="Agency FB" panose="020B0503020202020204" pitchFamily="34" charset="0"/>
            </a:endParaRPr>
          </a:p>
        </p:txBody>
      </p:sp>
      <p:sp>
        <p:nvSpPr>
          <p:cNvPr id="15" name="Text Placeholder 11"/>
          <p:cNvSpPr txBox="1"/>
          <p:nvPr/>
        </p:nvSpPr>
        <p:spPr>
          <a:xfrm>
            <a:off x="9886116" y="3612535"/>
            <a:ext cx="2483213" cy="331259"/>
          </a:xfrm>
          <a:prstGeom prst="rect">
            <a:avLst/>
          </a:prstGeom>
        </p:spPr>
        <p:txBody>
          <a:bodyPr vert="horz" lIns="96411" tIns="48206" rIns="96411" bIns="48206"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solidFill>
                  <a:srgbClr val="FE67BE"/>
                </a:solidFill>
                <a:latin typeface="方正稚艺简体" panose="03000509000000000000" pitchFamily="65" charset="-122"/>
                <a:ea typeface="方正稚艺简体" panose="03000509000000000000" pitchFamily="65" charset="-122"/>
              </a:rPr>
              <a:t>请替换文字内容</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7" y="2824237"/>
            <a:ext cx="12901959" cy="440841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00"/>
                                        <p:tgtEl>
                                          <p:spTgt spid="7">
                                            <p:txEl>
                                              <p:pRg st="0" end="0"/>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5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p:bldP spid="9" grpId="0" build="p"/>
      <p:bldP spid="10" grpId="0"/>
      <p:bldP spid="11"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8000"/>
          </a:stretch>
        </a:blipFill>
        <a:effectLst/>
      </p:bgPr>
    </p:bg>
    <p:spTree>
      <p:nvGrpSpPr>
        <p:cNvPr id="1" name=""/>
        <p:cNvGrpSpPr/>
        <p:nvPr/>
      </p:nvGrpSpPr>
      <p:grpSpPr>
        <a:xfrm>
          <a:off x="0" y="0"/>
          <a:ext cx="0" cy="0"/>
          <a:chOff x="0" y="0"/>
          <a:chExt cx="0" cy="0"/>
        </a:xfrm>
      </p:grpSpPr>
      <p:grpSp>
        <p:nvGrpSpPr>
          <p:cNvPr id="50" name="Group 183"/>
          <p:cNvGrpSpPr/>
          <p:nvPr/>
        </p:nvGrpSpPr>
        <p:grpSpPr bwMode="auto">
          <a:xfrm>
            <a:off x="1964879" y="2968253"/>
            <a:ext cx="3806834" cy="2532604"/>
            <a:chOff x="2462" y="1898"/>
            <a:chExt cx="2641" cy="1757"/>
          </a:xfrm>
        </p:grpSpPr>
        <p:sp>
          <p:nvSpPr>
            <p:cNvPr id="75" name="Freeform 7"/>
            <p:cNvSpPr/>
            <p:nvPr/>
          </p:nvSpPr>
          <p:spPr bwMode="auto">
            <a:xfrm>
              <a:off x="2462" y="2543"/>
              <a:ext cx="1339" cy="1112"/>
            </a:xfrm>
            <a:custGeom>
              <a:avLst/>
              <a:gdLst>
                <a:gd name="T0" fmla="*/ 26 w 1339"/>
                <a:gd name="T1" fmla="*/ 229 h 1112"/>
                <a:gd name="T2" fmla="*/ 1339 w 1339"/>
                <a:gd name="T3" fmla="*/ 1112 h 1112"/>
                <a:gd name="T4" fmla="*/ 1339 w 1339"/>
                <a:gd name="T5" fmla="*/ 864 h 1112"/>
                <a:gd name="T6" fmla="*/ 0 w 1339"/>
                <a:gd name="T7" fmla="*/ 0 h 1112"/>
                <a:gd name="T8" fmla="*/ 26 w 1339"/>
                <a:gd name="T9" fmla="*/ 229 h 1112"/>
              </a:gdLst>
              <a:ahLst/>
              <a:cxnLst>
                <a:cxn ang="0">
                  <a:pos x="T0" y="T1"/>
                </a:cxn>
                <a:cxn ang="0">
                  <a:pos x="T2" y="T3"/>
                </a:cxn>
                <a:cxn ang="0">
                  <a:pos x="T4" y="T5"/>
                </a:cxn>
                <a:cxn ang="0">
                  <a:pos x="T6" y="T7"/>
                </a:cxn>
                <a:cxn ang="0">
                  <a:pos x="T8" y="T9"/>
                </a:cxn>
              </a:cxnLst>
              <a:rect l="0" t="0" r="r" b="b"/>
              <a:pathLst>
                <a:path w="1339" h="1112">
                  <a:moveTo>
                    <a:pt x="26" y="229"/>
                  </a:moveTo>
                  <a:lnTo>
                    <a:pt x="1339" y="1112"/>
                  </a:lnTo>
                  <a:lnTo>
                    <a:pt x="1339" y="864"/>
                  </a:lnTo>
                  <a:lnTo>
                    <a:pt x="0" y="0"/>
                  </a:lnTo>
                  <a:lnTo>
                    <a:pt x="26" y="229"/>
                  </a:lnTo>
                  <a:close/>
                </a:path>
              </a:pathLst>
            </a:custGeom>
            <a:solidFill>
              <a:schemeClr val="tx1">
                <a:lumMod val="65000"/>
                <a:lumOff val="3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8"/>
            <p:cNvSpPr/>
            <p:nvPr/>
          </p:nvSpPr>
          <p:spPr bwMode="auto">
            <a:xfrm>
              <a:off x="3801" y="2529"/>
              <a:ext cx="1302" cy="1126"/>
            </a:xfrm>
            <a:custGeom>
              <a:avLst/>
              <a:gdLst>
                <a:gd name="T0" fmla="*/ 0 w 1302"/>
                <a:gd name="T1" fmla="*/ 878 h 1126"/>
                <a:gd name="T2" fmla="*/ 0 w 1302"/>
                <a:gd name="T3" fmla="*/ 1126 h 1126"/>
                <a:gd name="T4" fmla="*/ 1273 w 1302"/>
                <a:gd name="T5" fmla="*/ 229 h 1126"/>
                <a:gd name="T6" fmla="*/ 1302 w 1302"/>
                <a:gd name="T7" fmla="*/ 0 h 1126"/>
                <a:gd name="T8" fmla="*/ 0 w 1302"/>
                <a:gd name="T9" fmla="*/ 878 h 1126"/>
              </a:gdLst>
              <a:ahLst/>
              <a:cxnLst>
                <a:cxn ang="0">
                  <a:pos x="T0" y="T1"/>
                </a:cxn>
                <a:cxn ang="0">
                  <a:pos x="T2" y="T3"/>
                </a:cxn>
                <a:cxn ang="0">
                  <a:pos x="T4" y="T5"/>
                </a:cxn>
                <a:cxn ang="0">
                  <a:pos x="T6" y="T7"/>
                </a:cxn>
                <a:cxn ang="0">
                  <a:pos x="T8" y="T9"/>
                </a:cxn>
              </a:cxnLst>
              <a:rect l="0" t="0" r="r" b="b"/>
              <a:pathLst>
                <a:path w="1302" h="1126">
                  <a:moveTo>
                    <a:pt x="0" y="878"/>
                  </a:moveTo>
                  <a:lnTo>
                    <a:pt x="0" y="1126"/>
                  </a:lnTo>
                  <a:lnTo>
                    <a:pt x="1273" y="229"/>
                  </a:lnTo>
                  <a:lnTo>
                    <a:pt x="1302" y="0"/>
                  </a:lnTo>
                  <a:lnTo>
                    <a:pt x="0" y="878"/>
                  </a:lnTo>
                  <a:close/>
                </a:path>
              </a:pathLst>
            </a:custGeom>
            <a:solidFill>
              <a:schemeClr val="tx1">
                <a:lumMod val="75000"/>
                <a:lumOff val="2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9"/>
            <p:cNvSpPr/>
            <p:nvPr/>
          </p:nvSpPr>
          <p:spPr bwMode="auto">
            <a:xfrm>
              <a:off x="2462" y="1898"/>
              <a:ext cx="2641" cy="1509"/>
            </a:xfrm>
            <a:custGeom>
              <a:avLst/>
              <a:gdLst>
                <a:gd name="T0" fmla="*/ 1309 w 2641"/>
                <a:gd name="T1" fmla="*/ 0 h 1509"/>
                <a:gd name="T2" fmla="*/ 0 w 2641"/>
                <a:gd name="T3" fmla="*/ 645 h 1509"/>
                <a:gd name="T4" fmla="*/ 1339 w 2641"/>
                <a:gd name="T5" fmla="*/ 1509 h 1509"/>
                <a:gd name="T6" fmla="*/ 2641 w 2641"/>
                <a:gd name="T7" fmla="*/ 631 h 1509"/>
                <a:gd name="T8" fmla="*/ 1309 w 2641"/>
                <a:gd name="T9" fmla="*/ 0 h 1509"/>
              </a:gdLst>
              <a:ahLst/>
              <a:cxnLst>
                <a:cxn ang="0">
                  <a:pos x="T0" y="T1"/>
                </a:cxn>
                <a:cxn ang="0">
                  <a:pos x="T2" y="T3"/>
                </a:cxn>
                <a:cxn ang="0">
                  <a:pos x="T4" y="T5"/>
                </a:cxn>
                <a:cxn ang="0">
                  <a:pos x="T6" y="T7"/>
                </a:cxn>
                <a:cxn ang="0">
                  <a:pos x="T8" y="T9"/>
                </a:cxn>
              </a:cxnLst>
              <a:rect l="0" t="0" r="r" b="b"/>
              <a:pathLst>
                <a:path w="2641" h="1509">
                  <a:moveTo>
                    <a:pt x="1309" y="0"/>
                  </a:moveTo>
                  <a:lnTo>
                    <a:pt x="0" y="645"/>
                  </a:lnTo>
                  <a:lnTo>
                    <a:pt x="1339" y="1509"/>
                  </a:lnTo>
                  <a:lnTo>
                    <a:pt x="2641" y="631"/>
                  </a:lnTo>
                  <a:lnTo>
                    <a:pt x="1309" y="0"/>
                  </a:lnTo>
                  <a:close/>
                </a:path>
              </a:pathLst>
            </a:custGeom>
            <a:gradFill rotWithShape="1">
              <a:gsLst>
                <a:gs pos="0">
                  <a:srgbClr val="B0B0B0"/>
                </a:gs>
                <a:gs pos="100000">
                  <a:srgbClr val="828282"/>
                </a:gs>
              </a:gsLst>
              <a:lin ang="2700000" scaled="1"/>
            </a:gra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197"/>
          <p:cNvGrpSpPr/>
          <p:nvPr/>
        </p:nvGrpSpPr>
        <p:grpSpPr bwMode="auto">
          <a:xfrm>
            <a:off x="3127916" y="2770578"/>
            <a:ext cx="1491886" cy="1122881"/>
            <a:chOff x="3260" y="1752"/>
            <a:chExt cx="1035" cy="779"/>
          </a:xfrm>
        </p:grpSpPr>
        <p:grpSp>
          <p:nvGrpSpPr>
            <p:cNvPr id="70" name="Group 194"/>
            <p:cNvGrpSpPr/>
            <p:nvPr/>
          </p:nvGrpSpPr>
          <p:grpSpPr bwMode="auto">
            <a:xfrm>
              <a:off x="3260" y="1752"/>
              <a:ext cx="1035" cy="779"/>
              <a:chOff x="3260" y="1752"/>
              <a:chExt cx="1035" cy="779"/>
            </a:xfrm>
          </p:grpSpPr>
          <p:sp>
            <p:nvSpPr>
              <p:cNvPr id="72" name="Freeform 10"/>
              <p:cNvSpPr/>
              <p:nvPr/>
            </p:nvSpPr>
            <p:spPr bwMode="auto">
              <a:xfrm>
                <a:off x="3260" y="1995"/>
                <a:ext cx="525" cy="536"/>
              </a:xfrm>
              <a:custGeom>
                <a:avLst/>
                <a:gdLst>
                  <a:gd name="T0" fmla="*/ 525 w 525"/>
                  <a:gd name="T1" fmla="*/ 536 h 536"/>
                  <a:gd name="T2" fmla="*/ 525 w 525"/>
                  <a:gd name="T3" fmla="*/ 272 h 536"/>
                  <a:gd name="T4" fmla="*/ 0 w 525"/>
                  <a:gd name="T5" fmla="*/ 0 h 536"/>
                  <a:gd name="T6" fmla="*/ 12 w 525"/>
                  <a:gd name="T7" fmla="*/ 255 h 536"/>
                  <a:gd name="T8" fmla="*/ 525 w 525"/>
                  <a:gd name="T9" fmla="*/ 536 h 536"/>
                </a:gdLst>
                <a:ahLst/>
                <a:cxnLst>
                  <a:cxn ang="0">
                    <a:pos x="T0" y="T1"/>
                  </a:cxn>
                  <a:cxn ang="0">
                    <a:pos x="T2" y="T3"/>
                  </a:cxn>
                  <a:cxn ang="0">
                    <a:pos x="T4" y="T5"/>
                  </a:cxn>
                  <a:cxn ang="0">
                    <a:pos x="T6" y="T7"/>
                  </a:cxn>
                  <a:cxn ang="0">
                    <a:pos x="T8" y="T9"/>
                  </a:cxn>
                </a:cxnLst>
                <a:rect l="0" t="0" r="r" b="b"/>
                <a:pathLst>
                  <a:path w="525" h="536">
                    <a:moveTo>
                      <a:pt x="525" y="536"/>
                    </a:moveTo>
                    <a:lnTo>
                      <a:pt x="525" y="272"/>
                    </a:lnTo>
                    <a:lnTo>
                      <a:pt x="0" y="0"/>
                    </a:lnTo>
                    <a:lnTo>
                      <a:pt x="12" y="255"/>
                    </a:lnTo>
                    <a:lnTo>
                      <a:pt x="525" y="536"/>
                    </a:lnTo>
                    <a:close/>
                  </a:path>
                </a:pathLst>
              </a:custGeom>
              <a:solidFill>
                <a:schemeClr val="accent2">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11"/>
              <p:cNvSpPr/>
              <p:nvPr/>
            </p:nvSpPr>
            <p:spPr bwMode="auto">
              <a:xfrm>
                <a:off x="3785" y="1990"/>
                <a:ext cx="510" cy="541"/>
              </a:xfrm>
              <a:custGeom>
                <a:avLst/>
                <a:gdLst>
                  <a:gd name="T0" fmla="*/ 510 w 510"/>
                  <a:gd name="T1" fmla="*/ 0 h 541"/>
                  <a:gd name="T2" fmla="*/ 0 w 510"/>
                  <a:gd name="T3" fmla="*/ 277 h 541"/>
                  <a:gd name="T4" fmla="*/ 0 w 510"/>
                  <a:gd name="T5" fmla="*/ 541 h 541"/>
                  <a:gd name="T6" fmla="*/ 498 w 510"/>
                  <a:gd name="T7" fmla="*/ 255 h 541"/>
                  <a:gd name="T8" fmla="*/ 510 w 510"/>
                  <a:gd name="T9" fmla="*/ 0 h 541"/>
                </a:gdLst>
                <a:ahLst/>
                <a:cxnLst>
                  <a:cxn ang="0">
                    <a:pos x="T0" y="T1"/>
                  </a:cxn>
                  <a:cxn ang="0">
                    <a:pos x="T2" y="T3"/>
                  </a:cxn>
                  <a:cxn ang="0">
                    <a:pos x="T4" y="T5"/>
                  </a:cxn>
                  <a:cxn ang="0">
                    <a:pos x="T6" y="T7"/>
                  </a:cxn>
                  <a:cxn ang="0">
                    <a:pos x="T8" y="T9"/>
                  </a:cxn>
                </a:cxnLst>
                <a:rect l="0" t="0" r="r" b="b"/>
                <a:pathLst>
                  <a:path w="510" h="541">
                    <a:moveTo>
                      <a:pt x="510" y="0"/>
                    </a:moveTo>
                    <a:lnTo>
                      <a:pt x="0" y="277"/>
                    </a:lnTo>
                    <a:lnTo>
                      <a:pt x="0" y="541"/>
                    </a:lnTo>
                    <a:lnTo>
                      <a:pt x="498" y="255"/>
                    </a:lnTo>
                    <a:lnTo>
                      <a:pt x="510" y="0"/>
                    </a:lnTo>
                    <a:close/>
                  </a:path>
                </a:pathLst>
              </a:custGeom>
              <a:gradFill rotWithShape="1">
                <a:gsLst>
                  <a:gs pos="0">
                    <a:srgbClr val="5E5E5E"/>
                  </a:gs>
                  <a:gs pos="100000">
                    <a:srgbClr val="7F7F7F"/>
                  </a:gs>
                </a:gsLst>
                <a:lin ang="5400000" scaled="1"/>
              </a:gra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12"/>
              <p:cNvSpPr/>
              <p:nvPr/>
            </p:nvSpPr>
            <p:spPr bwMode="auto">
              <a:xfrm>
                <a:off x="3260" y="1752"/>
                <a:ext cx="1035" cy="515"/>
              </a:xfrm>
              <a:custGeom>
                <a:avLst/>
                <a:gdLst>
                  <a:gd name="T0" fmla="*/ 1035 w 1035"/>
                  <a:gd name="T1" fmla="*/ 238 h 515"/>
                  <a:gd name="T2" fmla="*/ 513 w 1035"/>
                  <a:gd name="T3" fmla="*/ 0 h 515"/>
                  <a:gd name="T4" fmla="*/ 0 w 1035"/>
                  <a:gd name="T5" fmla="*/ 243 h 515"/>
                  <a:gd name="T6" fmla="*/ 525 w 1035"/>
                  <a:gd name="T7" fmla="*/ 515 h 515"/>
                  <a:gd name="T8" fmla="*/ 1035 w 1035"/>
                  <a:gd name="T9" fmla="*/ 238 h 515"/>
                </a:gdLst>
                <a:ahLst/>
                <a:cxnLst>
                  <a:cxn ang="0">
                    <a:pos x="T0" y="T1"/>
                  </a:cxn>
                  <a:cxn ang="0">
                    <a:pos x="T2" y="T3"/>
                  </a:cxn>
                  <a:cxn ang="0">
                    <a:pos x="T4" y="T5"/>
                  </a:cxn>
                  <a:cxn ang="0">
                    <a:pos x="T6" y="T7"/>
                  </a:cxn>
                  <a:cxn ang="0">
                    <a:pos x="T8" y="T9"/>
                  </a:cxn>
                </a:cxnLst>
                <a:rect l="0" t="0" r="r" b="b"/>
                <a:pathLst>
                  <a:path w="1035" h="515">
                    <a:moveTo>
                      <a:pt x="1035" y="238"/>
                    </a:moveTo>
                    <a:lnTo>
                      <a:pt x="513" y="0"/>
                    </a:lnTo>
                    <a:lnTo>
                      <a:pt x="0" y="243"/>
                    </a:lnTo>
                    <a:lnTo>
                      <a:pt x="525" y="515"/>
                    </a:lnTo>
                    <a:lnTo>
                      <a:pt x="1035" y="238"/>
                    </a:lnTo>
                    <a:close/>
                  </a:path>
                </a:pathLst>
              </a:custGeom>
              <a:solidFill>
                <a:schemeClr val="accent2"/>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Text Box 27"/>
            <p:cNvSpPr txBox="1">
              <a:spLocks noChangeArrowheads="1"/>
            </p:cNvSpPr>
            <p:nvPr/>
          </p:nvSpPr>
          <p:spPr bwMode="auto">
            <a:xfrm>
              <a:off x="3432" y="1895"/>
              <a:ext cx="739"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2" name="Group 196"/>
          <p:cNvGrpSpPr/>
          <p:nvPr/>
        </p:nvGrpSpPr>
        <p:grpSpPr bwMode="auto">
          <a:xfrm>
            <a:off x="2009566" y="3105649"/>
            <a:ext cx="1589904" cy="1239636"/>
            <a:chOff x="2670" y="2002"/>
            <a:chExt cx="1103" cy="860"/>
          </a:xfrm>
        </p:grpSpPr>
        <p:grpSp>
          <p:nvGrpSpPr>
            <p:cNvPr id="65" name="Group 193"/>
            <p:cNvGrpSpPr/>
            <p:nvPr/>
          </p:nvGrpSpPr>
          <p:grpSpPr bwMode="auto">
            <a:xfrm>
              <a:off x="2670" y="2002"/>
              <a:ext cx="1103" cy="860"/>
              <a:chOff x="2670" y="2002"/>
              <a:chExt cx="1103" cy="860"/>
            </a:xfrm>
          </p:grpSpPr>
          <p:sp>
            <p:nvSpPr>
              <p:cNvPr id="67" name="Freeform 13"/>
              <p:cNvSpPr/>
              <p:nvPr/>
            </p:nvSpPr>
            <p:spPr bwMode="auto">
              <a:xfrm>
                <a:off x="2670" y="2278"/>
                <a:ext cx="534" cy="584"/>
              </a:xfrm>
              <a:custGeom>
                <a:avLst/>
                <a:gdLst>
                  <a:gd name="T0" fmla="*/ 534 w 534"/>
                  <a:gd name="T1" fmla="*/ 584 h 584"/>
                  <a:gd name="T2" fmla="*/ 519 w 534"/>
                  <a:gd name="T3" fmla="*/ 307 h 584"/>
                  <a:gd name="T4" fmla="*/ 0 w 534"/>
                  <a:gd name="T5" fmla="*/ 0 h 584"/>
                  <a:gd name="T6" fmla="*/ 23 w 534"/>
                  <a:gd name="T7" fmla="*/ 265 h 584"/>
                  <a:gd name="T8" fmla="*/ 534 w 534"/>
                  <a:gd name="T9" fmla="*/ 584 h 584"/>
                </a:gdLst>
                <a:ahLst/>
                <a:cxnLst>
                  <a:cxn ang="0">
                    <a:pos x="T0" y="T1"/>
                  </a:cxn>
                  <a:cxn ang="0">
                    <a:pos x="T2" y="T3"/>
                  </a:cxn>
                  <a:cxn ang="0">
                    <a:pos x="T4" y="T5"/>
                  </a:cxn>
                  <a:cxn ang="0">
                    <a:pos x="T6" y="T7"/>
                  </a:cxn>
                  <a:cxn ang="0">
                    <a:pos x="T8" y="T9"/>
                  </a:cxn>
                </a:cxnLst>
                <a:rect l="0" t="0" r="r" b="b"/>
                <a:pathLst>
                  <a:path w="534" h="584">
                    <a:moveTo>
                      <a:pt x="534" y="584"/>
                    </a:moveTo>
                    <a:lnTo>
                      <a:pt x="519" y="307"/>
                    </a:lnTo>
                    <a:lnTo>
                      <a:pt x="0" y="0"/>
                    </a:lnTo>
                    <a:lnTo>
                      <a:pt x="23" y="265"/>
                    </a:lnTo>
                    <a:lnTo>
                      <a:pt x="534" y="584"/>
                    </a:lnTo>
                    <a:close/>
                  </a:path>
                </a:pathLst>
              </a:custGeom>
              <a:solidFill>
                <a:schemeClr val="accent1">
                  <a:lumMod val="75000"/>
                </a:schemeClr>
              </a:solidFill>
              <a:ln>
                <a:noFill/>
              </a:ln>
              <a:effectLst/>
              <a:extLst>
                <a:ext uri="{91240B29-F687-4F45-9708-019B960494DF}">
                  <a14:hiddenLine xmlns:a14="http://schemas.microsoft.com/office/drawing/2010/main" w="952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4"/>
              <p:cNvSpPr/>
              <p:nvPr/>
            </p:nvSpPr>
            <p:spPr bwMode="auto">
              <a:xfrm>
                <a:off x="3189" y="2271"/>
                <a:ext cx="584" cy="591"/>
              </a:xfrm>
              <a:custGeom>
                <a:avLst/>
                <a:gdLst>
                  <a:gd name="T0" fmla="*/ 15 w 584"/>
                  <a:gd name="T1" fmla="*/ 591 h 591"/>
                  <a:gd name="T2" fmla="*/ 584 w 584"/>
                  <a:gd name="T3" fmla="*/ 265 h 591"/>
                  <a:gd name="T4" fmla="*/ 584 w 584"/>
                  <a:gd name="T5" fmla="*/ 0 h 591"/>
                  <a:gd name="T6" fmla="*/ 0 w 584"/>
                  <a:gd name="T7" fmla="*/ 314 h 591"/>
                  <a:gd name="T8" fmla="*/ 15 w 584"/>
                  <a:gd name="T9" fmla="*/ 591 h 591"/>
                </a:gdLst>
                <a:ahLst/>
                <a:cxnLst>
                  <a:cxn ang="0">
                    <a:pos x="T0" y="T1"/>
                  </a:cxn>
                  <a:cxn ang="0">
                    <a:pos x="T2" y="T3"/>
                  </a:cxn>
                  <a:cxn ang="0">
                    <a:pos x="T4" y="T5"/>
                  </a:cxn>
                  <a:cxn ang="0">
                    <a:pos x="T6" y="T7"/>
                  </a:cxn>
                  <a:cxn ang="0">
                    <a:pos x="T8" y="T9"/>
                  </a:cxn>
                </a:cxnLst>
                <a:rect l="0" t="0" r="r" b="b"/>
                <a:pathLst>
                  <a:path w="584" h="591">
                    <a:moveTo>
                      <a:pt x="15" y="591"/>
                    </a:moveTo>
                    <a:lnTo>
                      <a:pt x="584" y="265"/>
                    </a:lnTo>
                    <a:lnTo>
                      <a:pt x="584" y="0"/>
                    </a:lnTo>
                    <a:lnTo>
                      <a:pt x="0" y="314"/>
                    </a:lnTo>
                    <a:lnTo>
                      <a:pt x="15" y="591"/>
                    </a:lnTo>
                    <a:close/>
                  </a:path>
                </a:pathLst>
              </a:custGeom>
              <a:solidFill>
                <a:schemeClr val="accent1">
                  <a:lumMod val="60000"/>
                  <a:lumOff val="4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5"/>
              <p:cNvSpPr/>
              <p:nvPr/>
            </p:nvSpPr>
            <p:spPr bwMode="auto">
              <a:xfrm>
                <a:off x="2670" y="2002"/>
                <a:ext cx="1103" cy="583"/>
              </a:xfrm>
              <a:custGeom>
                <a:avLst/>
                <a:gdLst>
                  <a:gd name="T0" fmla="*/ 579 w 1103"/>
                  <a:gd name="T1" fmla="*/ 0 h 583"/>
                  <a:gd name="T2" fmla="*/ 0 w 1103"/>
                  <a:gd name="T3" fmla="*/ 276 h 583"/>
                  <a:gd name="T4" fmla="*/ 519 w 1103"/>
                  <a:gd name="T5" fmla="*/ 583 h 583"/>
                  <a:gd name="T6" fmla="*/ 1103 w 1103"/>
                  <a:gd name="T7" fmla="*/ 269 h 583"/>
                  <a:gd name="T8" fmla="*/ 579 w 1103"/>
                  <a:gd name="T9" fmla="*/ 0 h 583"/>
                </a:gdLst>
                <a:ahLst/>
                <a:cxnLst>
                  <a:cxn ang="0">
                    <a:pos x="T0" y="T1"/>
                  </a:cxn>
                  <a:cxn ang="0">
                    <a:pos x="T2" y="T3"/>
                  </a:cxn>
                  <a:cxn ang="0">
                    <a:pos x="T4" y="T5"/>
                  </a:cxn>
                  <a:cxn ang="0">
                    <a:pos x="T6" y="T7"/>
                  </a:cxn>
                  <a:cxn ang="0">
                    <a:pos x="T8" y="T9"/>
                  </a:cxn>
                </a:cxnLst>
                <a:rect l="0" t="0" r="r" b="b"/>
                <a:pathLst>
                  <a:path w="1103" h="583">
                    <a:moveTo>
                      <a:pt x="579" y="0"/>
                    </a:moveTo>
                    <a:lnTo>
                      <a:pt x="0" y="276"/>
                    </a:lnTo>
                    <a:lnTo>
                      <a:pt x="519" y="583"/>
                    </a:lnTo>
                    <a:lnTo>
                      <a:pt x="1103" y="269"/>
                    </a:lnTo>
                    <a:lnTo>
                      <a:pt x="579" y="0"/>
                    </a:lnTo>
                    <a:close/>
                  </a:path>
                </a:pathLst>
              </a:custGeom>
              <a:solidFill>
                <a:schemeClr val="accent1"/>
              </a:solidFill>
              <a:ln>
                <a:noFill/>
              </a:ln>
              <a:effectLst/>
              <a:extLst>
                <a:ext uri="{91240B29-F687-4F45-9708-019B960494DF}">
                  <a14:hiddenLine xmlns:a14="http://schemas.microsoft.com/office/drawing/2010/main" w="952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Text Box 30"/>
            <p:cNvSpPr txBox="1">
              <a:spLocks noChangeArrowheads="1"/>
            </p:cNvSpPr>
            <p:nvPr/>
          </p:nvSpPr>
          <p:spPr bwMode="auto">
            <a:xfrm>
              <a:off x="2965" y="2177"/>
              <a:ext cx="496"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3" name="Group 195"/>
          <p:cNvGrpSpPr/>
          <p:nvPr/>
        </p:nvGrpSpPr>
        <p:grpSpPr bwMode="auto">
          <a:xfrm>
            <a:off x="3884873" y="3110952"/>
            <a:ext cx="1589905" cy="1236751"/>
            <a:chOff x="3794" y="1997"/>
            <a:chExt cx="1103" cy="858"/>
          </a:xfrm>
        </p:grpSpPr>
        <p:grpSp>
          <p:nvGrpSpPr>
            <p:cNvPr id="60" name="Group 187"/>
            <p:cNvGrpSpPr/>
            <p:nvPr/>
          </p:nvGrpSpPr>
          <p:grpSpPr bwMode="auto">
            <a:xfrm>
              <a:off x="3794" y="1997"/>
              <a:ext cx="1103" cy="858"/>
              <a:chOff x="3794" y="1997"/>
              <a:chExt cx="1103" cy="858"/>
            </a:xfrm>
          </p:grpSpPr>
          <p:sp>
            <p:nvSpPr>
              <p:cNvPr id="62" name="Freeform 16"/>
              <p:cNvSpPr/>
              <p:nvPr/>
            </p:nvSpPr>
            <p:spPr bwMode="auto">
              <a:xfrm>
                <a:off x="4378" y="2267"/>
                <a:ext cx="519" cy="588"/>
              </a:xfrm>
              <a:custGeom>
                <a:avLst/>
                <a:gdLst>
                  <a:gd name="T0" fmla="*/ 493 w 519"/>
                  <a:gd name="T1" fmla="*/ 264 h 588"/>
                  <a:gd name="T2" fmla="*/ 519 w 519"/>
                  <a:gd name="T3" fmla="*/ 0 h 588"/>
                  <a:gd name="T4" fmla="*/ 14 w 519"/>
                  <a:gd name="T5" fmla="*/ 314 h 588"/>
                  <a:gd name="T6" fmla="*/ 0 w 519"/>
                  <a:gd name="T7" fmla="*/ 588 h 588"/>
                  <a:gd name="T8" fmla="*/ 493 w 519"/>
                  <a:gd name="T9" fmla="*/ 264 h 588"/>
                </a:gdLst>
                <a:ahLst/>
                <a:cxnLst>
                  <a:cxn ang="0">
                    <a:pos x="T0" y="T1"/>
                  </a:cxn>
                  <a:cxn ang="0">
                    <a:pos x="T2" y="T3"/>
                  </a:cxn>
                  <a:cxn ang="0">
                    <a:pos x="T4" y="T5"/>
                  </a:cxn>
                  <a:cxn ang="0">
                    <a:pos x="T6" y="T7"/>
                  </a:cxn>
                  <a:cxn ang="0">
                    <a:pos x="T8" y="T9"/>
                  </a:cxn>
                </a:cxnLst>
                <a:rect l="0" t="0" r="r" b="b"/>
                <a:pathLst>
                  <a:path w="519" h="588">
                    <a:moveTo>
                      <a:pt x="493" y="264"/>
                    </a:moveTo>
                    <a:lnTo>
                      <a:pt x="519" y="0"/>
                    </a:lnTo>
                    <a:lnTo>
                      <a:pt x="14" y="314"/>
                    </a:lnTo>
                    <a:lnTo>
                      <a:pt x="0" y="588"/>
                    </a:lnTo>
                    <a:lnTo>
                      <a:pt x="493" y="264"/>
                    </a:lnTo>
                    <a:close/>
                  </a:path>
                </a:pathLst>
              </a:custGeom>
              <a:solidFill>
                <a:schemeClr val="accent3">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7"/>
              <p:cNvSpPr/>
              <p:nvPr/>
            </p:nvSpPr>
            <p:spPr bwMode="auto">
              <a:xfrm>
                <a:off x="3794" y="2271"/>
                <a:ext cx="598" cy="584"/>
              </a:xfrm>
              <a:custGeom>
                <a:avLst/>
                <a:gdLst>
                  <a:gd name="T0" fmla="*/ 2 w 598"/>
                  <a:gd name="T1" fmla="*/ 0 h 584"/>
                  <a:gd name="T2" fmla="*/ 0 w 598"/>
                  <a:gd name="T3" fmla="*/ 265 h 584"/>
                  <a:gd name="T4" fmla="*/ 584 w 598"/>
                  <a:gd name="T5" fmla="*/ 584 h 584"/>
                  <a:gd name="T6" fmla="*/ 598 w 598"/>
                  <a:gd name="T7" fmla="*/ 310 h 584"/>
                  <a:gd name="T8" fmla="*/ 2 w 598"/>
                  <a:gd name="T9" fmla="*/ 0 h 584"/>
                </a:gdLst>
                <a:ahLst/>
                <a:cxnLst>
                  <a:cxn ang="0">
                    <a:pos x="T0" y="T1"/>
                  </a:cxn>
                  <a:cxn ang="0">
                    <a:pos x="T2" y="T3"/>
                  </a:cxn>
                  <a:cxn ang="0">
                    <a:pos x="T4" y="T5"/>
                  </a:cxn>
                  <a:cxn ang="0">
                    <a:pos x="T6" y="T7"/>
                  </a:cxn>
                  <a:cxn ang="0">
                    <a:pos x="T8" y="T9"/>
                  </a:cxn>
                </a:cxnLst>
                <a:rect l="0" t="0" r="r" b="b"/>
                <a:pathLst>
                  <a:path w="598" h="584">
                    <a:moveTo>
                      <a:pt x="2" y="0"/>
                    </a:moveTo>
                    <a:lnTo>
                      <a:pt x="0" y="265"/>
                    </a:lnTo>
                    <a:lnTo>
                      <a:pt x="584" y="584"/>
                    </a:lnTo>
                    <a:lnTo>
                      <a:pt x="598" y="310"/>
                    </a:lnTo>
                    <a:lnTo>
                      <a:pt x="2" y="0"/>
                    </a:lnTo>
                    <a:close/>
                  </a:path>
                </a:pathLst>
              </a:custGeom>
              <a:solidFill>
                <a:schemeClr val="accent3">
                  <a:lumMod val="5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8"/>
              <p:cNvSpPr/>
              <p:nvPr/>
            </p:nvSpPr>
            <p:spPr bwMode="auto">
              <a:xfrm>
                <a:off x="3796" y="1997"/>
                <a:ext cx="1101" cy="584"/>
              </a:xfrm>
              <a:custGeom>
                <a:avLst/>
                <a:gdLst>
                  <a:gd name="T0" fmla="*/ 511 w 1101"/>
                  <a:gd name="T1" fmla="*/ 0 h 584"/>
                  <a:gd name="T2" fmla="*/ 0 w 1101"/>
                  <a:gd name="T3" fmla="*/ 274 h 584"/>
                  <a:gd name="T4" fmla="*/ 596 w 1101"/>
                  <a:gd name="T5" fmla="*/ 584 h 584"/>
                  <a:gd name="T6" fmla="*/ 1101 w 1101"/>
                  <a:gd name="T7" fmla="*/ 270 h 584"/>
                  <a:gd name="T8" fmla="*/ 511 w 1101"/>
                  <a:gd name="T9" fmla="*/ 0 h 584"/>
                </a:gdLst>
                <a:ahLst/>
                <a:cxnLst>
                  <a:cxn ang="0">
                    <a:pos x="T0" y="T1"/>
                  </a:cxn>
                  <a:cxn ang="0">
                    <a:pos x="T2" y="T3"/>
                  </a:cxn>
                  <a:cxn ang="0">
                    <a:pos x="T4" y="T5"/>
                  </a:cxn>
                  <a:cxn ang="0">
                    <a:pos x="T6" y="T7"/>
                  </a:cxn>
                  <a:cxn ang="0">
                    <a:pos x="T8" y="T9"/>
                  </a:cxn>
                </a:cxnLst>
                <a:rect l="0" t="0" r="r" b="b"/>
                <a:pathLst>
                  <a:path w="1101" h="584">
                    <a:moveTo>
                      <a:pt x="511" y="0"/>
                    </a:moveTo>
                    <a:lnTo>
                      <a:pt x="0" y="274"/>
                    </a:lnTo>
                    <a:lnTo>
                      <a:pt x="596" y="584"/>
                    </a:lnTo>
                    <a:lnTo>
                      <a:pt x="1101" y="270"/>
                    </a:lnTo>
                    <a:lnTo>
                      <a:pt x="511" y="0"/>
                    </a:lnTo>
                    <a:close/>
                  </a:path>
                </a:pathLst>
              </a:custGeom>
              <a:solidFill>
                <a:schemeClr val="accent3"/>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Text Box 28"/>
            <p:cNvSpPr txBox="1">
              <a:spLocks noChangeArrowheads="1"/>
            </p:cNvSpPr>
            <p:nvPr/>
          </p:nvSpPr>
          <p:spPr bwMode="auto">
            <a:xfrm>
              <a:off x="3976" y="2167"/>
              <a:ext cx="688"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4" name="Group 186"/>
          <p:cNvGrpSpPr/>
          <p:nvPr/>
        </p:nvGrpSpPr>
        <p:grpSpPr bwMode="auto">
          <a:xfrm>
            <a:off x="3030102" y="3515998"/>
            <a:ext cx="1699453" cy="1376572"/>
            <a:chOff x="3201" y="2278"/>
            <a:chExt cx="1179" cy="955"/>
          </a:xfrm>
        </p:grpSpPr>
        <p:grpSp>
          <p:nvGrpSpPr>
            <p:cNvPr id="55" name="Group 54"/>
            <p:cNvGrpSpPr/>
            <p:nvPr/>
          </p:nvGrpSpPr>
          <p:grpSpPr bwMode="auto">
            <a:xfrm>
              <a:off x="3201" y="2278"/>
              <a:ext cx="1179" cy="955"/>
              <a:chOff x="3201" y="2278"/>
              <a:chExt cx="1179" cy="955"/>
            </a:xfrm>
          </p:grpSpPr>
          <p:sp>
            <p:nvSpPr>
              <p:cNvPr id="57" name="Freeform 19"/>
              <p:cNvSpPr/>
              <p:nvPr/>
            </p:nvSpPr>
            <p:spPr bwMode="auto">
              <a:xfrm>
                <a:off x="3799" y="2588"/>
                <a:ext cx="581" cy="645"/>
              </a:xfrm>
              <a:custGeom>
                <a:avLst/>
                <a:gdLst>
                  <a:gd name="T0" fmla="*/ 581 w 581"/>
                  <a:gd name="T1" fmla="*/ 0 h 645"/>
                  <a:gd name="T2" fmla="*/ 0 w 581"/>
                  <a:gd name="T3" fmla="*/ 359 h 645"/>
                  <a:gd name="T4" fmla="*/ 0 w 581"/>
                  <a:gd name="T5" fmla="*/ 645 h 645"/>
                  <a:gd name="T6" fmla="*/ 567 w 581"/>
                  <a:gd name="T7" fmla="*/ 274 h 645"/>
                  <a:gd name="T8" fmla="*/ 581 w 581"/>
                  <a:gd name="T9" fmla="*/ 0 h 645"/>
                </a:gdLst>
                <a:ahLst/>
                <a:cxnLst>
                  <a:cxn ang="0">
                    <a:pos x="T0" y="T1"/>
                  </a:cxn>
                  <a:cxn ang="0">
                    <a:pos x="T2" y="T3"/>
                  </a:cxn>
                  <a:cxn ang="0">
                    <a:pos x="T4" y="T5"/>
                  </a:cxn>
                  <a:cxn ang="0">
                    <a:pos x="T6" y="T7"/>
                  </a:cxn>
                  <a:cxn ang="0">
                    <a:pos x="T8" y="T9"/>
                  </a:cxn>
                </a:cxnLst>
                <a:rect l="0" t="0" r="r" b="b"/>
                <a:pathLst>
                  <a:path w="581" h="645">
                    <a:moveTo>
                      <a:pt x="581" y="0"/>
                    </a:moveTo>
                    <a:lnTo>
                      <a:pt x="0" y="359"/>
                    </a:lnTo>
                    <a:lnTo>
                      <a:pt x="0" y="645"/>
                    </a:lnTo>
                    <a:lnTo>
                      <a:pt x="567" y="274"/>
                    </a:lnTo>
                    <a:lnTo>
                      <a:pt x="581" y="0"/>
                    </a:lnTo>
                    <a:close/>
                  </a:path>
                </a:pathLst>
              </a:custGeom>
              <a:solidFill>
                <a:schemeClr val="accent4">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20"/>
              <p:cNvSpPr/>
              <p:nvPr/>
            </p:nvSpPr>
            <p:spPr bwMode="auto">
              <a:xfrm>
                <a:off x="3201" y="2592"/>
                <a:ext cx="598" cy="641"/>
              </a:xfrm>
              <a:custGeom>
                <a:avLst/>
                <a:gdLst>
                  <a:gd name="T0" fmla="*/ 598 w 598"/>
                  <a:gd name="T1" fmla="*/ 641 h 641"/>
                  <a:gd name="T2" fmla="*/ 598 w 598"/>
                  <a:gd name="T3" fmla="*/ 355 h 641"/>
                  <a:gd name="T4" fmla="*/ 0 w 598"/>
                  <a:gd name="T5" fmla="*/ 0 h 641"/>
                  <a:gd name="T6" fmla="*/ 14 w 598"/>
                  <a:gd name="T7" fmla="*/ 277 h 641"/>
                  <a:gd name="T8" fmla="*/ 598 w 598"/>
                  <a:gd name="T9" fmla="*/ 641 h 641"/>
                </a:gdLst>
                <a:ahLst/>
                <a:cxnLst>
                  <a:cxn ang="0">
                    <a:pos x="T0" y="T1"/>
                  </a:cxn>
                  <a:cxn ang="0">
                    <a:pos x="T2" y="T3"/>
                  </a:cxn>
                  <a:cxn ang="0">
                    <a:pos x="T4" y="T5"/>
                  </a:cxn>
                  <a:cxn ang="0">
                    <a:pos x="T6" y="T7"/>
                  </a:cxn>
                  <a:cxn ang="0">
                    <a:pos x="T8" y="T9"/>
                  </a:cxn>
                </a:cxnLst>
                <a:rect l="0" t="0" r="r" b="b"/>
                <a:pathLst>
                  <a:path w="598" h="641">
                    <a:moveTo>
                      <a:pt x="598" y="641"/>
                    </a:moveTo>
                    <a:lnTo>
                      <a:pt x="598" y="355"/>
                    </a:lnTo>
                    <a:lnTo>
                      <a:pt x="0" y="0"/>
                    </a:lnTo>
                    <a:lnTo>
                      <a:pt x="14" y="277"/>
                    </a:lnTo>
                    <a:lnTo>
                      <a:pt x="598" y="641"/>
                    </a:lnTo>
                    <a:close/>
                  </a:path>
                </a:pathLst>
              </a:custGeom>
              <a:solidFill>
                <a:schemeClr val="accent4">
                  <a:lumMod val="5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21"/>
              <p:cNvSpPr/>
              <p:nvPr/>
            </p:nvSpPr>
            <p:spPr bwMode="auto">
              <a:xfrm>
                <a:off x="3201" y="2278"/>
                <a:ext cx="1179" cy="669"/>
              </a:xfrm>
              <a:custGeom>
                <a:avLst/>
                <a:gdLst>
                  <a:gd name="T0" fmla="*/ 0 w 1179"/>
                  <a:gd name="T1" fmla="*/ 314 h 669"/>
                  <a:gd name="T2" fmla="*/ 598 w 1179"/>
                  <a:gd name="T3" fmla="*/ 669 h 669"/>
                  <a:gd name="T4" fmla="*/ 1179 w 1179"/>
                  <a:gd name="T5" fmla="*/ 310 h 669"/>
                  <a:gd name="T6" fmla="*/ 584 w 1179"/>
                  <a:gd name="T7" fmla="*/ 0 h 669"/>
                  <a:gd name="T8" fmla="*/ 0 w 1179"/>
                  <a:gd name="T9" fmla="*/ 314 h 669"/>
                </a:gdLst>
                <a:ahLst/>
                <a:cxnLst>
                  <a:cxn ang="0">
                    <a:pos x="T0" y="T1"/>
                  </a:cxn>
                  <a:cxn ang="0">
                    <a:pos x="T2" y="T3"/>
                  </a:cxn>
                  <a:cxn ang="0">
                    <a:pos x="T4" y="T5"/>
                  </a:cxn>
                  <a:cxn ang="0">
                    <a:pos x="T6" y="T7"/>
                  </a:cxn>
                  <a:cxn ang="0">
                    <a:pos x="T8" y="T9"/>
                  </a:cxn>
                </a:cxnLst>
                <a:rect l="0" t="0" r="r" b="b"/>
                <a:pathLst>
                  <a:path w="1179" h="669">
                    <a:moveTo>
                      <a:pt x="0" y="314"/>
                    </a:moveTo>
                    <a:lnTo>
                      <a:pt x="598" y="669"/>
                    </a:lnTo>
                    <a:lnTo>
                      <a:pt x="1179" y="310"/>
                    </a:lnTo>
                    <a:lnTo>
                      <a:pt x="584" y="0"/>
                    </a:lnTo>
                    <a:lnTo>
                      <a:pt x="0" y="314"/>
                    </a:lnTo>
                    <a:close/>
                  </a:path>
                </a:pathLst>
              </a:custGeom>
              <a:solidFill>
                <a:schemeClr val="accent4"/>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 Box 29"/>
            <p:cNvSpPr txBox="1">
              <a:spLocks noChangeArrowheads="1"/>
            </p:cNvSpPr>
            <p:nvPr/>
          </p:nvSpPr>
          <p:spPr bwMode="auto">
            <a:xfrm>
              <a:off x="3433" y="2515"/>
              <a:ext cx="727"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78" name="Group 77"/>
          <p:cNvGrpSpPr/>
          <p:nvPr/>
        </p:nvGrpSpPr>
        <p:grpSpPr>
          <a:xfrm>
            <a:off x="6371917" y="2929363"/>
            <a:ext cx="2344944" cy="1045420"/>
            <a:chOff x="837185" y="862698"/>
            <a:chExt cx="1817401" cy="1151352"/>
          </a:xfrm>
        </p:grpSpPr>
        <p:sp>
          <p:nvSpPr>
            <p:cNvPr id="79" name="Rectangle 1436"/>
            <p:cNvSpPr>
              <a:spLocks noChangeArrowheads="1"/>
            </p:cNvSpPr>
            <p:nvPr/>
          </p:nvSpPr>
          <p:spPr bwMode="auto">
            <a:xfrm>
              <a:off x="1279470"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0" name="Rectangle 1436"/>
            <p:cNvSpPr>
              <a:spLocks noChangeArrowheads="1"/>
            </p:cNvSpPr>
            <p:nvPr/>
          </p:nvSpPr>
          <p:spPr bwMode="auto">
            <a:xfrm>
              <a:off x="837185"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1" name="Content Placeholder 2"/>
            <p:cNvSpPr txBox="1"/>
            <p:nvPr/>
          </p:nvSpPr>
          <p:spPr>
            <a:xfrm>
              <a:off x="848100" y="1540913"/>
              <a:ext cx="180648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82" name="Group 81"/>
          <p:cNvGrpSpPr/>
          <p:nvPr/>
        </p:nvGrpSpPr>
        <p:grpSpPr>
          <a:xfrm>
            <a:off x="9015714" y="2929363"/>
            <a:ext cx="2322170" cy="1045420"/>
            <a:chOff x="817796" y="862698"/>
            <a:chExt cx="1799750" cy="1151352"/>
          </a:xfrm>
        </p:grpSpPr>
        <p:sp>
          <p:nvSpPr>
            <p:cNvPr id="83" name="Rectangle 1436"/>
            <p:cNvSpPr>
              <a:spLocks noChangeArrowheads="1"/>
            </p:cNvSpPr>
            <p:nvPr/>
          </p:nvSpPr>
          <p:spPr bwMode="auto">
            <a:xfrm>
              <a:off x="1240590"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4" name="Rectangle 1436"/>
            <p:cNvSpPr>
              <a:spLocks noChangeArrowheads="1"/>
            </p:cNvSpPr>
            <p:nvPr/>
          </p:nvSpPr>
          <p:spPr bwMode="auto">
            <a:xfrm>
              <a:off x="81779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5" name="Content Placeholder 2"/>
            <p:cNvSpPr txBox="1"/>
            <p:nvPr/>
          </p:nvSpPr>
          <p:spPr>
            <a:xfrm>
              <a:off x="848100" y="1540913"/>
              <a:ext cx="176944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86" name="Group 85"/>
          <p:cNvGrpSpPr/>
          <p:nvPr/>
        </p:nvGrpSpPr>
        <p:grpSpPr>
          <a:xfrm>
            <a:off x="6351855" y="4154294"/>
            <a:ext cx="2365007" cy="1014259"/>
            <a:chOff x="821636" y="862698"/>
            <a:chExt cx="1832950" cy="1117034"/>
          </a:xfrm>
        </p:grpSpPr>
        <p:sp>
          <p:nvSpPr>
            <p:cNvPr id="87" name="Rectangle 1436"/>
            <p:cNvSpPr>
              <a:spLocks noChangeArrowheads="1"/>
            </p:cNvSpPr>
            <p:nvPr/>
          </p:nvSpPr>
          <p:spPr bwMode="auto">
            <a:xfrm>
              <a:off x="1299893"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8" name="Rectangle 1436"/>
            <p:cNvSpPr>
              <a:spLocks noChangeArrowheads="1"/>
            </p:cNvSpPr>
            <p:nvPr/>
          </p:nvSpPr>
          <p:spPr bwMode="auto">
            <a:xfrm>
              <a:off x="82163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9" name="Content Placeholder 2"/>
            <p:cNvSpPr txBox="1"/>
            <p:nvPr/>
          </p:nvSpPr>
          <p:spPr>
            <a:xfrm>
              <a:off x="848100" y="1506595"/>
              <a:ext cx="180648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90" name="Group 89"/>
          <p:cNvGrpSpPr/>
          <p:nvPr/>
        </p:nvGrpSpPr>
        <p:grpSpPr>
          <a:xfrm>
            <a:off x="9015715" y="4154294"/>
            <a:ext cx="2322169" cy="1014259"/>
            <a:chOff x="817796" y="862698"/>
            <a:chExt cx="1799750" cy="1117034"/>
          </a:xfrm>
        </p:grpSpPr>
        <p:sp>
          <p:nvSpPr>
            <p:cNvPr id="91" name="Rectangle 1436"/>
            <p:cNvSpPr>
              <a:spLocks noChangeArrowheads="1"/>
            </p:cNvSpPr>
            <p:nvPr/>
          </p:nvSpPr>
          <p:spPr bwMode="auto">
            <a:xfrm>
              <a:off x="1260081"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2" name="Rectangle 1436"/>
            <p:cNvSpPr>
              <a:spLocks noChangeArrowheads="1"/>
            </p:cNvSpPr>
            <p:nvPr/>
          </p:nvSpPr>
          <p:spPr bwMode="auto">
            <a:xfrm>
              <a:off x="81779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3" name="Content Placeholder 2"/>
            <p:cNvSpPr txBox="1"/>
            <p:nvPr/>
          </p:nvSpPr>
          <p:spPr>
            <a:xfrm>
              <a:off x="848100" y="1506595"/>
              <a:ext cx="176944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5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00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250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fade">
                                      <p:cBhvr>
                                        <p:cTn id="36" dur="500"/>
                                        <p:tgtEl>
                                          <p:spTgt spid="86"/>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b="-8000"/>
          </a:stretch>
        </a:blipFill>
        <a:effectLst/>
      </p:bgPr>
    </p:bg>
    <p:spTree>
      <p:nvGrpSpPr>
        <p:cNvPr id="1" name=""/>
        <p:cNvGrpSpPr/>
        <p:nvPr/>
      </p:nvGrpSpPr>
      <p:grpSpPr>
        <a:xfrm>
          <a:off x="0" y="0"/>
          <a:ext cx="0" cy="0"/>
          <a:chOff x="0" y="0"/>
          <a:chExt cx="0" cy="0"/>
        </a:xfrm>
      </p:grpSpPr>
      <p:grpSp>
        <p:nvGrpSpPr>
          <p:cNvPr id="49" name="Group 48"/>
          <p:cNvGrpSpPr/>
          <p:nvPr/>
        </p:nvGrpSpPr>
        <p:grpSpPr>
          <a:xfrm>
            <a:off x="2164344" y="3016086"/>
            <a:ext cx="2125014" cy="2127155"/>
            <a:chOff x="2100442" y="2703636"/>
            <a:chExt cx="2379753" cy="2382151"/>
          </a:xfrm>
          <a:solidFill>
            <a:schemeClr val="accent3"/>
          </a:solidFill>
        </p:grpSpPr>
        <p:sp>
          <p:nvSpPr>
            <p:cNvPr id="50" name="Block Arc 49"/>
            <p:cNvSpPr/>
            <p:nvPr/>
          </p:nvSpPr>
          <p:spPr>
            <a:xfrm flipH="1">
              <a:off x="2100442" y="2706034"/>
              <a:ext cx="2379753" cy="2379753"/>
            </a:xfrm>
            <a:prstGeom prst="blockArc">
              <a:avLst>
                <a:gd name="adj1" fmla="val 1507847"/>
                <a:gd name="adj2" fmla="val 16214381"/>
                <a:gd name="adj3" fmla="val 167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Oval 50"/>
            <p:cNvSpPr/>
            <p:nvPr/>
          </p:nvSpPr>
          <p:spPr>
            <a:xfrm>
              <a:off x="3092477" y="2703636"/>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51"/>
          <p:cNvGrpSpPr/>
          <p:nvPr/>
        </p:nvGrpSpPr>
        <p:grpSpPr>
          <a:xfrm>
            <a:off x="2549094" y="3402976"/>
            <a:ext cx="1355514" cy="1355514"/>
            <a:chOff x="2531315" y="3136907"/>
            <a:chExt cx="1518008" cy="1518008"/>
          </a:xfrm>
          <a:solidFill>
            <a:schemeClr val="accent4"/>
          </a:solidFill>
        </p:grpSpPr>
        <p:sp>
          <p:nvSpPr>
            <p:cNvPr id="53" name="Block Arc 52"/>
            <p:cNvSpPr/>
            <p:nvPr/>
          </p:nvSpPr>
          <p:spPr>
            <a:xfrm flipH="1">
              <a:off x="2531315" y="3136907"/>
              <a:ext cx="1518008" cy="1518008"/>
            </a:xfrm>
            <a:prstGeom prst="blockArc">
              <a:avLst>
                <a:gd name="adj1" fmla="val 3403980"/>
                <a:gd name="adj2" fmla="val 16177562"/>
                <a:gd name="adj3" fmla="val 264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Oval 53"/>
            <p:cNvSpPr/>
            <p:nvPr/>
          </p:nvSpPr>
          <p:spPr>
            <a:xfrm>
              <a:off x="3092477" y="3136907"/>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grpSp>
      <p:grpSp>
        <p:nvGrpSpPr>
          <p:cNvPr id="55" name="Group 54"/>
          <p:cNvGrpSpPr/>
          <p:nvPr/>
        </p:nvGrpSpPr>
        <p:grpSpPr>
          <a:xfrm>
            <a:off x="1777453" y="2629194"/>
            <a:ext cx="2898796" cy="2900940"/>
            <a:chOff x="1667173" y="2270364"/>
            <a:chExt cx="3246294" cy="3248695"/>
          </a:xfrm>
          <a:solidFill>
            <a:schemeClr val="accent2"/>
          </a:solidFill>
        </p:grpSpPr>
        <p:sp>
          <p:nvSpPr>
            <p:cNvPr id="56" name="Block Arc 55"/>
            <p:cNvSpPr/>
            <p:nvPr/>
          </p:nvSpPr>
          <p:spPr>
            <a:xfrm flipH="1">
              <a:off x="1667173" y="2272765"/>
              <a:ext cx="3246294" cy="3246294"/>
            </a:xfrm>
            <a:prstGeom prst="blockArc">
              <a:avLst>
                <a:gd name="adj1" fmla="val 20754075"/>
                <a:gd name="adj2" fmla="val 16203514"/>
                <a:gd name="adj3" fmla="val 123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Oval 56"/>
            <p:cNvSpPr/>
            <p:nvPr/>
          </p:nvSpPr>
          <p:spPr>
            <a:xfrm>
              <a:off x="3092477" y="2270364"/>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Group 57"/>
          <p:cNvGrpSpPr/>
          <p:nvPr/>
        </p:nvGrpSpPr>
        <p:grpSpPr>
          <a:xfrm>
            <a:off x="1393771" y="2247654"/>
            <a:ext cx="3666159" cy="3666159"/>
            <a:chOff x="1237496" y="1843088"/>
            <a:chExt cx="4105646" cy="4105646"/>
          </a:xfrm>
          <a:solidFill>
            <a:srgbClr val="118CE7"/>
          </a:solidFill>
        </p:grpSpPr>
        <p:sp>
          <p:nvSpPr>
            <p:cNvPr id="59" name="Block Arc 58"/>
            <p:cNvSpPr/>
            <p:nvPr/>
          </p:nvSpPr>
          <p:spPr>
            <a:xfrm flipH="1">
              <a:off x="1237496" y="1843088"/>
              <a:ext cx="4105646" cy="4105646"/>
            </a:xfrm>
            <a:prstGeom prst="blockArc">
              <a:avLst>
                <a:gd name="adj1" fmla="val 19362231"/>
                <a:gd name="adj2" fmla="val 16212586"/>
                <a:gd name="adj3" fmla="val 98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Oval 59"/>
            <p:cNvSpPr/>
            <p:nvPr/>
          </p:nvSpPr>
          <p:spPr>
            <a:xfrm>
              <a:off x="3092477" y="1843088"/>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grpSp>
      <p:sp>
        <p:nvSpPr>
          <p:cNvPr id="61" name="Text Placeholder 32"/>
          <p:cNvSpPr txBox="1"/>
          <p:nvPr/>
        </p:nvSpPr>
        <p:spPr>
          <a:xfrm>
            <a:off x="5927335" y="2437179"/>
            <a:ext cx="5451914" cy="73866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62" name="Text Placeholder 33"/>
          <p:cNvSpPr txBox="1"/>
          <p:nvPr/>
        </p:nvSpPr>
        <p:spPr>
          <a:xfrm>
            <a:off x="5915129" y="2112760"/>
            <a:ext cx="1454485" cy="26813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Oval 62"/>
          <p:cNvSpPr/>
          <p:nvPr/>
        </p:nvSpPr>
        <p:spPr>
          <a:xfrm>
            <a:off x="5988271" y="3378135"/>
            <a:ext cx="523082" cy="523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4" name="Text Placeholder 33"/>
          <p:cNvSpPr txBox="1"/>
          <p:nvPr/>
        </p:nvSpPr>
        <p:spPr>
          <a:xfrm>
            <a:off x="6571563" y="3469775"/>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Oval 64"/>
          <p:cNvSpPr/>
          <p:nvPr/>
        </p:nvSpPr>
        <p:spPr>
          <a:xfrm>
            <a:off x="5988269" y="4049935"/>
            <a:ext cx="523082" cy="523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 Placeholder 33"/>
          <p:cNvSpPr txBox="1"/>
          <p:nvPr/>
        </p:nvSpPr>
        <p:spPr>
          <a:xfrm>
            <a:off x="6571563" y="4138737"/>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Oval 66"/>
          <p:cNvSpPr/>
          <p:nvPr/>
        </p:nvSpPr>
        <p:spPr>
          <a:xfrm>
            <a:off x="5973532" y="4721735"/>
            <a:ext cx="523082" cy="5230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3"/>
          <p:cNvSpPr txBox="1"/>
          <p:nvPr/>
        </p:nvSpPr>
        <p:spPr>
          <a:xfrm>
            <a:off x="6571563" y="4785386"/>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Oval 68"/>
          <p:cNvSpPr/>
          <p:nvPr/>
        </p:nvSpPr>
        <p:spPr>
          <a:xfrm>
            <a:off x="5973532" y="5393534"/>
            <a:ext cx="523082" cy="5230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70" name="Text Placeholder 33"/>
          <p:cNvSpPr txBox="1"/>
          <p:nvPr/>
        </p:nvSpPr>
        <p:spPr>
          <a:xfrm>
            <a:off x="6571563" y="5432034"/>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Rectangle 71"/>
          <p:cNvSpPr/>
          <p:nvPr/>
        </p:nvSpPr>
        <p:spPr>
          <a:xfrm>
            <a:off x="2236405" y="2311128"/>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72"/>
          <p:cNvSpPr/>
          <p:nvPr/>
        </p:nvSpPr>
        <p:spPr>
          <a:xfrm>
            <a:off x="2236405" y="2677937"/>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73"/>
          <p:cNvSpPr/>
          <p:nvPr/>
        </p:nvSpPr>
        <p:spPr>
          <a:xfrm>
            <a:off x="2236405" y="3064228"/>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Rectangle 74"/>
          <p:cNvSpPr/>
          <p:nvPr/>
        </p:nvSpPr>
        <p:spPr>
          <a:xfrm>
            <a:off x="2236405" y="3435982"/>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p:nvPr/>
        </p:nvSpPr>
        <p:spPr>
          <a:xfrm>
            <a:off x="6571563" y="375458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3"/>
          <p:cNvSpPr txBox="1"/>
          <p:nvPr/>
        </p:nvSpPr>
        <p:spPr>
          <a:xfrm>
            <a:off x="6571563" y="4423549"/>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33"/>
          <p:cNvSpPr txBox="1"/>
          <p:nvPr/>
        </p:nvSpPr>
        <p:spPr>
          <a:xfrm>
            <a:off x="6571563" y="507019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3"/>
          <p:cNvSpPr txBox="1"/>
          <p:nvPr/>
        </p:nvSpPr>
        <p:spPr>
          <a:xfrm>
            <a:off x="6571563" y="5716847"/>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2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heel(1)">
                                      <p:cBhvr>
                                        <p:cTn id="17" dur="20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heel(1)">
                                      <p:cBhvr>
                                        <p:cTn id="27" dur="20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heel(1)">
                                      <p:cBhvr>
                                        <p:cTn id="37" dur="20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left)">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left)">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P spid="64" grpId="0"/>
      <p:bldP spid="65" grpId="0" animBg="1"/>
      <p:bldP spid="66" grpId="0"/>
      <p:bldP spid="67" grpId="0" animBg="1"/>
      <p:bldP spid="68" grpId="0"/>
      <p:bldP spid="69" grpId="0" animBg="1"/>
      <p:bldP spid="70" grpId="0"/>
      <p:bldP spid="72" grpId="0"/>
      <p:bldP spid="73" grpId="0"/>
      <p:bldP spid="74" grpId="0"/>
      <p:bldP spid="75" grpId="0"/>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b="-8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717663">
            <a:off x="9112120" y="737442"/>
            <a:ext cx="1288919" cy="709476"/>
          </a:xfrm>
          <a:prstGeom prst="rect">
            <a:avLst/>
          </a:prstGeom>
          <a:ln>
            <a:noFill/>
          </a:ln>
          <a:effectLst>
            <a:outerShdw blurRad="292100" dist="139700" dir="2700000" algn="tl" rotWithShape="0">
              <a:srgbClr val="333333">
                <a:alpha val="65000"/>
              </a:srgbClr>
            </a:outerShdw>
          </a:effectLst>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1871" y="4060682"/>
            <a:ext cx="1943605" cy="1069843"/>
          </a:xfrm>
          <a:prstGeom prst="rect">
            <a:avLst/>
          </a:prstGeom>
          <a:ln>
            <a:noFill/>
          </a:ln>
          <a:effectLst>
            <a:outerShdw blurRad="292100" dist="139700" dir="2700000" algn="tl" rotWithShape="0">
              <a:srgbClr val="333333">
                <a:alpha val="65000"/>
              </a:srgbClr>
            </a:outerShdw>
          </a:effectLst>
        </p:spPr>
      </p:pic>
      <p:sp>
        <p:nvSpPr>
          <p:cNvPr id="13" name="TextBox 5"/>
          <p:cNvSpPr txBox="1">
            <a:spLocks noChangeArrowheads="1"/>
          </p:cNvSpPr>
          <p:nvPr/>
        </p:nvSpPr>
        <p:spPr bwMode="auto">
          <a:xfrm>
            <a:off x="3820048" y="2543027"/>
            <a:ext cx="4536504" cy="577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050" spc="316" dirty="0">
                <a:solidFill>
                  <a:srgbClr val="FE67BE"/>
                </a:solidFill>
                <a:latin typeface="Arial" panose="020B0604020202020204" pitchFamily="34" charset="0"/>
                <a:ea typeface="微软雅黑" panose="020B0503020204020204" pitchFamily="34" charset="-122"/>
                <a:cs typeface="+mn-ea"/>
                <a:sym typeface="Arial" panose="020B0604020202020204" pitchFamily="34" charset="0"/>
              </a:rPr>
              <a:t>Only beautiful humorous cartoon lovely and lively children in</a:t>
            </a:r>
            <a:endParaRPr lang="zh-CN" altLang="en-US" sz="1050" spc="316" dirty="0">
              <a:solidFill>
                <a:srgbClr val="FE67B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6"/>
          <p:cNvSpPr txBox="1">
            <a:spLocks noChangeArrowheads="1"/>
          </p:cNvSpPr>
          <p:nvPr/>
        </p:nvSpPr>
        <p:spPr bwMode="auto">
          <a:xfrm>
            <a:off x="3638651" y="1730559"/>
            <a:ext cx="5238996"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zh-CN" altLang="en-US" sz="4800" b="1" cap="all" dirty="0">
                <a:solidFill>
                  <a:srgbClr val="FE67BE"/>
                </a:solidFill>
                <a:latin typeface="方正稚艺简体" panose="03000509000000000000" pitchFamily="65" charset="-122"/>
                <a:ea typeface="方正稚艺简体" panose="03000509000000000000" pitchFamily="65" charset="-122"/>
                <a:cs typeface="Arial" panose="020B0604020202020204" pitchFamily="34" charset="0"/>
              </a:rPr>
              <a:t>谢谢</a:t>
            </a:r>
            <a:r>
              <a:rPr lang="zh-CN" altLang="en-US" sz="4800" b="1" cap="all" dirty="0">
                <a:solidFill>
                  <a:srgbClr val="4DF4A3"/>
                </a:solidFill>
                <a:latin typeface="方正稚艺简体" panose="03000509000000000000" pitchFamily="65" charset="-122"/>
                <a:ea typeface="方正稚艺简体" panose="03000509000000000000" pitchFamily="65" charset="-122"/>
                <a:cs typeface="Arial" panose="020B0604020202020204" pitchFamily="34" charset="0"/>
              </a:rPr>
              <a:t>欣赏</a:t>
            </a:r>
            <a:r>
              <a:rPr lang="zh-CN" altLang="en-US" sz="4800" b="1" cap="all" dirty="0">
                <a:solidFill>
                  <a:srgbClr val="D84035"/>
                </a:solidFill>
                <a:latin typeface="方正稚艺简体" panose="03000509000000000000" pitchFamily="65" charset="-122"/>
                <a:ea typeface="方正稚艺简体" panose="03000509000000000000" pitchFamily="65" charset="-122"/>
                <a:cs typeface="Arial" panose="020B0604020202020204" pitchFamily="34" charset="0"/>
              </a:rPr>
              <a:t>放心</a:t>
            </a:r>
            <a:r>
              <a:rPr lang="zh-CN" altLang="en-US" sz="4800" b="1" cap="all" dirty="0">
                <a:solidFill>
                  <a:srgbClr val="F9AB37"/>
                </a:solidFill>
                <a:latin typeface="方正稚艺简体" panose="03000509000000000000" pitchFamily="65" charset="-122"/>
                <a:ea typeface="方正稚艺简体" panose="03000509000000000000" pitchFamily="65" charset="-122"/>
                <a:cs typeface="Arial" panose="020B0604020202020204" pitchFamily="34" charset="0"/>
              </a:rPr>
              <a:t>下载</a:t>
            </a:r>
          </a:p>
        </p:txBody>
      </p:sp>
      <p:sp>
        <p:nvSpPr>
          <p:cNvPr id="15" name="TextBox 5"/>
          <p:cNvSpPr txBox="1">
            <a:spLocks noChangeArrowheads="1"/>
          </p:cNvSpPr>
          <p:nvPr/>
        </p:nvSpPr>
        <p:spPr bwMode="auto">
          <a:xfrm>
            <a:off x="3820048" y="3081980"/>
            <a:ext cx="4536504" cy="305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050" spc="316">
                <a:solidFill>
                  <a:srgbClr val="FE67BE"/>
                </a:solidFill>
                <a:latin typeface="Arial" panose="020B0604020202020204" pitchFamily="34" charset="0"/>
                <a:ea typeface="微软雅黑" panose="020B0503020204020204" pitchFamily="34" charset="-122"/>
                <a:cs typeface="+mn-ea"/>
                <a:sym typeface="Arial" panose="020B0604020202020204" pitchFamily="34" charset="0"/>
              </a:rPr>
              <a:t>汇报人：喜爱</a:t>
            </a:r>
            <a:r>
              <a:rPr lang="en-US" altLang="zh-CN" sz="1050" spc="316">
                <a:solidFill>
                  <a:srgbClr val="FE67BE"/>
                </a:solidFill>
                <a:latin typeface="Arial" panose="020B0604020202020204" pitchFamily="34" charset="0"/>
                <a:ea typeface="微软雅黑" panose="020B0503020204020204" pitchFamily="34" charset="-122"/>
                <a:cs typeface="+mn-ea"/>
                <a:sym typeface="Arial" panose="020B0604020202020204" pitchFamily="34" charset="0"/>
              </a:rPr>
              <a:t>PPT    </a:t>
            </a:r>
            <a:r>
              <a:rPr lang="zh-CN" altLang="en-US" sz="1050" spc="316">
                <a:solidFill>
                  <a:srgbClr val="FE67BE"/>
                </a:solidFill>
                <a:latin typeface="Arial" panose="020B0604020202020204" pitchFamily="34" charset="0"/>
                <a:ea typeface="微软雅黑" panose="020B0503020204020204" pitchFamily="34" charset="-122"/>
                <a:cs typeface="+mn-ea"/>
                <a:sym typeface="Arial" panose="020B0604020202020204" pitchFamily="34" charset="0"/>
              </a:rPr>
              <a:t>时间：</a:t>
            </a:r>
            <a:r>
              <a:rPr lang="en-US" altLang="zh-CN" sz="1050" spc="316">
                <a:solidFill>
                  <a:srgbClr val="FE67BE"/>
                </a:solidFill>
                <a:latin typeface="Arial" panose="020B0604020202020204" pitchFamily="34" charset="0"/>
                <a:ea typeface="微软雅黑" panose="020B0503020204020204" pitchFamily="34" charset="-122"/>
                <a:cs typeface="+mn-ea"/>
                <a:sym typeface="Arial" panose="020B0604020202020204" pitchFamily="34" charset="0"/>
              </a:rPr>
              <a:t>2021.1</a:t>
            </a:r>
            <a:endParaRPr lang="zh-CN" altLang="en-US" sz="1050" spc="316" dirty="0">
              <a:solidFill>
                <a:srgbClr val="FE67BE"/>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538" y="0"/>
            <a:ext cx="3796830" cy="72326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par>
                          <p:cTn id="17" fill="hold">
                            <p:stCondLst>
                              <p:cond delay="2000"/>
                            </p:stCondLst>
                            <p:childTnLst>
                              <p:par>
                                <p:cTn id="18" presetID="2" presetClass="entr" presetSubtype="9"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1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14"/>
                                        </p:tgtEl>
                                        <p:attrNameLst>
                                          <p:attrName>style.visibility</p:attrName>
                                        </p:attrNameLst>
                                      </p:cBhvr>
                                      <p:to>
                                        <p:strVal val="visible"/>
                                      </p:to>
                                    </p:set>
                                    <p:anim by="(-#ppt_w*2)" calcmode="lin" valueType="num">
                                      <p:cBhvr rctx="PPT">
                                        <p:cTn id="30" dur="375" autoRev="1" fill="hold">
                                          <p:stCondLst>
                                            <p:cond delay="0"/>
                                          </p:stCondLst>
                                        </p:cTn>
                                        <p:tgtEl>
                                          <p:spTgt spid="14"/>
                                        </p:tgtEl>
                                        <p:attrNameLst>
                                          <p:attrName>ppt_w</p:attrName>
                                        </p:attrNameLst>
                                      </p:cBhvr>
                                    </p:anim>
                                    <p:anim by="(#ppt_w*0.50)" calcmode="lin" valueType="num">
                                      <p:cBhvr>
                                        <p:cTn id="31" dur="375" decel="50000" autoRev="1" fill="hold">
                                          <p:stCondLst>
                                            <p:cond delay="0"/>
                                          </p:stCondLst>
                                        </p:cTn>
                                        <p:tgtEl>
                                          <p:spTgt spid="14"/>
                                        </p:tgtEl>
                                        <p:attrNameLst>
                                          <p:attrName>ppt_x</p:attrName>
                                        </p:attrNameLst>
                                      </p:cBhvr>
                                    </p:anim>
                                    <p:anim from="(-#ppt_h/2)" to="(#ppt_y)" calcmode="lin" valueType="num">
                                      <p:cBhvr>
                                        <p:cTn id="32" dur="750" fill="hold">
                                          <p:stCondLst>
                                            <p:cond delay="0"/>
                                          </p:stCondLst>
                                        </p:cTn>
                                        <p:tgtEl>
                                          <p:spTgt spid="14"/>
                                        </p:tgtEl>
                                        <p:attrNameLst>
                                          <p:attrName>ppt_y</p:attrName>
                                        </p:attrNameLst>
                                      </p:cBhvr>
                                    </p:anim>
                                    <p:animRot by="21600000">
                                      <p:cBhvr>
                                        <p:cTn id="33" dur="750" fill="hold">
                                          <p:stCondLst>
                                            <p:cond delay="0"/>
                                          </p:stCondLst>
                                        </p:cTn>
                                        <p:tgtEl>
                                          <p:spTgt spid="14"/>
                                        </p:tgtEl>
                                        <p:attrNameLst>
                                          <p:attrName>r</p:attrName>
                                        </p:attrNameLst>
                                      </p:cBhvr>
                                    </p:animRot>
                                  </p:childTnLst>
                                </p:cTn>
                              </p:par>
                            </p:childTnLst>
                          </p:cTn>
                        </p:par>
                        <p:par>
                          <p:cTn id="34" fill="hold">
                            <p:stCondLst>
                              <p:cond delay="3275"/>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14"/>
                                        </p:tgtEl>
                                      </p:cBhvr>
                                    </p:animEffect>
                                    <p:animScale>
                                      <p:cBhvr>
                                        <p:cTn id="37" dur="250" autoRev="1" fill="hold"/>
                                        <p:tgtEl>
                                          <p:spTgt spid="14"/>
                                        </p:tgtEl>
                                      </p:cBhvr>
                                      <p:by x="105000" y="105000"/>
                                    </p:animScale>
                                  </p:childTnLst>
                                </p:cTn>
                              </p:par>
                            </p:childTnLst>
                          </p:cTn>
                        </p:par>
                        <p:par>
                          <p:cTn id="38" fill="hold">
                            <p:stCondLst>
                              <p:cond delay="3775"/>
                            </p:stCondLst>
                            <p:childTnLst>
                              <p:par>
                                <p:cTn id="39" presetID="2" presetClass="entr" presetSubtype="2"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4275"/>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1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8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831" y="1384077"/>
            <a:ext cx="5131087" cy="4273908"/>
          </a:xfrm>
          <a:prstGeom prst="rect">
            <a:avLst/>
          </a:prstGeom>
        </p:spPr>
      </p:pic>
      <p:sp>
        <p:nvSpPr>
          <p:cNvPr id="6148" name="文本框 3080"/>
          <p:cNvSpPr txBox="1">
            <a:spLocks noChangeArrowheads="1"/>
          </p:cNvSpPr>
          <p:nvPr/>
        </p:nvSpPr>
        <p:spPr bwMode="auto">
          <a:xfrm>
            <a:off x="3608081" y="2846489"/>
            <a:ext cx="1761165" cy="139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8435" dirty="0">
                <a:solidFill>
                  <a:srgbClr val="00B050"/>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151" name="直接连接符 3084"/>
          <p:cNvSpPr>
            <a:spLocks noChangeShapeType="1"/>
          </p:cNvSpPr>
          <p:nvPr/>
        </p:nvSpPr>
        <p:spPr bwMode="auto">
          <a:xfrm>
            <a:off x="6314266" y="3156758"/>
            <a:ext cx="0" cy="810268"/>
          </a:xfrm>
          <a:prstGeom prst="line">
            <a:avLst/>
          </a:prstGeom>
          <a:noFill/>
          <a:ln w="6350">
            <a:solidFill>
              <a:srgbClr val="FFFFFF"/>
            </a:solidFill>
            <a:round/>
          </a:ln>
          <a:extLst>
            <a:ext uri="{909E8E84-426E-40DD-AFC4-6F175D3DCCD1}">
              <a14:hiddenFill xmlns:a14="http://schemas.microsoft.com/office/drawing/2010/main">
                <a:noFill/>
              </a14:hiddenFill>
            </a:ext>
          </a:extLst>
        </p:spPr>
        <p:txBody>
          <a:bodyPr/>
          <a:lstStyle/>
          <a:p>
            <a:endParaRPr lang="zh-CN" altLang="en-US" sz="26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6255927" y="3008903"/>
            <a:ext cx="2855374" cy="512128"/>
          </a:xfrm>
          <a:prstGeom prst="rect">
            <a:avLst/>
          </a:prstGeom>
        </p:spPr>
        <p:txBody>
          <a:bodyPr wrap="square" lIns="0" tIns="0" rIns="0" bIns="0">
            <a:spAutoFit/>
          </a:bodyPr>
          <a:lstStyle/>
          <a:p>
            <a:pPr>
              <a:lnSpc>
                <a:spcPct val="130000"/>
              </a:lnSpc>
            </a:pPr>
            <a:r>
              <a:rPr lang="zh-CN" altLang="en-US" sz="2800" dirty="0">
                <a:solidFill>
                  <a:srgbClr val="FE67BE"/>
                </a:solidFill>
                <a:latin typeface="方正稚艺简体" panose="03000509000000000000" pitchFamily="65" charset="-122"/>
                <a:ea typeface="方正稚艺简体" panose="03000509000000000000" pitchFamily="65" charset="-122"/>
                <a:sym typeface="Arial" panose="020B0604020202020204" pitchFamily="34" charset="0"/>
              </a:rPr>
              <a:t>请替换文字内容</a:t>
            </a:r>
          </a:p>
        </p:txBody>
      </p:sp>
      <p:sp>
        <p:nvSpPr>
          <p:cNvPr id="10" name="文本框 9"/>
          <p:cNvSpPr txBox="1"/>
          <p:nvPr/>
        </p:nvSpPr>
        <p:spPr>
          <a:xfrm>
            <a:off x="6255927" y="3560337"/>
            <a:ext cx="3979186" cy="461608"/>
          </a:xfrm>
          <a:prstGeom prst="rect">
            <a:avLst/>
          </a:prstGeom>
          <a:noFill/>
        </p:spPr>
        <p:txBody>
          <a:bodyPr wrap="square" lIns="0" tIns="0" rIns="0" bIns="0" rtlCol="0">
            <a:spAutoFit/>
          </a:bodyPr>
          <a:lstStyle/>
          <a:p>
            <a:pPr algn="just">
              <a:lnSpc>
                <a:spcPct val="15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15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4*#ppt_w"/>
                                          </p:val>
                                        </p:tav>
                                        <p:tav tm="100000">
                                          <p:val>
                                            <p:strVal val="#ppt_w"/>
                                          </p:val>
                                        </p:tav>
                                      </p:tavLst>
                                    </p:anim>
                                    <p:anim calcmode="lin" valueType="num">
                                      <p:cBhvr>
                                        <p:cTn id="18" dur="500" fill="hold"/>
                                        <p:tgtEl>
                                          <p:spTgt spid="9"/>
                                        </p:tgtEl>
                                        <p:attrNameLst>
                                          <p:attrName>ppt_h</p:attrName>
                                        </p:attrNameLst>
                                      </p:cBhvr>
                                      <p:tavLst>
                                        <p:tav tm="0">
                                          <p:val>
                                            <p:strVal val="4*#ppt_h"/>
                                          </p:val>
                                        </p:tav>
                                        <p:tav tm="100000">
                                          <p:val>
                                            <p:strVal val="#ppt_h"/>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b="-8000"/>
          </a:stretch>
        </a:blipFill>
        <a:effectLst/>
      </p:bgPr>
    </p:bg>
    <p:spTree>
      <p:nvGrpSpPr>
        <p:cNvPr id="1" name=""/>
        <p:cNvGrpSpPr/>
        <p:nvPr/>
      </p:nvGrpSpPr>
      <p:grpSpPr>
        <a:xfrm>
          <a:off x="0" y="0"/>
          <a:ext cx="0" cy="0"/>
          <a:chOff x="0" y="0"/>
          <a:chExt cx="0" cy="0"/>
        </a:xfrm>
      </p:grpSpPr>
      <p:sp>
        <p:nvSpPr>
          <p:cNvPr id="6" name="Freeform 6"/>
          <p:cNvSpPr/>
          <p:nvPr/>
        </p:nvSpPr>
        <p:spPr bwMode="auto">
          <a:xfrm>
            <a:off x="216106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391694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
          <p:cNvSpPr/>
          <p:nvPr/>
        </p:nvSpPr>
        <p:spPr bwMode="auto">
          <a:xfrm>
            <a:off x="1596919"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
          <p:cNvSpPr/>
          <p:nvPr/>
        </p:nvSpPr>
        <p:spPr bwMode="auto">
          <a:xfrm>
            <a:off x="2985576"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4847477" y="2410127"/>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
          <p:cNvSpPr/>
          <p:nvPr/>
        </p:nvSpPr>
        <p:spPr bwMode="auto">
          <a:xfrm>
            <a:off x="570922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6837046"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754909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9427238"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8410018"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36"/>
          <p:cNvGrpSpPr/>
          <p:nvPr/>
        </p:nvGrpSpPr>
        <p:grpSpPr>
          <a:xfrm>
            <a:off x="1868586" y="4690312"/>
            <a:ext cx="769442" cy="850779"/>
            <a:chOff x="922980" y="3281022"/>
            <a:chExt cx="630089" cy="696693"/>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20"/>
            <p:cNvGrpSpPr/>
            <p:nvPr/>
          </p:nvGrpSpPr>
          <p:grpSpPr>
            <a:xfrm>
              <a:off x="922980" y="3475474"/>
              <a:ext cx="630089" cy="502241"/>
              <a:chOff x="980587" y="3705902"/>
              <a:chExt cx="630089" cy="502241"/>
            </a:xfrm>
          </p:grpSpPr>
          <p:sp>
            <p:nvSpPr>
              <p:cNvPr id="59" name="TextBox 58"/>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770796" y="4690307"/>
            <a:ext cx="769442" cy="1247802"/>
            <a:chOff x="1580321" y="3281022"/>
            <a:chExt cx="630089" cy="1021813"/>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07"/>
            <p:cNvGrpSpPr/>
            <p:nvPr/>
          </p:nvGrpSpPr>
          <p:grpSpPr>
            <a:xfrm>
              <a:off x="1580321" y="3475474"/>
              <a:ext cx="630089" cy="827361"/>
              <a:chOff x="1629117" y="3705902"/>
              <a:chExt cx="630089" cy="827361"/>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136"/>
          <p:cNvGrpSpPr/>
          <p:nvPr/>
        </p:nvGrpSpPr>
        <p:grpSpPr>
          <a:xfrm>
            <a:off x="3673005" y="4690312"/>
            <a:ext cx="769442" cy="850779"/>
            <a:chOff x="922980" y="3281022"/>
            <a:chExt cx="630089" cy="696693"/>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20"/>
            <p:cNvGrpSpPr/>
            <p:nvPr/>
          </p:nvGrpSpPr>
          <p:grpSpPr>
            <a:xfrm>
              <a:off x="922980" y="3475474"/>
              <a:ext cx="630089" cy="502241"/>
              <a:chOff x="980587" y="3705902"/>
              <a:chExt cx="630089" cy="502241"/>
            </a:xfrm>
          </p:grpSpPr>
          <p:sp>
            <p:nvSpPr>
              <p:cNvPr id="104" name="TextBox 10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575214" y="4690307"/>
            <a:ext cx="769442" cy="1247802"/>
            <a:chOff x="1580321" y="3281022"/>
            <a:chExt cx="630089" cy="1021813"/>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107"/>
            <p:cNvGrpSpPr/>
            <p:nvPr/>
          </p:nvGrpSpPr>
          <p:grpSpPr>
            <a:xfrm>
              <a:off x="1580321" y="3475474"/>
              <a:ext cx="630089" cy="827361"/>
              <a:chOff x="1629117" y="3705902"/>
              <a:chExt cx="630089" cy="827361"/>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36"/>
          <p:cNvGrpSpPr/>
          <p:nvPr/>
        </p:nvGrpSpPr>
        <p:grpSpPr>
          <a:xfrm>
            <a:off x="5477423" y="4690312"/>
            <a:ext cx="769442" cy="850779"/>
            <a:chOff x="922980" y="3281022"/>
            <a:chExt cx="630089" cy="696693"/>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20"/>
            <p:cNvGrpSpPr/>
            <p:nvPr/>
          </p:nvGrpSpPr>
          <p:grpSpPr>
            <a:xfrm>
              <a:off x="922980" y="3475474"/>
              <a:ext cx="630089" cy="502241"/>
              <a:chOff x="980587" y="3705902"/>
              <a:chExt cx="630089" cy="502241"/>
            </a:xfrm>
          </p:grpSpPr>
          <p:sp>
            <p:nvSpPr>
              <p:cNvPr id="114" name="TextBox 11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6379632" y="4690307"/>
            <a:ext cx="769442" cy="1247802"/>
            <a:chOff x="1580321" y="3281022"/>
            <a:chExt cx="630089" cy="1021813"/>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07"/>
            <p:cNvGrpSpPr/>
            <p:nvPr/>
          </p:nvGrpSpPr>
          <p:grpSpPr>
            <a:xfrm>
              <a:off x="1580321" y="3475474"/>
              <a:ext cx="630089" cy="827361"/>
              <a:chOff x="1629117" y="3705902"/>
              <a:chExt cx="630089" cy="827361"/>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136"/>
          <p:cNvGrpSpPr/>
          <p:nvPr/>
        </p:nvGrpSpPr>
        <p:grpSpPr>
          <a:xfrm>
            <a:off x="7281842" y="4690312"/>
            <a:ext cx="769442" cy="850779"/>
            <a:chOff x="922980" y="3281022"/>
            <a:chExt cx="630089" cy="696693"/>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20"/>
            <p:cNvGrpSpPr/>
            <p:nvPr/>
          </p:nvGrpSpPr>
          <p:grpSpPr>
            <a:xfrm>
              <a:off x="922980" y="3475474"/>
              <a:ext cx="630089" cy="502241"/>
              <a:chOff x="980587" y="3705902"/>
              <a:chExt cx="630089" cy="502241"/>
            </a:xfrm>
          </p:grpSpPr>
          <p:sp>
            <p:nvSpPr>
              <p:cNvPr id="124" name="TextBox 12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8184050" y="4690307"/>
            <a:ext cx="769442" cy="1247802"/>
            <a:chOff x="1580321" y="3281022"/>
            <a:chExt cx="630089" cy="1021813"/>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127"/>
            <p:cNvGrpSpPr/>
            <p:nvPr/>
          </p:nvGrpSpPr>
          <p:grpSpPr>
            <a:xfrm>
              <a:off x="1580321" y="3475474"/>
              <a:ext cx="630089" cy="827361"/>
              <a:chOff x="1629117" y="3705902"/>
              <a:chExt cx="630089" cy="827361"/>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Group 136"/>
          <p:cNvGrpSpPr/>
          <p:nvPr/>
        </p:nvGrpSpPr>
        <p:grpSpPr>
          <a:xfrm>
            <a:off x="9086260" y="4690312"/>
            <a:ext cx="769442" cy="850779"/>
            <a:chOff x="922980" y="3281022"/>
            <a:chExt cx="630089" cy="696693"/>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120"/>
            <p:cNvGrpSpPr/>
            <p:nvPr/>
          </p:nvGrpSpPr>
          <p:grpSpPr>
            <a:xfrm>
              <a:off x="922980" y="3475474"/>
              <a:ext cx="630089" cy="502241"/>
              <a:chOff x="980587" y="3705902"/>
              <a:chExt cx="630089" cy="502241"/>
            </a:xfrm>
          </p:grpSpPr>
          <p:sp>
            <p:nvSpPr>
              <p:cNvPr id="134" name="TextBox 13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988465" y="4690307"/>
            <a:ext cx="769442" cy="1247802"/>
            <a:chOff x="1580321" y="3281022"/>
            <a:chExt cx="630089" cy="1021813"/>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7"/>
            <p:cNvGrpSpPr/>
            <p:nvPr/>
          </p:nvGrpSpPr>
          <p:grpSpPr>
            <a:xfrm>
              <a:off x="1580321" y="3475474"/>
              <a:ext cx="630089" cy="827361"/>
              <a:chOff x="1629117" y="3705902"/>
              <a:chExt cx="630089" cy="827361"/>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114360" y="3126909"/>
            <a:ext cx="439544" cy="566711"/>
            <a:chOff x="787010" y="2176759"/>
            <a:chExt cx="359937"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7010"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7" name="Group 6"/>
          <p:cNvGrpSpPr/>
          <p:nvPr/>
        </p:nvGrpSpPr>
        <p:grpSpPr>
          <a:xfrm>
            <a:off x="2139404" y="2385319"/>
            <a:ext cx="439544" cy="566711"/>
            <a:chOff x="787010" y="2176759"/>
            <a:chExt cx="359936"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10" name="Group 9"/>
          <p:cNvGrpSpPr/>
          <p:nvPr/>
        </p:nvGrpSpPr>
        <p:grpSpPr>
          <a:xfrm>
            <a:off x="3175059" y="2778720"/>
            <a:ext cx="439544" cy="566711"/>
            <a:chOff x="787010" y="2176759"/>
            <a:chExt cx="359936"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13" name="Group 12"/>
          <p:cNvGrpSpPr/>
          <p:nvPr/>
        </p:nvGrpSpPr>
        <p:grpSpPr>
          <a:xfrm>
            <a:off x="1279489" y="2945465"/>
            <a:ext cx="439544" cy="566711"/>
            <a:chOff x="787010" y="2176759"/>
            <a:chExt cx="359936"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16" name="Group 15"/>
          <p:cNvGrpSpPr/>
          <p:nvPr/>
        </p:nvGrpSpPr>
        <p:grpSpPr>
          <a:xfrm>
            <a:off x="8946115" y="2745617"/>
            <a:ext cx="439544" cy="566711"/>
            <a:chOff x="787010" y="2176759"/>
            <a:chExt cx="359936"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19" name="Group 18"/>
          <p:cNvGrpSpPr/>
          <p:nvPr/>
        </p:nvGrpSpPr>
        <p:grpSpPr>
          <a:xfrm>
            <a:off x="7472849" y="3121640"/>
            <a:ext cx="439544" cy="566711"/>
            <a:chOff x="787010" y="2176759"/>
            <a:chExt cx="359936"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22" name="Group 21"/>
          <p:cNvGrpSpPr/>
          <p:nvPr/>
        </p:nvGrpSpPr>
        <p:grpSpPr>
          <a:xfrm>
            <a:off x="8241886" y="2940629"/>
            <a:ext cx="439544" cy="566711"/>
            <a:chOff x="787010" y="2176759"/>
            <a:chExt cx="359936"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25" name="Group 24"/>
          <p:cNvGrpSpPr/>
          <p:nvPr/>
        </p:nvGrpSpPr>
        <p:grpSpPr>
          <a:xfrm>
            <a:off x="6683740" y="2192472"/>
            <a:ext cx="439544" cy="566711"/>
            <a:chOff x="787011" y="2176759"/>
            <a:chExt cx="359937"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87011"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28" name="Group 27"/>
          <p:cNvGrpSpPr/>
          <p:nvPr/>
        </p:nvGrpSpPr>
        <p:grpSpPr>
          <a:xfrm>
            <a:off x="5038510" y="2929466"/>
            <a:ext cx="439544" cy="566711"/>
            <a:chOff x="787010" y="2176759"/>
            <a:chExt cx="359936"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31" name="Group 30"/>
          <p:cNvGrpSpPr/>
          <p:nvPr/>
        </p:nvGrpSpPr>
        <p:grpSpPr>
          <a:xfrm>
            <a:off x="5898423" y="3352590"/>
            <a:ext cx="439544" cy="566711"/>
            <a:chOff x="787010" y="2176759"/>
            <a:chExt cx="359936"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sp>
        <p:nvSpPr>
          <p:cNvPr id="34" name="Content Placeholder 2"/>
          <p:cNvSpPr txBox="1"/>
          <p:nvPr/>
        </p:nvSpPr>
        <p:spPr>
          <a:xfrm>
            <a:off x="613643" y="5440728"/>
            <a:ext cx="9368352" cy="44319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613644" y="5153027"/>
            <a:ext cx="1310451" cy="258532"/>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789511" y="3577150"/>
            <a:ext cx="1419492" cy="1285724"/>
            <a:chOff x="755576" y="2395604"/>
            <a:chExt cx="1162406" cy="1052867"/>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1"/>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1649425" y="3042518"/>
            <a:ext cx="1419492" cy="1807659"/>
            <a:chOff x="1459750" y="1957798"/>
            <a:chExt cx="1162406" cy="1480273"/>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2742034" y="3410259"/>
            <a:ext cx="1305584" cy="1439918"/>
            <a:chOff x="2354476" y="2258939"/>
            <a:chExt cx="1069128" cy="1179134"/>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3725406" y="3775355"/>
            <a:ext cx="1217447" cy="1074825"/>
            <a:chOff x="3159748" y="2557908"/>
            <a:chExt cx="996954" cy="880163"/>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4548531" y="3577150"/>
            <a:ext cx="1419492" cy="1273029"/>
            <a:chOff x="3833796" y="2395604"/>
            <a:chExt cx="1162406" cy="1042471"/>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5408447" y="3999372"/>
            <a:ext cx="1419492" cy="850807"/>
            <a:chOff x="4537970" y="2741353"/>
            <a:chExt cx="1162406" cy="696717"/>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7"/>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6153472" y="2826760"/>
            <a:ext cx="1510426" cy="2023422"/>
            <a:chOff x="5148063" y="1781113"/>
            <a:chExt cx="1236871" cy="1656959"/>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6949028" y="3775353"/>
            <a:ext cx="1408461" cy="1074825"/>
            <a:chOff x="5799535" y="2557908"/>
            <a:chExt cx="1153373" cy="880163"/>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7640551" y="3577150"/>
            <a:ext cx="1642205" cy="1273029"/>
            <a:chOff x="6365816" y="2395604"/>
            <a:chExt cx="1344784" cy="1042471"/>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8461655" y="3419246"/>
            <a:ext cx="1408461" cy="1430930"/>
            <a:chOff x="7038208" y="2266298"/>
            <a:chExt cx="1153373" cy="1171773"/>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580" y="3822056"/>
            <a:ext cx="3908683" cy="39086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par>
                          <p:cTn id="92" fill="hold">
                            <p:stCondLst>
                              <p:cond delay="11000"/>
                            </p:stCondLst>
                            <p:childTnLst>
                              <p:par>
                                <p:cTn id="93" presetID="42" presetClass="entr" presetSubtype="0" fill="hold" nodeType="after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fade">
                                      <p:cBhvr>
                                        <p:cTn id="95" dur="1000"/>
                                        <p:tgtEl>
                                          <p:spTgt spid="2"/>
                                        </p:tgtEl>
                                      </p:cBhvr>
                                    </p:animEffect>
                                    <p:anim calcmode="lin" valueType="num">
                                      <p:cBhvr>
                                        <p:cTn id="96" dur="1000" fill="hold"/>
                                        <p:tgtEl>
                                          <p:spTgt spid="2"/>
                                        </p:tgtEl>
                                        <p:attrNameLst>
                                          <p:attrName>ppt_x</p:attrName>
                                        </p:attrNameLst>
                                      </p:cBhvr>
                                      <p:tavLst>
                                        <p:tav tm="0">
                                          <p:val>
                                            <p:strVal val="#ppt_x"/>
                                          </p:val>
                                        </p:tav>
                                        <p:tav tm="100000">
                                          <p:val>
                                            <p:strVal val="#ppt_x"/>
                                          </p:val>
                                        </p:tav>
                                      </p:tavLst>
                                    </p:anim>
                                    <p:anim calcmode="lin" valueType="num">
                                      <p:cBhvr>
                                        <p:cTn id="9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8000"/>
          </a:stretch>
        </a:blipFill>
        <a:effectLst/>
      </p:bgPr>
    </p:bg>
    <p:spTree>
      <p:nvGrpSpPr>
        <p:cNvPr id="1" name=""/>
        <p:cNvGrpSpPr/>
        <p:nvPr/>
      </p:nvGrpSpPr>
      <p:grpSpPr>
        <a:xfrm>
          <a:off x="0" y="0"/>
          <a:ext cx="0" cy="0"/>
          <a:chOff x="0" y="0"/>
          <a:chExt cx="0" cy="0"/>
        </a:xfrm>
      </p:grpSpPr>
      <p:sp>
        <p:nvSpPr>
          <p:cNvPr id="5" name="Freeform 10"/>
          <p:cNvSpPr/>
          <p:nvPr/>
        </p:nvSpPr>
        <p:spPr bwMode="auto">
          <a:xfrm>
            <a:off x="5885903" y="3481731"/>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p:nvPr/>
        </p:nvSpPr>
        <p:spPr bwMode="auto">
          <a:xfrm>
            <a:off x="8373280" y="3605095"/>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8"/>
          <p:cNvSpPr/>
          <p:nvPr/>
        </p:nvSpPr>
        <p:spPr bwMode="auto">
          <a:xfrm>
            <a:off x="7254775" y="3486416"/>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3653208" y="3955887"/>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0"/>
          <p:cNvSpPr>
            <a:spLocks noEditPoints="1"/>
          </p:cNvSpPr>
          <p:nvPr/>
        </p:nvSpPr>
        <p:spPr bwMode="auto">
          <a:xfrm>
            <a:off x="1613141" y="4807906"/>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1697353" y="5132965"/>
            <a:ext cx="829163" cy="332399"/>
          </a:xfrm>
          <a:prstGeom prst="rect">
            <a:avLst/>
          </a:prstGeom>
          <a:noFill/>
        </p:spPr>
        <p:txBody>
          <a:bodyPr wrap="square" lIns="0" tIns="0" rIns="0" bIns="0" rtlCol="0">
            <a:spAutoFit/>
          </a:bodyPr>
          <a:lstStyle/>
          <a:p>
            <a:pPr algn="ct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p>
        </p:txBody>
      </p:sp>
      <p:sp>
        <p:nvSpPr>
          <p:cNvPr id="14" name="Rectangle 13"/>
          <p:cNvSpPr/>
          <p:nvPr/>
        </p:nvSpPr>
        <p:spPr>
          <a:xfrm>
            <a:off x="4167234" y="3551965"/>
            <a:ext cx="184731" cy="240066"/>
          </a:xfrm>
          <a:prstGeom prst="rect">
            <a:avLst/>
          </a:prstGeom>
        </p:spPr>
        <p:txBody>
          <a:bodyPr wrap="none">
            <a:spAutoFit/>
          </a:bodyPr>
          <a:lstStyle/>
          <a:p>
            <a:pPr algn="just">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25924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p:nvPr/>
        </p:nvSpPr>
        <p:spPr bwMode="auto">
          <a:xfrm>
            <a:off x="4767341" y="3955830"/>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9482248" y="2326294"/>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ight Arrow 17"/>
          <p:cNvSpPr/>
          <p:nvPr/>
        </p:nvSpPr>
        <p:spPr>
          <a:xfrm>
            <a:off x="99661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p:nvPr/>
        </p:nvSpPr>
        <p:spPr>
          <a:xfrm>
            <a:off x="5116159" y="5536769"/>
            <a:ext cx="6180627" cy="135037"/>
          </a:xfrm>
          <a:prstGeom prst="rect">
            <a:avLst/>
          </a:prstGeom>
        </p:spPr>
        <p:txBody>
          <a:bodyPr vert="horz"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
          <p:cNvGrpSpPr/>
          <p:nvPr/>
        </p:nvGrpSpPr>
        <p:grpSpPr>
          <a:xfrm>
            <a:off x="3903948" y="2926155"/>
            <a:ext cx="2029866" cy="778731"/>
            <a:chOff x="3379735" y="2343927"/>
            <a:chExt cx="2109071" cy="850259"/>
          </a:xfrm>
        </p:grpSpPr>
        <p:sp>
          <p:nvSpPr>
            <p:cNvPr id="40" name="Content Placeholder 2"/>
            <p:cNvSpPr txBox="1"/>
            <p:nvPr/>
          </p:nvSpPr>
          <p:spPr>
            <a:xfrm>
              <a:off x="3379735" y="2343927"/>
              <a:ext cx="1736273"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8" name="Group 47"/>
          <p:cNvGrpSpPr/>
          <p:nvPr/>
        </p:nvGrpSpPr>
        <p:grpSpPr>
          <a:xfrm>
            <a:off x="6606150" y="4482231"/>
            <a:ext cx="2029866" cy="764728"/>
            <a:chOff x="3379735" y="2359216"/>
            <a:chExt cx="2109071" cy="834970"/>
          </a:xfrm>
        </p:grpSpPr>
        <p:sp>
          <p:nvSpPr>
            <p:cNvPr id="49" name="Content Placeholder 2"/>
            <p:cNvSpPr txBox="1"/>
            <p:nvPr/>
          </p:nvSpPr>
          <p:spPr>
            <a:xfrm>
              <a:off x="3379735" y="2359216"/>
              <a:ext cx="1816029"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51" name="Group 50"/>
          <p:cNvGrpSpPr/>
          <p:nvPr/>
        </p:nvGrpSpPr>
        <p:grpSpPr>
          <a:xfrm>
            <a:off x="7473774" y="2387287"/>
            <a:ext cx="2029866" cy="772186"/>
            <a:chOff x="3379735" y="2351075"/>
            <a:chExt cx="2109071" cy="843113"/>
          </a:xfrm>
        </p:grpSpPr>
        <p:sp>
          <p:nvSpPr>
            <p:cNvPr id="52" name="Content Placeholder 2"/>
            <p:cNvSpPr txBox="1"/>
            <p:nvPr/>
          </p:nvSpPr>
          <p:spPr>
            <a:xfrm>
              <a:off x="3379736" y="2351075"/>
              <a:ext cx="1870455"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itle 13"/>
            <p:cNvSpPr txBox="1"/>
            <p:nvPr/>
          </p:nvSpPr>
          <p:spPr>
            <a:xfrm>
              <a:off x="3379735" y="2710281"/>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5" name="Group 2"/>
          <p:cNvGrpSpPr/>
          <p:nvPr/>
        </p:nvGrpSpPr>
        <p:grpSpPr>
          <a:xfrm>
            <a:off x="1685522" y="3881414"/>
            <a:ext cx="2029866" cy="756218"/>
            <a:chOff x="3379735" y="2368508"/>
            <a:chExt cx="2109071" cy="825678"/>
          </a:xfrm>
        </p:grpSpPr>
        <p:sp>
          <p:nvSpPr>
            <p:cNvPr id="37" name="Content Placeholder 2"/>
            <p:cNvSpPr txBox="1"/>
            <p:nvPr/>
          </p:nvSpPr>
          <p:spPr>
            <a:xfrm>
              <a:off x="3382717" y="2368508"/>
              <a:ext cx="1665800"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0-#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0-#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p:bldP spid="15" grpId="0" animBg="1"/>
      <p:bldP spid="16" grpId="0" animBg="1"/>
      <p:bldP spid="17" grpId="0" animBg="1"/>
      <p:bldP spid="18"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293611" y="2562285"/>
            <a:ext cx="4537939" cy="2923503"/>
            <a:chOff x="6598556" y="1837747"/>
            <a:chExt cx="4954757" cy="3192032"/>
          </a:xfrm>
        </p:grpSpPr>
        <p:sp>
          <p:nvSpPr>
            <p:cNvPr id="21" name="Rounded Rectangle 20"/>
            <p:cNvSpPr/>
            <p:nvPr/>
          </p:nvSpPr>
          <p:spPr>
            <a:xfrm>
              <a:off x="6598556"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ounded Rectangle 21"/>
            <p:cNvSpPr/>
            <p:nvPr/>
          </p:nvSpPr>
          <p:spPr>
            <a:xfrm>
              <a:off x="7476919"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ounded Rectangle 22"/>
            <p:cNvSpPr/>
            <p:nvPr/>
          </p:nvSpPr>
          <p:spPr>
            <a:xfrm>
              <a:off x="8440056"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ounded Rectangle 23"/>
            <p:cNvSpPr/>
            <p:nvPr/>
          </p:nvSpPr>
          <p:spPr>
            <a:xfrm>
              <a:off x="9318419"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ounded Rectangle 24"/>
            <p:cNvSpPr/>
            <p:nvPr/>
          </p:nvSpPr>
          <p:spPr>
            <a:xfrm>
              <a:off x="10281454"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ed Rectangle 25"/>
            <p:cNvSpPr/>
            <p:nvPr/>
          </p:nvSpPr>
          <p:spPr>
            <a:xfrm>
              <a:off x="11159817"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 name="Rounded Rectangle 2"/>
          <p:cNvSpPr/>
          <p:nvPr/>
        </p:nvSpPr>
        <p:spPr>
          <a:xfrm>
            <a:off x="7293608" y="4276661"/>
            <a:ext cx="360580" cy="1215504"/>
          </a:xfrm>
          <a:prstGeom prst="roundRect">
            <a:avLst>
              <a:gd name="adj" fmla="val 50000"/>
            </a:avLst>
          </a:prstGeom>
          <a:gradFill flip="none" rotWithShape="1">
            <a:gsLst>
              <a:gs pos="0">
                <a:schemeClr val="accent1"/>
              </a:gs>
              <a:gs pos="100000">
                <a:schemeClr val="accent1">
                  <a:lumMod val="75000"/>
                  <a:alpha val="7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TextBox 3"/>
          <p:cNvSpPr txBox="1"/>
          <p:nvPr/>
        </p:nvSpPr>
        <p:spPr>
          <a:xfrm>
            <a:off x="7005497"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a:off x="8096189" y="3843965"/>
            <a:ext cx="360580" cy="1648200"/>
          </a:xfrm>
          <a:prstGeom prst="roundRect">
            <a:avLst>
              <a:gd name="adj" fmla="val 50000"/>
            </a:avLst>
          </a:prstGeom>
          <a:gradFill>
            <a:gsLst>
              <a:gs pos="0">
                <a:schemeClr val="accent2"/>
              </a:gs>
              <a:gs pos="100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08078"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ounded Rectangle 6"/>
          <p:cNvSpPr/>
          <p:nvPr/>
        </p:nvSpPr>
        <p:spPr>
          <a:xfrm>
            <a:off x="8980005" y="4723315"/>
            <a:ext cx="360580" cy="768850"/>
          </a:xfrm>
          <a:prstGeom prst="roundRect">
            <a:avLst>
              <a:gd name="adj" fmla="val 50000"/>
            </a:avLst>
          </a:prstGeom>
          <a:gradFill>
            <a:gsLst>
              <a:gs pos="0">
                <a:schemeClr val="accent3"/>
              </a:gs>
              <a:gs pos="100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7"/>
          <p:cNvSpPr txBox="1"/>
          <p:nvPr/>
        </p:nvSpPr>
        <p:spPr>
          <a:xfrm>
            <a:off x="8691894"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ounded Rectangle 8"/>
          <p:cNvSpPr/>
          <p:nvPr/>
        </p:nvSpPr>
        <p:spPr>
          <a:xfrm>
            <a:off x="9782586" y="4409261"/>
            <a:ext cx="360580" cy="1082903"/>
          </a:xfrm>
          <a:prstGeom prst="roundRect">
            <a:avLst>
              <a:gd name="adj" fmla="val 50000"/>
            </a:avLst>
          </a:prstGeom>
          <a:gradFill>
            <a:gsLst>
              <a:gs pos="0">
                <a:schemeClr val="accent4"/>
              </a:gs>
              <a:gs pos="100000">
                <a:schemeClr val="accent4">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9494476"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ounded Rectangle 10"/>
          <p:cNvSpPr/>
          <p:nvPr/>
        </p:nvSpPr>
        <p:spPr>
          <a:xfrm>
            <a:off x="10666402" y="3292626"/>
            <a:ext cx="360580" cy="2199538"/>
          </a:xfrm>
          <a:prstGeom prst="roundRect">
            <a:avLst>
              <a:gd name="adj" fmla="val 50000"/>
            </a:avLst>
          </a:prstGeom>
          <a:gradFill>
            <a:gsLst>
              <a:gs pos="0">
                <a:schemeClr val="accent5"/>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10378292"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12"/>
          <p:cNvSpPr/>
          <p:nvPr/>
        </p:nvSpPr>
        <p:spPr>
          <a:xfrm>
            <a:off x="11468984" y="3892818"/>
            <a:ext cx="360580" cy="1599347"/>
          </a:xfrm>
          <a:prstGeom prst="roundRect">
            <a:avLst>
              <a:gd name="adj" fmla="val 50000"/>
            </a:avLst>
          </a:prstGeom>
          <a:gradFill>
            <a:gsLst>
              <a:gs pos="0">
                <a:schemeClr val="accent6"/>
              </a:gs>
              <a:gs pos="100000">
                <a:schemeClr val="accent6">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11180873"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703424" y="3409697"/>
            <a:ext cx="2725951" cy="1625060"/>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a:p>
            <a:pPr algn="just">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45" name="TextBox 44"/>
          <p:cNvSpPr txBox="1"/>
          <p:nvPr/>
        </p:nvSpPr>
        <p:spPr>
          <a:xfrm>
            <a:off x="3703423" y="3063857"/>
            <a:ext cx="1880044" cy="258532"/>
          </a:xfrm>
          <a:prstGeom prst="rect">
            <a:avLst/>
          </a:prstGeom>
          <a:noFill/>
        </p:spPr>
        <p:txBody>
          <a:bodyPr wrap="square" lIns="0" tIns="0" rIns="0" bIns="0" rtlCol="0">
            <a:spAutoFit/>
          </a:body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7" name="Straight Connector 46"/>
          <p:cNvCxnSpPr/>
          <p:nvPr/>
        </p:nvCxnSpPr>
        <p:spPr>
          <a:xfrm>
            <a:off x="6830667" y="2678313"/>
            <a:ext cx="5493" cy="300391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7" y="3440654"/>
            <a:ext cx="3822953" cy="38229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par>
                          <p:cTn id="53" fill="hold">
                            <p:stCondLst>
                              <p:cond delay="2000"/>
                            </p:stCondLst>
                            <p:childTnLst>
                              <p:par>
                                <p:cTn id="54" presetID="16" presetClass="entr" presetSubtype="42"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barn(outHorizontal)">
                                      <p:cBhvr>
                                        <p:cTn id="56" dur="500"/>
                                        <p:tgtEl>
                                          <p:spTgt spid="47"/>
                                        </p:tgtEl>
                                      </p:cBhvr>
                                    </p:animEffect>
                                  </p:childTnLst>
                                </p:cTn>
                              </p:par>
                            </p:childTnLst>
                          </p:cTn>
                        </p:par>
                        <p:par>
                          <p:cTn id="57" fill="hold">
                            <p:stCondLst>
                              <p:cond delay="2500"/>
                            </p:stCondLst>
                            <p:childTnLst>
                              <p:par>
                                <p:cTn id="58" presetID="42"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9" grpId="0" animBg="1"/>
      <p:bldP spid="10" grpId="0"/>
      <p:bldP spid="11" grpId="0" animBg="1"/>
      <p:bldP spid="12" grpId="0"/>
      <p:bldP spid="13" grpId="0" animBg="1"/>
      <p:bldP spid="14" grpId="0"/>
      <p:bldP spid="43"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8000"/>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831" y="1142617"/>
            <a:ext cx="5131087" cy="4273908"/>
          </a:xfrm>
          <a:prstGeom prst="rect">
            <a:avLst/>
          </a:prstGeom>
        </p:spPr>
      </p:pic>
      <p:sp>
        <p:nvSpPr>
          <p:cNvPr id="6148" name="文本框 3080"/>
          <p:cNvSpPr txBox="1">
            <a:spLocks noChangeArrowheads="1"/>
          </p:cNvSpPr>
          <p:nvPr/>
        </p:nvSpPr>
        <p:spPr bwMode="auto">
          <a:xfrm>
            <a:off x="3608081" y="2658940"/>
            <a:ext cx="1761165" cy="139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8435" dirty="0">
                <a:solidFill>
                  <a:srgbClr val="00B050"/>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151" name="直接连接符 3084"/>
          <p:cNvSpPr>
            <a:spLocks noChangeShapeType="1"/>
          </p:cNvSpPr>
          <p:nvPr/>
        </p:nvSpPr>
        <p:spPr bwMode="auto">
          <a:xfrm>
            <a:off x="6314266" y="2969209"/>
            <a:ext cx="0" cy="810268"/>
          </a:xfrm>
          <a:prstGeom prst="line">
            <a:avLst/>
          </a:prstGeom>
          <a:noFill/>
          <a:ln w="6350">
            <a:solidFill>
              <a:srgbClr val="FFFFFF"/>
            </a:solidFill>
            <a:round/>
          </a:ln>
          <a:extLst>
            <a:ext uri="{909E8E84-426E-40DD-AFC4-6F175D3DCCD1}">
              <a14:hiddenFill xmlns:a14="http://schemas.microsoft.com/office/drawing/2010/main">
                <a:noFill/>
              </a14:hiddenFill>
            </a:ext>
          </a:extLst>
        </p:spPr>
        <p:txBody>
          <a:bodyPr/>
          <a:lstStyle/>
          <a:p>
            <a:endParaRPr lang="zh-CN" altLang="en-US" sz="26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6255927" y="2821354"/>
            <a:ext cx="2855374" cy="512128"/>
          </a:xfrm>
          <a:prstGeom prst="rect">
            <a:avLst/>
          </a:prstGeom>
        </p:spPr>
        <p:txBody>
          <a:bodyPr wrap="square" lIns="0" tIns="0" rIns="0" bIns="0">
            <a:spAutoFit/>
          </a:bodyPr>
          <a:lstStyle/>
          <a:p>
            <a:pPr>
              <a:lnSpc>
                <a:spcPct val="130000"/>
              </a:lnSpc>
            </a:pPr>
            <a:r>
              <a:rPr lang="zh-CN" altLang="en-US" sz="2800" dirty="0">
                <a:solidFill>
                  <a:srgbClr val="FE67BE"/>
                </a:solidFill>
                <a:latin typeface="方正稚艺简体" panose="03000509000000000000" pitchFamily="65" charset="-122"/>
                <a:ea typeface="方正稚艺简体" panose="03000509000000000000" pitchFamily="65" charset="-122"/>
                <a:sym typeface="Arial" panose="020B0604020202020204" pitchFamily="34" charset="0"/>
              </a:rPr>
              <a:t>请替换文字内容</a:t>
            </a:r>
          </a:p>
        </p:txBody>
      </p:sp>
      <p:sp>
        <p:nvSpPr>
          <p:cNvPr id="10" name="文本框 9"/>
          <p:cNvSpPr txBox="1"/>
          <p:nvPr/>
        </p:nvSpPr>
        <p:spPr>
          <a:xfrm>
            <a:off x="6255927" y="3372788"/>
            <a:ext cx="3979186" cy="461608"/>
          </a:xfrm>
          <a:prstGeom prst="rect">
            <a:avLst/>
          </a:prstGeom>
          <a:noFill/>
        </p:spPr>
        <p:txBody>
          <a:bodyPr wrap="square" lIns="0" tIns="0" rIns="0" bIns="0" rtlCol="0">
            <a:spAutoFit/>
          </a:bodyPr>
          <a:lstStyle/>
          <a:p>
            <a:pPr algn="just">
              <a:lnSpc>
                <a:spcPct val="15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15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4*#ppt_w"/>
                                          </p:val>
                                        </p:tav>
                                        <p:tav tm="100000">
                                          <p:val>
                                            <p:strVal val="#ppt_w"/>
                                          </p:val>
                                        </p:tav>
                                      </p:tavLst>
                                    </p:anim>
                                    <p:anim calcmode="lin" valueType="num">
                                      <p:cBhvr>
                                        <p:cTn id="18" dur="500" fill="hold"/>
                                        <p:tgtEl>
                                          <p:spTgt spid="9"/>
                                        </p:tgtEl>
                                        <p:attrNameLst>
                                          <p:attrName>ppt_h</p:attrName>
                                        </p:attrNameLst>
                                      </p:cBhvr>
                                      <p:tavLst>
                                        <p:tav tm="0">
                                          <p:val>
                                            <p:strVal val="4*#ppt_h"/>
                                          </p:val>
                                        </p:tav>
                                        <p:tav tm="100000">
                                          <p:val>
                                            <p:strVal val="#ppt_h"/>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7221463" y="3832349"/>
            <a:ext cx="4232338" cy="2370606"/>
            <a:chOff x="4455215" y="3178519"/>
            <a:chExt cx="3248025" cy="1819275"/>
          </a:xfrm>
        </p:grpSpPr>
        <p:sp>
          <p:nvSpPr>
            <p:cNvPr id="4" name="Oval 3"/>
            <p:cNvSpPr/>
            <p:nvPr/>
          </p:nvSpPr>
          <p:spPr>
            <a:xfrm>
              <a:off x="4455215" y="3349969"/>
              <a:ext cx="3248025" cy="1647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4"/>
            <p:cNvSpPr/>
            <p:nvPr/>
          </p:nvSpPr>
          <p:spPr>
            <a:xfrm>
              <a:off x="4474266" y="3178519"/>
              <a:ext cx="3190968" cy="1655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7751910" y="3392034"/>
            <a:ext cx="3171444" cy="1851539"/>
            <a:chOff x="4872410" y="2840610"/>
            <a:chExt cx="2433863" cy="1420928"/>
          </a:xfrm>
        </p:grpSpPr>
        <p:sp>
          <p:nvSpPr>
            <p:cNvPr id="7" name="Oval 6"/>
            <p:cNvSpPr/>
            <p:nvPr/>
          </p:nvSpPr>
          <p:spPr>
            <a:xfrm>
              <a:off x="4872410" y="3026763"/>
              <a:ext cx="2433863" cy="12347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p:nvPr/>
          </p:nvSpPr>
          <p:spPr>
            <a:xfrm>
              <a:off x="4885109" y="2840610"/>
              <a:ext cx="2386425" cy="12405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187059" y="2929889"/>
            <a:ext cx="2301148" cy="1396883"/>
            <a:chOff x="5206749" y="2418487"/>
            <a:chExt cx="1765970" cy="1072010"/>
          </a:xfrm>
        </p:grpSpPr>
        <p:sp>
          <p:nvSpPr>
            <p:cNvPr id="10"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8645767" y="2554929"/>
            <a:ext cx="1383725" cy="866294"/>
            <a:chOff x="5567255" y="2130730"/>
            <a:chExt cx="1061912" cy="664820"/>
          </a:xfrm>
        </p:grpSpPr>
        <p:sp>
          <p:nvSpPr>
            <p:cNvPr id="13" name="Oval 12"/>
            <p:cNvSpPr/>
            <p:nvPr/>
          </p:nvSpPr>
          <p:spPr>
            <a:xfrm>
              <a:off x="5567256" y="2250649"/>
              <a:ext cx="1061911" cy="5449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567255" y="2130730"/>
              <a:ext cx="1055562" cy="5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flipH="1">
            <a:off x="1444486" y="2358243"/>
            <a:ext cx="7301117" cy="497134"/>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585991" y="2663744"/>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1585991" y="2376806"/>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1957122" y="3621973"/>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957122" y="3390983"/>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flipH="1">
            <a:off x="1872580" y="3346662"/>
            <a:ext cx="6381388" cy="293260"/>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320013" y="4536278"/>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2320013" y="4249342"/>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2834746" y="5494507"/>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2834746" y="5263517"/>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28"/>
          <p:cNvCxnSpPr/>
          <p:nvPr/>
        </p:nvCxnSpPr>
        <p:spPr>
          <a:xfrm flipH="1">
            <a:off x="2252812" y="4238370"/>
            <a:ext cx="600115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746806" y="4627634"/>
            <a:ext cx="4955583" cy="606313"/>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par>
                                <p:cTn id="32" presetID="22" presetClass="entr" presetSubtype="2"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right)">
                                      <p:cBhvr>
                                        <p:cTn id="34" dur="500"/>
                                        <p:tgtEl>
                                          <p:spTgt spid="29"/>
                                        </p:tgtEl>
                                      </p:cBhvr>
                                    </p:animEffect>
                                  </p:childTnLst>
                                </p:cTn>
                              </p:par>
                              <p:par>
                                <p:cTn id="35" presetID="2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p:stCondLst>
                              <p:cond delay="17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P spid="26"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40.pptx"/>
</p:tagLst>
</file>

<file path=ppt/theme/theme1.xml><?xml version="1.0" encoding="utf-8"?>
<a:theme xmlns:a="http://schemas.openxmlformats.org/drawingml/2006/main" name="1_自定义设计方案">
  <a:themeElements>
    <a:clrScheme name="自定义 222">
      <a:dk1>
        <a:sysClr val="windowText" lastClr="000000"/>
      </a:dk1>
      <a:lt1>
        <a:sysClr val="window" lastClr="FFFFFF"/>
      </a:lt1>
      <a:dk2>
        <a:srgbClr val="44546A"/>
      </a:dk2>
      <a:lt2>
        <a:srgbClr val="E7E6E6"/>
      </a:lt2>
      <a:accent1>
        <a:srgbClr val="F9AB37"/>
      </a:accent1>
      <a:accent2>
        <a:srgbClr val="4DF4A3"/>
      </a:accent2>
      <a:accent3>
        <a:srgbClr val="D84035"/>
      </a:accent3>
      <a:accent4>
        <a:srgbClr val="F9AB37"/>
      </a:accent4>
      <a:accent5>
        <a:srgbClr val="4DF4A3"/>
      </a:accent5>
      <a:accent6>
        <a:srgbClr val="D84035"/>
      </a:accent6>
      <a:hlink>
        <a:srgbClr val="4DF4A3"/>
      </a:hlink>
      <a:folHlink>
        <a:srgbClr val="7ABED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2103</Words>
  <Application>Microsoft Office PowerPoint</Application>
  <PresentationFormat>自定义</PresentationFormat>
  <Paragraphs>224</Paragraphs>
  <Slides>22</Slides>
  <Notes>8</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方正稚艺简体</vt:lpstr>
      <vt:lpstr>宋体</vt:lpstr>
      <vt:lpstr>微软雅黑</vt:lpstr>
      <vt:lpstr>Agency FB</vt:lpstr>
      <vt:lpstr>Arial</vt:lpstr>
      <vt:lpstr>Calibri</vt:lpstr>
      <vt:lpstr>Calibri Light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subject>tukuppt</dc:subject>
  <dc:creator/>
  <cp:lastModifiedBy/>
  <cp:revision>1</cp:revision>
  <dcterms:created xsi:type="dcterms:W3CDTF">2021-03-29T04:31:52Z</dcterms:created>
  <dcterms:modified xsi:type="dcterms:W3CDTF">2021-04-02T01:07:34Z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DB5359A7CDC74C10A06726C40BB9FBE3</vt:lpwstr>
  </property>
  <property fmtid="{D5CDD505-2E9C-101B-9397-08002B2CF9AE}" pid="3" name="KSOProductBuildVer">
    <vt:lpwstr>2052-11.1.0.10356</vt:lpwstr>
  </property>
</Properties>
</file>