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74" r:id="rId6"/>
    <p:sldId id="263" r:id="rId7"/>
    <p:sldId id="264" r:id="rId8"/>
    <p:sldId id="259" r:id="rId9"/>
    <p:sldId id="275" r:id="rId10"/>
    <p:sldId id="265" r:id="rId11"/>
    <p:sldId id="266" r:id="rId12"/>
    <p:sldId id="267" r:id="rId13"/>
    <p:sldId id="260" r:id="rId14"/>
    <p:sldId id="276" r:id="rId15"/>
    <p:sldId id="269" r:id="rId16"/>
    <p:sldId id="270" r:id="rId17"/>
    <p:sldId id="261" r:id="rId18"/>
    <p:sldId id="271" r:id="rId19"/>
    <p:sldId id="273" r:id="rId20"/>
    <p:sldId id="277" r:id="rId21"/>
    <p:sldId id="27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E80"/>
    <a:srgbClr val="BF6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003" y="-8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6133F-12F0-4BD0-975C-6D778B56904A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6940-FACE-4476-A9A9-347453D12E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6940-FACE-4476-A9A9-347453D12E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A5E0-5304-4C36-9407-B334BD03AB7D}" type="datetimeFigureOut">
              <a:rPr lang="zh-CN" altLang="en-US" smtClean="0"/>
              <a:t>2021/4/2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324-D2FD-4949-9B4E-23376C98F6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7863" y="3173136"/>
            <a:ext cx="6589450" cy="815975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可爱猫咪儿童课件模板</a:t>
            </a:r>
            <a:endParaRPr lang="zh-CN" altLang="en-US" sz="4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254287" y="4634809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教师：喜爱</a:t>
            </a:r>
            <a:r>
              <a:rPr lang="en-US" altLang="zh-CN" sz="2000" b="1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PPT</a:t>
            </a:r>
            <a:endParaRPr lang="zh-CN" altLang="en-US" sz="20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2069" y="4030207"/>
            <a:ext cx="4681038" cy="501942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商务总结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各类汇报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毕业答辩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通用模板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7287445" y="1726586"/>
            <a:ext cx="3094511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8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202X</a:t>
            </a:r>
            <a:endParaRPr lang="zh-CN" altLang="en-US" sz="8800" dirty="0">
              <a:solidFill>
                <a:srgbClr val="DA9E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8309" y="2422601"/>
            <a:ext cx="8520010" cy="1174372"/>
            <a:chOff x="2212420" y="3193600"/>
            <a:chExt cx="8520010" cy="1174372"/>
          </a:xfrm>
        </p:grpSpPr>
        <p:grpSp>
          <p:nvGrpSpPr>
            <p:cNvPr id="6" name="Group 4"/>
            <p:cNvGrpSpPr/>
            <p:nvPr/>
          </p:nvGrpSpPr>
          <p:grpSpPr>
            <a:xfrm>
              <a:off x="2212420" y="3402561"/>
              <a:ext cx="1501663" cy="702856"/>
              <a:chOff x="1372486" y="3793072"/>
              <a:chExt cx="6146978" cy="2804667"/>
            </a:xfrm>
          </p:grpSpPr>
          <p:sp>
            <p:nvSpPr>
              <p:cNvPr id="9" name="Freeform 1"/>
              <p:cNvSpPr>
                <a:spLocks noChangeArrowheads="1"/>
              </p:cNvSpPr>
              <p:nvPr/>
            </p:nvSpPr>
            <p:spPr bwMode="auto">
              <a:xfrm rot="10800000">
                <a:off x="1372486" y="3793072"/>
                <a:ext cx="6146978" cy="2804667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 bwMode="auto">
              <a:xfrm>
                <a:off x="3531959" y="4060393"/>
                <a:ext cx="1906518" cy="1888205"/>
                <a:chOff x="1569458" y="688424"/>
                <a:chExt cx="334962" cy="331788"/>
              </a:xfrm>
              <a:solidFill>
                <a:schemeClr val="bg1"/>
              </a:solidFill>
            </p:grpSpPr>
            <p:sp>
              <p:nvSpPr>
                <p:cNvPr id="11" name="Freeform 11"/>
                <p:cNvSpPr>
                  <a:spLocks noChangeArrowheads="1"/>
                </p:cNvSpPr>
                <p:nvPr/>
              </p:nvSpPr>
              <p:spPr bwMode="auto">
                <a:xfrm>
                  <a:off x="1587500" y="901699"/>
                  <a:ext cx="42863" cy="77788"/>
                </a:xfrm>
                <a:custGeom>
                  <a:avLst/>
                  <a:gdLst>
                    <a:gd name="T0" fmla="*/ 0 w 118"/>
                    <a:gd name="T1" fmla="*/ 183 h 218"/>
                    <a:gd name="T2" fmla="*/ 25 w 118"/>
                    <a:gd name="T3" fmla="*/ 217 h 218"/>
                    <a:gd name="T4" fmla="*/ 84 w 118"/>
                    <a:gd name="T5" fmla="*/ 217 h 218"/>
                    <a:gd name="T6" fmla="*/ 117 w 118"/>
                    <a:gd name="T7" fmla="*/ 183 h 218"/>
                    <a:gd name="T8" fmla="*/ 117 w 118"/>
                    <a:gd name="T9" fmla="*/ 0 h 218"/>
                    <a:gd name="T10" fmla="*/ 17 w 118"/>
                    <a:gd name="T11" fmla="*/ 91 h 218"/>
                    <a:gd name="T12" fmla="*/ 0 w 118"/>
                    <a:gd name="T13" fmla="*/ 75 h 218"/>
                    <a:gd name="T14" fmla="*/ 0 w 118"/>
                    <a:gd name="T15" fmla="*/ 183 h 218"/>
                    <a:gd name="T16" fmla="*/ 0 w 118"/>
                    <a:gd name="T17" fmla="*/ 183 h 218"/>
                    <a:gd name="T18" fmla="*/ 0 w 118"/>
                    <a:gd name="T19" fmla="*/ 183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218">
                      <a:moveTo>
                        <a:pt x="0" y="183"/>
                      </a:moveTo>
                      <a:cubicBezTo>
                        <a:pt x="0" y="200"/>
                        <a:pt x="8" y="217"/>
                        <a:pt x="25" y="217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100" y="217"/>
                        <a:pt x="117" y="200"/>
                        <a:pt x="117" y="18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0" y="75"/>
                        <a:pt x="0" y="75"/>
                        <a:pt x="0" y="75"/>
                      </a:cubicBezTo>
                      <a:lnTo>
                        <a:pt x="0" y="183"/>
                      </a:lnTo>
                      <a:close/>
                      <a:moveTo>
                        <a:pt x="0" y="183"/>
                      </a:move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Freeform 12"/>
                <p:cNvSpPr>
                  <a:spLocks noChangeArrowheads="1"/>
                </p:cNvSpPr>
                <p:nvPr/>
              </p:nvSpPr>
              <p:spPr bwMode="auto">
                <a:xfrm>
                  <a:off x="1657350" y="858837"/>
                  <a:ext cx="42863" cy="120650"/>
                </a:xfrm>
                <a:custGeom>
                  <a:avLst/>
                  <a:gdLst>
                    <a:gd name="T0" fmla="*/ 0 w 118"/>
                    <a:gd name="T1" fmla="*/ 301 h 336"/>
                    <a:gd name="T2" fmla="*/ 34 w 118"/>
                    <a:gd name="T3" fmla="*/ 335 h 336"/>
                    <a:gd name="T4" fmla="*/ 84 w 118"/>
                    <a:gd name="T5" fmla="*/ 335 h 336"/>
                    <a:gd name="T6" fmla="*/ 117 w 118"/>
                    <a:gd name="T7" fmla="*/ 301 h 336"/>
                    <a:gd name="T8" fmla="*/ 117 w 118"/>
                    <a:gd name="T9" fmla="*/ 76 h 336"/>
                    <a:gd name="T10" fmla="*/ 42 w 118"/>
                    <a:gd name="T11" fmla="*/ 0 h 336"/>
                    <a:gd name="T12" fmla="*/ 0 w 118"/>
                    <a:gd name="T13" fmla="*/ 42 h 336"/>
                    <a:gd name="T14" fmla="*/ 0 w 118"/>
                    <a:gd name="T15" fmla="*/ 301 h 336"/>
                    <a:gd name="T16" fmla="*/ 0 w 118"/>
                    <a:gd name="T17" fmla="*/ 301 h 336"/>
                    <a:gd name="T18" fmla="*/ 0 w 118"/>
                    <a:gd name="T19" fmla="*/ 301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8" h="336">
                      <a:moveTo>
                        <a:pt x="0" y="301"/>
                      </a:moveTo>
                      <a:cubicBezTo>
                        <a:pt x="0" y="318"/>
                        <a:pt x="17" y="335"/>
                        <a:pt x="34" y="335"/>
                      </a:cubicBezTo>
                      <a:cubicBezTo>
                        <a:pt x="84" y="335"/>
                        <a:pt x="84" y="335"/>
                        <a:pt x="84" y="335"/>
                      </a:cubicBezTo>
                      <a:cubicBezTo>
                        <a:pt x="101" y="335"/>
                        <a:pt x="117" y="318"/>
                        <a:pt x="117" y="301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lnTo>
                        <a:pt x="0" y="301"/>
                      </a:lnTo>
                      <a:close/>
                      <a:moveTo>
                        <a:pt x="0" y="301"/>
                      </a:moveTo>
                      <a:lnTo>
                        <a:pt x="0" y="3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Freeform 13"/>
                <p:cNvSpPr>
                  <a:spLocks noChangeArrowheads="1"/>
                </p:cNvSpPr>
                <p:nvPr/>
              </p:nvSpPr>
              <p:spPr bwMode="auto">
                <a:xfrm>
                  <a:off x="1727200" y="858837"/>
                  <a:ext cx="42863" cy="120650"/>
                </a:xfrm>
                <a:custGeom>
                  <a:avLst/>
                  <a:gdLst>
                    <a:gd name="T0" fmla="*/ 92 w 118"/>
                    <a:gd name="T1" fmla="*/ 335 h 336"/>
                    <a:gd name="T2" fmla="*/ 117 w 118"/>
                    <a:gd name="T3" fmla="*/ 301 h 336"/>
                    <a:gd name="T4" fmla="*/ 117 w 118"/>
                    <a:gd name="T5" fmla="*/ 0 h 336"/>
                    <a:gd name="T6" fmla="*/ 0 w 118"/>
                    <a:gd name="T7" fmla="*/ 118 h 336"/>
                    <a:gd name="T8" fmla="*/ 0 w 118"/>
                    <a:gd name="T9" fmla="*/ 301 h 336"/>
                    <a:gd name="T10" fmla="*/ 33 w 118"/>
                    <a:gd name="T11" fmla="*/ 335 h 336"/>
                    <a:gd name="T12" fmla="*/ 92 w 118"/>
                    <a:gd name="T13" fmla="*/ 335 h 336"/>
                    <a:gd name="T14" fmla="*/ 92 w 118"/>
                    <a:gd name="T15" fmla="*/ 335 h 336"/>
                    <a:gd name="T16" fmla="*/ 92 w 118"/>
                    <a:gd name="T17" fmla="*/ 335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336">
                      <a:moveTo>
                        <a:pt x="92" y="335"/>
                      </a:moveTo>
                      <a:cubicBezTo>
                        <a:pt x="108" y="335"/>
                        <a:pt x="117" y="318"/>
                        <a:pt x="117" y="30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18"/>
                        <a:pt x="16" y="335"/>
                        <a:pt x="33" y="335"/>
                      </a:cubicBezTo>
                      <a:lnTo>
                        <a:pt x="92" y="335"/>
                      </a:lnTo>
                      <a:close/>
                      <a:moveTo>
                        <a:pt x="92" y="335"/>
                      </a:moveTo>
                      <a:lnTo>
                        <a:pt x="92" y="3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Freeform 14"/>
                <p:cNvSpPr>
                  <a:spLocks noChangeArrowheads="1"/>
                </p:cNvSpPr>
                <p:nvPr/>
              </p:nvSpPr>
              <p:spPr bwMode="auto">
                <a:xfrm>
                  <a:off x="1795463" y="817562"/>
                  <a:ext cx="46037" cy="163512"/>
                </a:xfrm>
                <a:custGeom>
                  <a:avLst/>
                  <a:gdLst>
                    <a:gd name="T0" fmla="*/ 0 w 126"/>
                    <a:gd name="T1" fmla="*/ 41 h 452"/>
                    <a:gd name="T2" fmla="*/ 0 w 126"/>
                    <a:gd name="T3" fmla="*/ 417 h 452"/>
                    <a:gd name="T4" fmla="*/ 33 w 126"/>
                    <a:gd name="T5" fmla="*/ 451 h 452"/>
                    <a:gd name="T6" fmla="*/ 92 w 126"/>
                    <a:gd name="T7" fmla="*/ 451 h 452"/>
                    <a:gd name="T8" fmla="*/ 125 w 126"/>
                    <a:gd name="T9" fmla="*/ 417 h 452"/>
                    <a:gd name="T10" fmla="*/ 125 w 126"/>
                    <a:gd name="T11" fmla="*/ 66 h 452"/>
                    <a:gd name="T12" fmla="*/ 50 w 126"/>
                    <a:gd name="T13" fmla="*/ 0 h 452"/>
                    <a:gd name="T14" fmla="*/ 0 w 126"/>
                    <a:gd name="T15" fmla="*/ 41 h 452"/>
                    <a:gd name="T16" fmla="*/ 0 w 126"/>
                    <a:gd name="T17" fmla="*/ 41 h 452"/>
                    <a:gd name="T18" fmla="*/ 0 w 126"/>
                    <a:gd name="T19" fmla="*/ 41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52">
                      <a:moveTo>
                        <a:pt x="0" y="41"/>
                      </a:move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34"/>
                        <a:pt x="17" y="451"/>
                        <a:pt x="33" y="451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109" y="451"/>
                        <a:pt x="125" y="434"/>
                        <a:pt x="125" y="417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50" y="0"/>
                        <a:pt x="50" y="0"/>
                        <a:pt x="50" y="0"/>
                      </a:cubicBezTo>
                      <a:lnTo>
                        <a:pt x="0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5" name="Freeform 15"/>
                <p:cNvSpPr>
                  <a:spLocks noChangeArrowheads="1"/>
                </p:cNvSpPr>
                <p:nvPr/>
              </p:nvSpPr>
              <p:spPr bwMode="auto">
                <a:xfrm>
                  <a:off x="1576388" y="744537"/>
                  <a:ext cx="261937" cy="163512"/>
                </a:xfrm>
                <a:custGeom>
                  <a:avLst/>
                  <a:gdLst>
                    <a:gd name="T0" fmla="*/ 234 w 728"/>
                    <a:gd name="T1" fmla="*/ 284 h 452"/>
                    <a:gd name="T2" fmla="*/ 292 w 728"/>
                    <a:gd name="T3" fmla="*/ 284 h 452"/>
                    <a:gd name="T4" fmla="*/ 359 w 728"/>
                    <a:gd name="T5" fmla="*/ 351 h 452"/>
                    <a:gd name="T6" fmla="*/ 401 w 728"/>
                    <a:gd name="T7" fmla="*/ 368 h 452"/>
                    <a:gd name="T8" fmla="*/ 434 w 728"/>
                    <a:gd name="T9" fmla="*/ 351 h 452"/>
                    <a:gd name="T10" fmla="*/ 660 w 728"/>
                    <a:gd name="T11" fmla="*/ 134 h 452"/>
                    <a:gd name="T12" fmla="*/ 694 w 728"/>
                    <a:gd name="T13" fmla="*/ 167 h 452"/>
                    <a:gd name="T14" fmla="*/ 710 w 728"/>
                    <a:gd name="T15" fmla="*/ 175 h 452"/>
                    <a:gd name="T16" fmla="*/ 727 w 728"/>
                    <a:gd name="T17" fmla="*/ 159 h 452"/>
                    <a:gd name="T18" fmla="*/ 727 w 728"/>
                    <a:gd name="T19" fmla="*/ 33 h 452"/>
                    <a:gd name="T20" fmla="*/ 719 w 728"/>
                    <a:gd name="T21" fmla="*/ 8 h 452"/>
                    <a:gd name="T22" fmla="*/ 694 w 728"/>
                    <a:gd name="T23" fmla="*/ 0 h 452"/>
                    <a:gd name="T24" fmla="*/ 568 w 728"/>
                    <a:gd name="T25" fmla="*/ 0 h 452"/>
                    <a:gd name="T26" fmla="*/ 551 w 728"/>
                    <a:gd name="T27" fmla="*/ 8 h 452"/>
                    <a:gd name="T28" fmla="*/ 551 w 728"/>
                    <a:gd name="T29" fmla="*/ 33 h 452"/>
                    <a:gd name="T30" fmla="*/ 585 w 728"/>
                    <a:gd name="T31" fmla="*/ 58 h 452"/>
                    <a:gd name="T32" fmla="*/ 426 w 728"/>
                    <a:gd name="T33" fmla="*/ 217 h 452"/>
                    <a:gd name="T34" fmla="*/ 401 w 728"/>
                    <a:gd name="T35" fmla="*/ 225 h 452"/>
                    <a:gd name="T36" fmla="*/ 368 w 728"/>
                    <a:gd name="T37" fmla="*/ 217 h 452"/>
                    <a:gd name="T38" fmla="*/ 292 w 728"/>
                    <a:gd name="T39" fmla="*/ 142 h 452"/>
                    <a:gd name="T40" fmla="*/ 234 w 728"/>
                    <a:gd name="T41" fmla="*/ 142 h 452"/>
                    <a:gd name="T42" fmla="*/ 8 w 728"/>
                    <a:gd name="T43" fmla="*/ 359 h 452"/>
                    <a:gd name="T44" fmla="*/ 0 w 728"/>
                    <a:gd name="T45" fmla="*/ 393 h 452"/>
                    <a:gd name="T46" fmla="*/ 8 w 728"/>
                    <a:gd name="T47" fmla="*/ 426 h 452"/>
                    <a:gd name="T48" fmla="*/ 25 w 728"/>
                    <a:gd name="T49" fmla="*/ 435 h 452"/>
                    <a:gd name="T50" fmla="*/ 83 w 728"/>
                    <a:gd name="T51" fmla="*/ 435 h 452"/>
                    <a:gd name="T52" fmla="*/ 234 w 728"/>
                    <a:gd name="T53" fmla="*/ 284 h 452"/>
                    <a:gd name="T54" fmla="*/ 234 w 728"/>
                    <a:gd name="T55" fmla="*/ 284 h 452"/>
                    <a:gd name="T56" fmla="*/ 234 w 728"/>
                    <a:gd name="T57" fmla="*/ 28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28" h="452">
                      <a:moveTo>
                        <a:pt x="234" y="284"/>
                      </a:moveTo>
                      <a:cubicBezTo>
                        <a:pt x="250" y="267"/>
                        <a:pt x="276" y="267"/>
                        <a:pt x="292" y="284"/>
                      </a:cubicBezTo>
                      <a:cubicBezTo>
                        <a:pt x="359" y="351"/>
                        <a:pt x="359" y="351"/>
                        <a:pt x="359" y="351"/>
                      </a:cubicBezTo>
                      <a:cubicBezTo>
                        <a:pt x="376" y="368"/>
                        <a:pt x="384" y="368"/>
                        <a:pt x="401" y="368"/>
                      </a:cubicBezTo>
                      <a:cubicBezTo>
                        <a:pt x="418" y="368"/>
                        <a:pt x="426" y="368"/>
                        <a:pt x="434" y="351"/>
                      </a:cubicBezTo>
                      <a:cubicBezTo>
                        <a:pt x="660" y="134"/>
                        <a:pt x="660" y="134"/>
                        <a:pt x="660" y="134"/>
                      </a:cubicBezTo>
                      <a:cubicBezTo>
                        <a:pt x="694" y="167"/>
                        <a:pt x="694" y="167"/>
                        <a:pt x="694" y="167"/>
                      </a:cubicBezTo>
                      <a:cubicBezTo>
                        <a:pt x="702" y="175"/>
                        <a:pt x="710" y="175"/>
                        <a:pt x="710" y="175"/>
                      </a:cubicBezTo>
                      <a:cubicBezTo>
                        <a:pt x="719" y="175"/>
                        <a:pt x="727" y="167"/>
                        <a:pt x="727" y="159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25"/>
                        <a:pt x="727" y="16"/>
                        <a:pt x="719" y="8"/>
                      </a:cubicBezTo>
                      <a:cubicBezTo>
                        <a:pt x="710" y="0"/>
                        <a:pt x="702" y="0"/>
                        <a:pt x="694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60" y="0"/>
                        <a:pt x="551" y="0"/>
                        <a:pt x="551" y="8"/>
                      </a:cubicBezTo>
                      <a:cubicBezTo>
                        <a:pt x="543" y="16"/>
                        <a:pt x="551" y="25"/>
                        <a:pt x="551" y="33"/>
                      </a:cubicBezTo>
                      <a:cubicBezTo>
                        <a:pt x="585" y="58"/>
                        <a:pt x="585" y="58"/>
                        <a:pt x="585" y="58"/>
                      </a:cubicBezTo>
                      <a:cubicBezTo>
                        <a:pt x="426" y="217"/>
                        <a:pt x="426" y="217"/>
                        <a:pt x="426" y="217"/>
                      </a:cubicBezTo>
                      <a:cubicBezTo>
                        <a:pt x="426" y="225"/>
                        <a:pt x="409" y="225"/>
                        <a:pt x="401" y="225"/>
                      </a:cubicBezTo>
                      <a:cubicBezTo>
                        <a:pt x="393" y="225"/>
                        <a:pt x="376" y="225"/>
                        <a:pt x="368" y="217"/>
                      </a:cubicBezTo>
                      <a:cubicBezTo>
                        <a:pt x="292" y="142"/>
                        <a:pt x="292" y="142"/>
                        <a:pt x="292" y="142"/>
                      </a:cubicBezTo>
                      <a:cubicBezTo>
                        <a:pt x="276" y="125"/>
                        <a:pt x="250" y="125"/>
                        <a:pt x="234" y="142"/>
                      </a:cubicBezTo>
                      <a:cubicBezTo>
                        <a:pt x="8" y="359"/>
                        <a:pt x="8" y="359"/>
                        <a:pt x="8" y="359"/>
                      </a:cubicBezTo>
                      <a:cubicBezTo>
                        <a:pt x="0" y="368"/>
                        <a:pt x="0" y="384"/>
                        <a:pt x="0" y="393"/>
                      </a:cubicBezTo>
                      <a:cubicBezTo>
                        <a:pt x="0" y="410"/>
                        <a:pt x="0" y="418"/>
                        <a:pt x="8" y="426"/>
                      </a:cubicBezTo>
                      <a:cubicBezTo>
                        <a:pt x="25" y="435"/>
                        <a:pt x="25" y="435"/>
                        <a:pt x="25" y="435"/>
                      </a:cubicBezTo>
                      <a:cubicBezTo>
                        <a:pt x="41" y="451"/>
                        <a:pt x="67" y="451"/>
                        <a:pt x="83" y="435"/>
                      </a:cubicBezTo>
                      <a:lnTo>
                        <a:pt x="234" y="284"/>
                      </a:lnTo>
                      <a:close/>
                      <a:moveTo>
                        <a:pt x="234" y="284"/>
                      </a:moveTo>
                      <a:lnTo>
                        <a:pt x="234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6" name="Freeform 16"/>
                <p:cNvSpPr>
                  <a:spLocks noChangeArrowheads="1"/>
                </p:cNvSpPr>
                <p:nvPr/>
              </p:nvSpPr>
              <p:spPr bwMode="auto">
                <a:xfrm>
                  <a:off x="1569458" y="688424"/>
                  <a:ext cx="334962" cy="331788"/>
                </a:xfrm>
                <a:custGeom>
                  <a:avLst/>
                  <a:gdLst>
                    <a:gd name="T0" fmla="*/ 887 w 929"/>
                    <a:gd name="T1" fmla="*/ 0 h 921"/>
                    <a:gd name="T2" fmla="*/ 836 w 929"/>
                    <a:gd name="T3" fmla="*/ 50 h 921"/>
                    <a:gd name="T4" fmla="*/ 836 w 929"/>
                    <a:gd name="T5" fmla="*/ 837 h 921"/>
                    <a:gd name="T6" fmla="*/ 51 w 929"/>
                    <a:gd name="T7" fmla="*/ 837 h 921"/>
                    <a:gd name="T8" fmla="*/ 0 w 929"/>
                    <a:gd name="T9" fmla="*/ 878 h 921"/>
                    <a:gd name="T10" fmla="*/ 51 w 929"/>
                    <a:gd name="T11" fmla="*/ 920 h 921"/>
                    <a:gd name="T12" fmla="*/ 887 w 929"/>
                    <a:gd name="T13" fmla="*/ 920 h 921"/>
                    <a:gd name="T14" fmla="*/ 928 w 929"/>
                    <a:gd name="T15" fmla="*/ 878 h 921"/>
                    <a:gd name="T16" fmla="*/ 928 w 929"/>
                    <a:gd name="T17" fmla="*/ 50 h 921"/>
                    <a:gd name="T18" fmla="*/ 887 w 929"/>
                    <a:gd name="T19" fmla="*/ 0 h 921"/>
                    <a:gd name="T20" fmla="*/ 887 w 929"/>
                    <a:gd name="T21" fmla="*/ 0 h 921"/>
                    <a:gd name="T22" fmla="*/ 887 w 929"/>
                    <a:gd name="T23" fmla="*/ 0 h 9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9" h="921">
                      <a:moveTo>
                        <a:pt x="887" y="0"/>
                      </a:moveTo>
                      <a:cubicBezTo>
                        <a:pt x="862" y="0"/>
                        <a:pt x="836" y="26"/>
                        <a:pt x="836" y="50"/>
                      </a:cubicBezTo>
                      <a:cubicBezTo>
                        <a:pt x="836" y="837"/>
                        <a:pt x="836" y="837"/>
                        <a:pt x="836" y="837"/>
                      </a:cubicBezTo>
                      <a:cubicBezTo>
                        <a:pt x="51" y="837"/>
                        <a:pt x="51" y="837"/>
                        <a:pt x="51" y="837"/>
                      </a:cubicBezTo>
                      <a:cubicBezTo>
                        <a:pt x="26" y="837"/>
                        <a:pt x="0" y="853"/>
                        <a:pt x="0" y="878"/>
                      </a:cubicBezTo>
                      <a:cubicBezTo>
                        <a:pt x="0" y="903"/>
                        <a:pt x="26" y="920"/>
                        <a:pt x="51" y="920"/>
                      </a:cubicBezTo>
                      <a:cubicBezTo>
                        <a:pt x="887" y="920"/>
                        <a:pt x="887" y="920"/>
                        <a:pt x="887" y="920"/>
                      </a:cubicBezTo>
                      <a:cubicBezTo>
                        <a:pt x="912" y="920"/>
                        <a:pt x="928" y="903"/>
                        <a:pt x="928" y="878"/>
                      </a:cubicBezTo>
                      <a:cubicBezTo>
                        <a:pt x="928" y="50"/>
                        <a:pt x="928" y="50"/>
                        <a:pt x="928" y="50"/>
                      </a:cubicBezTo>
                      <a:cubicBezTo>
                        <a:pt x="928" y="26"/>
                        <a:pt x="903" y="0"/>
                        <a:pt x="887" y="0"/>
                      </a:cubicBezTo>
                      <a:close/>
                      <a:moveTo>
                        <a:pt x="887" y="0"/>
                      </a:moveTo>
                      <a:lnTo>
                        <a:pt x="8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beve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3822031" y="3193600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22031" y="3721641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58309" y="3751434"/>
            <a:ext cx="8520010" cy="1174372"/>
            <a:chOff x="2212420" y="4359147"/>
            <a:chExt cx="8520010" cy="1174372"/>
          </a:xfrm>
        </p:grpSpPr>
        <p:grpSp>
          <p:nvGrpSpPr>
            <p:cNvPr id="18" name="组合 17"/>
            <p:cNvGrpSpPr/>
            <p:nvPr/>
          </p:nvGrpSpPr>
          <p:grpSpPr>
            <a:xfrm>
              <a:off x="2212420" y="4540690"/>
              <a:ext cx="1501663" cy="703527"/>
              <a:chOff x="465719" y="3291830"/>
              <a:chExt cx="1658494" cy="740511"/>
            </a:xfrm>
          </p:grpSpPr>
          <p:sp>
            <p:nvSpPr>
              <p:cNvPr id="21" name="Freeform 1"/>
              <p:cNvSpPr>
                <a:spLocks noChangeArrowheads="1"/>
              </p:cNvSpPr>
              <p:nvPr/>
            </p:nvSpPr>
            <p:spPr bwMode="auto">
              <a:xfrm rot="10800000">
                <a:off x="465719" y="3291830"/>
                <a:ext cx="1658494" cy="740511"/>
              </a:xfrm>
              <a:custGeom>
                <a:avLst/>
                <a:gdLst>
                  <a:gd name="T0" fmla="*/ 5874 w 7875"/>
                  <a:gd name="T1" fmla="*/ 1811 h 3594"/>
                  <a:gd name="T2" fmla="*/ 7874 w 7875"/>
                  <a:gd name="T3" fmla="*/ 0 h 3594"/>
                  <a:gd name="T4" fmla="*/ 1969 w 7875"/>
                  <a:gd name="T5" fmla="*/ 0 h 3594"/>
                  <a:gd name="T6" fmla="*/ 0 w 7875"/>
                  <a:gd name="T7" fmla="*/ 1811 h 3594"/>
                  <a:gd name="T8" fmla="*/ 1969 w 7875"/>
                  <a:gd name="T9" fmla="*/ 3593 h 3594"/>
                  <a:gd name="T10" fmla="*/ 7874 w 7875"/>
                  <a:gd name="T11" fmla="*/ 3593 h 3594"/>
                  <a:gd name="T12" fmla="*/ 5874 w 7875"/>
                  <a:gd name="T13" fmla="*/ 1811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5" h="3594">
                    <a:moveTo>
                      <a:pt x="5874" y="1811"/>
                    </a:moveTo>
                    <a:lnTo>
                      <a:pt x="7874" y="0"/>
                    </a:lnTo>
                    <a:lnTo>
                      <a:pt x="1969" y="0"/>
                    </a:lnTo>
                    <a:lnTo>
                      <a:pt x="0" y="1811"/>
                    </a:lnTo>
                    <a:lnTo>
                      <a:pt x="1969" y="3593"/>
                    </a:lnTo>
                    <a:lnTo>
                      <a:pt x="7874" y="3593"/>
                    </a:lnTo>
                    <a:lnTo>
                      <a:pt x="5874" y="1811"/>
                    </a:ln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71134" y="3488771"/>
                <a:ext cx="346674" cy="3466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>
              <a:off x="3822031" y="4359147"/>
              <a:ext cx="2044149" cy="46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3822031" y="4887188"/>
              <a:ext cx="69103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5975" y="1744338"/>
            <a:ext cx="2564308" cy="4024743"/>
            <a:chOff x="775975" y="1744338"/>
            <a:chExt cx="2564308" cy="4024743"/>
          </a:xfrm>
        </p:grpSpPr>
        <p:grpSp>
          <p:nvGrpSpPr>
            <p:cNvPr id="32" name="组合 31"/>
            <p:cNvGrpSpPr/>
            <p:nvPr/>
          </p:nvGrpSpPr>
          <p:grpSpPr>
            <a:xfrm>
              <a:off x="775975" y="1744338"/>
              <a:ext cx="2564308" cy="4024743"/>
              <a:chOff x="796995" y="2070155"/>
              <a:chExt cx="2564308" cy="402474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96995" y="2070155"/>
                <a:ext cx="2564308" cy="4024743"/>
                <a:chOff x="778084" y="1038958"/>
                <a:chExt cx="1850186" cy="2900945"/>
              </a:xfrm>
            </p:grpSpPr>
            <p:sp>
              <p:nvSpPr>
                <p:cNvPr id="39" name="圆角矩形 32"/>
                <p:cNvSpPr/>
                <p:nvPr/>
              </p:nvSpPr>
              <p:spPr>
                <a:xfrm>
                  <a:off x="887052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任意多边形 33"/>
                <p:cNvSpPr/>
                <p:nvPr/>
              </p:nvSpPr>
              <p:spPr>
                <a:xfrm>
                  <a:off x="778084" y="1947913"/>
                  <a:ext cx="1850186" cy="1991990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文本框 17"/>
              <p:cNvSpPr txBox="1">
                <a:spLocks noChangeArrowheads="1"/>
              </p:cNvSpPr>
              <p:nvPr/>
            </p:nvSpPr>
            <p:spPr bwMode="auto">
              <a:xfrm>
                <a:off x="1477445" y="397624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35" name="文本框 18"/>
              <p:cNvSpPr txBox="1">
                <a:spLocks noChangeArrowheads="1"/>
              </p:cNvSpPr>
              <p:nvPr/>
            </p:nvSpPr>
            <p:spPr bwMode="auto">
              <a:xfrm>
                <a:off x="845154" y="444468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36" name="文本框 17"/>
              <p:cNvSpPr txBox="1">
                <a:spLocks noChangeArrowheads="1"/>
              </p:cNvSpPr>
              <p:nvPr/>
            </p:nvSpPr>
            <p:spPr bwMode="auto">
              <a:xfrm>
                <a:off x="1552284" y="2103631"/>
                <a:ext cx="153245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01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8" name="不完整圆 67"/>
            <p:cNvSpPr/>
            <p:nvPr/>
          </p:nvSpPr>
          <p:spPr>
            <a:xfrm>
              <a:off x="1725935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494299" y="1744338"/>
            <a:ext cx="2564308" cy="4024743"/>
            <a:chOff x="3494299" y="1744338"/>
            <a:chExt cx="2564308" cy="4024743"/>
          </a:xfrm>
        </p:grpSpPr>
        <p:grpSp>
          <p:nvGrpSpPr>
            <p:cNvPr id="41" name="组合 40"/>
            <p:cNvGrpSpPr/>
            <p:nvPr/>
          </p:nvGrpSpPr>
          <p:grpSpPr>
            <a:xfrm>
              <a:off x="3494299" y="1744338"/>
              <a:ext cx="2564308" cy="4024743"/>
              <a:chOff x="3515319" y="2070155"/>
              <a:chExt cx="2564308" cy="402474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515319" y="2070155"/>
                <a:ext cx="2564308" cy="4024743"/>
                <a:chOff x="2690633" y="1038958"/>
                <a:chExt cx="1850186" cy="2900945"/>
              </a:xfrm>
            </p:grpSpPr>
            <p:sp>
              <p:nvSpPr>
                <p:cNvPr id="48" name="圆角矩形 39"/>
                <p:cNvSpPr/>
                <p:nvPr/>
              </p:nvSpPr>
              <p:spPr>
                <a:xfrm>
                  <a:off x="2799601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9" name="任意多边形 40"/>
                <p:cNvSpPr/>
                <p:nvPr/>
              </p:nvSpPr>
              <p:spPr>
                <a:xfrm>
                  <a:off x="2690633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文本框 17"/>
              <p:cNvSpPr txBox="1">
                <a:spLocks noChangeArrowheads="1"/>
              </p:cNvSpPr>
              <p:nvPr/>
            </p:nvSpPr>
            <p:spPr bwMode="auto">
              <a:xfrm>
                <a:off x="4188639" y="394660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44" name="文本框 18"/>
              <p:cNvSpPr txBox="1">
                <a:spLocks noChangeArrowheads="1"/>
              </p:cNvSpPr>
              <p:nvPr/>
            </p:nvSpPr>
            <p:spPr bwMode="auto">
              <a:xfrm>
                <a:off x="3556348" y="441504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45" name="文本框 17"/>
              <p:cNvSpPr txBox="1">
                <a:spLocks noChangeArrowheads="1"/>
              </p:cNvSpPr>
              <p:nvPr/>
            </p:nvSpPr>
            <p:spPr bwMode="auto">
              <a:xfrm>
                <a:off x="4160580" y="2120390"/>
                <a:ext cx="14220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02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69" name="不完整圆 68"/>
            <p:cNvSpPr/>
            <p:nvPr/>
          </p:nvSpPr>
          <p:spPr>
            <a:xfrm>
              <a:off x="4432537" y="2689672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05170" y="1744338"/>
            <a:ext cx="2564308" cy="4024743"/>
            <a:chOff x="6205170" y="1744338"/>
            <a:chExt cx="2564308" cy="4024743"/>
          </a:xfrm>
        </p:grpSpPr>
        <p:grpSp>
          <p:nvGrpSpPr>
            <p:cNvPr id="50" name="组合 49"/>
            <p:cNvGrpSpPr/>
            <p:nvPr/>
          </p:nvGrpSpPr>
          <p:grpSpPr>
            <a:xfrm>
              <a:off x="6205170" y="1744338"/>
              <a:ext cx="2564308" cy="4024743"/>
              <a:chOff x="6226190" y="2070155"/>
              <a:chExt cx="2564308" cy="4024743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6226190" y="2070155"/>
                <a:ext cx="2564308" cy="4024743"/>
                <a:chOff x="4603182" y="1038958"/>
                <a:chExt cx="1850186" cy="2900945"/>
              </a:xfrm>
            </p:grpSpPr>
            <p:sp>
              <p:nvSpPr>
                <p:cNvPr id="57" name="圆角矩形 46"/>
                <p:cNvSpPr/>
                <p:nvPr/>
              </p:nvSpPr>
              <p:spPr>
                <a:xfrm>
                  <a:off x="4712149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8" name="任意多边形 47"/>
                <p:cNvSpPr/>
                <p:nvPr/>
              </p:nvSpPr>
              <p:spPr>
                <a:xfrm>
                  <a:off x="4603182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2" name="文本框 17"/>
              <p:cNvSpPr txBox="1">
                <a:spLocks noChangeArrowheads="1"/>
              </p:cNvSpPr>
              <p:nvPr/>
            </p:nvSpPr>
            <p:spPr bwMode="auto">
              <a:xfrm>
                <a:off x="6905654" y="3907918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53" name="文本框 18"/>
              <p:cNvSpPr txBox="1">
                <a:spLocks noChangeArrowheads="1"/>
              </p:cNvSpPr>
              <p:nvPr/>
            </p:nvSpPr>
            <p:spPr bwMode="auto">
              <a:xfrm>
                <a:off x="6273363" y="4376358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54" name="文本框 17"/>
              <p:cNvSpPr txBox="1">
                <a:spLocks noChangeArrowheads="1"/>
              </p:cNvSpPr>
              <p:nvPr/>
            </p:nvSpPr>
            <p:spPr bwMode="auto">
              <a:xfrm>
                <a:off x="6826638" y="2103630"/>
                <a:ext cx="133241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03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1" name="不完整圆 70"/>
            <p:cNvSpPr/>
            <p:nvPr/>
          </p:nvSpPr>
          <p:spPr>
            <a:xfrm>
              <a:off x="7178612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934005" y="1744338"/>
            <a:ext cx="2564308" cy="4024743"/>
            <a:chOff x="8934005" y="1744338"/>
            <a:chExt cx="2564308" cy="4024743"/>
          </a:xfrm>
        </p:grpSpPr>
        <p:grpSp>
          <p:nvGrpSpPr>
            <p:cNvPr id="59" name="组合 58"/>
            <p:cNvGrpSpPr/>
            <p:nvPr/>
          </p:nvGrpSpPr>
          <p:grpSpPr>
            <a:xfrm>
              <a:off x="8934005" y="1744338"/>
              <a:ext cx="2564308" cy="4024743"/>
              <a:chOff x="8955025" y="2070155"/>
              <a:chExt cx="2564308" cy="4024743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8955025" y="2070155"/>
                <a:ext cx="2564308" cy="4024743"/>
                <a:chOff x="6515731" y="1038958"/>
                <a:chExt cx="1850186" cy="2900945"/>
              </a:xfrm>
            </p:grpSpPr>
            <p:sp>
              <p:nvSpPr>
                <p:cNvPr id="66" name="圆角矩形 53"/>
                <p:cNvSpPr/>
                <p:nvPr/>
              </p:nvSpPr>
              <p:spPr>
                <a:xfrm>
                  <a:off x="6624698" y="1038958"/>
                  <a:ext cx="1632254" cy="1502651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DA9E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7" name="任意多边形 54"/>
                <p:cNvSpPr/>
                <p:nvPr/>
              </p:nvSpPr>
              <p:spPr>
                <a:xfrm>
                  <a:off x="6515731" y="1947912"/>
                  <a:ext cx="1850186" cy="1991991"/>
                </a:xfrm>
                <a:custGeom>
                  <a:avLst/>
                  <a:gdLst>
                    <a:gd name="connsiteX0" fmla="*/ 1 w 2466914"/>
                    <a:gd name="connsiteY0" fmla="*/ 0 h 3944375"/>
                    <a:gd name="connsiteX1" fmla="*/ 2466914 w 2466914"/>
                    <a:gd name="connsiteY1" fmla="*/ 0 h 3944375"/>
                    <a:gd name="connsiteX2" fmla="*/ 2466914 w 2466914"/>
                    <a:gd name="connsiteY2" fmla="*/ 3515745 h 3944375"/>
                    <a:gd name="connsiteX3" fmla="*/ 2466913 w 2466914"/>
                    <a:gd name="connsiteY3" fmla="*/ 3515745 h 3944375"/>
                    <a:gd name="connsiteX4" fmla="*/ 2466913 w 2466914"/>
                    <a:gd name="connsiteY4" fmla="*/ 3757044 h 3944375"/>
                    <a:gd name="connsiteX5" fmla="*/ 2279582 w 2466914"/>
                    <a:gd name="connsiteY5" fmla="*/ 3944375 h 3944375"/>
                    <a:gd name="connsiteX6" fmla="*/ 187331 w 2466914"/>
                    <a:gd name="connsiteY6" fmla="*/ 3944375 h 3944375"/>
                    <a:gd name="connsiteX7" fmla="*/ 0 w 2466914"/>
                    <a:gd name="connsiteY7" fmla="*/ 3757044 h 3944375"/>
                    <a:gd name="connsiteX8" fmla="*/ 0 w 2466914"/>
                    <a:gd name="connsiteY8" fmla="*/ 2128171 h 3944375"/>
                    <a:gd name="connsiteX9" fmla="*/ 1 w 2466914"/>
                    <a:gd name="connsiteY9" fmla="*/ 2128161 h 394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66914" h="3944375">
                      <a:moveTo>
                        <a:pt x="1" y="0"/>
                      </a:moveTo>
                      <a:lnTo>
                        <a:pt x="2466914" y="0"/>
                      </a:lnTo>
                      <a:lnTo>
                        <a:pt x="2466914" y="3515745"/>
                      </a:lnTo>
                      <a:lnTo>
                        <a:pt x="2466913" y="3515745"/>
                      </a:lnTo>
                      <a:lnTo>
                        <a:pt x="2466913" y="3757044"/>
                      </a:lnTo>
                      <a:cubicBezTo>
                        <a:pt x="2466913" y="3860504"/>
                        <a:pt x="2383042" y="3944375"/>
                        <a:pt x="2279582" y="3944375"/>
                      </a:cubicBezTo>
                      <a:lnTo>
                        <a:pt x="187331" y="3944375"/>
                      </a:lnTo>
                      <a:cubicBezTo>
                        <a:pt x="83871" y="3944375"/>
                        <a:pt x="0" y="3860504"/>
                        <a:pt x="0" y="3757044"/>
                      </a:cubicBezTo>
                      <a:lnTo>
                        <a:pt x="0" y="2128171"/>
                      </a:lnTo>
                      <a:lnTo>
                        <a:pt x="1" y="212816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DA9E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HK" altLang="en-US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" name="文本框 17"/>
              <p:cNvSpPr txBox="1">
                <a:spLocks noChangeArrowheads="1"/>
              </p:cNvSpPr>
              <p:nvPr/>
            </p:nvSpPr>
            <p:spPr bwMode="auto">
              <a:xfrm>
                <a:off x="9616848" y="3878274"/>
                <a:ext cx="12533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输入标题</a:t>
                </a:r>
              </a:p>
            </p:txBody>
          </p:sp>
          <p:sp>
            <p:nvSpPr>
              <p:cNvPr id="62" name="文本框 18"/>
              <p:cNvSpPr txBox="1">
                <a:spLocks noChangeArrowheads="1"/>
              </p:cNvSpPr>
              <p:nvPr/>
            </p:nvSpPr>
            <p:spPr bwMode="auto">
              <a:xfrm>
                <a:off x="8984557" y="4346714"/>
                <a:ext cx="249018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800" b="1" dirty="0"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点击输入详细内容，添加你的具体内容。点击输入详细内容，添加你的具体内容。</a:t>
                </a:r>
              </a:p>
            </p:txBody>
          </p:sp>
          <p:sp>
            <p:nvSpPr>
              <p:cNvPr id="63" name="文本框 17"/>
              <p:cNvSpPr txBox="1">
                <a:spLocks noChangeArrowheads="1"/>
              </p:cNvSpPr>
              <p:nvPr/>
            </p:nvSpPr>
            <p:spPr bwMode="auto">
              <a:xfrm>
                <a:off x="9628510" y="2096735"/>
                <a:ext cx="140626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72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rPr>
                  <a:t>04</a:t>
                </a:r>
                <a:endParaRPr lang="zh-CN" altLang="en-US" sz="7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2" name="不完整圆 71"/>
            <p:cNvSpPr/>
            <p:nvPr/>
          </p:nvSpPr>
          <p:spPr>
            <a:xfrm>
              <a:off x="9885214" y="2636980"/>
              <a:ext cx="645272" cy="645272"/>
            </a:xfrm>
            <a:prstGeom prst="pie">
              <a:avLst>
                <a:gd name="adj1" fmla="val 0"/>
                <a:gd name="adj2" fmla="val 10768888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5036292" y="1168978"/>
            <a:ext cx="1495731" cy="1495731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608248" y="2524399"/>
            <a:ext cx="1650884" cy="1650884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182" y="2167562"/>
            <a:ext cx="4817531" cy="2552368"/>
            <a:chOff x="595182" y="2167562"/>
            <a:chExt cx="4817531" cy="2552368"/>
          </a:xfrm>
        </p:grpSpPr>
        <p:sp>
          <p:nvSpPr>
            <p:cNvPr id="6" name="箭头2"/>
            <p:cNvSpPr/>
            <p:nvPr/>
          </p:nvSpPr>
          <p:spPr>
            <a:xfrm>
              <a:off x="3203304" y="2167562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8" name="文本框 17"/>
            <p:cNvSpPr txBox="1">
              <a:spLocks noChangeArrowheads="1"/>
            </p:cNvSpPr>
            <p:nvPr/>
          </p:nvSpPr>
          <p:spPr bwMode="auto">
            <a:xfrm>
              <a:off x="3845088" y="315853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595182" y="3796600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20483" y="812141"/>
            <a:ext cx="5539869" cy="2209407"/>
            <a:chOff x="4620483" y="812141"/>
            <a:chExt cx="5539869" cy="2209407"/>
          </a:xfrm>
        </p:grpSpPr>
        <p:sp>
          <p:nvSpPr>
            <p:cNvPr id="11" name="箭头2"/>
            <p:cNvSpPr/>
            <p:nvPr/>
          </p:nvSpPr>
          <p:spPr>
            <a:xfrm flipH="1">
              <a:off x="4620483" y="812141"/>
              <a:ext cx="2209409" cy="2209407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DA9E80"/>
            </a:soli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3" name="文本框 17"/>
            <p:cNvSpPr txBox="1">
              <a:spLocks noChangeArrowheads="1"/>
            </p:cNvSpPr>
            <p:nvPr/>
          </p:nvSpPr>
          <p:spPr bwMode="auto">
            <a:xfrm>
              <a:off x="5098487" y="1706076"/>
              <a:ext cx="1253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7087609" y="1555251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5324330" y="3195316"/>
            <a:ext cx="2404402" cy="2404402"/>
          </a:xfrm>
          <a:prstGeom prst="ellipse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036292" y="2881238"/>
            <a:ext cx="6271742" cy="3040905"/>
            <a:chOff x="5036292" y="2881238"/>
            <a:chExt cx="6271742" cy="3040905"/>
          </a:xfrm>
        </p:grpSpPr>
        <p:sp>
          <p:nvSpPr>
            <p:cNvPr id="16" name="箭头1"/>
            <p:cNvSpPr/>
            <p:nvPr/>
          </p:nvSpPr>
          <p:spPr>
            <a:xfrm>
              <a:off x="5036292" y="2881238"/>
              <a:ext cx="3040907" cy="3040905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  <a:solidFill>
              <a:srgbClr val="DA9E80"/>
            </a:solidFill>
            <a:ln w="3175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5601420" y="4175283"/>
              <a:ext cx="1725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输入标题</a:t>
              </a: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8235291" y="3996655"/>
              <a:ext cx="307274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9195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03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32458" y="1434195"/>
            <a:ext cx="1834333" cy="3195799"/>
            <a:chOff x="1232458" y="1434195"/>
            <a:chExt cx="1834333" cy="3195799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2163186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673393" y="1434195"/>
              <a:ext cx="952464" cy="795121"/>
              <a:chOff x="2677316" y="1530277"/>
              <a:chExt cx="1031953" cy="860599"/>
            </a:xfrm>
          </p:grpSpPr>
          <p:sp>
            <p:nvSpPr>
              <p:cNvPr id="9" name="Teardrop 36"/>
              <p:cNvSpPr/>
              <p:nvPr/>
            </p:nvSpPr>
            <p:spPr>
              <a:xfrm rot="8100000">
                <a:off x="2759470" y="1530277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TextBox 57"/>
              <p:cNvSpPr txBox="1"/>
              <p:nvPr/>
            </p:nvSpPr>
            <p:spPr>
              <a:xfrm>
                <a:off x="2677316" y="1819793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2014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1232458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61234" y="1438106"/>
            <a:ext cx="1834333" cy="3191888"/>
            <a:chOff x="3261234" y="1438106"/>
            <a:chExt cx="1834333" cy="3191888"/>
          </a:xfrm>
        </p:grpSpPr>
        <p:cxnSp>
          <p:nvCxnSpPr>
            <p:cNvPr id="12" name="Straight Connector 35"/>
            <p:cNvCxnSpPr/>
            <p:nvPr/>
          </p:nvCxnSpPr>
          <p:spPr>
            <a:xfrm>
              <a:off x="4129839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3702169" y="1438106"/>
              <a:ext cx="952464" cy="795121"/>
              <a:chOff x="4532339" y="1534510"/>
              <a:chExt cx="1031953" cy="860599"/>
            </a:xfrm>
          </p:grpSpPr>
          <p:sp>
            <p:nvSpPr>
              <p:cNvPr id="15" name="Teardrop 44"/>
              <p:cNvSpPr/>
              <p:nvPr/>
            </p:nvSpPr>
            <p:spPr>
              <a:xfrm rot="8100000">
                <a:off x="46068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TextBox 60"/>
              <p:cNvSpPr txBox="1"/>
              <p:nvPr/>
            </p:nvSpPr>
            <p:spPr>
              <a:xfrm>
                <a:off x="4532339" y="1823935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14" name="文本框 18"/>
            <p:cNvSpPr txBox="1">
              <a:spLocks noChangeArrowheads="1"/>
            </p:cNvSpPr>
            <p:nvPr/>
          </p:nvSpPr>
          <p:spPr bwMode="auto">
            <a:xfrm>
              <a:off x="3261234" y="247938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90010" y="1438106"/>
            <a:ext cx="1834333" cy="3191888"/>
            <a:chOff x="5290010" y="1438106"/>
            <a:chExt cx="1834333" cy="3191888"/>
          </a:xfrm>
        </p:grpSpPr>
        <p:cxnSp>
          <p:nvCxnSpPr>
            <p:cNvPr id="18" name="Straight Connector 52"/>
            <p:cNvCxnSpPr/>
            <p:nvPr/>
          </p:nvCxnSpPr>
          <p:spPr>
            <a:xfrm>
              <a:off x="6046024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5618355" y="1438106"/>
              <a:ext cx="952464" cy="795121"/>
              <a:chOff x="6416419" y="1534510"/>
              <a:chExt cx="1031953" cy="860599"/>
            </a:xfrm>
          </p:grpSpPr>
          <p:sp>
            <p:nvSpPr>
              <p:cNvPr id="21" name="Teardrop 58"/>
              <p:cNvSpPr/>
              <p:nvPr/>
            </p:nvSpPr>
            <p:spPr>
              <a:xfrm rot="8100000">
                <a:off x="649096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TextBox 63"/>
              <p:cNvSpPr txBox="1"/>
              <p:nvPr/>
            </p:nvSpPr>
            <p:spPr>
              <a:xfrm>
                <a:off x="6416419" y="1816551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5290010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18786" y="1438106"/>
            <a:ext cx="1834333" cy="3191888"/>
            <a:chOff x="7318786" y="1438106"/>
            <a:chExt cx="1834333" cy="3191888"/>
          </a:xfrm>
        </p:grpSpPr>
        <p:cxnSp>
          <p:nvCxnSpPr>
            <p:cNvPr id="24" name="Straight Connector 63"/>
            <p:cNvCxnSpPr/>
            <p:nvPr/>
          </p:nvCxnSpPr>
          <p:spPr>
            <a:xfrm>
              <a:off x="813722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709559" y="1438106"/>
              <a:ext cx="952464" cy="795121"/>
              <a:chOff x="8271039" y="1534510"/>
              <a:chExt cx="1031953" cy="860599"/>
            </a:xfrm>
          </p:grpSpPr>
          <p:sp>
            <p:nvSpPr>
              <p:cNvPr id="27" name="Teardrop 65"/>
              <p:cNvSpPr/>
              <p:nvPr/>
            </p:nvSpPr>
            <p:spPr>
              <a:xfrm rot="8100000">
                <a:off x="8345582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TextBox 66"/>
              <p:cNvSpPr txBox="1"/>
              <p:nvPr/>
            </p:nvSpPr>
            <p:spPr>
              <a:xfrm>
                <a:off x="8271039" y="182341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26" name="文本框 18"/>
            <p:cNvSpPr txBox="1">
              <a:spLocks noChangeArrowheads="1"/>
            </p:cNvSpPr>
            <p:nvPr/>
          </p:nvSpPr>
          <p:spPr bwMode="auto">
            <a:xfrm>
              <a:off x="7318786" y="2501749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00148" y="1438106"/>
            <a:ext cx="1834333" cy="3191888"/>
            <a:chOff x="9300148" y="1438106"/>
            <a:chExt cx="1834333" cy="3191888"/>
          </a:xfrm>
        </p:grpSpPr>
        <p:cxnSp>
          <p:nvCxnSpPr>
            <p:cNvPr id="30" name="Straight Connector 67"/>
            <p:cNvCxnSpPr/>
            <p:nvPr/>
          </p:nvCxnSpPr>
          <p:spPr>
            <a:xfrm>
              <a:off x="9978458" y="3225430"/>
              <a:ext cx="0" cy="14045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9550789" y="1438106"/>
              <a:ext cx="952464" cy="795121"/>
              <a:chOff x="10099471" y="1534510"/>
              <a:chExt cx="1031953" cy="860599"/>
            </a:xfrm>
          </p:grpSpPr>
          <p:sp>
            <p:nvSpPr>
              <p:cNvPr id="33" name="Teardrop 69"/>
              <p:cNvSpPr/>
              <p:nvPr/>
            </p:nvSpPr>
            <p:spPr>
              <a:xfrm rot="8100000">
                <a:off x="10174014" y="1534510"/>
                <a:ext cx="882869" cy="860599"/>
              </a:xfrm>
              <a:prstGeom prst="teardrop">
                <a:avLst/>
              </a:prstGeom>
              <a:solidFill>
                <a:srgbClr val="DA9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TextBox 69"/>
              <p:cNvSpPr txBox="1"/>
              <p:nvPr/>
            </p:nvSpPr>
            <p:spPr>
              <a:xfrm>
                <a:off x="10099471" y="1812320"/>
                <a:ext cx="1031953" cy="36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2018</a:t>
                </a:r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年</a:t>
                </a:r>
              </a:p>
            </p:txBody>
          </p:sp>
        </p:grpSp>
        <p:sp>
          <p:nvSpPr>
            <p:cNvPr id="32" name="文本框 18"/>
            <p:cNvSpPr txBox="1">
              <a:spLocks noChangeArrowheads="1"/>
            </p:cNvSpPr>
            <p:nvPr/>
          </p:nvSpPr>
          <p:spPr bwMode="auto">
            <a:xfrm>
              <a:off x="9300148" y="2500401"/>
              <a:ext cx="18343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1332842" y="5390683"/>
            <a:ext cx="9803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1427432" y="4926761"/>
            <a:ext cx="2070860" cy="369332"/>
          </a:xfrm>
          <a:prstGeom prst="rect">
            <a:avLst/>
          </a:prstGeom>
          <a:solidFill>
            <a:srgbClr val="DA9E8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349" y="1759182"/>
            <a:ext cx="5791056" cy="3743059"/>
            <a:chOff x="3200472" y="935155"/>
            <a:chExt cx="5791056" cy="374305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72" y="935155"/>
              <a:ext cx="5791056" cy="374305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035973" y="1531555"/>
              <a:ext cx="4035973" cy="268013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065441" y="217245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47014" y="3935778"/>
            <a:ext cx="5775506" cy="1566463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6388099" y="2494024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6338065" y="4230711"/>
            <a:ext cx="5093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68191" y="2060298"/>
            <a:ext cx="7855618" cy="1614324"/>
            <a:chOff x="2360437" y="1546590"/>
            <a:chExt cx="7855618" cy="1614324"/>
          </a:xfrm>
        </p:grpSpPr>
        <p:grpSp>
          <p:nvGrpSpPr>
            <p:cNvPr id="6" name="组合 5"/>
            <p:cNvGrpSpPr/>
            <p:nvPr/>
          </p:nvGrpSpPr>
          <p:grpSpPr>
            <a:xfrm>
              <a:off x="3929991" y="1546590"/>
              <a:ext cx="6286064" cy="425501"/>
              <a:chOff x="3002037" y="1465798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0" name="矩形 9"/>
              <p:cNvSpPr/>
              <p:nvPr/>
            </p:nvSpPr>
            <p:spPr bwMode="auto">
              <a:xfrm>
                <a:off x="3002037" y="1465798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TextBox 4"/>
              <p:cNvSpPr txBox="1"/>
              <p:nvPr/>
            </p:nvSpPr>
            <p:spPr>
              <a:xfrm>
                <a:off x="3033221" y="1510614"/>
                <a:ext cx="2250046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7" name="等腰三角形 2"/>
            <p:cNvSpPr/>
            <p:nvPr/>
          </p:nvSpPr>
          <p:spPr bwMode="auto">
            <a:xfrm rot="2747878">
              <a:off x="2455479" y="1494917"/>
              <a:ext cx="1210335" cy="1400420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3848171" y="2237584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2543756" y="1865764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68189" y="4131839"/>
            <a:ext cx="7896530" cy="1628684"/>
            <a:chOff x="2360435" y="3618131"/>
            <a:chExt cx="7896530" cy="1628684"/>
          </a:xfrm>
        </p:grpSpPr>
        <p:grpSp>
          <p:nvGrpSpPr>
            <p:cNvPr id="13" name="组合 12"/>
            <p:cNvGrpSpPr/>
            <p:nvPr/>
          </p:nvGrpSpPr>
          <p:grpSpPr>
            <a:xfrm>
              <a:off x="3929991" y="3618131"/>
              <a:ext cx="6286064" cy="425501"/>
              <a:chOff x="3002037" y="3922395"/>
              <a:chExt cx="7067433" cy="36933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" name="矩形 16"/>
              <p:cNvSpPr/>
              <p:nvPr/>
            </p:nvSpPr>
            <p:spPr bwMode="auto">
              <a:xfrm>
                <a:off x="3002037" y="3922395"/>
                <a:ext cx="7067433" cy="369332"/>
              </a:xfrm>
              <a:prstGeom prst="rect">
                <a:avLst/>
              </a:prstGeom>
              <a:solidFill>
                <a:srgbClr val="DA9E8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3023808" y="3976137"/>
                <a:ext cx="2055688" cy="293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bg1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  <a:sym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  <p:sp>
          <p:nvSpPr>
            <p:cNvPr id="14" name="等腰三角形 2"/>
            <p:cNvSpPr/>
            <p:nvPr/>
          </p:nvSpPr>
          <p:spPr bwMode="auto">
            <a:xfrm rot="3036074">
              <a:off x="2455478" y="3623273"/>
              <a:ext cx="1210338" cy="1400424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wrap="none" lIns="68580" tIns="34290" rIns="68580" bIns="34290" anchor="ctr"/>
            <a:lstStyle/>
            <a:p>
              <a:pPr algn="ctr"/>
              <a:endParaRPr lang="zh-CN" altLang="en-US" sz="11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文本框 18"/>
            <p:cNvSpPr txBox="1">
              <a:spLocks noChangeArrowheads="1"/>
            </p:cNvSpPr>
            <p:nvPr/>
          </p:nvSpPr>
          <p:spPr bwMode="auto">
            <a:xfrm>
              <a:off x="3889081" y="4323485"/>
              <a:ext cx="63678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点击输入详细内容，添加你的具体内容。点击输入详细内容，添加你的具体内容。点击输入详细内容，添加你的具体内容。点击输入详细内容，添加你的具体内容。</a:t>
              </a:r>
            </a:p>
          </p:txBody>
        </p:sp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2539712" y="3954153"/>
              <a:ext cx="893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646462" y="2030816"/>
            <a:ext cx="1821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04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752614" y="2330861"/>
            <a:ext cx="5129895" cy="3061608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矩形 5"/>
          <p:cNvSpPr/>
          <p:nvPr/>
        </p:nvSpPr>
        <p:spPr>
          <a:xfrm>
            <a:off x="7072280" y="2585957"/>
            <a:ext cx="1748745" cy="400111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00" tIns="28150" rIns="56300" bIns="28150" rtlCol="0" anchor="ctr"/>
          <a:lstStyle/>
          <a:p>
            <a:pPr algn="ctr"/>
            <a:endParaRPr lang="zh-CN" altLang="en-US" b="1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7319954" y="2585957"/>
            <a:ext cx="1253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输入标题</a:t>
            </a: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6921946" y="3186132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9" name="文本框 18"/>
          <p:cNvSpPr txBox="1">
            <a:spLocks noChangeArrowheads="1"/>
          </p:cNvSpPr>
          <p:nvPr/>
        </p:nvSpPr>
        <p:spPr bwMode="auto">
          <a:xfrm>
            <a:off x="6916881" y="4155634"/>
            <a:ext cx="467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10" name="矩形 9"/>
          <p:cNvSpPr/>
          <p:nvPr/>
        </p:nvSpPr>
        <p:spPr>
          <a:xfrm>
            <a:off x="842418" y="2427231"/>
            <a:ext cx="4931229" cy="28787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3837" y="1475839"/>
            <a:ext cx="5030959" cy="4535610"/>
            <a:chOff x="6581" y="980439"/>
            <a:chExt cx="6264582" cy="5647772"/>
          </a:xfrm>
        </p:grpSpPr>
        <p:sp>
          <p:nvSpPr>
            <p:cNvPr id="6" name="is1ide-Arc 11"/>
            <p:cNvSpPr/>
            <p:nvPr/>
          </p:nvSpPr>
          <p:spPr>
            <a:xfrm>
              <a:off x="1092572" y="2066431"/>
              <a:ext cx="3475787" cy="3475788"/>
            </a:xfrm>
            <a:prstGeom prst="arc">
              <a:avLst>
                <a:gd name="adj1" fmla="val 21244691"/>
                <a:gd name="adj2" fmla="val 15268458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s1ide-Oval 12"/>
            <p:cNvSpPr/>
            <p:nvPr/>
          </p:nvSpPr>
          <p:spPr>
            <a:xfrm>
              <a:off x="1796375" y="2770233"/>
              <a:ext cx="2068186" cy="206818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 cap="flat" cmpd="sng" algn="ctr">
              <a:solidFill>
                <a:srgbClr val="F7CDCF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is1ide-Arc 13"/>
            <p:cNvSpPr/>
            <p:nvPr/>
          </p:nvSpPr>
          <p:spPr>
            <a:xfrm>
              <a:off x="632483" y="1606343"/>
              <a:ext cx="4395965" cy="4395964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1ide-Oval 14"/>
            <p:cNvSpPr/>
            <p:nvPr/>
          </p:nvSpPr>
          <p:spPr>
            <a:xfrm>
              <a:off x="4036201" y="1987192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s1ide-任意多边形: 形状 36"/>
            <p:cNvSpPr/>
            <p:nvPr/>
          </p:nvSpPr>
          <p:spPr bwMode="auto">
            <a:xfrm>
              <a:off x="4256136" y="2201838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s1ide-Oval 16"/>
            <p:cNvSpPr/>
            <p:nvPr/>
          </p:nvSpPr>
          <p:spPr>
            <a:xfrm>
              <a:off x="1131146" y="4589431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1ide-任意多边形: 形状 38"/>
            <p:cNvSpPr/>
            <p:nvPr/>
          </p:nvSpPr>
          <p:spPr bwMode="auto">
            <a:xfrm>
              <a:off x="1351081" y="4803877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ide-Arc 18"/>
            <p:cNvSpPr/>
            <p:nvPr/>
          </p:nvSpPr>
          <p:spPr>
            <a:xfrm rot="5400000">
              <a:off x="6580" y="980440"/>
              <a:ext cx="5647772" cy="5647770"/>
            </a:xfrm>
            <a:prstGeom prst="arc">
              <a:avLst>
                <a:gd name="adj1" fmla="val 11926710"/>
                <a:gd name="adj2" fmla="val 1730256"/>
              </a:avLst>
            </a:prstGeom>
            <a:ln w="73025" cap="rnd">
              <a:solidFill>
                <a:srgbClr val="DA9E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is1ide-Oval 19"/>
            <p:cNvSpPr/>
            <p:nvPr/>
          </p:nvSpPr>
          <p:spPr>
            <a:xfrm>
              <a:off x="5324247" y="3456656"/>
              <a:ext cx="695337" cy="695337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de-任意多边形: 形状 41"/>
            <p:cNvSpPr/>
            <p:nvPr/>
          </p:nvSpPr>
          <p:spPr bwMode="auto">
            <a:xfrm>
              <a:off x="5544182" y="3671102"/>
              <a:ext cx="255466" cy="25546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s1ide-文本框 42"/>
            <p:cNvSpPr txBox="1"/>
            <p:nvPr/>
          </p:nvSpPr>
          <p:spPr>
            <a:xfrm>
              <a:off x="5072667" y="4151993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  <p:sp>
          <p:nvSpPr>
            <p:cNvPr id="17" name="is1ide-文本框 43"/>
            <p:cNvSpPr txBox="1"/>
            <p:nvPr/>
          </p:nvSpPr>
          <p:spPr>
            <a:xfrm>
              <a:off x="3771532" y="2674365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  <p:sp>
          <p:nvSpPr>
            <p:cNvPr id="18" name="is1ide-文本框 44"/>
            <p:cNvSpPr txBox="1"/>
            <p:nvPr/>
          </p:nvSpPr>
          <p:spPr>
            <a:xfrm>
              <a:off x="879566" y="5284768"/>
              <a:ext cx="1198496" cy="458793"/>
            </a:xfrm>
            <a:prstGeom prst="rect">
              <a:avLst/>
            </a:prstGeom>
            <a:solidFill>
              <a:srgbClr val="DA9E80"/>
            </a:solidFill>
          </p:spPr>
          <p:txBody>
            <a:bodyPr wrap="none" lIns="72000" tIns="72000" rIns="72000" bIns="72000" anchor="ctr" anchorCtr="0">
              <a:normAutofit fontScale="77500" lnSpcReduction="20000"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添加内容</a:t>
              </a:r>
            </a:p>
          </p:txBody>
        </p:sp>
      </p:grp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6056936" y="2836378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6055755" y="4047205"/>
            <a:ext cx="51310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0347" y="1074547"/>
            <a:ext cx="197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02163" y="1890798"/>
            <a:ext cx="189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CONTENTS</a:t>
            </a:r>
            <a:endParaRPr lang="zh-CN" altLang="en-US" sz="2400" b="1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80570" y="2285182"/>
            <a:ext cx="5677532" cy="830997"/>
            <a:chOff x="4878523" y="2444903"/>
            <a:chExt cx="5677532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01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580570" y="3269279"/>
            <a:ext cx="5677532" cy="830997"/>
            <a:chOff x="4878523" y="2444903"/>
            <a:chExt cx="5677532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02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580570" y="4253376"/>
            <a:ext cx="5677532" cy="830997"/>
            <a:chOff x="4878523" y="2444903"/>
            <a:chExt cx="5677532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03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4580570" y="5237473"/>
            <a:ext cx="5677532" cy="830997"/>
            <a:chOff x="4878523" y="2444903"/>
            <a:chExt cx="5677532" cy="830997"/>
          </a:xfrm>
        </p:grpSpPr>
        <p:sp>
          <p:nvSpPr>
            <p:cNvPr id="20" name="文本框 19"/>
            <p:cNvSpPr txBox="1"/>
            <p:nvPr/>
          </p:nvSpPr>
          <p:spPr>
            <a:xfrm>
              <a:off x="5730055" y="2496273"/>
              <a:ext cx="482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点击添加你的目录标题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78523" y="2444903"/>
              <a:ext cx="1004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DA9E8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04</a:t>
              </a:r>
              <a:endParaRPr lang="zh-CN" altLang="en-US" sz="48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66215" y="2485999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766215" y="3152878"/>
              <a:ext cx="4707648" cy="0"/>
            </a:xfrm>
            <a:prstGeom prst="line">
              <a:avLst/>
            </a:prstGeom>
            <a:ln w="15875">
              <a:solidFill>
                <a:srgbClr val="DA9E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" y="2352463"/>
            <a:ext cx="3592985" cy="359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L-Shape 6"/>
          <p:cNvSpPr/>
          <p:nvPr/>
        </p:nvSpPr>
        <p:spPr>
          <a:xfrm rot="5400000">
            <a:off x="983446" y="3824746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Isosceles Triangle 7"/>
          <p:cNvSpPr/>
          <p:nvPr/>
        </p:nvSpPr>
        <p:spPr>
          <a:xfrm>
            <a:off x="2600604" y="3636409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7" name="Group 8"/>
          <p:cNvGrpSpPr/>
          <p:nvPr/>
        </p:nvGrpSpPr>
        <p:grpSpPr>
          <a:xfrm>
            <a:off x="860595" y="5026922"/>
            <a:ext cx="469864" cy="469864"/>
            <a:chOff x="4439444" y="2582069"/>
            <a:chExt cx="464344" cy="464344"/>
          </a:xfrm>
          <a:solidFill>
            <a:srgbClr val="DA9E80"/>
          </a:solidFill>
        </p:grpSpPr>
        <p:sp>
          <p:nvSpPr>
            <p:cNvPr id="8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9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sp>
        <p:nvSpPr>
          <p:cNvPr id="11" name="L-Shape 14"/>
          <p:cNvSpPr/>
          <p:nvPr/>
        </p:nvSpPr>
        <p:spPr>
          <a:xfrm rot="5400000">
            <a:off x="3810789" y="3125117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Isosceles Triangle 15"/>
          <p:cNvSpPr/>
          <p:nvPr/>
        </p:nvSpPr>
        <p:spPr>
          <a:xfrm>
            <a:off x="5427946" y="2936780"/>
            <a:ext cx="435764" cy="435764"/>
          </a:xfrm>
          <a:prstGeom prst="triangle">
            <a:avLst>
              <a:gd name="adj" fmla="val 10000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13" name="Group 16"/>
          <p:cNvGrpSpPr/>
          <p:nvPr/>
        </p:nvGrpSpPr>
        <p:grpSpPr>
          <a:xfrm>
            <a:off x="3706684" y="4335144"/>
            <a:ext cx="470668" cy="440949"/>
            <a:chOff x="5368132" y="3540125"/>
            <a:chExt cx="465138" cy="435769"/>
          </a:xfrm>
          <a:solidFill>
            <a:srgbClr val="DA9E80"/>
          </a:solidFill>
        </p:grpSpPr>
        <p:sp>
          <p:nvSpPr>
            <p:cNvPr id="1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15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6127733" y="2266374"/>
            <a:ext cx="2558194" cy="2206910"/>
            <a:chOff x="6259179" y="1704863"/>
            <a:chExt cx="2528139" cy="2180982"/>
          </a:xfrm>
          <a:solidFill>
            <a:srgbClr val="B46549"/>
          </a:solidFill>
        </p:grpSpPr>
        <p:sp>
          <p:nvSpPr>
            <p:cNvPr id="17" name="L-Shape 24"/>
            <p:cNvSpPr/>
            <p:nvPr/>
          </p:nvSpPr>
          <p:spPr>
            <a:xfrm rot="5400000">
              <a:off x="6763582" y="1862108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Isosceles Triangle 25"/>
            <p:cNvSpPr/>
            <p:nvPr/>
          </p:nvSpPr>
          <p:spPr>
            <a:xfrm>
              <a:off x="8311464" y="1704863"/>
              <a:ext cx="430644" cy="430644"/>
            </a:xfrm>
            <a:prstGeom prst="triangle">
              <a:avLst>
                <a:gd name="adj" fmla="val 100000"/>
              </a:avLst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19" name="Group 26"/>
            <p:cNvGrpSpPr/>
            <p:nvPr/>
          </p:nvGrpSpPr>
          <p:grpSpPr>
            <a:xfrm>
              <a:off x="6664303" y="2900752"/>
              <a:ext cx="464344" cy="450850"/>
              <a:chOff x="8216107" y="4449763"/>
              <a:chExt cx="464344" cy="450850"/>
            </a:xfrm>
            <a:grpFill/>
          </p:grpSpPr>
          <p:sp>
            <p:nvSpPr>
              <p:cNvPr id="20" name="AutoShape 16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  <p:sp>
            <p:nvSpPr>
              <p:cNvPr id="21" name="AutoShape 17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rgbClr val="DA9E80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方正细倩简体" panose="03000509000000000000" pitchFamily="65" charset="-122"/>
                  <a:ea typeface="方正细倩简体" panose="03000509000000000000" pitchFamily="65" charset="-122"/>
                  <a:sym typeface="Gill Sans" charset="0"/>
                </a:endParaRPr>
              </a:p>
            </p:txBody>
          </p:sp>
        </p:grpSp>
      </p:grpSp>
      <p:sp>
        <p:nvSpPr>
          <p:cNvPr id="22" name="L-Shape 31"/>
          <p:cNvSpPr/>
          <p:nvPr/>
        </p:nvSpPr>
        <p:spPr>
          <a:xfrm rot="5400000">
            <a:off x="9414602" y="1755084"/>
            <a:ext cx="1537396" cy="2558194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23" name="Group 32"/>
          <p:cNvGrpSpPr/>
          <p:nvPr/>
        </p:nvGrpSpPr>
        <p:grpSpPr>
          <a:xfrm>
            <a:off x="9325889" y="2901876"/>
            <a:ext cx="469864" cy="470668"/>
            <a:chOff x="9145588" y="4435475"/>
            <a:chExt cx="464344" cy="465138"/>
          </a:xfrm>
          <a:solidFill>
            <a:srgbClr val="DA9E80"/>
          </a:solidFill>
        </p:grpSpPr>
        <p:sp>
          <p:nvSpPr>
            <p:cNvPr id="24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5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6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7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8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29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0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1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  <p:sp>
          <p:nvSpPr>
            <p:cNvPr id="32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>
                <a:effectLst>
                  <a:outerShdw blurRad="38100" dist="38100" dir="2700000" algn="tl">
                    <a:srgbClr val="000000"/>
                  </a:outerShdw>
                </a:effectLst>
                <a:latin typeface="方正细倩简体" panose="03000509000000000000" pitchFamily="65" charset="-122"/>
                <a:ea typeface="方正细倩简体" panose="03000509000000000000" pitchFamily="65" charset="-122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54193" y="2157759"/>
            <a:ext cx="2518338" cy="2079094"/>
            <a:chOff x="6392981" y="2157759"/>
            <a:chExt cx="2518338" cy="2079094"/>
          </a:xfrm>
        </p:grpSpPr>
        <p:sp>
          <p:nvSpPr>
            <p:cNvPr id="34" name="矩形 19"/>
            <p:cNvSpPr>
              <a:spLocks noChangeArrowheads="1"/>
            </p:cNvSpPr>
            <p:nvPr/>
          </p:nvSpPr>
          <p:spPr bwMode="auto">
            <a:xfrm>
              <a:off x="6392981" y="2157759"/>
              <a:ext cx="2080124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5" name="文本框 18"/>
            <p:cNvSpPr txBox="1">
              <a:spLocks noChangeArrowheads="1"/>
            </p:cNvSpPr>
            <p:nvPr/>
          </p:nvSpPr>
          <p:spPr bwMode="auto">
            <a:xfrm>
              <a:off x="7138867" y="3405856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319477" y="1532288"/>
            <a:ext cx="2307361" cy="1990702"/>
            <a:chOff x="9458265" y="1532288"/>
            <a:chExt cx="2307361" cy="1990702"/>
          </a:xfrm>
        </p:grpSpPr>
        <p:sp>
          <p:nvSpPr>
            <p:cNvPr id="37" name="矩形 19"/>
            <p:cNvSpPr>
              <a:spLocks noChangeArrowheads="1"/>
            </p:cNvSpPr>
            <p:nvPr/>
          </p:nvSpPr>
          <p:spPr bwMode="auto">
            <a:xfrm>
              <a:off x="9458265" y="1532288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8" name="文本框 18"/>
            <p:cNvSpPr txBox="1">
              <a:spLocks noChangeArrowheads="1"/>
            </p:cNvSpPr>
            <p:nvPr/>
          </p:nvSpPr>
          <p:spPr bwMode="auto">
            <a:xfrm>
              <a:off x="9993174" y="2691993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82980" y="2839305"/>
            <a:ext cx="2613081" cy="2087637"/>
            <a:chOff x="3521768" y="2839305"/>
            <a:chExt cx="2613081" cy="2087637"/>
          </a:xfrm>
        </p:grpSpPr>
        <p:sp>
          <p:nvSpPr>
            <p:cNvPr id="40" name="矩形 19"/>
            <p:cNvSpPr>
              <a:spLocks noChangeArrowheads="1"/>
            </p:cNvSpPr>
            <p:nvPr/>
          </p:nvSpPr>
          <p:spPr bwMode="auto">
            <a:xfrm>
              <a:off x="3521768" y="2839305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1" name="文本框 18"/>
            <p:cNvSpPr txBox="1">
              <a:spLocks noChangeArrowheads="1"/>
            </p:cNvSpPr>
            <p:nvPr/>
          </p:nvSpPr>
          <p:spPr bwMode="auto">
            <a:xfrm>
              <a:off x="4362397" y="4095945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99925" y="3483550"/>
            <a:ext cx="2539979" cy="2149344"/>
            <a:chOff x="738713" y="3483550"/>
            <a:chExt cx="2539979" cy="2149344"/>
          </a:xfrm>
        </p:grpSpPr>
        <p:sp>
          <p:nvSpPr>
            <p:cNvPr id="43" name="矩形 19"/>
            <p:cNvSpPr>
              <a:spLocks noChangeArrowheads="1"/>
            </p:cNvSpPr>
            <p:nvPr/>
          </p:nvSpPr>
          <p:spPr bwMode="auto">
            <a:xfrm>
              <a:off x="738713" y="3483550"/>
              <a:ext cx="204414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单击此处添加标题</a:t>
              </a:r>
              <a:endParaRPr lang="zh-CN" altLang="en-US" sz="2800" b="1" dirty="0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4" name="文本框 18"/>
            <p:cNvSpPr txBox="1">
              <a:spLocks noChangeArrowheads="1"/>
            </p:cNvSpPr>
            <p:nvPr/>
          </p:nvSpPr>
          <p:spPr bwMode="auto">
            <a:xfrm>
              <a:off x="1506240" y="4801897"/>
              <a:ext cx="177245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53925" y="1747947"/>
            <a:ext cx="7884150" cy="4353212"/>
            <a:chOff x="3172745" y="1701620"/>
            <a:chExt cx="5999066" cy="3312368"/>
          </a:xfrm>
        </p:grpSpPr>
        <p:sp>
          <p:nvSpPr>
            <p:cNvPr id="6" name="圆角矩形 20"/>
            <p:cNvSpPr/>
            <p:nvPr/>
          </p:nvSpPr>
          <p:spPr bwMode="auto">
            <a:xfrm>
              <a:off x="3172745" y="2120570"/>
              <a:ext cx="1689706" cy="1949000"/>
            </a:xfrm>
            <a:prstGeom prst="roundRect">
              <a:avLst>
                <a:gd name="adj" fmla="val 568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圆角矩形 21"/>
            <p:cNvSpPr/>
            <p:nvPr/>
          </p:nvSpPr>
          <p:spPr bwMode="auto">
            <a:xfrm>
              <a:off x="7482105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圆角矩形 23"/>
            <p:cNvSpPr/>
            <p:nvPr/>
          </p:nvSpPr>
          <p:spPr bwMode="auto">
            <a:xfrm>
              <a:off x="5308376" y="2120570"/>
              <a:ext cx="1689706" cy="1949000"/>
            </a:xfrm>
            <a:prstGeom prst="roundRect">
              <a:avLst>
                <a:gd name="adj" fmla="val 5070"/>
              </a:avLst>
            </a:prstGeom>
            <a:noFill/>
            <a:ln w="19050" cap="flat" cmpd="sng" algn="ctr">
              <a:solidFill>
                <a:srgbClr val="DA9E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pPr lvl="2"/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512227" y="4567882"/>
              <a:ext cx="5328877" cy="44610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燕尾形 28"/>
            <p:cNvSpPr/>
            <p:nvPr/>
          </p:nvSpPr>
          <p:spPr>
            <a:xfrm rot="16200000" flipH="1" flipV="1">
              <a:off x="8192825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5308376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圆角矩形 30"/>
            <p:cNvSpPr/>
            <p:nvPr/>
          </p:nvSpPr>
          <p:spPr>
            <a:xfrm>
              <a:off x="748210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圆角矩形 31"/>
            <p:cNvSpPr/>
            <p:nvPr/>
          </p:nvSpPr>
          <p:spPr>
            <a:xfrm>
              <a:off x="3172745" y="1701620"/>
              <a:ext cx="1689706" cy="290618"/>
            </a:xfrm>
            <a:prstGeom prst="roundRect">
              <a:avLst/>
            </a:prstGeom>
            <a:solidFill>
              <a:srgbClr val="DA9E8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燕尾形 35"/>
            <p:cNvSpPr/>
            <p:nvPr/>
          </p:nvSpPr>
          <p:spPr>
            <a:xfrm rot="16200000" flipH="1" flipV="1">
              <a:off x="6055562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燕尾形 36"/>
            <p:cNvSpPr/>
            <p:nvPr/>
          </p:nvSpPr>
          <p:spPr>
            <a:xfrm rot="16200000" flipH="1" flipV="1">
              <a:off x="3904260" y="4126116"/>
              <a:ext cx="268262" cy="448905"/>
            </a:xfrm>
            <a:prstGeom prst="chevron">
              <a:avLst>
                <a:gd name="adj" fmla="val 39402"/>
              </a:avLst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148924" y="5653003"/>
            <a:ext cx="7884150" cy="395159"/>
          </a:xfrm>
          <a:prstGeom prst="rect">
            <a:avLst/>
          </a:prstGeom>
          <a:solidFill>
            <a:srgbClr val="DA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7" name="文本框 12"/>
          <p:cNvSpPr txBox="1">
            <a:spLocks noChangeArrowheads="1"/>
          </p:cNvSpPr>
          <p:nvPr/>
        </p:nvSpPr>
        <p:spPr bwMode="auto">
          <a:xfrm>
            <a:off x="2249112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18" name="文本框 18"/>
          <p:cNvSpPr txBox="1">
            <a:spLocks noChangeArrowheads="1"/>
          </p:cNvSpPr>
          <p:nvPr/>
        </p:nvSpPr>
        <p:spPr bwMode="auto">
          <a:xfrm>
            <a:off x="2228718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19" name="文本框 12"/>
          <p:cNvSpPr txBox="1">
            <a:spLocks noChangeArrowheads="1"/>
          </p:cNvSpPr>
          <p:nvPr/>
        </p:nvSpPr>
        <p:spPr bwMode="auto">
          <a:xfrm>
            <a:off x="5062668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5042274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7921189" y="1754250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  <p:sp>
        <p:nvSpPr>
          <p:cNvPr id="22" name="文本框 18"/>
          <p:cNvSpPr txBox="1">
            <a:spLocks noChangeArrowheads="1"/>
          </p:cNvSpPr>
          <p:nvPr/>
        </p:nvSpPr>
        <p:spPr bwMode="auto">
          <a:xfrm>
            <a:off x="7900795" y="2702096"/>
            <a:ext cx="20506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ysClr val="windowText" lastClr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5004970" y="5665916"/>
            <a:ext cx="2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69751" y="2030816"/>
            <a:ext cx="1669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01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04301" y="1844380"/>
            <a:ext cx="4652117" cy="1210920"/>
            <a:chOff x="6454317" y="1667215"/>
            <a:chExt cx="4652117" cy="1210920"/>
          </a:xfrm>
        </p:grpSpPr>
        <p:grpSp>
          <p:nvGrpSpPr>
            <p:cNvPr id="6" name="组合 5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9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14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5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12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13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04300" y="3379128"/>
            <a:ext cx="4652117" cy="1210920"/>
            <a:chOff x="6454317" y="1667215"/>
            <a:chExt cx="4652117" cy="1210920"/>
          </a:xfrm>
        </p:grpSpPr>
        <p:grpSp>
          <p:nvGrpSpPr>
            <p:cNvPr id="17" name="组合 16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20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25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6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23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24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33091" y="4869320"/>
            <a:ext cx="4652117" cy="1210920"/>
            <a:chOff x="6454317" y="1667215"/>
            <a:chExt cx="4652117" cy="1210920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2789" y="1671111"/>
              <a:ext cx="2249130" cy="529143"/>
              <a:chOff x="6611091" y="1422620"/>
              <a:chExt cx="2673109" cy="628891"/>
            </a:xfrm>
          </p:grpSpPr>
          <p:sp>
            <p:nvSpPr>
              <p:cNvPr id="31" name="Freeform 133"/>
              <p:cNvSpPr/>
              <p:nvPr/>
            </p:nvSpPr>
            <p:spPr bwMode="auto">
              <a:xfrm>
                <a:off x="6611091" y="1422620"/>
                <a:ext cx="2673109" cy="628891"/>
              </a:xfrm>
              <a:prstGeom prst="roundRect">
                <a:avLst>
                  <a:gd name="adj" fmla="val 50000"/>
                </a:avLst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6796399" y="1519321"/>
                <a:ext cx="236790" cy="402613"/>
                <a:chOff x="3044825" y="1474788"/>
                <a:chExt cx="534988" cy="909637"/>
              </a:xfrm>
            </p:grpSpPr>
            <p:sp>
              <p:nvSpPr>
                <p:cNvPr id="36" name="Freeform 147"/>
                <p:cNvSpPr/>
                <p:nvPr/>
              </p:nvSpPr>
              <p:spPr bwMode="auto">
                <a:xfrm>
                  <a:off x="3198813" y="1474788"/>
                  <a:ext cx="344488" cy="334962"/>
                </a:xfrm>
                <a:custGeom>
                  <a:avLst/>
                  <a:gdLst>
                    <a:gd name="T0" fmla="*/ 114 w 115"/>
                    <a:gd name="T1" fmla="*/ 100 h 111"/>
                    <a:gd name="T2" fmla="*/ 111 w 115"/>
                    <a:gd name="T3" fmla="*/ 81 h 111"/>
                    <a:gd name="T4" fmla="*/ 98 w 115"/>
                    <a:gd name="T5" fmla="*/ 55 h 111"/>
                    <a:gd name="T6" fmla="*/ 66 w 115"/>
                    <a:gd name="T7" fmla="*/ 14 h 111"/>
                    <a:gd name="T8" fmla="*/ 19 w 115"/>
                    <a:gd name="T9" fmla="*/ 12 h 111"/>
                    <a:gd name="T10" fmla="*/ 10 w 115"/>
                    <a:gd name="T11" fmla="*/ 57 h 111"/>
                    <a:gd name="T12" fmla="*/ 57 w 115"/>
                    <a:gd name="T13" fmla="*/ 100 h 111"/>
                    <a:gd name="T14" fmla="*/ 85 w 115"/>
                    <a:gd name="T15" fmla="*/ 110 h 111"/>
                    <a:gd name="T16" fmla="*/ 97 w 115"/>
                    <a:gd name="T17" fmla="*/ 111 h 111"/>
                    <a:gd name="T18" fmla="*/ 109 w 115"/>
                    <a:gd name="T19" fmla="*/ 108 h 111"/>
                    <a:gd name="T20" fmla="*/ 114 w 115"/>
                    <a:gd name="T21" fmla="*/ 10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5" h="111">
                      <a:moveTo>
                        <a:pt x="114" y="100"/>
                      </a:moveTo>
                      <a:cubicBezTo>
                        <a:pt x="112" y="95"/>
                        <a:pt x="113" y="87"/>
                        <a:pt x="111" y="81"/>
                      </a:cubicBezTo>
                      <a:cubicBezTo>
                        <a:pt x="107" y="72"/>
                        <a:pt x="105" y="62"/>
                        <a:pt x="98" y="55"/>
                      </a:cubicBezTo>
                      <a:cubicBezTo>
                        <a:pt x="88" y="42"/>
                        <a:pt x="78" y="25"/>
                        <a:pt x="66" y="14"/>
                      </a:cubicBezTo>
                      <a:cubicBezTo>
                        <a:pt x="53" y="3"/>
                        <a:pt x="33" y="0"/>
                        <a:pt x="19" y="12"/>
                      </a:cubicBezTo>
                      <a:cubicBezTo>
                        <a:pt x="6" y="22"/>
                        <a:pt x="0" y="42"/>
                        <a:pt x="10" y="57"/>
                      </a:cubicBezTo>
                      <a:cubicBezTo>
                        <a:pt x="22" y="75"/>
                        <a:pt x="40" y="89"/>
                        <a:pt x="57" y="100"/>
                      </a:cubicBezTo>
                      <a:cubicBezTo>
                        <a:pt x="66" y="106"/>
                        <a:pt x="75" y="108"/>
                        <a:pt x="85" y="110"/>
                      </a:cubicBezTo>
                      <a:cubicBezTo>
                        <a:pt x="89" y="110"/>
                        <a:pt x="93" y="111"/>
                        <a:pt x="97" y="111"/>
                      </a:cubicBezTo>
                      <a:cubicBezTo>
                        <a:pt x="101" y="110"/>
                        <a:pt x="105" y="108"/>
                        <a:pt x="109" y="108"/>
                      </a:cubicBezTo>
                      <a:cubicBezTo>
                        <a:pt x="114" y="109"/>
                        <a:pt x="115" y="103"/>
                        <a:pt x="114" y="1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7" name="Freeform 149"/>
                <p:cNvSpPr/>
                <p:nvPr/>
              </p:nvSpPr>
              <p:spPr bwMode="auto">
                <a:xfrm>
                  <a:off x="3044825" y="1998663"/>
                  <a:ext cx="534988" cy="385762"/>
                </a:xfrm>
                <a:custGeom>
                  <a:avLst/>
                  <a:gdLst>
                    <a:gd name="T0" fmla="*/ 163 w 178"/>
                    <a:gd name="T1" fmla="*/ 2 h 128"/>
                    <a:gd name="T2" fmla="*/ 49 w 178"/>
                    <a:gd name="T3" fmla="*/ 52 h 128"/>
                    <a:gd name="T4" fmla="*/ 58 w 178"/>
                    <a:gd name="T5" fmla="*/ 121 h 128"/>
                    <a:gd name="T6" fmla="*/ 171 w 178"/>
                    <a:gd name="T7" fmla="*/ 7 h 128"/>
                    <a:gd name="T8" fmla="*/ 163 w 178"/>
                    <a:gd name="T9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28">
                      <a:moveTo>
                        <a:pt x="163" y="2"/>
                      </a:moveTo>
                      <a:cubicBezTo>
                        <a:pt x="127" y="25"/>
                        <a:pt x="93" y="52"/>
                        <a:pt x="49" y="52"/>
                      </a:cubicBezTo>
                      <a:cubicBezTo>
                        <a:pt x="0" y="53"/>
                        <a:pt x="7" y="128"/>
                        <a:pt x="58" y="121"/>
                      </a:cubicBezTo>
                      <a:cubicBezTo>
                        <a:pt x="112" y="112"/>
                        <a:pt x="178" y="69"/>
                        <a:pt x="171" y="7"/>
                      </a:cubicBezTo>
                      <a:cubicBezTo>
                        <a:pt x="171" y="3"/>
                        <a:pt x="167" y="0"/>
                        <a:pt x="16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8864457" y="1517665"/>
                <a:ext cx="238196" cy="401208"/>
                <a:chOff x="6278563" y="1477963"/>
                <a:chExt cx="538163" cy="906462"/>
              </a:xfrm>
            </p:grpSpPr>
            <p:sp>
              <p:nvSpPr>
                <p:cNvPr id="34" name="Freeform 153"/>
                <p:cNvSpPr/>
                <p:nvPr/>
              </p:nvSpPr>
              <p:spPr bwMode="auto">
                <a:xfrm>
                  <a:off x="6311900" y="1477963"/>
                  <a:ext cx="346075" cy="331787"/>
                </a:xfrm>
                <a:custGeom>
                  <a:avLst/>
                  <a:gdLst>
                    <a:gd name="T0" fmla="*/ 6 w 115"/>
                    <a:gd name="T1" fmla="*/ 107 h 110"/>
                    <a:gd name="T2" fmla="*/ 16 w 115"/>
                    <a:gd name="T3" fmla="*/ 109 h 110"/>
                    <a:gd name="T4" fmla="*/ 31 w 115"/>
                    <a:gd name="T5" fmla="*/ 109 h 110"/>
                    <a:gd name="T6" fmla="*/ 58 w 115"/>
                    <a:gd name="T7" fmla="*/ 99 h 110"/>
                    <a:gd name="T8" fmla="*/ 105 w 115"/>
                    <a:gd name="T9" fmla="*/ 56 h 110"/>
                    <a:gd name="T10" fmla="*/ 96 w 115"/>
                    <a:gd name="T11" fmla="*/ 11 h 110"/>
                    <a:gd name="T12" fmla="*/ 50 w 115"/>
                    <a:gd name="T13" fmla="*/ 13 h 110"/>
                    <a:gd name="T14" fmla="*/ 17 w 115"/>
                    <a:gd name="T15" fmla="*/ 54 h 110"/>
                    <a:gd name="T16" fmla="*/ 5 w 115"/>
                    <a:gd name="T17" fmla="*/ 78 h 110"/>
                    <a:gd name="T18" fmla="*/ 2 w 115"/>
                    <a:gd name="T19" fmla="*/ 91 h 110"/>
                    <a:gd name="T20" fmla="*/ 2 w 115"/>
                    <a:gd name="T21" fmla="*/ 99 h 110"/>
                    <a:gd name="T22" fmla="*/ 6 w 115"/>
                    <a:gd name="T23" fmla="*/ 10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5" h="110">
                      <a:moveTo>
                        <a:pt x="6" y="107"/>
                      </a:moveTo>
                      <a:cubicBezTo>
                        <a:pt x="10" y="107"/>
                        <a:pt x="13" y="109"/>
                        <a:pt x="16" y="109"/>
                      </a:cubicBezTo>
                      <a:cubicBezTo>
                        <a:pt x="21" y="110"/>
                        <a:pt x="26" y="110"/>
                        <a:pt x="31" y="109"/>
                      </a:cubicBezTo>
                      <a:cubicBezTo>
                        <a:pt x="41" y="107"/>
                        <a:pt x="50" y="105"/>
                        <a:pt x="58" y="99"/>
                      </a:cubicBezTo>
                      <a:cubicBezTo>
                        <a:pt x="75" y="88"/>
                        <a:pt x="94" y="73"/>
                        <a:pt x="105" y="56"/>
                      </a:cubicBezTo>
                      <a:cubicBezTo>
                        <a:pt x="115" y="42"/>
                        <a:pt x="110" y="21"/>
                        <a:pt x="96" y="11"/>
                      </a:cubicBezTo>
                      <a:cubicBezTo>
                        <a:pt x="82" y="0"/>
                        <a:pt x="63" y="1"/>
                        <a:pt x="50" y="13"/>
                      </a:cubicBezTo>
                      <a:cubicBezTo>
                        <a:pt x="38" y="25"/>
                        <a:pt x="28" y="41"/>
                        <a:pt x="17" y="54"/>
                      </a:cubicBezTo>
                      <a:cubicBezTo>
                        <a:pt x="11" y="61"/>
                        <a:pt x="9" y="69"/>
                        <a:pt x="5" y="78"/>
                      </a:cubicBezTo>
                      <a:cubicBezTo>
                        <a:pt x="4" y="82"/>
                        <a:pt x="2" y="86"/>
                        <a:pt x="2" y="91"/>
                      </a:cubicBezTo>
                      <a:cubicBezTo>
                        <a:pt x="2" y="94"/>
                        <a:pt x="3" y="96"/>
                        <a:pt x="2" y="99"/>
                      </a:cubicBezTo>
                      <a:cubicBezTo>
                        <a:pt x="0" y="102"/>
                        <a:pt x="2" y="108"/>
                        <a:pt x="6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35" name="Freeform 155"/>
                <p:cNvSpPr/>
                <p:nvPr/>
              </p:nvSpPr>
              <p:spPr bwMode="auto">
                <a:xfrm>
                  <a:off x="6278563" y="1998663"/>
                  <a:ext cx="538163" cy="385762"/>
                </a:xfrm>
                <a:custGeom>
                  <a:avLst/>
                  <a:gdLst>
                    <a:gd name="T0" fmla="*/ 6 w 179"/>
                    <a:gd name="T1" fmla="*/ 7 h 128"/>
                    <a:gd name="T2" fmla="*/ 119 w 179"/>
                    <a:gd name="T3" fmla="*/ 121 h 128"/>
                    <a:gd name="T4" fmla="*/ 129 w 179"/>
                    <a:gd name="T5" fmla="*/ 52 h 128"/>
                    <a:gd name="T6" fmla="*/ 15 w 179"/>
                    <a:gd name="T7" fmla="*/ 2 h 128"/>
                    <a:gd name="T8" fmla="*/ 6 w 179"/>
                    <a:gd name="T9" fmla="*/ 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128">
                      <a:moveTo>
                        <a:pt x="6" y="7"/>
                      </a:moveTo>
                      <a:cubicBezTo>
                        <a:pt x="0" y="69"/>
                        <a:pt x="65" y="112"/>
                        <a:pt x="119" y="121"/>
                      </a:cubicBezTo>
                      <a:cubicBezTo>
                        <a:pt x="170" y="128"/>
                        <a:pt x="179" y="53"/>
                        <a:pt x="129" y="52"/>
                      </a:cubicBezTo>
                      <a:cubicBezTo>
                        <a:pt x="85" y="52"/>
                        <a:pt x="50" y="25"/>
                        <a:pt x="15" y="2"/>
                      </a:cubicBezTo>
                      <a:cubicBezTo>
                        <a:pt x="11" y="0"/>
                        <a:pt x="7" y="3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b="1"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7031504" y="1667215"/>
              <a:ext cx="156966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8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30" name="文本框 18"/>
            <p:cNvSpPr txBox="1">
              <a:spLocks noChangeArrowheads="1"/>
            </p:cNvSpPr>
            <p:nvPr/>
          </p:nvSpPr>
          <p:spPr bwMode="auto">
            <a:xfrm>
              <a:off x="6454317" y="22318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325438" y="1986603"/>
            <a:ext cx="0" cy="4022996"/>
          </a:xfrm>
          <a:prstGeom prst="line">
            <a:avLst/>
          </a:prstGeom>
          <a:ln w="31750">
            <a:solidFill>
              <a:srgbClr val="DA9E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" y="1819054"/>
            <a:ext cx="4222241" cy="4222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864053" y="2157575"/>
            <a:ext cx="6406698" cy="3299191"/>
            <a:chOff x="4453086" y="1877828"/>
            <a:chExt cx="7269162" cy="3743325"/>
          </a:xfrm>
        </p:grpSpPr>
        <p:grpSp>
          <p:nvGrpSpPr>
            <p:cNvPr id="39" name="组合 6"/>
            <p:cNvGrpSpPr/>
            <p:nvPr/>
          </p:nvGrpSpPr>
          <p:grpSpPr bwMode="auto">
            <a:xfrm>
              <a:off x="4453086" y="2050866"/>
              <a:ext cx="6534150" cy="1008856"/>
              <a:chOff x="0" y="0"/>
              <a:chExt cx="6535007" cy="1008996"/>
            </a:xfrm>
          </p:grpSpPr>
          <p:cxnSp>
            <p:nvCxnSpPr>
              <p:cNvPr id="40" name="肘形连接符 151"/>
              <p:cNvCxnSpPr>
                <a:cxnSpLocks noChangeShapeType="1"/>
                <a:stCxn id="41" idx="6"/>
                <a:endCxn id="66" idx="2"/>
              </p:cNvCxnSpPr>
              <p:nvPr/>
            </p:nvCxnSpPr>
            <p:spPr bwMode="auto">
              <a:xfrm>
                <a:off x="756000" y="378000"/>
                <a:ext cx="5779007" cy="63099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椭圆 1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 dirty="0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2" name="组合 125"/>
              <p:cNvGrpSpPr/>
              <p:nvPr/>
            </p:nvGrpSpPr>
            <p:grpSpPr bwMode="auto">
              <a:xfrm>
                <a:off x="153000" y="136763"/>
                <a:ext cx="450000" cy="434596"/>
                <a:chOff x="0" y="0"/>
                <a:chExt cx="583915" cy="496874"/>
              </a:xfrm>
            </p:grpSpPr>
            <p:sp>
              <p:nvSpPr>
                <p:cNvPr id="43" name="Freeform 159"/>
                <p:cNvSpPr>
                  <a:spLocks noChangeArrowheads="1"/>
                </p:cNvSpPr>
                <p:nvPr/>
              </p:nvSpPr>
              <p:spPr bwMode="auto">
                <a:xfrm>
                  <a:off x="61656" y="94297"/>
                  <a:ext cx="460603" cy="402577"/>
                </a:xfrm>
                <a:custGeom>
                  <a:avLst/>
                  <a:gdLst>
                    <a:gd name="T0" fmla="*/ 2109911457 w 54"/>
                    <a:gd name="T1" fmla="*/ 73363234 h 47"/>
                    <a:gd name="T2" fmla="*/ 1746128914 w 54"/>
                    <a:gd name="T3" fmla="*/ 73363234 h 47"/>
                    <a:gd name="T4" fmla="*/ 145507900 w 54"/>
                    <a:gd name="T5" fmla="*/ 1100508471 h 47"/>
                    <a:gd name="T6" fmla="*/ 0 w 54"/>
                    <a:gd name="T7" fmla="*/ 1467341772 h 47"/>
                    <a:gd name="T8" fmla="*/ 0 w 54"/>
                    <a:gd name="T9" fmla="*/ 2147483647 h 47"/>
                    <a:gd name="T10" fmla="*/ 218266114 w 54"/>
                    <a:gd name="T11" fmla="*/ 2147483647 h 47"/>
                    <a:gd name="T12" fmla="*/ 945822671 w 54"/>
                    <a:gd name="T13" fmla="*/ 2147483647 h 47"/>
                    <a:gd name="T14" fmla="*/ 1164088786 w 54"/>
                    <a:gd name="T15" fmla="*/ 2147483647 h 47"/>
                    <a:gd name="T16" fmla="*/ 1164088786 w 54"/>
                    <a:gd name="T17" fmla="*/ 1980918673 h 47"/>
                    <a:gd name="T18" fmla="*/ 1382354900 w 54"/>
                    <a:gd name="T19" fmla="*/ 1760811840 h 47"/>
                    <a:gd name="T20" fmla="*/ 2147483647 w 54"/>
                    <a:gd name="T21" fmla="*/ 1760811840 h 47"/>
                    <a:gd name="T22" fmla="*/ 2147483647 w 54"/>
                    <a:gd name="T23" fmla="*/ 1980918673 h 47"/>
                    <a:gd name="T24" fmla="*/ 2147483647 w 54"/>
                    <a:gd name="T25" fmla="*/ 2147483647 h 47"/>
                    <a:gd name="T26" fmla="*/ 2147483647 w 54"/>
                    <a:gd name="T27" fmla="*/ 2147483647 h 47"/>
                    <a:gd name="T28" fmla="*/ 2147483647 w 54"/>
                    <a:gd name="T29" fmla="*/ 2147483647 h 47"/>
                    <a:gd name="T30" fmla="*/ 2147483647 w 54"/>
                    <a:gd name="T31" fmla="*/ 2147483647 h 47"/>
                    <a:gd name="T32" fmla="*/ 2147483647 w 54"/>
                    <a:gd name="T33" fmla="*/ 1467341772 h 47"/>
                    <a:gd name="T34" fmla="*/ 2147483647 w 54"/>
                    <a:gd name="T35" fmla="*/ 1173880270 h 47"/>
                    <a:gd name="T36" fmla="*/ 2109911457 w 54"/>
                    <a:gd name="T37" fmla="*/ 73363234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47"/>
                    <a:gd name="T59" fmla="*/ 54 w 54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47">
                      <a:moveTo>
                        <a:pt x="29" y="1"/>
                      </a:moveTo>
                      <a:cubicBezTo>
                        <a:pt x="28" y="0"/>
                        <a:pt x="25" y="0"/>
                        <a:pt x="24" y="1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0" y="18"/>
                        <a:pt x="0" y="2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1" y="47"/>
                        <a:pt x="3" y="47"/>
                      </a:cubicBez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4" y="47"/>
                        <a:pt x="16" y="46"/>
                        <a:pt x="16" y="44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7" y="24"/>
                        <a:pt x="19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7" y="24"/>
                        <a:pt x="38" y="26"/>
                        <a:pt x="38" y="27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6"/>
                        <a:pt x="39" y="47"/>
                        <a:pt x="41" y="4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3" y="47"/>
                        <a:pt x="54" y="46"/>
                        <a:pt x="54" y="44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19"/>
                        <a:pt x="53" y="17"/>
                        <a:pt x="52" y="16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44" name="Freeform 1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3915" cy="224863"/>
                </a:xfrm>
                <a:custGeom>
                  <a:avLst/>
                  <a:gdLst>
                    <a:gd name="T0" fmla="*/ 2147483647 w 68"/>
                    <a:gd name="T1" fmla="*/ 1495961648 h 26"/>
                    <a:gd name="T2" fmla="*/ 2147483647 w 68"/>
                    <a:gd name="T3" fmla="*/ 1121971236 h 26"/>
                    <a:gd name="T4" fmla="*/ 2147483647 w 68"/>
                    <a:gd name="T5" fmla="*/ 747980824 h 26"/>
                    <a:gd name="T6" fmla="*/ 2147483647 w 68"/>
                    <a:gd name="T7" fmla="*/ 523584847 h 26"/>
                    <a:gd name="T8" fmla="*/ 2147483647 w 68"/>
                    <a:gd name="T9" fmla="*/ 523584847 h 26"/>
                    <a:gd name="T10" fmla="*/ 2147483647 w 68"/>
                    <a:gd name="T11" fmla="*/ 747980824 h 26"/>
                    <a:gd name="T12" fmla="*/ 2147483647 w 68"/>
                    <a:gd name="T13" fmla="*/ 747980824 h 26"/>
                    <a:gd name="T14" fmla="*/ 2147483647 w 68"/>
                    <a:gd name="T15" fmla="*/ 897575259 h 26"/>
                    <a:gd name="T16" fmla="*/ 2147483647 w 68"/>
                    <a:gd name="T17" fmla="*/ 74801542 h 26"/>
                    <a:gd name="T18" fmla="*/ 2147483647 w 68"/>
                    <a:gd name="T19" fmla="*/ 0 h 26"/>
                    <a:gd name="T20" fmla="*/ 2147483647 w 68"/>
                    <a:gd name="T21" fmla="*/ 74801542 h 26"/>
                    <a:gd name="T22" fmla="*/ 147472885 w 68"/>
                    <a:gd name="T23" fmla="*/ 1495961648 h 26"/>
                    <a:gd name="T24" fmla="*/ 73736443 w 68"/>
                    <a:gd name="T25" fmla="*/ 1795150518 h 26"/>
                    <a:gd name="T26" fmla="*/ 368682214 w 68"/>
                    <a:gd name="T27" fmla="*/ 1795150518 h 26"/>
                    <a:gd name="T28" fmla="*/ 2147483647 w 68"/>
                    <a:gd name="T29" fmla="*/ 523584847 h 26"/>
                    <a:gd name="T30" fmla="*/ 2147483647 w 68"/>
                    <a:gd name="T31" fmla="*/ 523584847 h 26"/>
                    <a:gd name="T32" fmla="*/ 2147483647 w 68"/>
                    <a:gd name="T33" fmla="*/ 1869943411 h 26"/>
                    <a:gd name="T34" fmla="*/ 2147483647 w 68"/>
                    <a:gd name="T35" fmla="*/ 1869943411 h 26"/>
                    <a:gd name="T36" fmla="*/ 2147483647 w 68"/>
                    <a:gd name="T37" fmla="*/ 1570754541 h 26"/>
                    <a:gd name="T38" fmla="*/ 2147483647 w 68"/>
                    <a:gd name="T39" fmla="*/ 1495961648 h 2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8"/>
                    <a:gd name="T61" fmla="*/ 0 h 26"/>
                    <a:gd name="T62" fmla="*/ 68 w 68"/>
                    <a:gd name="T63" fmla="*/ 26 h 2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8" h="26">
                      <a:moveTo>
                        <a:pt x="64" y="20"/>
                      </a:moveTo>
                      <a:cubicBezTo>
                        <a:pt x="62" y="19"/>
                        <a:pt x="61" y="17"/>
                        <a:pt x="61" y="15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8"/>
                        <a:pt x="60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4" y="8"/>
                        <a:pt x="54" y="10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2"/>
                        <a:pt x="53" y="13"/>
                        <a:pt x="52" y="12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5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0" y="1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1"/>
                        <a:pt x="0" y="23"/>
                        <a:pt x="1" y="24"/>
                      </a:cubicBezTo>
                      <a:cubicBezTo>
                        <a:pt x="2" y="25"/>
                        <a:pt x="3" y="25"/>
                        <a:pt x="5" y="2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2" y="6"/>
                        <a:pt x="34" y="6"/>
                        <a:pt x="36" y="7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6"/>
                        <a:pt x="66" y="26"/>
                        <a:pt x="67" y="25"/>
                      </a:cubicBezTo>
                      <a:cubicBezTo>
                        <a:pt x="68" y="24"/>
                        <a:pt x="67" y="22"/>
                        <a:pt x="66" y="21"/>
                      </a:cubicBez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45" name="组合 4"/>
            <p:cNvGrpSpPr/>
            <p:nvPr/>
          </p:nvGrpSpPr>
          <p:grpSpPr bwMode="auto">
            <a:xfrm>
              <a:off x="4453086" y="3927291"/>
              <a:ext cx="4067175" cy="755650"/>
              <a:chOff x="0" y="0"/>
              <a:chExt cx="4066973" cy="756000"/>
            </a:xfrm>
          </p:grpSpPr>
          <p:cxnSp>
            <p:nvCxnSpPr>
              <p:cNvPr id="46" name="肘形连接符 160"/>
              <p:cNvCxnSpPr>
                <a:cxnSpLocks noChangeShapeType="1"/>
                <a:stCxn id="47" idx="6"/>
                <a:endCxn id="68" idx="2"/>
              </p:cNvCxnSpPr>
              <p:nvPr/>
            </p:nvCxnSpPr>
            <p:spPr bwMode="auto">
              <a:xfrm>
                <a:off x="756000" y="378000"/>
                <a:ext cx="3310973" cy="376412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椭圆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Freeform 277"/>
              <p:cNvSpPr>
                <a:spLocks noEditPoints="1" noChangeArrowheads="1"/>
              </p:cNvSpPr>
              <p:nvPr/>
            </p:nvSpPr>
            <p:spPr bwMode="auto">
              <a:xfrm>
                <a:off x="190444" y="121807"/>
                <a:ext cx="383972" cy="455826"/>
              </a:xfrm>
              <a:custGeom>
                <a:avLst/>
                <a:gdLst>
                  <a:gd name="T0" fmla="*/ 1763295417 w 72"/>
                  <a:gd name="T1" fmla="*/ 927075880 h 86"/>
                  <a:gd name="T2" fmla="*/ 1621097786 w 72"/>
                  <a:gd name="T3" fmla="*/ 927075880 h 86"/>
                  <a:gd name="T4" fmla="*/ 1621097786 w 72"/>
                  <a:gd name="T5" fmla="*/ 533772246 h 86"/>
                  <a:gd name="T6" fmla="*/ 1080731858 w 72"/>
                  <a:gd name="T7" fmla="*/ 0 h 86"/>
                  <a:gd name="T8" fmla="*/ 966969487 w 72"/>
                  <a:gd name="T9" fmla="*/ 0 h 86"/>
                  <a:gd name="T10" fmla="*/ 426603558 w 72"/>
                  <a:gd name="T11" fmla="*/ 533772246 h 86"/>
                  <a:gd name="T12" fmla="*/ 426603558 w 72"/>
                  <a:gd name="T13" fmla="*/ 927075880 h 86"/>
                  <a:gd name="T14" fmla="*/ 284400594 w 72"/>
                  <a:gd name="T15" fmla="*/ 927075880 h 86"/>
                  <a:gd name="T16" fmla="*/ 0 w 72"/>
                  <a:gd name="T17" fmla="*/ 1208007804 h 86"/>
                  <a:gd name="T18" fmla="*/ 0 w 72"/>
                  <a:gd name="T19" fmla="*/ 2135083684 h 86"/>
                  <a:gd name="T20" fmla="*/ 284400594 w 72"/>
                  <a:gd name="T21" fmla="*/ 2147483647 h 86"/>
                  <a:gd name="T22" fmla="*/ 1763295417 w 72"/>
                  <a:gd name="T23" fmla="*/ 2147483647 h 86"/>
                  <a:gd name="T24" fmla="*/ 2047701344 w 72"/>
                  <a:gd name="T25" fmla="*/ 2135083684 h 86"/>
                  <a:gd name="T26" fmla="*/ 2047701344 w 72"/>
                  <a:gd name="T27" fmla="*/ 1208007804 h 86"/>
                  <a:gd name="T28" fmla="*/ 1763295417 w 72"/>
                  <a:gd name="T29" fmla="*/ 927075880 h 86"/>
                  <a:gd name="T30" fmla="*/ 1194494228 w 72"/>
                  <a:gd name="T31" fmla="*/ 2147483647 h 86"/>
                  <a:gd name="T32" fmla="*/ 881647709 w 72"/>
                  <a:gd name="T33" fmla="*/ 2147483647 h 86"/>
                  <a:gd name="T34" fmla="*/ 910088301 w 72"/>
                  <a:gd name="T35" fmla="*/ 1797963255 h 86"/>
                  <a:gd name="T36" fmla="*/ 824766523 w 72"/>
                  <a:gd name="T37" fmla="*/ 1629408340 h 86"/>
                  <a:gd name="T38" fmla="*/ 1023850672 w 72"/>
                  <a:gd name="T39" fmla="*/ 1432751223 h 86"/>
                  <a:gd name="T40" fmla="*/ 1222934821 w 72"/>
                  <a:gd name="T41" fmla="*/ 1629408340 h 86"/>
                  <a:gd name="T42" fmla="*/ 1137613043 w 72"/>
                  <a:gd name="T43" fmla="*/ 1797963255 h 86"/>
                  <a:gd name="T44" fmla="*/ 1194494228 w 72"/>
                  <a:gd name="T45" fmla="*/ 2147483647 h 86"/>
                  <a:gd name="T46" fmla="*/ 1422013637 w 72"/>
                  <a:gd name="T47" fmla="*/ 927075880 h 86"/>
                  <a:gd name="T48" fmla="*/ 625687707 w 72"/>
                  <a:gd name="T49" fmla="*/ 927075880 h 86"/>
                  <a:gd name="T50" fmla="*/ 625687707 w 72"/>
                  <a:gd name="T51" fmla="*/ 533772246 h 86"/>
                  <a:gd name="T52" fmla="*/ 966969487 w 72"/>
                  <a:gd name="T53" fmla="*/ 196651817 h 86"/>
                  <a:gd name="T54" fmla="*/ 1080731858 w 72"/>
                  <a:gd name="T55" fmla="*/ 196651817 h 86"/>
                  <a:gd name="T56" fmla="*/ 1422013637 w 72"/>
                  <a:gd name="T57" fmla="*/ 533772246 h 86"/>
                  <a:gd name="T58" fmla="*/ 1422013637 w 72"/>
                  <a:gd name="T59" fmla="*/ 927075880 h 8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2"/>
                  <a:gd name="T91" fmla="*/ 0 h 86"/>
                  <a:gd name="T92" fmla="*/ 72 w 72"/>
                  <a:gd name="T93" fmla="*/ 86 h 8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2" h="86">
                    <a:moveTo>
                      <a:pt x="62" y="33"/>
                    </a:move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9"/>
                      <a:pt x="49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9"/>
                      <a:pt x="15" y="19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5" y="33"/>
                      <a:pt x="0" y="37"/>
                      <a:pt x="0" y="43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1"/>
                      <a:pt x="5" y="86"/>
                      <a:pt x="10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8" y="86"/>
                      <a:pt x="72" y="81"/>
                      <a:pt x="72" y="76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37"/>
                      <a:pt x="68" y="33"/>
                      <a:pt x="62" y="33"/>
                    </a:cubicBezTo>
                    <a:close/>
                    <a:moveTo>
                      <a:pt x="42" y="7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3"/>
                      <a:pt x="29" y="60"/>
                      <a:pt x="29" y="58"/>
                    </a:cubicBezTo>
                    <a:cubicBezTo>
                      <a:pt x="29" y="54"/>
                      <a:pt x="32" y="51"/>
                      <a:pt x="36" y="51"/>
                    </a:cubicBezTo>
                    <a:cubicBezTo>
                      <a:pt x="40" y="51"/>
                      <a:pt x="43" y="54"/>
                      <a:pt x="43" y="58"/>
                    </a:cubicBezTo>
                    <a:cubicBezTo>
                      <a:pt x="43" y="60"/>
                      <a:pt x="42" y="63"/>
                      <a:pt x="40" y="64"/>
                    </a:cubicBezTo>
                    <a:lnTo>
                      <a:pt x="42" y="78"/>
                    </a:lnTo>
                    <a:close/>
                    <a:moveTo>
                      <a:pt x="50" y="33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8" y="7"/>
                      <a:pt x="34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5" y="7"/>
                      <a:pt x="50" y="13"/>
                      <a:pt x="50" y="19"/>
                    </a:cubicBezTo>
                    <a:lnTo>
                      <a:pt x="5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grpSp>
          <p:nvGrpSpPr>
            <p:cNvPr id="49" name="组合 5"/>
            <p:cNvGrpSpPr/>
            <p:nvPr/>
          </p:nvGrpSpPr>
          <p:grpSpPr bwMode="auto">
            <a:xfrm>
              <a:off x="4453086" y="2989078"/>
              <a:ext cx="5300662" cy="1052513"/>
              <a:chOff x="0" y="0"/>
              <a:chExt cx="5300991" cy="1051895"/>
            </a:xfrm>
          </p:grpSpPr>
          <p:cxnSp>
            <p:nvCxnSpPr>
              <p:cNvPr id="50" name="肘形连接符 154"/>
              <p:cNvCxnSpPr>
                <a:cxnSpLocks noChangeShapeType="1"/>
                <a:stCxn id="51" idx="6"/>
                <a:endCxn id="67" idx="2"/>
              </p:cNvCxnSpPr>
              <p:nvPr/>
            </p:nvCxnSpPr>
            <p:spPr bwMode="auto">
              <a:xfrm>
                <a:off x="756000" y="378000"/>
                <a:ext cx="4544991" cy="67389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椭圆 1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2" name="Group 92"/>
              <p:cNvGrpSpPr/>
              <p:nvPr/>
            </p:nvGrpSpPr>
            <p:grpSpPr bwMode="auto">
              <a:xfrm>
                <a:off x="153436" y="235588"/>
                <a:ext cx="474528" cy="295582"/>
                <a:chOff x="0" y="0"/>
                <a:chExt cx="471488" cy="293688"/>
              </a:xfrm>
            </p:grpSpPr>
            <p:sp>
              <p:nvSpPr>
                <p:cNvPr id="53" name="Freeform 8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71488" cy="293688"/>
                </a:xfrm>
                <a:custGeom>
                  <a:avLst/>
                  <a:gdLst>
                    <a:gd name="T0" fmla="*/ 1607679782 w 125"/>
                    <a:gd name="T1" fmla="*/ 255184750 h 78"/>
                    <a:gd name="T2" fmla="*/ 1607679782 w 125"/>
                    <a:gd name="T3" fmla="*/ 0 h 78"/>
                    <a:gd name="T4" fmla="*/ 0 w 125"/>
                    <a:gd name="T5" fmla="*/ 0 h 78"/>
                    <a:gd name="T6" fmla="*/ 0 w 125"/>
                    <a:gd name="T7" fmla="*/ 1105803094 h 78"/>
                    <a:gd name="T8" fmla="*/ 1607679782 w 125"/>
                    <a:gd name="T9" fmla="*/ 1105803094 h 78"/>
                    <a:gd name="T10" fmla="*/ 1607679782 w 125"/>
                    <a:gd name="T11" fmla="*/ 850618344 h 78"/>
                    <a:gd name="T12" fmla="*/ 1778407473 w 125"/>
                    <a:gd name="T13" fmla="*/ 765554250 h 78"/>
                    <a:gd name="T14" fmla="*/ 1778407473 w 125"/>
                    <a:gd name="T15" fmla="*/ 368601031 h 78"/>
                    <a:gd name="T16" fmla="*/ 1607679782 w 125"/>
                    <a:gd name="T17" fmla="*/ 255184750 h 78"/>
                    <a:gd name="T18" fmla="*/ 1479634957 w 125"/>
                    <a:gd name="T19" fmla="*/ 978210719 h 78"/>
                    <a:gd name="T20" fmla="*/ 142272447 w 125"/>
                    <a:gd name="T21" fmla="*/ 978210719 h 78"/>
                    <a:gd name="T22" fmla="*/ 142272447 w 125"/>
                    <a:gd name="T23" fmla="*/ 141768469 h 78"/>
                    <a:gd name="T24" fmla="*/ 1479634957 w 125"/>
                    <a:gd name="T25" fmla="*/ 141768469 h 78"/>
                    <a:gd name="T26" fmla="*/ 1479634957 w 125"/>
                    <a:gd name="T27" fmla="*/ 978210719 h 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5"/>
                    <a:gd name="T43" fmla="*/ 0 h 78"/>
                    <a:gd name="T44" fmla="*/ 125 w 125"/>
                    <a:gd name="T45" fmla="*/ 78 h 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5" h="78">
                      <a:moveTo>
                        <a:pt x="113" y="18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7" y="60"/>
                        <a:pt x="125" y="61"/>
                        <a:pt x="125" y="54"/>
                      </a:cubicBezTo>
                      <a:cubicBezTo>
                        <a:pt x="125" y="26"/>
                        <a:pt x="125" y="26"/>
                        <a:pt x="125" y="26"/>
                      </a:cubicBezTo>
                      <a:cubicBezTo>
                        <a:pt x="125" y="17"/>
                        <a:pt x="116" y="18"/>
                        <a:pt x="113" y="18"/>
                      </a:cubicBezTo>
                      <a:close/>
                      <a:moveTo>
                        <a:pt x="104" y="69"/>
                      </a:move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63500" y="63499"/>
                  <a:ext cx="90488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9862" y="63499"/>
                  <a:ext cx="85725" cy="166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lIns="121920" tIns="60960" rIns="121920" bIns="60960"/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方正兰亭黑_GBK" panose="02000000000000000000" pitchFamily="2" charset="-122"/>
                      <a:ea typeface="方正兰亭黑_GBK" panose="02000000000000000000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zh-CN" sz="2500" b="1">
                    <a:solidFill>
                      <a:srgbClr val="000000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56" name="组合 3"/>
            <p:cNvGrpSpPr/>
            <p:nvPr/>
          </p:nvGrpSpPr>
          <p:grpSpPr bwMode="auto">
            <a:xfrm>
              <a:off x="4453086" y="4865503"/>
              <a:ext cx="2454274" cy="755650"/>
              <a:chOff x="0" y="0"/>
              <a:chExt cx="2455130" cy="756000"/>
            </a:xfrm>
          </p:grpSpPr>
          <p:sp>
            <p:nvSpPr>
              <p:cNvPr id="57" name="直接连接符 68"/>
              <p:cNvSpPr>
                <a:spLocks noChangeShapeType="1"/>
              </p:cNvSpPr>
              <p:nvPr/>
            </p:nvSpPr>
            <p:spPr bwMode="auto">
              <a:xfrm flipH="1">
                <a:off x="755999" y="378002"/>
                <a:ext cx="1699131" cy="0"/>
              </a:xfrm>
              <a:prstGeom prst="line">
                <a:avLst/>
              </a:prstGeom>
              <a:noFill/>
              <a:ln w="12700">
                <a:solidFill>
                  <a:srgbClr val="DA9E80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b="1" dirty="0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58" name="椭圆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6000" cy="756000"/>
              </a:xfrm>
              <a:prstGeom prst="ellipse">
                <a:avLst/>
              </a:prstGeom>
              <a:solidFill>
                <a:srgbClr val="DA9E80">
                  <a:alpha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 b="1">
                  <a:solidFill>
                    <a:srgbClr val="FFFFFF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9" name="Group 9"/>
              <p:cNvGrpSpPr/>
              <p:nvPr/>
            </p:nvGrpSpPr>
            <p:grpSpPr bwMode="auto">
              <a:xfrm>
                <a:off x="124976" y="198348"/>
                <a:ext cx="516045" cy="382660"/>
                <a:chOff x="0" y="0"/>
                <a:chExt cx="374651" cy="277813"/>
              </a:xfrm>
            </p:grpSpPr>
            <p:sp>
              <p:nvSpPr>
                <p:cNvPr id="60" name="Freeform 17"/>
                <p:cNvSpPr>
                  <a:spLocks noChangeArrowheads="1"/>
                </p:cNvSpPr>
                <p:nvPr/>
              </p:nvSpPr>
              <p:spPr bwMode="auto">
                <a:xfrm>
                  <a:off x="141288" y="66675"/>
                  <a:ext cx="233363" cy="211138"/>
                </a:xfrm>
                <a:custGeom>
                  <a:avLst/>
                  <a:gdLst>
                    <a:gd name="T0" fmla="*/ 611890896 w 89"/>
                    <a:gd name="T1" fmla="*/ 224220736 h 81"/>
                    <a:gd name="T2" fmla="*/ 295631590 w 89"/>
                    <a:gd name="T3" fmla="*/ 0 h 81"/>
                    <a:gd name="T4" fmla="*/ 275006496 w 89"/>
                    <a:gd name="T5" fmla="*/ 6795516 h 81"/>
                    <a:gd name="T6" fmla="*/ 295631590 w 89"/>
                    <a:gd name="T7" fmla="*/ 74740245 h 81"/>
                    <a:gd name="T8" fmla="*/ 0 w 89"/>
                    <a:gd name="T9" fmla="*/ 298960981 h 81"/>
                    <a:gd name="T10" fmla="*/ 0 w 89"/>
                    <a:gd name="T11" fmla="*/ 298960981 h 81"/>
                    <a:gd name="T12" fmla="*/ 275006496 w 89"/>
                    <a:gd name="T13" fmla="*/ 441648563 h 81"/>
                    <a:gd name="T14" fmla="*/ 508762805 w 89"/>
                    <a:gd name="T15" fmla="*/ 550361173 h 81"/>
                    <a:gd name="T16" fmla="*/ 440012492 w 89"/>
                    <a:gd name="T17" fmla="*/ 421264623 h 81"/>
                    <a:gd name="T18" fmla="*/ 611890896 w 89"/>
                    <a:gd name="T19" fmla="*/ 224220736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81"/>
                    <a:gd name="T32" fmla="*/ 89 w 89"/>
                    <a:gd name="T33" fmla="*/ 81 h 8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81">
                      <a:moveTo>
                        <a:pt x="89" y="33"/>
                      </a:moveTo>
                      <a:cubicBezTo>
                        <a:pt x="89" y="15"/>
                        <a:pt x="68" y="0"/>
                        <a:pt x="43" y="0"/>
                      </a:cubicBezTo>
                      <a:cubicBezTo>
                        <a:pt x="42" y="0"/>
                        <a:pt x="41" y="1"/>
                        <a:pt x="40" y="1"/>
                      </a:cubicBezTo>
                      <a:cubicBezTo>
                        <a:pt x="42" y="4"/>
                        <a:pt x="43" y="8"/>
                        <a:pt x="43" y="11"/>
                      </a:cubicBezTo>
                      <a:cubicBezTo>
                        <a:pt x="43" y="29"/>
                        <a:pt x="24" y="43"/>
                        <a:pt x="0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" y="56"/>
                        <a:pt x="21" y="64"/>
                        <a:pt x="40" y="65"/>
                      </a:cubicBezTo>
                      <a:cubicBezTo>
                        <a:pt x="53" y="75"/>
                        <a:pt x="74" y="81"/>
                        <a:pt x="74" y="81"/>
                      </a:cubicBezTo>
                      <a:cubicBezTo>
                        <a:pt x="64" y="72"/>
                        <a:pt x="63" y="65"/>
                        <a:pt x="64" y="62"/>
                      </a:cubicBezTo>
                      <a:cubicBezTo>
                        <a:pt x="79" y="56"/>
                        <a:pt x="89" y="46"/>
                        <a:pt x="89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  <p:sp>
              <p:nvSpPr>
                <p:cNvPr id="61" name="Freeform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300" cy="209550"/>
                </a:xfrm>
                <a:custGeom>
                  <a:avLst/>
                  <a:gdLst>
                    <a:gd name="T0" fmla="*/ 612251539 w 92"/>
                    <a:gd name="T1" fmla="*/ 144083961 h 80"/>
                    <a:gd name="T2" fmla="*/ 316443967 w 92"/>
                    <a:gd name="T3" fmla="*/ 0 h 80"/>
                    <a:gd name="T4" fmla="*/ 0 w 92"/>
                    <a:gd name="T5" fmla="*/ 219556013 h 80"/>
                    <a:gd name="T6" fmla="*/ 171981329 w 92"/>
                    <a:gd name="T7" fmla="*/ 418528976 h 80"/>
                    <a:gd name="T8" fmla="*/ 96310174 w 92"/>
                    <a:gd name="T9" fmla="*/ 548890031 h 80"/>
                    <a:gd name="T10" fmla="*/ 330203313 w 92"/>
                    <a:gd name="T11" fmla="*/ 445972168 h 80"/>
                    <a:gd name="T12" fmla="*/ 337080363 w 92"/>
                    <a:gd name="T13" fmla="*/ 439112025 h 80"/>
                    <a:gd name="T14" fmla="*/ 632887935 w 92"/>
                    <a:gd name="T15" fmla="*/ 219556013 h 80"/>
                    <a:gd name="T16" fmla="*/ 612251539 w 92"/>
                    <a:gd name="T17" fmla="*/ 144083961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80"/>
                    <a:gd name="T29" fmla="*/ 92 w 92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80">
                      <a:moveTo>
                        <a:pt x="89" y="21"/>
                      </a:moveTo>
                      <a:cubicBezTo>
                        <a:pt x="83" y="9"/>
                        <a:pt x="66" y="0"/>
                        <a:pt x="46" y="0"/>
                      </a:cubicBezTo>
                      <a:cubicBezTo>
                        <a:pt x="20" y="0"/>
                        <a:pt x="0" y="14"/>
                        <a:pt x="0" y="32"/>
                      </a:cubicBezTo>
                      <a:cubicBezTo>
                        <a:pt x="0" y="45"/>
                        <a:pt x="10" y="56"/>
                        <a:pt x="25" y="61"/>
                      </a:cubicBezTo>
                      <a:cubicBezTo>
                        <a:pt x="26" y="65"/>
                        <a:pt x="25" y="71"/>
                        <a:pt x="14" y="80"/>
                      </a:cubicBezTo>
                      <a:cubicBezTo>
                        <a:pt x="14" y="80"/>
                        <a:pt x="36" y="75"/>
                        <a:pt x="48" y="65"/>
                      </a:cubicBezTo>
                      <a:cubicBezTo>
                        <a:pt x="49" y="64"/>
                        <a:pt x="49" y="64"/>
                        <a:pt x="49" y="64"/>
                      </a:cubicBezTo>
                      <a:cubicBezTo>
                        <a:pt x="73" y="63"/>
                        <a:pt x="92" y="49"/>
                        <a:pt x="92" y="32"/>
                      </a:cubicBezTo>
                      <a:cubicBezTo>
                        <a:pt x="92" y="28"/>
                        <a:pt x="91" y="25"/>
                        <a:pt x="89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b="1">
                    <a:solidFill>
                      <a:prstClr val="black"/>
                    </a:solidFill>
                    <a:latin typeface="方正细倩简体" panose="03000509000000000000" pitchFamily="65" charset="-122"/>
                    <a:ea typeface="方正细倩简体" panose="03000509000000000000" pitchFamily="65" charset="-122"/>
                  </a:endParaRPr>
                </a:p>
              </p:txBody>
            </p:sp>
          </p:grpSp>
        </p:grpSp>
        <p:sp>
          <p:nvSpPr>
            <p:cNvPr id="62" name="任意多边形 56"/>
            <p:cNvSpPr>
              <a:spLocks noChangeArrowheads="1"/>
            </p:cNvSpPr>
            <p:nvPr/>
          </p:nvSpPr>
          <p:spPr bwMode="auto">
            <a:xfrm>
              <a:off x="10541148" y="1877828"/>
              <a:ext cx="1181100" cy="3698875"/>
            </a:xfrm>
            <a:custGeom>
              <a:avLst/>
              <a:gdLst>
                <a:gd name="T0" fmla="*/ 1176576 w 1181100"/>
                <a:gd name="T1" fmla="*/ 0 h 3698875"/>
                <a:gd name="T2" fmla="*/ 1181100 w 1181100"/>
                <a:gd name="T3" fmla="*/ 0 h 3698875"/>
                <a:gd name="T4" fmla="*/ 1181100 w 1181100"/>
                <a:gd name="T5" fmla="*/ 3698875 h 3698875"/>
                <a:gd name="T6" fmla="*/ 0 w 1181100"/>
                <a:gd name="T7" fmla="*/ 3698875 h 3698875"/>
                <a:gd name="T8" fmla="*/ 0 w 1181100"/>
                <a:gd name="T9" fmla="*/ 1735796 h 3698875"/>
                <a:gd name="T10" fmla="*/ 48924 w 1181100"/>
                <a:gd name="T11" fmla="*/ 1697679 h 3698875"/>
                <a:gd name="T12" fmla="*/ 278759 w 1181100"/>
                <a:gd name="T13" fmla="*/ 1500789 h 3698875"/>
                <a:gd name="T14" fmla="*/ 453153 w 1181100"/>
                <a:gd name="T15" fmla="*/ 1330350 h 3698875"/>
                <a:gd name="T16" fmla="*/ 510936 w 1181100"/>
                <a:gd name="T17" fmla="*/ 1369308 h 3698875"/>
                <a:gd name="T18" fmla="*/ 590551 w 1181100"/>
                <a:gd name="T19" fmla="*/ 1385381 h 3698875"/>
                <a:gd name="T20" fmla="*/ 795088 w 1181100"/>
                <a:gd name="T21" fmla="*/ 1180844 h 3698875"/>
                <a:gd name="T22" fmla="*/ 735181 w 1181100"/>
                <a:gd name="T23" fmla="*/ 1036213 h 3698875"/>
                <a:gd name="T24" fmla="*/ 717723 w 1181100"/>
                <a:gd name="T25" fmla="*/ 1024442 h 3698875"/>
                <a:gd name="T26" fmla="*/ 820291 w 1181100"/>
                <a:gd name="T27" fmla="*/ 886780 h 3698875"/>
                <a:gd name="T28" fmla="*/ 1174186 w 1181100"/>
                <a:gd name="T29" fmla="*/ 21448 h 3698875"/>
                <a:gd name="T30" fmla="*/ 1176576 w 1181100"/>
                <a:gd name="T31" fmla="*/ 0 h 36988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1100"/>
                <a:gd name="T49" fmla="*/ 0 h 3698875"/>
                <a:gd name="T50" fmla="*/ 1181100 w 1181100"/>
                <a:gd name="T51" fmla="*/ 3698875 h 36988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1100" h="3698875">
                  <a:moveTo>
                    <a:pt x="1176576" y="0"/>
                  </a:moveTo>
                  <a:lnTo>
                    <a:pt x="1181100" y="0"/>
                  </a:lnTo>
                  <a:lnTo>
                    <a:pt x="1181100" y="3698875"/>
                  </a:lnTo>
                  <a:lnTo>
                    <a:pt x="0" y="3698875"/>
                  </a:lnTo>
                  <a:lnTo>
                    <a:pt x="0" y="1735795"/>
                  </a:lnTo>
                  <a:lnTo>
                    <a:pt x="48924" y="1697678"/>
                  </a:lnTo>
                  <a:cubicBezTo>
                    <a:pt x="129510" y="1632743"/>
                    <a:pt x="206155" y="1567101"/>
                    <a:pt x="278759" y="1500788"/>
                  </a:cubicBezTo>
                  <a:lnTo>
                    <a:pt x="453153" y="1330349"/>
                  </a:lnTo>
                  <a:lnTo>
                    <a:pt x="510936" y="1369307"/>
                  </a:lnTo>
                  <a:cubicBezTo>
                    <a:pt x="535406" y="1379657"/>
                    <a:pt x="562310" y="1385380"/>
                    <a:pt x="590551" y="1385380"/>
                  </a:cubicBezTo>
                  <a:cubicBezTo>
                    <a:pt x="703514" y="1385380"/>
                    <a:pt x="795088" y="1293806"/>
                    <a:pt x="795088" y="1180843"/>
                  </a:cubicBezTo>
                  <a:cubicBezTo>
                    <a:pt x="795088" y="1124362"/>
                    <a:pt x="772195" y="1073227"/>
                    <a:pt x="735181" y="1036213"/>
                  </a:cubicBezTo>
                  <a:lnTo>
                    <a:pt x="717723" y="1024442"/>
                  </a:lnTo>
                  <a:lnTo>
                    <a:pt x="820291" y="886780"/>
                  </a:lnTo>
                  <a:cubicBezTo>
                    <a:pt x="1010014" y="606666"/>
                    <a:pt x="1130158" y="317479"/>
                    <a:pt x="1174186" y="21448"/>
                  </a:cubicBezTo>
                  <a:lnTo>
                    <a:pt x="1176576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3" name="任意多边形 59"/>
            <p:cNvSpPr>
              <a:spLocks noChangeArrowheads="1"/>
            </p:cNvSpPr>
            <p:nvPr/>
          </p:nvSpPr>
          <p:spPr bwMode="auto">
            <a:xfrm>
              <a:off x="9307661" y="3655828"/>
              <a:ext cx="1181100" cy="1922463"/>
            </a:xfrm>
            <a:custGeom>
              <a:avLst/>
              <a:gdLst>
                <a:gd name="T0" fmla="*/ 1181100 w 1181100"/>
                <a:gd name="T1" fmla="*/ 0 h 1921854"/>
                <a:gd name="T2" fmla="*/ 1181100 w 1181100"/>
                <a:gd name="T3" fmla="*/ 1923072 h 1921854"/>
                <a:gd name="T4" fmla="*/ 0 w 1181100"/>
                <a:gd name="T5" fmla="*/ 1923072 h 1921854"/>
                <a:gd name="T6" fmla="*/ 0 w 1181100"/>
                <a:gd name="T7" fmla="*/ 732430 h 1921854"/>
                <a:gd name="T8" fmla="*/ 319230 w 1181100"/>
                <a:gd name="T9" fmla="*/ 562609 h 1921854"/>
                <a:gd name="T10" fmla="*/ 425975 w 1181100"/>
                <a:gd name="T11" fmla="*/ 500607 h 1921854"/>
                <a:gd name="T12" fmla="*/ 445921 w 1181100"/>
                <a:gd name="T13" fmla="*/ 530208 h 1921854"/>
                <a:gd name="T14" fmla="*/ 590551 w 1181100"/>
                <a:gd name="T15" fmla="*/ 590153 h 1921854"/>
                <a:gd name="T16" fmla="*/ 795088 w 1181100"/>
                <a:gd name="T17" fmla="*/ 385486 h 1921854"/>
                <a:gd name="T18" fmla="*/ 779015 w 1181100"/>
                <a:gd name="T19" fmla="*/ 305821 h 1921854"/>
                <a:gd name="T20" fmla="*/ 768996 w 1181100"/>
                <a:gd name="T21" fmla="*/ 290951 h 1921854"/>
                <a:gd name="T22" fmla="*/ 952789 w 1181100"/>
                <a:gd name="T23" fmla="*/ 167651 h 1921854"/>
                <a:gd name="T24" fmla="*/ 1140954 w 1181100"/>
                <a:gd name="T25" fmla="*/ 31296 h 1921854"/>
                <a:gd name="T26" fmla="*/ 1181100 w 1181100"/>
                <a:gd name="T27" fmla="*/ 0 h 19218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00"/>
                <a:gd name="T43" fmla="*/ 0 h 1921854"/>
                <a:gd name="T44" fmla="*/ 1181100 w 1181100"/>
                <a:gd name="T45" fmla="*/ 1921854 h 19218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00" h="1921854">
                  <a:moveTo>
                    <a:pt x="1181100" y="0"/>
                  </a:moveTo>
                  <a:lnTo>
                    <a:pt x="1181100" y="1921854"/>
                  </a:lnTo>
                  <a:lnTo>
                    <a:pt x="0" y="1921854"/>
                  </a:lnTo>
                  <a:lnTo>
                    <a:pt x="0" y="731966"/>
                  </a:lnTo>
                  <a:lnTo>
                    <a:pt x="319230" y="562253"/>
                  </a:lnTo>
                  <a:lnTo>
                    <a:pt x="425975" y="500289"/>
                  </a:lnTo>
                  <a:lnTo>
                    <a:pt x="445921" y="529872"/>
                  </a:lnTo>
                  <a:cubicBezTo>
                    <a:pt x="482935" y="566886"/>
                    <a:pt x="534069" y="589779"/>
                    <a:pt x="590551" y="589779"/>
                  </a:cubicBezTo>
                  <a:cubicBezTo>
                    <a:pt x="703514" y="589779"/>
                    <a:pt x="795088" y="498205"/>
                    <a:pt x="795088" y="385242"/>
                  </a:cubicBezTo>
                  <a:cubicBezTo>
                    <a:pt x="795088" y="357001"/>
                    <a:pt x="789365" y="330097"/>
                    <a:pt x="779015" y="305627"/>
                  </a:cubicBezTo>
                  <a:lnTo>
                    <a:pt x="768996" y="290767"/>
                  </a:lnTo>
                  <a:lnTo>
                    <a:pt x="952789" y="167545"/>
                  </a:lnTo>
                  <a:cubicBezTo>
                    <a:pt x="1017466" y="122501"/>
                    <a:pt x="1080201" y="77074"/>
                    <a:pt x="1140954" y="31276"/>
                  </a:cubicBezTo>
                  <a:lnTo>
                    <a:pt x="1181100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4" name="任意多边形 63"/>
            <p:cNvSpPr>
              <a:spLocks noChangeArrowheads="1"/>
            </p:cNvSpPr>
            <p:nvPr/>
          </p:nvSpPr>
          <p:spPr bwMode="auto">
            <a:xfrm>
              <a:off x="8072586" y="4416241"/>
              <a:ext cx="1181100" cy="1162050"/>
            </a:xfrm>
            <a:custGeom>
              <a:avLst/>
              <a:gdLst>
                <a:gd name="T0" fmla="*/ 1181100 w 1181100"/>
                <a:gd name="T1" fmla="*/ 0 h 1161755"/>
                <a:gd name="T2" fmla="*/ 1181100 w 1181100"/>
                <a:gd name="T3" fmla="*/ 1162345 h 1161755"/>
                <a:gd name="T4" fmla="*/ 0 w 1181100"/>
                <a:gd name="T5" fmla="*/ 1162345 h 1161755"/>
                <a:gd name="T6" fmla="*/ 0 w 1181100"/>
                <a:gd name="T7" fmla="*/ 518117 h 1161755"/>
                <a:gd name="T8" fmla="*/ 336342 w 1181100"/>
                <a:gd name="T9" fmla="*/ 385714 h 1161755"/>
                <a:gd name="T10" fmla="*/ 408490 w 1181100"/>
                <a:gd name="T11" fmla="*/ 354408 h 1161755"/>
                <a:gd name="T12" fmla="*/ 445921 w 1181100"/>
                <a:gd name="T13" fmla="*/ 409954 h 1161755"/>
                <a:gd name="T14" fmla="*/ 590551 w 1181100"/>
                <a:gd name="T15" fmla="*/ 469891 h 1161755"/>
                <a:gd name="T16" fmla="*/ 795088 w 1181100"/>
                <a:gd name="T17" fmla="*/ 265250 h 1161755"/>
                <a:gd name="T18" fmla="*/ 790933 w 1181100"/>
                <a:gd name="T19" fmla="*/ 224009 h 1161755"/>
                <a:gd name="T20" fmla="*/ 781056 w 1181100"/>
                <a:gd name="T21" fmla="*/ 192174 h 1161755"/>
                <a:gd name="T22" fmla="*/ 1174526 w 1181100"/>
                <a:gd name="T23" fmla="*/ 3497 h 1161755"/>
                <a:gd name="T24" fmla="*/ 1181100 w 1181100"/>
                <a:gd name="T25" fmla="*/ 0 h 11617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100"/>
                <a:gd name="T40" fmla="*/ 0 h 1161755"/>
                <a:gd name="T41" fmla="*/ 1181100 w 1181100"/>
                <a:gd name="T42" fmla="*/ 1161755 h 11617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100" h="1161755">
                  <a:moveTo>
                    <a:pt x="1181100" y="0"/>
                  </a:moveTo>
                  <a:lnTo>
                    <a:pt x="1181100" y="1161755"/>
                  </a:lnTo>
                  <a:lnTo>
                    <a:pt x="0" y="1161755"/>
                  </a:lnTo>
                  <a:lnTo>
                    <a:pt x="0" y="517854"/>
                  </a:lnTo>
                  <a:lnTo>
                    <a:pt x="336342" y="385518"/>
                  </a:lnTo>
                  <a:lnTo>
                    <a:pt x="408490" y="354228"/>
                  </a:lnTo>
                  <a:lnTo>
                    <a:pt x="445921" y="409746"/>
                  </a:lnTo>
                  <a:cubicBezTo>
                    <a:pt x="482935" y="446760"/>
                    <a:pt x="534070" y="469653"/>
                    <a:pt x="590551" y="469653"/>
                  </a:cubicBezTo>
                  <a:cubicBezTo>
                    <a:pt x="703514" y="469653"/>
                    <a:pt x="795088" y="378079"/>
                    <a:pt x="795088" y="265116"/>
                  </a:cubicBezTo>
                  <a:cubicBezTo>
                    <a:pt x="795088" y="250996"/>
                    <a:pt x="793657" y="237210"/>
                    <a:pt x="790933" y="223895"/>
                  </a:cubicBezTo>
                  <a:lnTo>
                    <a:pt x="781056" y="192076"/>
                  </a:lnTo>
                  <a:lnTo>
                    <a:pt x="1174526" y="3495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DA9E80"/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5" name="任意多边形 66"/>
            <p:cNvSpPr>
              <a:spLocks noChangeArrowheads="1"/>
            </p:cNvSpPr>
            <p:nvPr/>
          </p:nvSpPr>
          <p:spPr bwMode="auto">
            <a:xfrm>
              <a:off x="6083448" y="4954403"/>
              <a:ext cx="1936750" cy="622300"/>
            </a:xfrm>
            <a:custGeom>
              <a:avLst/>
              <a:gdLst>
                <a:gd name="T0" fmla="*/ 1936752 w 1936748"/>
                <a:gd name="T1" fmla="*/ 0 h 623080"/>
                <a:gd name="T2" fmla="*/ 1936752 w 1936748"/>
                <a:gd name="T3" fmla="*/ 621521 h 623080"/>
                <a:gd name="T4" fmla="*/ 0 w 1936748"/>
                <a:gd name="T5" fmla="*/ 621521 h 623080"/>
                <a:gd name="T6" fmla="*/ 0 w 1936748"/>
                <a:gd name="T7" fmla="*/ 612348 h 623080"/>
                <a:gd name="T8" fmla="*/ 352298 w 1936748"/>
                <a:gd name="T9" fmla="*/ 518226 h 623080"/>
                <a:gd name="T10" fmla="*/ 750619 w 1936748"/>
                <a:gd name="T11" fmla="*/ 402333 h 623080"/>
                <a:gd name="T12" fmla="*/ 791648 w 1936748"/>
                <a:gd name="T13" fmla="*/ 389503 h 623080"/>
                <a:gd name="T14" fmla="*/ 823747 w 1936748"/>
                <a:gd name="T15" fmla="*/ 436994 h 623080"/>
                <a:gd name="T16" fmla="*/ 968377 w 1936748"/>
                <a:gd name="T17" fmla="*/ 496751 h 623080"/>
                <a:gd name="T18" fmla="*/ 1172914 w 1936748"/>
                <a:gd name="T19" fmla="*/ 292726 h 623080"/>
                <a:gd name="T20" fmla="*/ 1170637 w 1936748"/>
                <a:gd name="T21" fmla="*/ 270191 h 623080"/>
                <a:gd name="T22" fmla="*/ 1509045 w 1936748"/>
                <a:gd name="T23" fmla="*/ 156507 h 623080"/>
                <a:gd name="T24" fmla="*/ 1868380 w 1936748"/>
                <a:gd name="T25" fmla="*/ 26834 h 623080"/>
                <a:gd name="T26" fmla="*/ 1936752 w 1936748"/>
                <a:gd name="T27" fmla="*/ 0 h 623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6748"/>
                <a:gd name="T43" fmla="*/ 0 h 623080"/>
                <a:gd name="T44" fmla="*/ 1936748 w 1936748"/>
                <a:gd name="T45" fmla="*/ 623080 h 6230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6748" h="623080">
                  <a:moveTo>
                    <a:pt x="1936748" y="0"/>
                  </a:moveTo>
                  <a:lnTo>
                    <a:pt x="1936748" y="623080"/>
                  </a:lnTo>
                  <a:lnTo>
                    <a:pt x="0" y="623080"/>
                  </a:lnTo>
                  <a:lnTo>
                    <a:pt x="0" y="613884"/>
                  </a:lnTo>
                  <a:lnTo>
                    <a:pt x="352298" y="519526"/>
                  </a:lnTo>
                  <a:cubicBezTo>
                    <a:pt x="487129" y="481602"/>
                    <a:pt x="619924" y="442867"/>
                    <a:pt x="750617" y="403342"/>
                  </a:cubicBezTo>
                  <a:lnTo>
                    <a:pt x="791646" y="390480"/>
                  </a:lnTo>
                  <a:lnTo>
                    <a:pt x="823745" y="438090"/>
                  </a:lnTo>
                  <a:cubicBezTo>
                    <a:pt x="860759" y="475104"/>
                    <a:pt x="911894" y="497997"/>
                    <a:pt x="968375" y="497997"/>
                  </a:cubicBezTo>
                  <a:cubicBezTo>
                    <a:pt x="1081338" y="497997"/>
                    <a:pt x="1172912" y="406423"/>
                    <a:pt x="1172912" y="293460"/>
                  </a:cubicBezTo>
                  <a:lnTo>
                    <a:pt x="1170635" y="270869"/>
                  </a:lnTo>
                  <a:lnTo>
                    <a:pt x="1509041" y="156899"/>
                  </a:lnTo>
                  <a:cubicBezTo>
                    <a:pt x="1631071" y="114305"/>
                    <a:pt x="1750871" y="70965"/>
                    <a:pt x="1868376" y="26902"/>
                  </a:cubicBezTo>
                  <a:lnTo>
                    <a:pt x="1936748" y="0"/>
                  </a:lnTo>
                  <a:close/>
                </a:path>
              </a:pathLst>
            </a:cu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66" name="椭圆 51"/>
            <p:cNvSpPr>
              <a:spLocks noChangeArrowheads="1"/>
            </p:cNvSpPr>
            <p:nvPr/>
          </p:nvSpPr>
          <p:spPr bwMode="auto">
            <a:xfrm>
              <a:off x="10987236" y="2916053"/>
              <a:ext cx="288925" cy="287338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椭圆 52"/>
            <p:cNvSpPr>
              <a:spLocks noChangeArrowheads="1"/>
            </p:cNvSpPr>
            <p:nvPr/>
          </p:nvSpPr>
          <p:spPr bwMode="auto">
            <a:xfrm>
              <a:off x="9753748" y="38971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椭圆 53"/>
            <p:cNvSpPr>
              <a:spLocks noChangeArrowheads="1"/>
            </p:cNvSpPr>
            <p:nvPr/>
          </p:nvSpPr>
          <p:spPr bwMode="auto">
            <a:xfrm>
              <a:off x="8520261" y="4536891"/>
              <a:ext cx="287337" cy="288925"/>
            </a:xfrm>
            <a:prstGeom prst="ellipse">
              <a:avLst/>
            </a:prstGeom>
            <a:solidFill>
              <a:srgbClr val="DA9E80"/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椭圆 54"/>
            <p:cNvSpPr>
              <a:spLocks noChangeArrowheads="1"/>
            </p:cNvSpPr>
            <p:nvPr/>
          </p:nvSpPr>
          <p:spPr bwMode="auto">
            <a:xfrm>
              <a:off x="6907361" y="5103628"/>
              <a:ext cx="288925" cy="288925"/>
            </a:xfrm>
            <a:prstGeom prst="ellipse">
              <a:avLst/>
            </a:prstGeom>
            <a:solidFill>
              <a:srgbClr val="DA9E80">
                <a:alpha val="60000"/>
              </a:srgbClr>
            </a:solidFill>
            <a:ln>
              <a:noFil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989445" y="2329962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978513" y="309367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974333" y="3959528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77" name="文本框 76"/>
          <p:cNvSpPr txBox="1">
            <a:spLocks noChangeArrowheads="1"/>
          </p:cNvSpPr>
          <p:nvPr/>
        </p:nvSpPr>
        <p:spPr bwMode="auto">
          <a:xfrm>
            <a:off x="963401" y="4723244"/>
            <a:ext cx="3697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51060" y="1767464"/>
            <a:ext cx="2471591" cy="3556354"/>
            <a:chOff x="1251060" y="1767464"/>
            <a:chExt cx="2471591" cy="3556354"/>
          </a:xfrm>
        </p:grpSpPr>
        <p:sp>
          <p:nvSpPr>
            <p:cNvPr id="6" name="ïṧḷïḓê-Oval 4"/>
            <p:cNvSpPr/>
            <p:nvPr/>
          </p:nvSpPr>
          <p:spPr>
            <a:xfrm>
              <a:off x="1632439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ṧḷïḓê-Oval 5"/>
            <p:cNvSpPr/>
            <p:nvPr/>
          </p:nvSpPr>
          <p:spPr>
            <a:xfrm>
              <a:off x="1251060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8" name="ïṧḷïḓê-Oval 6"/>
            <p:cNvSpPr/>
            <p:nvPr/>
          </p:nvSpPr>
          <p:spPr>
            <a:xfrm>
              <a:off x="312823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ṧḷïḓê-Rectangle: Rounded Corners 8"/>
            <p:cNvSpPr/>
            <p:nvPr/>
          </p:nvSpPr>
          <p:spPr>
            <a:xfrm>
              <a:off x="1683477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10" name="ïṧḷïḓê-Oval 1"/>
            <p:cNvSpPr/>
            <p:nvPr/>
          </p:nvSpPr>
          <p:spPr>
            <a:xfrm>
              <a:off x="1653809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 b="-4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358493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1886746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3319" y="1767464"/>
            <a:ext cx="2471591" cy="3556354"/>
            <a:chOff x="4863319" y="1767464"/>
            <a:chExt cx="2471591" cy="3556354"/>
          </a:xfrm>
        </p:grpSpPr>
        <p:sp>
          <p:nvSpPr>
            <p:cNvPr id="14" name="ïṧḷïḓê-Oval 10"/>
            <p:cNvSpPr/>
            <p:nvPr/>
          </p:nvSpPr>
          <p:spPr>
            <a:xfrm>
              <a:off x="5244698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ṧḷïḓê-Oval 11"/>
            <p:cNvSpPr/>
            <p:nvPr/>
          </p:nvSpPr>
          <p:spPr>
            <a:xfrm>
              <a:off x="4863319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ṧḷïḓê-Oval 12"/>
            <p:cNvSpPr/>
            <p:nvPr/>
          </p:nvSpPr>
          <p:spPr>
            <a:xfrm>
              <a:off x="6740494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ṧḷïḓê-Rectangle: Rounded Corners 14"/>
            <p:cNvSpPr/>
            <p:nvPr/>
          </p:nvSpPr>
          <p:spPr>
            <a:xfrm>
              <a:off x="5295736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ïṧḷïḓê-Oval 2"/>
            <p:cNvSpPr/>
            <p:nvPr/>
          </p:nvSpPr>
          <p:spPr>
            <a:xfrm>
              <a:off x="5270593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4966471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5494724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72463" y="1767464"/>
            <a:ext cx="2471591" cy="3556354"/>
            <a:chOff x="8472463" y="1767464"/>
            <a:chExt cx="2471591" cy="3556354"/>
          </a:xfrm>
        </p:grpSpPr>
        <p:sp>
          <p:nvSpPr>
            <p:cNvPr id="22" name="ïṧḷïḓê-Oval 16"/>
            <p:cNvSpPr/>
            <p:nvPr/>
          </p:nvSpPr>
          <p:spPr>
            <a:xfrm>
              <a:off x="8853842" y="2142152"/>
              <a:ext cx="1713249" cy="1713249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ïṧḷïḓê-Oval 17"/>
            <p:cNvSpPr/>
            <p:nvPr/>
          </p:nvSpPr>
          <p:spPr>
            <a:xfrm>
              <a:off x="8472463" y="1767464"/>
              <a:ext cx="2471591" cy="2471591"/>
            </a:xfrm>
            <a:prstGeom prst="ellipse">
              <a:avLst/>
            </a:prstGeom>
            <a:noFill/>
            <a:ln w="50800">
              <a:solidFill>
                <a:srgbClr val="DA9E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ṧḷïḓê-Oval 18"/>
            <p:cNvSpPr/>
            <p:nvPr/>
          </p:nvSpPr>
          <p:spPr>
            <a:xfrm>
              <a:off x="10349637" y="1924699"/>
              <a:ext cx="434906" cy="434906"/>
            </a:xfrm>
            <a:prstGeom prst="ellipse">
              <a:avLst/>
            </a:prstGeom>
            <a:solidFill>
              <a:srgbClr val="DA9E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ṧḷïḓê-Rectangle: Rounded Corners 20"/>
            <p:cNvSpPr/>
            <p:nvPr/>
          </p:nvSpPr>
          <p:spPr>
            <a:xfrm>
              <a:off x="8904880" y="3945678"/>
              <a:ext cx="1603642" cy="499171"/>
            </a:xfrm>
            <a:prstGeom prst="roundRect">
              <a:avLst/>
            </a:prstGeom>
            <a:solidFill>
              <a:srgbClr val="DA9E80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100" dirty="0"/>
            </a:p>
          </p:txBody>
        </p:sp>
        <p:sp>
          <p:nvSpPr>
            <p:cNvPr id="26" name="ïṧḷïḓê-Oval 3"/>
            <p:cNvSpPr/>
            <p:nvPr/>
          </p:nvSpPr>
          <p:spPr>
            <a:xfrm>
              <a:off x="8875212" y="2172203"/>
              <a:ext cx="1670507" cy="165314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28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8566220" y="4677487"/>
              <a:ext cx="23641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28" name="文本框 12"/>
            <p:cNvSpPr txBox="1">
              <a:spLocks noChangeArrowheads="1"/>
            </p:cNvSpPr>
            <p:nvPr/>
          </p:nvSpPr>
          <p:spPr bwMode="auto">
            <a:xfrm>
              <a:off x="9094473" y="4027667"/>
              <a:ext cx="1197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09373" y="3226267"/>
            <a:ext cx="4068453" cy="3631733"/>
            <a:chOff x="3721526" y="2924094"/>
            <a:chExt cx="4068453" cy="3631733"/>
          </a:xfrm>
          <a:solidFill>
            <a:srgbClr val="DA9E80"/>
          </a:solidFill>
        </p:grpSpPr>
        <p:sp>
          <p:nvSpPr>
            <p:cNvPr id="22" name="Freeform 32"/>
            <p:cNvSpPr/>
            <p:nvPr/>
          </p:nvSpPr>
          <p:spPr bwMode="auto">
            <a:xfrm>
              <a:off x="5206572" y="4967979"/>
              <a:ext cx="1253337" cy="1587848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80163" y="4301234"/>
              <a:ext cx="1409816" cy="1226631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5697072" y="2924094"/>
              <a:ext cx="1196162" cy="2144724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4544544" y="3033964"/>
              <a:ext cx="1342108" cy="1959601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3721526" y="4368962"/>
              <a:ext cx="1488055" cy="1017427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b="1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66302" y="4256518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1613187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826393" y="2389869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132802" y="4393242"/>
            <a:ext cx="3569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11" y="1326220"/>
            <a:ext cx="4660661" cy="4660661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738928" y="2030816"/>
            <a:ext cx="168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02</a:t>
            </a:r>
            <a:endParaRPr lang="zh-CN" altLang="en-US" sz="9600" dirty="0">
              <a:solidFill>
                <a:srgbClr val="DA9E8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3733838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DA9E8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点击添加你的目录标题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32160" y="3723564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32160" y="4390443"/>
            <a:ext cx="4707648" cy="0"/>
          </a:xfrm>
          <a:prstGeom prst="line">
            <a:avLst/>
          </a:prstGeom>
          <a:ln w="15875">
            <a:solidFill>
              <a:srgbClr val="DA9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41442"/>
            <a:ext cx="2328807" cy="405830"/>
            <a:chOff x="5589142" y="3503488"/>
            <a:chExt cx="5075433" cy="667820"/>
          </a:xfrm>
        </p:grpSpPr>
        <p:sp>
          <p:nvSpPr>
            <p:cNvPr id="3" name="矩形 2"/>
            <p:cNvSpPr/>
            <p:nvPr/>
          </p:nvSpPr>
          <p:spPr>
            <a:xfrm>
              <a:off x="5589142" y="3503488"/>
              <a:ext cx="5075433" cy="667820"/>
            </a:xfrm>
            <a:prstGeom prst="rect">
              <a:avLst/>
            </a:prstGeom>
            <a:solidFill>
              <a:srgbClr val="DA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" name="文本框 26"/>
            <p:cNvSpPr txBox="1">
              <a:spLocks noChangeArrowheads="1"/>
            </p:cNvSpPr>
            <p:nvPr/>
          </p:nvSpPr>
          <p:spPr bwMode="auto">
            <a:xfrm>
              <a:off x="5756993" y="3539414"/>
              <a:ext cx="4740410" cy="6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</p:grpSp>
      <p:sp>
        <p:nvSpPr>
          <p:cNvPr id="5" name="六边形 33"/>
          <p:cNvSpPr>
            <a:spLocks noChangeArrowheads="1"/>
          </p:cNvSpPr>
          <p:nvPr/>
        </p:nvSpPr>
        <p:spPr bwMode="auto">
          <a:xfrm>
            <a:off x="2195112" y="1841270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" name="六边形 34"/>
          <p:cNvSpPr>
            <a:spLocks noChangeArrowheads="1"/>
          </p:cNvSpPr>
          <p:nvPr/>
        </p:nvSpPr>
        <p:spPr bwMode="auto">
          <a:xfrm>
            <a:off x="3634593" y="2789465"/>
            <a:ext cx="1359418" cy="1171653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b="1" dirty="0">
              <a:solidFill>
                <a:srgbClr val="FFD860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" name="六边形 35"/>
          <p:cNvSpPr>
            <a:spLocks noChangeArrowheads="1"/>
          </p:cNvSpPr>
          <p:nvPr/>
        </p:nvSpPr>
        <p:spPr bwMode="auto">
          <a:xfrm>
            <a:off x="2195112" y="345734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blipFill dpi="0" rotWithShape="1">
            <a:blip r:embed="rId3"/>
            <a:srcRect/>
            <a:stretch>
              <a:fillRect r="-8000" b="-17000"/>
            </a:stretch>
          </a:blipFill>
          <a:ln>
            <a:solidFill>
              <a:srgbClr val="DA9E80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8" name="六边形 39"/>
          <p:cNvSpPr>
            <a:spLocks noChangeArrowheads="1"/>
          </p:cNvSpPr>
          <p:nvPr/>
        </p:nvSpPr>
        <p:spPr bwMode="auto">
          <a:xfrm>
            <a:off x="734612" y="2663595"/>
            <a:ext cx="1724025" cy="1485900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DA9E80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80841" y="1594505"/>
            <a:ext cx="4652117" cy="1069090"/>
            <a:chOff x="6465203" y="1591330"/>
            <a:chExt cx="4652117" cy="1069090"/>
          </a:xfrm>
        </p:grpSpPr>
        <p:sp>
          <p:nvSpPr>
            <p:cNvPr id="10" name="文本框 18"/>
            <p:cNvSpPr txBox="1">
              <a:spLocks noChangeArrowheads="1"/>
            </p:cNvSpPr>
            <p:nvPr/>
          </p:nvSpPr>
          <p:spPr bwMode="auto">
            <a:xfrm>
              <a:off x="6465203" y="2014089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1" name="圆角矩形 29"/>
            <p:cNvSpPr/>
            <p:nvPr/>
          </p:nvSpPr>
          <p:spPr>
            <a:xfrm>
              <a:off x="6559725" y="1591330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2"/>
            <p:cNvSpPr txBox="1">
              <a:spLocks noChangeArrowheads="1"/>
            </p:cNvSpPr>
            <p:nvPr/>
          </p:nvSpPr>
          <p:spPr bwMode="auto">
            <a:xfrm>
              <a:off x="6654912" y="1605797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70149" y="2940418"/>
            <a:ext cx="4652117" cy="1165304"/>
            <a:chOff x="6454511" y="3076031"/>
            <a:chExt cx="4652117" cy="1165304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6454511" y="3595004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6559725" y="3076031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文本框 12"/>
            <p:cNvSpPr txBox="1">
              <a:spLocks noChangeArrowheads="1"/>
            </p:cNvSpPr>
            <p:nvPr/>
          </p:nvSpPr>
          <p:spPr bwMode="auto">
            <a:xfrm>
              <a:off x="6654912" y="3090498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69967" y="4396235"/>
            <a:ext cx="4652117" cy="1080970"/>
            <a:chOff x="6454329" y="4744112"/>
            <a:chExt cx="4652117" cy="1080970"/>
          </a:xfrm>
        </p:grpSpPr>
        <p:sp>
          <p:nvSpPr>
            <p:cNvPr id="18" name="文本框 18"/>
            <p:cNvSpPr txBox="1">
              <a:spLocks noChangeArrowheads="1"/>
            </p:cNvSpPr>
            <p:nvPr/>
          </p:nvSpPr>
          <p:spPr bwMode="auto">
            <a:xfrm>
              <a:off x="6454329" y="5178751"/>
              <a:ext cx="465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9" name="圆角矩形 29"/>
            <p:cNvSpPr/>
            <p:nvPr/>
          </p:nvSpPr>
          <p:spPr>
            <a:xfrm>
              <a:off x="6559725" y="4744112"/>
              <a:ext cx="2220662" cy="381939"/>
            </a:xfrm>
            <a:prstGeom prst="roundRect">
              <a:avLst/>
            </a:prstGeom>
            <a:solidFill>
              <a:srgbClr val="DA9E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2118" tIns="31058" rIns="62118" bIns="31058" numCol="1" rtlCol="0" anchor="t" anchorCtr="0" compatLnSpc="1"/>
            <a:lstStyle/>
            <a:p>
              <a:endParaRPr lang="zh-CN" altLang="en-US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文本框 12"/>
            <p:cNvSpPr txBox="1">
              <a:spLocks noChangeArrowheads="1"/>
            </p:cNvSpPr>
            <p:nvPr/>
          </p:nvSpPr>
          <p:spPr bwMode="auto">
            <a:xfrm>
              <a:off x="6654912" y="4758579"/>
              <a:ext cx="203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36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Microsoft Office PowerPoint</Application>
  <PresentationFormat>宽屏</PresentationFormat>
  <Paragraphs>149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方正细倩简体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4</cp:revision>
  <dcterms:created xsi:type="dcterms:W3CDTF">2021-01-11T04:49:25Z</dcterms:created>
  <dcterms:modified xsi:type="dcterms:W3CDTF">2021-04-02T01:09:53Z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