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379" r:id="rId4"/>
    <p:sldId id="260" r:id="rId5"/>
    <p:sldId id="387" r:id="rId6"/>
    <p:sldId id="381" r:id="rId7"/>
    <p:sldId id="382" r:id="rId8"/>
    <p:sldId id="388" r:id="rId9"/>
    <p:sldId id="389" r:id="rId10"/>
    <p:sldId id="390" r:id="rId11"/>
    <p:sldId id="391" r:id="rId12"/>
    <p:sldId id="392" r:id="rId13"/>
    <p:sldId id="394" r:id="rId14"/>
    <p:sldId id="380" r:id="rId15"/>
    <p:sldId id="377" r:id="rId16"/>
    <p:sldId id="383" r:id="rId17"/>
    <p:sldId id="384" r:id="rId18"/>
    <p:sldId id="385" r:id="rId19"/>
    <p:sldId id="395" r:id="rId20"/>
    <p:sldId id="396" r:id="rId21"/>
    <p:sldId id="287" r:id="rId22"/>
    <p:sldId id="38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E9A"/>
    <a:srgbClr val="80DEEA"/>
    <a:srgbClr val="FF8100"/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1F8454FD-6DA3-4157-800A-9A11CE1ABEC6}" type="datetimeFigureOut">
              <a:rPr lang="zh-CN" altLang="en-US" smtClean="0"/>
              <a:pPr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8DF6E28D-E3DC-4402-8131-65F54F4712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5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D9564A3-E855-4F06-AD77-A3A6DD28B8FD}"/>
              </a:ext>
            </a:extLst>
          </p:cNvPr>
          <p:cNvSpPr/>
          <p:nvPr userDrawn="1"/>
        </p:nvSpPr>
        <p:spPr>
          <a:xfrm flipH="1">
            <a:off x="-4" y="0"/>
            <a:ext cx="12192000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5C6A9E8E-581D-4E00-9848-89B9CED6E58B}"/>
              </a:ext>
            </a:extLst>
          </p:cNvPr>
          <p:cNvSpPr/>
          <p:nvPr userDrawn="1"/>
        </p:nvSpPr>
        <p:spPr>
          <a:xfrm flipH="1">
            <a:off x="-1" y="0"/>
            <a:ext cx="12191995" cy="6858000"/>
          </a:xfrm>
          <a:prstGeom prst="parallelogram">
            <a:avLst>
              <a:gd name="adj" fmla="val 5833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3.bin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5B608C4-0E5E-468D-BE3A-AE5865F753FF}"/>
              </a:ext>
            </a:extLst>
          </p:cNvPr>
          <p:cNvSpPr/>
          <p:nvPr/>
        </p:nvSpPr>
        <p:spPr>
          <a:xfrm flipH="1">
            <a:off x="-4" y="0"/>
            <a:ext cx="12192000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2B9F7F4-1DE9-4138-98DB-A6F4FB773553}"/>
              </a:ext>
            </a:extLst>
          </p:cNvPr>
          <p:cNvSpPr txBox="1"/>
          <p:nvPr/>
        </p:nvSpPr>
        <p:spPr>
          <a:xfrm flipH="1">
            <a:off x="4579400" y="4531379"/>
            <a:ext cx="3148633" cy="368300"/>
          </a:xfrm>
          <a:prstGeom prst="rect">
            <a:avLst/>
          </a:prstGeom>
          <a:noFill/>
          <a:ln>
            <a:solidFill>
              <a:srgbClr val="5A5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授课教师：</a:t>
            </a:r>
            <a:r>
              <a:rPr kumimoji="1" lang="en-US" altLang="zh-CN" b="1" dirty="0" err="1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docer</a:t>
            </a:r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读秀</a:t>
            </a: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6D252D13-B9C8-43AE-9C4B-A33C946D904F}"/>
              </a:ext>
            </a:extLst>
          </p:cNvPr>
          <p:cNvSpPr/>
          <p:nvPr/>
        </p:nvSpPr>
        <p:spPr>
          <a:xfrm flipH="1">
            <a:off x="819142" y="0"/>
            <a:ext cx="10196513" cy="6858000"/>
          </a:xfrm>
          <a:prstGeom prst="parallelogram">
            <a:avLst>
              <a:gd name="adj" fmla="val 5222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F5E1A64-2A98-42BF-B9C5-309D371D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65043" y="5295246"/>
            <a:ext cx="845888" cy="94739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47F04E3-E5A6-4E75-96AC-51AAE9BF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2577" y="901634"/>
            <a:ext cx="1382656" cy="722752"/>
          </a:xfrm>
          <a:prstGeom prst="rect">
            <a:avLst/>
          </a:prstGeom>
        </p:spPr>
      </p:pic>
      <p:grpSp>
        <p:nvGrpSpPr>
          <p:cNvPr id="28" name="组合 171">
            <a:extLst>
              <a:ext uri="{FF2B5EF4-FFF2-40B4-BE49-F238E27FC236}">
                <a16:creationId xmlns:a16="http://schemas.microsoft.com/office/drawing/2014/main" id="{DEFF38EC-CDC3-4302-9A85-71FD443526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639417" y="1960563"/>
            <a:ext cx="1249362" cy="1249362"/>
            <a:chOff x="0" y="0"/>
            <a:chExt cx="1249363" cy="1249363"/>
          </a:xfrm>
        </p:grpSpPr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94B627F5-A3B2-4FC5-973B-CDD2232F7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49363" cy="1249363"/>
            </a:xfrm>
            <a:custGeom>
              <a:avLst/>
              <a:gdLst>
                <a:gd name="T0" fmla="*/ 2147483647 w 333"/>
                <a:gd name="T1" fmla="*/ 2147483647 h 333"/>
                <a:gd name="T2" fmla="*/ 2147483647 w 333"/>
                <a:gd name="T3" fmla="*/ 2147483647 h 333"/>
                <a:gd name="T4" fmla="*/ 2147483647 w 333"/>
                <a:gd name="T5" fmla="*/ 2147483647 h 333"/>
                <a:gd name="T6" fmla="*/ 2147483647 w 333"/>
                <a:gd name="T7" fmla="*/ 2147483647 h 333"/>
                <a:gd name="T8" fmla="*/ 2147483647 w 333"/>
                <a:gd name="T9" fmla="*/ 2147483647 h 333"/>
                <a:gd name="T10" fmla="*/ 2147483647 w 333"/>
                <a:gd name="T11" fmla="*/ 2147483647 h 333"/>
                <a:gd name="T12" fmla="*/ 2147483647 w 333"/>
                <a:gd name="T13" fmla="*/ 2147483647 h 333"/>
                <a:gd name="T14" fmla="*/ 2147483647 w 333"/>
                <a:gd name="T15" fmla="*/ 2147483647 h 333"/>
                <a:gd name="T16" fmla="*/ 2147483647 w 333"/>
                <a:gd name="T17" fmla="*/ 2147483647 h 333"/>
                <a:gd name="T18" fmla="*/ 2147483647 w 333"/>
                <a:gd name="T19" fmla="*/ 2147483647 h 333"/>
                <a:gd name="T20" fmla="*/ 2147483647 w 333"/>
                <a:gd name="T21" fmla="*/ 2147483647 h 333"/>
                <a:gd name="T22" fmla="*/ 2147483647 w 333"/>
                <a:gd name="T23" fmla="*/ 2147483647 h 333"/>
                <a:gd name="T24" fmla="*/ 2147483647 w 333"/>
                <a:gd name="T25" fmla="*/ 2147483647 h 333"/>
                <a:gd name="T26" fmla="*/ 2147483647 w 333"/>
                <a:gd name="T27" fmla="*/ 2147483647 h 333"/>
                <a:gd name="T28" fmla="*/ 2147483647 w 333"/>
                <a:gd name="T29" fmla="*/ 2147483647 h 333"/>
                <a:gd name="T30" fmla="*/ 2147483647 w 333"/>
                <a:gd name="T31" fmla="*/ 2147483647 h 333"/>
                <a:gd name="T32" fmla="*/ 2147483647 w 333"/>
                <a:gd name="T33" fmla="*/ 2147483647 h 3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3"/>
                <a:gd name="T52" fmla="*/ 0 h 333"/>
                <a:gd name="T53" fmla="*/ 333 w 333"/>
                <a:gd name="T54" fmla="*/ 333 h 3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3" h="333">
                  <a:moveTo>
                    <a:pt x="243" y="61"/>
                  </a:moveTo>
                  <a:cubicBezTo>
                    <a:pt x="245" y="63"/>
                    <a:pt x="219" y="104"/>
                    <a:pt x="182" y="155"/>
                  </a:cubicBezTo>
                  <a:cubicBezTo>
                    <a:pt x="266" y="141"/>
                    <a:pt x="331" y="133"/>
                    <a:pt x="332" y="138"/>
                  </a:cubicBezTo>
                  <a:cubicBezTo>
                    <a:pt x="333" y="142"/>
                    <a:pt x="268" y="157"/>
                    <a:pt x="184" y="172"/>
                  </a:cubicBezTo>
                  <a:cubicBezTo>
                    <a:pt x="236" y="210"/>
                    <a:pt x="274" y="241"/>
                    <a:pt x="272" y="243"/>
                  </a:cubicBezTo>
                  <a:cubicBezTo>
                    <a:pt x="270" y="246"/>
                    <a:pt x="229" y="220"/>
                    <a:pt x="177" y="183"/>
                  </a:cubicBezTo>
                  <a:cubicBezTo>
                    <a:pt x="191" y="266"/>
                    <a:pt x="199" y="331"/>
                    <a:pt x="195" y="332"/>
                  </a:cubicBezTo>
                  <a:cubicBezTo>
                    <a:pt x="191" y="333"/>
                    <a:pt x="176" y="268"/>
                    <a:pt x="161" y="185"/>
                  </a:cubicBezTo>
                  <a:cubicBezTo>
                    <a:pt x="123" y="236"/>
                    <a:pt x="92" y="274"/>
                    <a:pt x="89" y="272"/>
                  </a:cubicBezTo>
                  <a:cubicBezTo>
                    <a:pt x="87" y="270"/>
                    <a:pt x="113" y="229"/>
                    <a:pt x="150" y="178"/>
                  </a:cubicBezTo>
                  <a:cubicBezTo>
                    <a:pt x="67" y="192"/>
                    <a:pt x="1" y="200"/>
                    <a:pt x="1" y="195"/>
                  </a:cubicBezTo>
                  <a:cubicBezTo>
                    <a:pt x="0" y="191"/>
                    <a:pt x="64" y="176"/>
                    <a:pt x="148" y="161"/>
                  </a:cubicBezTo>
                  <a:cubicBezTo>
                    <a:pt x="97" y="124"/>
                    <a:pt x="59" y="93"/>
                    <a:pt x="61" y="90"/>
                  </a:cubicBezTo>
                  <a:cubicBezTo>
                    <a:pt x="62" y="87"/>
                    <a:pt x="103" y="114"/>
                    <a:pt x="155" y="150"/>
                  </a:cubicBezTo>
                  <a:cubicBezTo>
                    <a:pt x="141" y="67"/>
                    <a:pt x="133" y="2"/>
                    <a:pt x="137" y="1"/>
                  </a:cubicBezTo>
                  <a:cubicBezTo>
                    <a:pt x="142" y="0"/>
                    <a:pt x="156" y="65"/>
                    <a:pt x="171" y="148"/>
                  </a:cubicBezTo>
                  <a:cubicBezTo>
                    <a:pt x="209" y="97"/>
                    <a:pt x="240" y="59"/>
                    <a:pt x="243" y="61"/>
                  </a:cubicBezTo>
                  <a:close/>
                </a:path>
              </a:pathLst>
            </a:custGeom>
            <a:solidFill>
              <a:srgbClr val="D9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685CD404-7506-40F9-AE9A-BCB6948B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7" y="220663"/>
              <a:ext cx="811213" cy="811213"/>
            </a:xfrm>
            <a:custGeom>
              <a:avLst/>
              <a:gdLst>
                <a:gd name="T0" fmla="*/ 2147483647 w 216"/>
                <a:gd name="T1" fmla="*/ 2147483647 h 216"/>
                <a:gd name="T2" fmla="*/ 2147483647 w 216"/>
                <a:gd name="T3" fmla="*/ 2147483647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2147483647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2147483647 w 216"/>
                <a:gd name="T19" fmla="*/ 2147483647 h 216"/>
                <a:gd name="T20" fmla="*/ 2147483647 w 216"/>
                <a:gd name="T21" fmla="*/ 2147483647 h 216"/>
                <a:gd name="T22" fmla="*/ 2147483647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0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216"/>
                <a:gd name="T53" fmla="*/ 216 w 216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216">
                  <a:moveTo>
                    <a:pt x="158" y="39"/>
                  </a:moveTo>
                  <a:cubicBezTo>
                    <a:pt x="160" y="40"/>
                    <a:pt x="143" y="67"/>
                    <a:pt x="119" y="100"/>
                  </a:cubicBezTo>
                  <a:cubicBezTo>
                    <a:pt x="173" y="91"/>
                    <a:pt x="215" y="86"/>
                    <a:pt x="216" y="89"/>
                  </a:cubicBezTo>
                  <a:cubicBezTo>
                    <a:pt x="216" y="92"/>
                    <a:pt x="174" y="101"/>
                    <a:pt x="120" y="111"/>
                  </a:cubicBezTo>
                  <a:cubicBezTo>
                    <a:pt x="153" y="135"/>
                    <a:pt x="178" y="156"/>
                    <a:pt x="177" y="157"/>
                  </a:cubicBezTo>
                  <a:cubicBezTo>
                    <a:pt x="175" y="159"/>
                    <a:pt x="149" y="142"/>
                    <a:pt x="115" y="118"/>
                  </a:cubicBezTo>
                  <a:cubicBezTo>
                    <a:pt x="125" y="172"/>
                    <a:pt x="130" y="215"/>
                    <a:pt x="127" y="215"/>
                  </a:cubicBezTo>
                  <a:cubicBezTo>
                    <a:pt x="124" y="216"/>
                    <a:pt x="114" y="174"/>
                    <a:pt x="105" y="119"/>
                  </a:cubicBezTo>
                  <a:cubicBezTo>
                    <a:pt x="80" y="153"/>
                    <a:pt x="60" y="177"/>
                    <a:pt x="58" y="176"/>
                  </a:cubicBezTo>
                  <a:cubicBezTo>
                    <a:pt x="57" y="175"/>
                    <a:pt x="74" y="148"/>
                    <a:pt x="98" y="115"/>
                  </a:cubicBezTo>
                  <a:cubicBezTo>
                    <a:pt x="44" y="124"/>
                    <a:pt x="1" y="129"/>
                    <a:pt x="1" y="126"/>
                  </a:cubicBezTo>
                  <a:cubicBezTo>
                    <a:pt x="0" y="123"/>
                    <a:pt x="42" y="114"/>
                    <a:pt x="96" y="104"/>
                  </a:cubicBezTo>
                  <a:cubicBezTo>
                    <a:pt x="63" y="80"/>
                    <a:pt x="38" y="60"/>
                    <a:pt x="40" y="58"/>
                  </a:cubicBezTo>
                  <a:cubicBezTo>
                    <a:pt x="41" y="56"/>
                    <a:pt x="67" y="73"/>
                    <a:pt x="101" y="97"/>
                  </a:cubicBezTo>
                  <a:cubicBezTo>
                    <a:pt x="92" y="43"/>
                    <a:pt x="87" y="1"/>
                    <a:pt x="89" y="0"/>
                  </a:cubicBezTo>
                  <a:cubicBezTo>
                    <a:pt x="92" y="0"/>
                    <a:pt x="102" y="42"/>
                    <a:pt x="112" y="96"/>
                  </a:cubicBezTo>
                  <a:cubicBezTo>
                    <a:pt x="136" y="62"/>
                    <a:pt x="156" y="38"/>
                    <a:pt x="15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3" name="Freeform 53">
            <a:extLst>
              <a:ext uri="{FF2B5EF4-FFF2-40B4-BE49-F238E27FC236}">
                <a16:creationId xmlns:a16="http://schemas.microsoft.com/office/drawing/2014/main" id="{FC6F4566-5D84-4DBB-9FDC-A4D10E63DACB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11083917" y="4897438"/>
            <a:ext cx="673100" cy="673100"/>
          </a:xfrm>
          <a:custGeom>
            <a:avLst/>
            <a:gdLst>
              <a:gd name="T0" fmla="*/ 2147483647 w 179"/>
              <a:gd name="T1" fmla="*/ 2147483647 h 179"/>
              <a:gd name="T2" fmla="*/ 2147483647 w 179"/>
              <a:gd name="T3" fmla="*/ 2147483647 h 179"/>
              <a:gd name="T4" fmla="*/ 2147483647 w 179"/>
              <a:gd name="T5" fmla="*/ 2147483647 h 179"/>
              <a:gd name="T6" fmla="*/ 2147483647 w 179"/>
              <a:gd name="T7" fmla="*/ 2147483647 h 179"/>
              <a:gd name="T8" fmla="*/ 2147483647 w 179"/>
              <a:gd name="T9" fmla="*/ 2147483647 h 179"/>
              <a:gd name="T10" fmla="*/ 2147483647 w 179"/>
              <a:gd name="T11" fmla="*/ 0 h 179"/>
              <a:gd name="T12" fmla="*/ 2147483647 w 179"/>
              <a:gd name="T13" fmla="*/ 0 h 179"/>
              <a:gd name="T14" fmla="*/ 2147483647 w 179"/>
              <a:gd name="T15" fmla="*/ 2147483647 h 179"/>
              <a:gd name="T16" fmla="*/ 2147483647 w 179"/>
              <a:gd name="T17" fmla="*/ 2147483647 h 179"/>
              <a:gd name="T18" fmla="*/ 2147483647 w 179"/>
              <a:gd name="T19" fmla="*/ 2147483647 h 179"/>
              <a:gd name="T20" fmla="*/ 2147483647 w 179"/>
              <a:gd name="T21" fmla="*/ 2147483647 h 179"/>
              <a:gd name="T22" fmla="*/ 2147483647 w 179"/>
              <a:gd name="T23" fmla="*/ 2147483647 h 179"/>
              <a:gd name="T24" fmla="*/ 2147483647 w 179"/>
              <a:gd name="T25" fmla="*/ 2147483647 h 179"/>
              <a:gd name="T26" fmla="*/ 2147483647 w 179"/>
              <a:gd name="T27" fmla="*/ 2147483647 h 179"/>
              <a:gd name="T28" fmla="*/ 2147483647 w 179"/>
              <a:gd name="T29" fmla="*/ 2147483647 h 179"/>
              <a:gd name="T30" fmla="*/ 2147483647 w 179"/>
              <a:gd name="T31" fmla="*/ 2147483647 h 179"/>
              <a:gd name="T32" fmla="*/ 2147483647 w 179"/>
              <a:gd name="T33" fmla="*/ 2147483647 h 179"/>
              <a:gd name="T34" fmla="*/ 2147483647 w 179"/>
              <a:gd name="T35" fmla="*/ 2147483647 h 179"/>
              <a:gd name="T36" fmla="*/ 2147483647 w 179"/>
              <a:gd name="T37" fmla="*/ 2147483647 h 179"/>
              <a:gd name="T38" fmla="*/ 2147483647 w 179"/>
              <a:gd name="T39" fmla="*/ 2147483647 h 179"/>
              <a:gd name="T40" fmla="*/ 2147483647 w 179"/>
              <a:gd name="T41" fmla="*/ 2147483647 h 179"/>
              <a:gd name="T42" fmla="*/ 2147483647 w 179"/>
              <a:gd name="T43" fmla="*/ 2147483647 h 179"/>
              <a:gd name="T44" fmla="*/ 2147483647 w 179"/>
              <a:gd name="T45" fmla="*/ 2147483647 h 179"/>
              <a:gd name="T46" fmla="*/ 2147483647 w 179"/>
              <a:gd name="T47" fmla="*/ 2147483647 h 179"/>
              <a:gd name="T48" fmla="*/ 2147483647 w 179"/>
              <a:gd name="T49" fmla="*/ 0 h 179"/>
              <a:gd name="T50" fmla="*/ 2147483647 w 179"/>
              <a:gd name="T51" fmla="*/ 0 h 179"/>
              <a:gd name="T52" fmla="*/ 2147483647 w 179"/>
              <a:gd name="T53" fmla="*/ 2147483647 h 179"/>
              <a:gd name="T54" fmla="*/ 2147483647 w 179"/>
              <a:gd name="T55" fmla="*/ 2147483647 h 179"/>
              <a:gd name="T56" fmla="*/ 2147483647 w 179"/>
              <a:gd name="T57" fmla="*/ 2147483647 h 179"/>
              <a:gd name="T58" fmla="*/ 2147483647 w 179"/>
              <a:gd name="T59" fmla="*/ 2147483647 h 179"/>
              <a:gd name="T60" fmla="*/ 2147483647 w 179"/>
              <a:gd name="T61" fmla="*/ 2147483647 h 179"/>
              <a:gd name="T62" fmla="*/ 2147483647 w 179"/>
              <a:gd name="T63" fmla="*/ 2147483647 h 179"/>
              <a:gd name="T64" fmla="*/ 0 w 179"/>
              <a:gd name="T65" fmla="*/ 2147483647 h 179"/>
              <a:gd name="T66" fmla="*/ 0 w 179"/>
              <a:gd name="T67" fmla="*/ 2147483647 h 179"/>
              <a:gd name="T68" fmla="*/ 2147483647 w 179"/>
              <a:gd name="T69" fmla="*/ 2147483647 h 179"/>
              <a:gd name="T70" fmla="*/ 2147483647 w 179"/>
              <a:gd name="T71" fmla="*/ 2147483647 h 179"/>
              <a:gd name="T72" fmla="*/ 2147483647 w 179"/>
              <a:gd name="T73" fmla="*/ 2147483647 h 179"/>
              <a:gd name="T74" fmla="*/ 2147483647 w 179"/>
              <a:gd name="T75" fmla="*/ 2147483647 h 179"/>
              <a:gd name="T76" fmla="*/ 2147483647 w 179"/>
              <a:gd name="T77" fmla="*/ 2147483647 h 179"/>
              <a:gd name="T78" fmla="*/ 2147483647 w 179"/>
              <a:gd name="T79" fmla="*/ 2147483647 h 179"/>
              <a:gd name="T80" fmla="*/ 2147483647 w 179"/>
              <a:gd name="T81" fmla="*/ 2147483647 h 179"/>
              <a:gd name="T82" fmla="*/ 2147483647 w 179"/>
              <a:gd name="T83" fmla="*/ 2147483647 h 179"/>
              <a:gd name="T84" fmla="*/ 2147483647 w 179"/>
              <a:gd name="T85" fmla="*/ 2147483647 h 179"/>
              <a:gd name="T86" fmla="*/ 2147483647 w 179"/>
              <a:gd name="T87" fmla="*/ 2147483647 h 179"/>
              <a:gd name="T88" fmla="*/ 2147483647 w 179"/>
              <a:gd name="T89" fmla="*/ 2147483647 h 179"/>
              <a:gd name="T90" fmla="*/ 2147483647 w 179"/>
              <a:gd name="T91" fmla="*/ 0 h 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179"/>
              <a:gd name="T140" fmla="*/ 179 w 179"/>
              <a:gd name="T141" fmla="*/ 179 h 1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179">
                <a:moveTo>
                  <a:pt x="154" y="46"/>
                </a:moveTo>
                <a:cubicBezTo>
                  <a:pt x="163" y="36"/>
                  <a:pt x="163" y="36"/>
                  <a:pt x="163" y="3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5" y="20"/>
                  <a:pt x="115" y="16"/>
                  <a:pt x="104" y="14"/>
                </a:cubicBezTo>
                <a:cubicBezTo>
                  <a:pt x="104" y="0"/>
                  <a:pt x="104" y="0"/>
                  <a:pt x="10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122" y="33"/>
                  <a:pt x="147" y="58"/>
                  <a:pt x="147" y="90"/>
                </a:cubicBezTo>
                <a:cubicBezTo>
                  <a:pt x="147" y="121"/>
                  <a:pt x="122" y="147"/>
                  <a:pt x="90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15" y="164"/>
                  <a:pt x="125" y="160"/>
                  <a:pt x="134" y="154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60" y="125"/>
                  <a:pt x="164" y="115"/>
                  <a:pt x="166" y="104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4" y="65"/>
                  <a:pt x="160" y="55"/>
                  <a:pt x="154" y="46"/>
                </a:cubicBezTo>
                <a:close/>
                <a:moveTo>
                  <a:pt x="90" y="0"/>
                </a:moveTo>
                <a:cubicBezTo>
                  <a:pt x="76" y="0"/>
                  <a:pt x="76" y="0"/>
                  <a:pt x="76" y="0"/>
                </a:cubicBezTo>
                <a:cubicBezTo>
                  <a:pt x="76" y="14"/>
                  <a:pt x="76" y="14"/>
                  <a:pt x="76" y="14"/>
                </a:cubicBezTo>
                <a:cubicBezTo>
                  <a:pt x="65" y="16"/>
                  <a:pt x="55" y="20"/>
                  <a:pt x="46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17" y="36"/>
                  <a:pt x="17" y="36"/>
                  <a:pt x="17" y="3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55"/>
                  <a:pt x="16" y="65"/>
                  <a:pt x="1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04"/>
                  <a:pt x="0" y="104"/>
                  <a:pt x="0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15"/>
                  <a:pt x="20" y="125"/>
                  <a:pt x="26" y="134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37" y="163"/>
                  <a:pt x="37" y="163"/>
                  <a:pt x="37" y="163"/>
                </a:cubicBezTo>
                <a:cubicBezTo>
                  <a:pt x="46" y="154"/>
                  <a:pt x="46" y="154"/>
                  <a:pt x="46" y="154"/>
                </a:cubicBezTo>
                <a:cubicBezTo>
                  <a:pt x="55" y="160"/>
                  <a:pt x="65" y="164"/>
                  <a:pt x="76" y="166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58" y="147"/>
                  <a:pt x="33" y="121"/>
                  <a:pt x="33" y="90"/>
                </a:cubicBezTo>
                <a:cubicBezTo>
                  <a:pt x="33" y="58"/>
                  <a:pt x="58" y="33"/>
                  <a:pt x="90" y="33"/>
                </a:cubicBezTo>
                <a:lnTo>
                  <a:pt x="90" y="0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4" name="组合 180">
            <a:extLst>
              <a:ext uri="{FF2B5EF4-FFF2-40B4-BE49-F238E27FC236}">
                <a16:creationId xmlns:a16="http://schemas.microsoft.com/office/drawing/2014/main" id="{30E4B73C-B4BD-4935-9FC8-7E2CDF09EE99}"/>
              </a:ext>
            </a:extLst>
          </p:cNvPr>
          <p:cNvGrpSpPr>
            <a:grpSpLocks/>
          </p:cNvGrpSpPr>
          <p:nvPr/>
        </p:nvGrpSpPr>
        <p:grpSpPr bwMode="auto">
          <a:xfrm>
            <a:off x="9523249" y="4461559"/>
            <a:ext cx="1334579" cy="1918456"/>
            <a:chOff x="0" y="0"/>
            <a:chExt cx="736600" cy="1058863"/>
          </a:xfrm>
        </p:grpSpPr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64E3B786-0077-4197-BF52-E8DDE81201C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736600" cy="1058863"/>
            </a:xfrm>
            <a:custGeom>
              <a:avLst/>
              <a:gdLst>
                <a:gd name="T0" fmla="*/ 2147483647 w 196"/>
                <a:gd name="T1" fmla="*/ 2147483647 h 282"/>
                <a:gd name="T2" fmla="*/ 2147483647 w 196"/>
                <a:gd name="T3" fmla="*/ 2147483647 h 282"/>
                <a:gd name="T4" fmla="*/ 2147483647 w 196"/>
                <a:gd name="T5" fmla="*/ 2147483647 h 282"/>
                <a:gd name="T6" fmla="*/ 2147483647 w 196"/>
                <a:gd name="T7" fmla="*/ 2147483647 h 282"/>
                <a:gd name="T8" fmla="*/ 2147483647 w 196"/>
                <a:gd name="T9" fmla="*/ 2147483647 h 282"/>
                <a:gd name="T10" fmla="*/ 2147483647 w 196"/>
                <a:gd name="T11" fmla="*/ 2147483647 h 282"/>
                <a:gd name="T12" fmla="*/ 2147483647 w 196"/>
                <a:gd name="T13" fmla="*/ 2147483647 h 282"/>
                <a:gd name="T14" fmla="*/ 2147483647 w 196"/>
                <a:gd name="T15" fmla="*/ 2147483647 h 282"/>
                <a:gd name="T16" fmla="*/ 2147483647 w 196"/>
                <a:gd name="T17" fmla="*/ 2147483647 h 282"/>
                <a:gd name="T18" fmla="*/ 2147483647 w 196"/>
                <a:gd name="T19" fmla="*/ 2147483647 h 282"/>
                <a:gd name="T20" fmla="*/ 2147483647 w 196"/>
                <a:gd name="T21" fmla="*/ 2147483647 h 282"/>
                <a:gd name="T22" fmla="*/ 2147483647 w 196"/>
                <a:gd name="T23" fmla="*/ 2147483647 h 282"/>
                <a:gd name="T24" fmla="*/ 2147483647 w 196"/>
                <a:gd name="T25" fmla="*/ 2147483647 h 282"/>
                <a:gd name="T26" fmla="*/ 2147483647 w 196"/>
                <a:gd name="T27" fmla="*/ 2147483647 h 282"/>
                <a:gd name="T28" fmla="*/ 2147483647 w 196"/>
                <a:gd name="T29" fmla="*/ 2147483647 h 282"/>
                <a:gd name="T30" fmla="*/ 2147483647 w 196"/>
                <a:gd name="T31" fmla="*/ 2147483647 h 282"/>
                <a:gd name="T32" fmla="*/ 2147483647 w 196"/>
                <a:gd name="T33" fmla="*/ 2147483647 h 282"/>
                <a:gd name="T34" fmla="*/ 2147483647 w 196"/>
                <a:gd name="T35" fmla="*/ 2147483647 h 282"/>
                <a:gd name="T36" fmla="*/ 2147483647 w 196"/>
                <a:gd name="T37" fmla="*/ 0 h 282"/>
                <a:gd name="T38" fmla="*/ 2147483647 w 196"/>
                <a:gd name="T39" fmla="*/ 2147483647 h 282"/>
                <a:gd name="T40" fmla="*/ 2147483647 w 196"/>
                <a:gd name="T41" fmla="*/ 2147483647 h 282"/>
                <a:gd name="T42" fmla="*/ 2147483647 w 196"/>
                <a:gd name="T43" fmla="*/ 2147483647 h 282"/>
                <a:gd name="T44" fmla="*/ 2147483647 w 196"/>
                <a:gd name="T45" fmla="*/ 2147483647 h 282"/>
                <a:gd name="T46" fmla="*/ 2147483647 w 196"/>
                <a:gd name="T47" fmla="*/ 2147483647 h 282"/>
                <a:gd name="T48" fmla="*/ 2147483647 w 196"/>
                <a:gd name="T49" fmla="*/ 2147483647 h 282"/>
                <a:gd name="T50" fmla="*/ 2147483647 w 196"/>
                <a:gd name="T51" fmla="*/ 2147483647 h 282"/>
                <a:gd name="T52" fmla="*/ 2147483647 w 196"/>
                <a:gd name="T53" fmla="*/ 2147483647 h 282"/>
                <a:gd name="T54" fmla="*/ 2147483647 w 196"/>
                <a:gd name="T55" fmla="*/ 2147483647 h 282"/>
                <a:gd name="T56" fmla="*/ 2147483647 w 196"/>
                <a:gd name="T57" fmla="*/ 2147483647 h 282"/>
                <a:gd name="T58" fmla="*/ 0 w 196"/>
                <a:gd name="T59" fmla="*/ 2147483647 h 282"/>
                <a:gd name="T60" fmla="*/ 0 w 196"/>
                <a:gd name="T61" fmla="*/ 2147483647 h 282"/>
                <a:gd name="T62" fmla="*/ 2147483647 w 196"/>
                <a:gd name="T63" fmla="*/ 2147483647 h 282"/>
                <a:gd name="T64" fmla="*/ 2147483647 w 196"/>
                <a:gd name="T65" fmla="*/ 2147483647 h 282"/>
                <a:gd name="T66" fmla="*/ 2147483647 w 196"/>
                <a:gd name="T67" fmla="*/ 2147483647 h 282"/>
                <a:gd name="T68" fmla="*/ 2147483647 w 196"/>
                <a:gd name="T69" fmla="*/ 2147483647 h 282"/>
                <a:gd name="T70" fmla="*/ 2147483647 w 196"/>
                <a:gd name="T71" fmla="*/ 2147483647 h 282"/>
                <a:gd name="T72" fmla="*/ 2147483647 w 196"/>
                <a:gd name="T73" fmla="*/ 2147483647 h 282"/>
                <a:gd name="T74" fmla="*/ 2147483647 w 196"/>
                <a:gd name="T75" fmla="*/ 2147483647 h 282"/>
                <a:gd name="T76" fmla="*/ 2147483647 w 196"/>
                <a:gd name="T77" fmla="*/ 2147483647 h 282"/>
                <a:gd name="T78" fmla="*/ 2147483647 w 196"/>
                <a:gd name="T79" fmla="*/ 2147483647 h 2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6"/>
                <a:gd name="T121" fmla="*/ 0 h 282"/>
                <a:gd name="T122" fmla="*/ 196 w 196"/>
                <a:gd name="T123" fmla="*/ 282 h 2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6" h="282">
                  <a:moveTo>
                    <a:pt x="129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37" y="95"/>
                    <a:pt x="163" y="123"/>
                    <a:pt x="163" y="157"/>
                  </a:cubicBezTo>
                  <a:cubicBezTo>
                    <a:pt x="163" y="193"/>
                    <a:pt x="134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105" y="242"/>
                    <a:pt x="111" y="248"/>
                    <a:pt x="111" y="255"/>
                  </a:cubicBezTo>
                  <a:cubicBezTo>
                    <a:pt x="111" y="262"/>
                    <a:pt x="105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69" y="257"/>
                    <a:pt x="155" y="251"/>
                    <a:pt x="135" y="247"/>
                  </a:cubicBezTo>
                  <a:cubicBezTo>
                    <a:pt x="170" y="233"/>
                    <a:pt x="196" y="198"/>
                    <a:pt x="196" y="157"/>
                  </a:cubicBezTo>
                  <a:cubicBezTo>
                    <a:pt x="196" y="108"/>
                    <a:pt x="160" y="68"/>
                    <a:pt x="114" y="61"/>
                  </a:cubicBezTo>
                  <a:lnTo>
                    <a:pt x="129" y="15"/>
                  </a:lnTo>
                  <a:close/>
                  <a:moveTo>
                    <a:pt x="98" y="5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98" y="111"/>
                    <a:pt x="98" y="111"/>
                    <a:pt x="98" y="111"/>
                  </a:cubicBezTo>
                  <a:lnTo>
                    <a:pt x="98" y="5"/>
                  </a:lnTo>
                  <a:close/>
                  <a:moveTo>
                    <a:pt x="98" y="222"/>
                  </a:moveTo>
                  <a:cubicBezTo>
                    <a:pt x="84" y="222"/>
                    <a:pt x="71" y="217"/>
                    <a:pt x="60" y="209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27" y="226"/>
                    <a:pt x="43" y="240"/>
                    <a:pt x="62" y="247"/>
                  </a:cubicBezTo>
                  <a:cubicBezTo>
                    <a:pt x="42" y="251"/>
                    <a:pt x="27" y="257"/>
                    <a:pt x="27" y="267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91" y="268"/>
                    <a:pt x="85" y="262"/>
                    <a:pt x="85" y="255"/>
                  </a:cubicBezTo>
                  <a:cubicBezTo>
                    <a:pt x="85" y="248"/>
                    <a:pt x="91" y="242"/>
                    <a:pt x="98" y="242"/>
                  </a:cubicBezTo>
                  <a:lnTo>
                    <a:pt x="98" y="222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E6CF557E-C94F-4074-8CB4-7421B7F3A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87" y="0"/>
              <a:ext cx="330200" cy="536575"/>
            </a:xfrm>
            <a:custGeom>
              <a:avLst/>
              <a:gdLst>
                <a:gd name="T0" fmla="*/ 2147483647 w 208"/>
                <a:gd name="T1" fmla="*/ 0 h 338"/>
                <a:gd name="T2" fmla="*/ 0 w 208"/>
                <a:gd name="T3" fmla="*/ 2147483647 h 338"/>
                <a:gd name="T4" fmla="*/ 2147483647 w 208"/>
                <a:gd name="T5" fmla="*/ 2147483647 h 338"/>
                <a:gd name="T6" fmla="*/ 2147483647 w 208"/>
                <a:gd name="T7" fmla="*/ 2147483647 h 338"/>
                <a:gd name="T8" fmla="*/ 2147483647 w 208"/>
                <a:gd name="T9" fmla="*/ 0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338"/>
                <a:gd name="T17" fmla="*/ 208 w 208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338">
                  <a:moveTo>
                    <a:pt x="100" y="0"/>
                  </a:moveTo>
                  <a:lnTo>
                    <a:pt x="0" y="303"/>
                  </a:lnTo>
                  <a:lnTo>
                    <a:pt x="111" y="338"/>
                  </a:lnTo>
                  <a:lnTo>
                    <a:pt x="208" y="3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Rectangle 52">
              <a:extLst>
                <a:ext uri="{FF2B5EF4-FFF2-40B4-BE49-F238E27FC236}">
                  <a16:creationId xmlns:a16="http://schemas.microsoft.com/office/drawing/2014/main" id="{129950FF-3D66-4E70-9B67-3E8657157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725"/>
              <a:ext cx="334963" cy="63500"/>
            </a:xfrm>
            <a:prstGeom prst="rect">
              <a:avLst/>
            </a:pr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8" name="组合 176">
            <a:extLst>
              <a:ext uri="{FF2B5EF4-FFF2-40B4-BE49-F238E27FC236}">
                <a16:creationId xmlns:a16="http://schemas.microsoft.com/office/drawing/2014/main" id="{B1622E0E-6FB1-431F-A25B-C8453143F5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57889" y="1229550"/>
            <a:ext cx="1182687" cy="1185863"/>
            <a:chOff x="0" y="0"/>
            <a:chExt cx="1182688" cy="1185863"/>
          </a:xfrm>
        </p:grpSpPr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B5640DFE-C0C3-477C-8CA1-F4C7673497E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71475" y="0"/>
              <a:ext cx="439738" cy="1185863"/>
            </a:xfrm>
            <a:custGeom>
              <a:avLst/>
              <a:gdLst>
                <a:gd name="T0" fmla="*/ 2147483647 w 117"/>
                <a:gd name="T1" fmla="*/ 0 h 316"/>
                <a:gd name="T2" fmla="*/ 2147483647 w 117"/>
                <a:gd name="T3" fmla="*/ 2147483647 h 316"/>
                <a:gd name="T4" fmla="*/ 2147483647 w 117"/>
                <a:gd name="T5" fmla="*/ 2147483647 h 316"/>
                <a:gd name="T6" fmla="*/ 2147483647 w 117"/>
                <a:gd name="T7" fmla="*/ 2147483647 h 316"/>
                <a:gd name="T8" fmla="*/ 2147483647 w 117"/>
                <a:gd name="T9" fmla="*/ 2147483647 h 316"/>
                <a:gd name="T10" fmla="*/ 2147483647 w 117"/>
                <a:gd name="T11" fmla="*/ 2147483647 h 316"/>
                <a:gd name="T12" fmla="*/ 2147483647 w 117"/>
                <a:gd name="T13" fmla="*/ 2147483647 h 316"/>
                <a:gd name="T14" fmla="*/ 2147483647 w 117"/>
                <a:gd name="T15" fmla="*/ 2147483647 h 316"/>
                <a:gd name="T16" fmla="*/ 2147483647 w 117"/>
                <a:gd name="T17" fmla="*/ 2147483647 h 316"/>
                <a:gd name="T18" fmla="*/ 2147483647 w 117"/>
                <a:gd name="T19" fmla="*/ 0 h 316"/>
                <a:gd name="T20" fmla="*/ 2147483647 w 117"/>
                <a:gd name="T21" fmla="*/ 2147483647 h 316"/>
                <a:gd name="T22" fmla="*/ 0 w 117"/>
                <a:gd name="T23" fmla="*/ 2147483647 h 316"/>
                <a:gd name="T24" fmla="*/ 2147483647 w 117"/>
                <a:gd name="T25" fmla="*/ 0 h 316"/>
                <a:gd name="T26" fmla="*/ 2147483647 w 117"/>
                <a:gd name="T27" fmla="*/ 2147483647 h 316"/>
                <a:gd name="T28" fmla="*/ 2147483647 w 117"/>
                <a:gd name="T29" fmla="*/ 2147483647 h 316"/>
                <a:gd name="T30" fmla="*/ 2147483647 w 117"/>
                <a:gd name="T31" fmla="*/ 2147483647 h 316"/>
                <a:gd name="T32" fmla="*/ 2147483647 w 117"/>
                <a:gd name="T33" fmla="*/ 2147483647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316"/>
                <a:gd name="T53" fmla="*/ 117 w 117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316">
                  <a:moveTo>
                    <a:pt x="58" y="0"/>
                  </a:moveTo>
                  <a:cubicBezTo>
                    <a:pt x="91" y="0"/>
                    <a:pt x="117" y="71"/>
                    <a:pt x="117" y="158"/>
                  </a:cubicBezTo>
                  <a:cubicBezTo>
                    <a:pt x="117" y="245"/>
                    <a:pt x="91" y="316"/>
                    <a:pt x="58" y="316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8" y="290"/>
                    <a:pt x="58" y="290"/>
                    <a:pt x="58" y="290"/>
                  </a:cubicBezTo>
                  <a:cubicBezTo>
                    <a:pt x="58" y="290"/>
                    <a:pt x="58" y="290"/>
                    <a:pt x="58" y="290"/>
                  </a:cubicBezTo>
                  <a:cubicBezTo>
                    <a:pt x="85" y="290"/>
                    <a:pt x="107" y="231"/>
                    <a:pt x="107" y="158"/>
                  </a:cubicBezTo>
                  <a:cubicBezTo>
                    <a:pt x="107" y="85"/>
                    <a:pt x="85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0"/>
                    <a:pt x="58" y="0"/>
                    <a:pt x="58" y="0"/>
                  </a:cubicBezTo>
                  <a:close/>
                  <a:moveTo>
                    <a:pt x="58" y="316"/>
                  </a:moveTo>
                  <a:cubicBezTo>
                    <a:pt x="26" y="316"/>
                    <a:pt x="0" y="245"/>
                    <a:pt x="0" y="158"/>
                  </a:cubicBezTo>
                  <a:cubicBezTo>
                    <a:pt x="0" y="71"/>
                    <a:pt x="26" y="0"/>
                    <a:pt x="58" y="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32" y="26"/>
                    <a:pt x="10" y="85"/>
                    <a:pt x="10" y="158"/>
                  </a:cubicBezTo>
                  <a:cubicBezTo>
                    <a:pt x="10" y="231"/>
                    <a:pt x="32" y="290"/>
                    <a:pt x="58" y="290"/>
                  </a:cubicBezTo>
                  <a:lnTo>
                    <a:pt x="58" y="316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91C90A05-0DA6-4090-BE26-488D550D63D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374650"/>
              <a:ext cx="1182688" cy="434975"/>
            </a:xfrm>
            <a:custGeom>
              <a:avLst/>
              <a:gdLst>
                <a:gd name="T0" fmla="*/ 2147483647 w 315"/>
                <a:gd name="T1" fmla="*/ 0 h 116"/>
                <a:gd name="T2" fmla="*/ 2147483647 w 315"/>
                <a:gd name="T3" fmla="*/ 0 h 116"/>
                <a:gd name="T4" fmla="*/ 2147483647 w 315"/>
                <a:gd name="T5" fmla="*/ 2147483647 h 116"/>
                <a:gd name="T6" fmla="*/ 2147483647 w 315"/>
                <a:gd name="T7" fmla="*/ 2147483647 h 116"/>
                <a:gd name="T8" fmla="*/ 2147483647 w 315"/>
                <a:gd name="T9" fmla="*/ 2147483647 h 116"/>
                <a:gd name="T10" fmla="*/ 2147483647 w 315"/>
                <a:gd name="T11" fmla="*/ 2147483647 h 116"/>
                <a:gd name="T12" fmla="*/ 2147483647 w 315"/>
                <a:gd name="T13" fmla="*/ 2147483647 h 116"/>
                <a:gd name="T14" fmla="*/ 2147483647 w 315"/>
                <a:gd name="T15" fmla="*/ 2147483647 h 116"/>
                <a:gd name="T16" fmla="*/ 2147483647 w 315"/>
                <a:gd name="T17" fmla="*/ 2147483647 h 116"/>
                <a:gd name="T18" fmla="*/ 2147483647 w 315"/>
                <a:gd name="T19" fmla="*/ 2147483647 h 116"/>
                <a:gd name="T20" fmla="*/ 2147483647 w 315"/>
                <a:gd name="T21" fmla="*/ 0 h 116"/>
                <a:gd name="T22" fmla="*/ 0 w 315"/>
                <a:gd name="T23" fmla="*/ 2147483647 h 116"/>
                <a:gd name="T24" fmla="*/ 2147483647 w 315"/>
                <a:gd name="T25" fmla="*/ 0 h 116"/>
                <a:gd name="T26" fmla="*/ 2147483647 w 315"/>
                <a:gd name="T27" fmla="*/ 2147483647 h 116"/>
                <a:gd name="T28" fmla="*/ 2147483647 w 315"/>
                <a:gd name="T29" fmla="*/ 2147483647 h 116"/>
                <a:gd name="T30" fmla="*/ 2147483647 w 315"/>
                <a:gd name="T31" fmla="*/ 2147483647 h 116"/>
                <a:gd name="T32" fmla="*/ 2147483647 w 315"/>
                <a:gd name="T33" fmla="*/ 2147483647 h 116"/>
                <a:gd name="T34" fmla="*/ 0 w 315"/>
                <a:gd name="T35" fmla="*/ 2147483647 h 1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5"/>
                <a:gd name="T55" fmla="*/ 0 h 116"/>
                <a:gd name="T56" fmla="*/ 315 w 315"/>
                <a:gd name="T57" fmla="*/ 116 h 1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5" h="116"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245" y="0"/>
                    <a:pt x="315" y="26"/>
                    <a:pt x="315" y="58"/>
                  </a:cubicBezTo>
                  <a:cubicBezTo>
                    <a:pt x="315" y="90"/>
                    <a:pt x="245" y="116"/>
                    <a:pt x="157" y="116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230" y="106"/>
                    <a:pt x="290" y="85"/>
                    <a:pt x="290" y="58"/>
                  </a:cubicBezTo>
                  <a:cubicBezTo>
                    <a:pt x="290" y="31"/>
                    <a:pt x="230" y="9"/>
                    <a:pt x="157" y="9"/>
                  </a:cubicBezTo>
                  <a:cubicBezTo>
                    <a:pt x="157" y="9"/>
                    <a:pt x="157" y="9"/>
                    <a:pt x="157" y="9"/>
                  </a:cubicBezTo>
                  <a:lnTo>
                    <a:pt x="157" y="0"/>
                  </a:lnTo>
                  <a:close/>
                  <a:moveTo>
                    <a:pt x="0" y="58"/>
                  </a:moveTo>
                  <a:cubicBezTo>
                    <a:pt x="0" y="26"/>
                    <a:pt x="70" y="0"/>
                    <a:pt x="157" y="0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84" y="9"/>
                    <a:pt x="25" y="31"/>
                    <a:pt x="25" y="58"/>
                  </a:cubicBezTo>
                  <a:cubicBezTo>
                    <a:pt x="25" y="85"/>
                    <a:pt x="84" y="106"/>
                    <a:pt x="157" y="106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70" y="116"/>
                    <a:pt x="0" y="90"/>
                    <a:pt x="0" y="58"/>
                  </a:cubicBez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6AA399FD-02CF-4D4D-BDF6-8A1AB9F3C86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7312" y="104775"/>
              <a:ext cx="1009650" cy="971550"/>
            </a:xfrm>
            <a:custGeom>
              <a:avLst/>
              <a:gdLst>
                <a:gd name="T0" fmla="*/ 2147483647 w 269"/>
                <a:gd name="T1" fmla="*/ 2147483647 h 259"/>
                <a:gd name="T2" fmla="*/ 2147483647 w 269"/>
                <a:gd name="T3" fmla="*/ 2147483647 h 259"/>
                <a:gd name="T4" fmla="*/ 2147483647 w 269"/>
                <a:gd name="T5" fmla="*/ 2147483647 h 259"/>
                <a:gd name="T6" fmla="*/ 2147483647 w 269"/>
                <a:gd name="T7" fmla="*/ 2147483647 h 259"/>
                <a:gd name="T8" fmla="*/ 2147483647 w 269"/>
                <a:gd name="T9" fmla="*/ 2147483647 h 259"/>
                <a:gd name="T10" fmla="*/ 2147483647 w 269"/>
                <a:gd name="T11" fmla="*/ 2147483647 h 259"/>
                <a:gd name="T12" fmla="*/ 2147483647 w 269"/>
                <a:gd name="T13" fmla="*/ 2147483647 h 259"/>
                <a:gd name="T14" fmla="*/ 2147483647 w 269"/>
                <a:gd name="T15" fmla="*/ 2147483647 h 259"/>
                <a:gd name="T16" fmla="*/ 2147483647 w 269"/>
                <a:gd name="T17" fmla="*/ 2147483647 h 259"/>
                <a:gd name="T18" fmla="*/ 2147483647 w 269"/>
                <a:gd name="T19" fmla="*/ 2147483647 h 259"/>
                <a:gd name="T20" fmla="*/ 2147483647 w 269"/>
                <a:gd name="T21" fmla="*/ 2147483647 h 259"/>
                <a:gd name="T22" fmla="*/ 2147483647 w 269"/>
                <a:gd name="T23" fmla="*/ 2147483647 h 259"/>
                <a:gd name="T24" fmla="*/ 2147483647 w 269"/>
                <a:gd name="T25" fmla="*/ 2147483647 h 259"/>
                <a:gd name="T26" fmla="*/ 2147483647 w 269"/>
                <a:gd name="T27" fmla="*/ 2147483647 h 259"/>
                <a:gd name="T28" fmla="*/ 2147483647 w 269"/>
                <a:gd name="T29" fmla="*/ 2147483647 h 259"/>
                <a:gd name="T30" fmla="*/ 2147483647 w 269"/>
                <a:gd name="T31" fmla="*/ 2147483647 h 259"/>
                <a:gd name="T32" fmla="*/ 2147483647 w 269"/>
                <a:gd name="T33" fmla="*/ 2147483647 h 259"/>
                <a:gd name="T34" fmla="*/ 2147483647 w 269"/>
                <a:gd name="T35" fmla="*/ 2147483647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9"/>
                <a:gd name="T55" fmla="*/ 0 h 259"/>
                <a:gd name="T56" fmla="*/ 269 w 269"/>
                <a:gd name="T57" fmla="*/ 259 h 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9" h="259">
                  <a:moveTo>
                    <a:pt x="134" y="53"/>
                  </a:moveTo>
                  <a:cubicBezTo>
                    <a:pt x="148" y="63"/>
                    <a:pt x="162" y="75"/>
                    <a:pt x="176" y="89"/>
                  </a:cubicBezTo>
                  <a:cubicBezTo>
                    <a:pt x="237" y="150"/>
                    <a:pt x="269" y="219"/>
                    <a:pt x="246" y="241"/>
                  </a:cubicBezTo>
                  <a:cubicBezTo>
                    <a:pt x="228" y="259"/>
                    <a:pt x="183" y="244"/>
                    <a:pt x="134" y="207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75" y="225"/>
                    <a:pt x="213" y="238"/>
                    <a:pt x="228" y="223"/>
                  </a:cubicBezTo>
                  <a:cubicBezTo>
                    <a:pt x="247" y="204"/>
                    <a:pt x="221" y="147"/>
                    <a:pt x="169" y="95"/>
                  </a:cubicBezTo>
                  <a:cubicBezTo>
                    <a:pt x="158" y="84"/>
                    <a:pt x="146" y="74"/>
                    <a:pt x="134" y="65"/>
                  </a:cubicBezTo>
                  <a:lnTo>
                    <a:pt x="134" y="53"/>
                  </a:lnTo>
                  <a:close/>
                  <a:moveTo>
                    <a:pt x="23" y="18"/>
                  </a:moveTo>
                  <a:cubicBezTo>
                    <a:pt x="41" y="0"/>
                    <a:pt x="86" y="16"/>
                    <a:pt x="134" y="53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94" y="34"/>
                    <a:pt x="56" y="21"/>
                    <a:pt x="41" y="36"/>
                  </a:cubicBezTo>
                  <a:cubicBezTo>
                    <a:pt x="22" y="55"/>
                    <a:pt x="48" y="113"/>
                    <a:pt x="100" y="164"/>
                  </a:cubicBezTo>
                  <a:cubicBezTo>
                    <a:pt x="111" y="176"/>
                    <a:pt x="123" y="186"/>
                    <a:pt x="134" y="194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21" y="197"/>
                    <a:pt x="107" y="184"/>
                    <a:pt x="93" y="171"/>
                  </a:cubicBezTo>
                  <a:cubicBezTo>
                    <a:pt x="32" y="109"/>
                    <a:pt x="0" y="41"/>
                    <a:pt x="23" y="18"/>
                  </a:cubicBez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9DFF1AA0-A821-4881-8EDC-E92AC67ED5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7312" y="104775"/>
              <a:ext cx="1009650" cy="971550"/>
            </a:xfrm>
            <a:custGeom>
              <a:avLst/>
              <a:gdLst>
                <a:gd name="T0" fmla="*/ 2147483647 w 269"/>
                <a:gd name="T1" fmla="*/ 2147483647 h 259"/>
                <a:gd name="T2" fmla="*/ 2147483647 w 269"/>
                <a:gd name="T3" fmla="*/ 2147483647 h 259"/>
                <a:gd name="T4" fmla="*/ 2147483647 w 269"/>
                <a:gd name="T5" fmla="*/ 2147483647 h 259"/>
                <a:gd name="T6" fmla="*/ 2147483647 w 269"/>
                <a:gd name="T7" fmla="*/ 2147483647 h 259"/>
                <a:gd name="T8" fmla="*/ 2147483647 w 269"/>
                <a:gd name="T9" fmla="*/ 2147483647 h 259"/>
                <a:gd name="T10" fmla="*/ 2147483647 w 269"/>
                <a:gd name="T11" fmla="*/ 2147483647 h 259"/>
                <a:gd name="T12" fmla="*/ 2147483647 w 269"/>
                <a:gd name="T13" fmla="*/ 2147483647 h 259"/>
                <a:gd name="T14" fmla="*/ 2147483647 w 269"/>
                <a:gd name="T15" fmla="*/ 2147483647 h 259"/>
                <a:gd name="T16" fmla="*/ 2147483647 w 269"/>
                <a:gd name="T17" fmla="*/ 2147483647 h 259"/>
                <a:gd name="T18" fmla="*/ 2147483647 w 269"/>
                <a:gd name="T19" fmla="*/ 2147483647 h 259"/>
                <a:gd name="T20" fmla="*/ 2147483647 w 269"/>
                <a:gd name="T21" fmla="*/ 2147483647 h 259"/>
                <a:gd name="T22" fmla="*/ 2147483647 w 269"/>
                <a:gd name="T23" fmla="*/ 2147483647 h 259"/>
                <a:gd name="T24" fmla="*/ 2147483647 w 269"/>
                <a:gd name="T25" fmla="*/ 2147483647 h 259"/>
                <a:gd name="T26" fmla="*/ 2147483647 w 269"/>
                <a:gd name="T27" fmla="*/ 2147483647 h 259"/>
                <a:gd name="T28" fmla="*/ 2147483647 w 269"/>
                <a:gd name="T29" fmla="*/ 2147483647 h 259"/>
                <a:gd name="T30" fmla="*/ 2147483647 w 269"/>
                <a:gd name="T31" fmla="*/ 2147483647 h 259"/>
                <a:gd name="T32" fmla="*/ 2147483647 w 269"/>
                <a:gd name="T33" fmla="*/ 2147483647 h 259"/>
                <a:gd name="T34" fmla="*/ 2147483647 w 269"/>
                <a:gd name="T35" fmla="*/ 2147483647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9"/>
                <a:gd name="T55" fmla="*/ 0 h 259"/>
                <a:gd name="T56" fmla="*/ 269 w 269"/>
                <a:gd name="T57" fmla="*/ 259 h 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9" h="259">
                  <a:moveTo>
                    <a:pt x="134" y="53"/>
                  </a:moveTo>
                  <a:cubicBezTo>
                    <a:pt x="183" y="16"/>
                    <a:pt x="228" y="0"/>
                    <a:pt x="246" y="18"/>
                  </a:cubicBezTo>
                  <a:cubicBezTo>
                    <a:pt x="269" y="41"/>
                    <a:pt x="237" y="109"/>
                    <a:pt x="176" y="171"/>
                  </a:cubicBezTo>
                  <a:cubicBezTo>
                    <a:pt x="162" y="184"/>
                    <a:pt x="148" y="197"/>
                    <a:pt x="134" y="207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46" y="186"/>
                    <a:pt x="158" y="176"/>
                    <a:pt x="169" y="164"/>
                  </a:cubicBezTo>
                  <a:cubicBezTo>
                    <a:pt x="221" y="113"/>
                    <a:pt x="247" y="55"/>
                    <a:pt x="228" y="36"/>
                  </a:cubicBezTo>
                  <a:cubicBezTo>
                    <a:pt x="213" y="21"/>
                    <a:pt x="175" y="34"/>
                    <a:pt x="134" y="65"/>
                  </a:cubicBezTo>
                  <a:lnTo>
                    <a:pt x="134" y="53"/>
                  </a:lnTo>
                  <a:close/>
                  <a:moveTo>
                    <a:pt x="23" y="241"/>
                  </a:moveTo>
                  <a:cubicBezTo>
                    <a:pt x="0" y="219"/>
                    <a:pt x="32" y="150"/>
                    <a:pt x="93" y="89"/>
                  </a:cubicBezTo>
                  <a:cubicBezTo>
                    <a:pt x="107" y="75"/>
                    <a:pt x="121" y="63"/>
                    <a:pt x="134" y="53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23" y="74"/>
                    <a:pt x="111" y="84"/>
                    <a:pt x="100" y="95"/>
                  </a:cubicBezTo>
                  <a:cubicBezTo>
                    <a:pt x="48" y="147"/>
                    <a:pt x="22" y="204"/>
                    <a:pt x="41" y="223"/>
                  </a:cubicBezTo>
                  <a:cubicBezTo>
                    <a:pt x="56" y="238"/>
                    <a:pt x="94" y="225"/>
                    <a:pt x="134" y="194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86" y="244"/>
                    <a:pt x="41" y="259"/>
                    <a:pt x="23" y="241"/>
                  </a:cubicBez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Oval 32">
              <a:extLst>
                <a:ext uri="{FF2B5EF4-FFF2-40B4-BE49-F238E27FC236}">
                  <a16:creationId xmlns:a16="http://schemas.microsoft.com/office/drawing/2014/main" id="{2D305B58-D003-404A-9323-093E80CC0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62" y="498475"/>
              <a:ext cx="184150" cy="184150"/>
            </a:xfrm>
            <a:prstGeom prst="ellipse">
              <a:avLst/>
            </a:pr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4" name="组合 177">
            <a:extLst>
              <a:ext uri="{FF2B5EF4-FFF2-40B4-BE49-F238E27FC236}">
                <a16:creationId xmlns:a16="http://schemas.microsoft.com/office/drawing/2014/main" id="{C627614F-9575-42B3-821C-335EC08FBAB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020736" y="681208"/>
            <a:ext cx="909638" cy="987425"/>
            <a:chOff x="0" y="0"/>
            <a:chExt cx="909638" cy="987425"/>
          </a:xfrm>
        </p:grpSpPr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id="{A95A8332-A397-4631-AB48-9FCD6814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211138"/>
              <a:ext cx="612775" cy="727075"/>
            </a:xfrm>
            <a:custGeom>
              <a:avLst/>
              <a:gdLst>
                <a:gd name="T0" fmla="*/ 2147483647 w 163"/>
                <a:gd name="T1" fmla="*/ 2147483647 h 194"/>
                <a:gd name="T2" fmla="*/ 2147483647 w 163"/>
                <a:gd name="T3" fmla="*/ 2147483647 h 194"/>
                <a:gd name="T4" fmla="*/ 2147483647 w 163"/>
                <a:gd name="T5" fmla="*/ 2147483647 h 194"/>
                <a:gd name="T6" fmla="*/ 2147483647 w 163"/>
                <a:gd name="T7" fmla="*/ 2147483647 h 194"/>
                <a:gd name="T8" fmla="*/ 2147483647 w 163"/>
                <a:gd name="T9" fmla="*/ 2147483647 h 194"/>
                <a:gd name="T10" fmla="*/ 2147483647 w 163"/>
                <a:gd name="T11" fmla="*/ 2147483647 h 194"/>
                <a:gd name="T12" fmla="*/ 2147483647 w 163"/>
                <a:gd name="T13" fmla="*/ 2147483647 h 194"/>
                <a:gd name="T14" fmla="*/ 2147483647 w 163"/>
                <a:gd name="T15" fmla="*/ 2147483647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194"/>
                <a:gd name="T26" fmla="*/ 163 w 163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194">
                  <a:moveTo>
                    <a:pt x="44" y="20"/>
                  </a:moveTo>
                  <a:cubicBezTo>
                    <a:pt x="77" y="0"/>
                    <a:pt x="120" y="12"/>
                    <a:pt x="139" y="45"/>
                  </a:cubicBezTo>
                  <a:cubicBezTo>
                    <a:pt x="152" y="66"/>
                    <a:pt x="151" y="92"/>
                    <a:pt x="140" y="112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78" y="149"/>
                    <a:pt x="78" y="149"/>
                    <a:pt x="78" y="149"/>
                  </a:cubicBezTo>
                  <a:cubicBezTo>
                    <a:pt x="54" y="148"/>
                    <a:pt x="32" y="136"/>
                    <a:pt x="19" y="114"/>
                  </a:cubicBezTo>
                  <a:cubicBezTo>
                    <a:pt x="0" y="81"/>
                    <a:pt x="11" y="39"/>
                    <a:pt x="44" y="20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id="{05582C1C-A51A-4545-9C33-B401283AE9A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39738" y="506413"/>
              <a:ext cx="288925" cy="323850"/>
            </a:xfrm>
            <a:custGeom>
              <a:avLst/>
              <a:gdLst>
                <a:gd name="T0" fmla="*/ 2147483647 w 77"/>
                <a:gd name="T1" fmla="*/ 2147483647 h 86"/>
                <a:gd name="T2" fmla="*/ 2147483647 w 77"/>
                <a:gd name="T3" fmla="*/ 2147483647 h 86"/>
                <a:gd name="T4" fmla="*/ 2147483647 w 77"/>
                <a:gd name="T5" fmla="*/ 2147483647 h 86"/>
                <a:gd name="T6" fmla="*/ 2147483647 w 77"/>
                <a:gd name="T7" fmla="*/ 2147483647 h 86"/>
                <a:gd name="T8" fmla="*/ 2147483647 w 77"/>
                <a:gd name="T9" fmla="*/ 2147483647 h 86"/>
                <a:gd name="T10" fmla="*/ 2147483647 w 77"/>
                <a:gd name="T11" fmla="*/ 2147483647 h 86"/>
                <a:gd name="T12" fmla="*/ 2147483647 w 77"/>
                <a:gd name="T13" fmla="*/ 2147483647 h 86"/>
                <a:gd name="T14" fmla="*/ 2147483647 w 77"/>
                <a:gd name="T15" fmla="*/ 2147483647 h 86"/>
                <a:gd name="T16" fmla="*/ 2147483647 w 77"/>
                <a:gd name="T17" fmla="*/ 2147483647 h 86"/>
                <a:gd name="T18" fmla="*/ 2147483647 w 77"/>
                <a:gd name="T19" fmla="*/ 2147483647 h 86"/>
                <a:gd name="T20" fmla="*/ 2147483647 w 77"/>
                <a:gd name="T21" fmla="*/ 2147483647 h 86"/>
                <a:gd name="T22" fmla="*/ 2147483647 w 77"/>
                <a:gd name="T23" fmla="*/ 2147483647 h 86"/>
                <a:gd name="T24" fmla="*/ 2147483647 w 77"/>
                <a:gd name="T25" fmla="*/ 0 h 86"/>
                <a:gd name="T26" fmla="*/ 2147483647 w 77"/>
                <a:gd name="T27" fmla="*/ 2147483647 h 86"/>
                <a:gd name="T28" fmla="*/ 2147483647 w 77"/>
                <a:gd name="T29" fmla="*/ 2147483647 h 86"/>
                <a:gd name="T30" fmla="*/ 2147483647 w 77"/>
                <a:gd name="T31" fmla="*/ 2147483647 h 86"/>
                <a:gd name="T32" fmla="*/ 2147483647 w 77"/>
                <a:gd name="T33" fmla="*/ 2147483647 h 86"/>
                <a:gd name="T34" fmla="*/ 2147483647 w 77"/>
                <a:gd name="T35" fmla="*/ 2147483647 h 86"/>
                <a:gd name="T36" fmla="*/ 2147483647 w 77"/>
                <a:gd name="T37" fmla="*/ 2147483647 h 86"/>
                <a:gd name="T38" fmla="*/ 2147483647 w 77"/>
                <a:gd name="T39" fmla="*/ 2147483647 h 86"/>
                <a:gd name="T40" fmla="*/ 2147483647 w 77"/>
                <a:gd name="T41" fmla="*/ 2147483647 h 86"/>
                <a:gd name="T42" fmla="*/ 2147483647 w 77"/>
                <a:gd name="T43" fmla="*/ 2147483647 h 86"/>
                <a:gd name="T44" fmla="*/ 2147483647 w 77"/>
                <a:gd name="T45" fmla="*/ 2147483647 h 86"/>
                <a:gd name="T46" fmla="*/ 2147483647 w 77"/>
                <a:gd name="T47" fmla="*/ 2147483647 h 86"/>
                <a:gd name="T48" fmla="*/ 2147483647 w 77"/>
                <a:gd name="T49" fmla="*/ 2147483647 h 86"/>
                <a:gd name="T50" fmla="*/ 2147483647 w 77"/>
                <a:gd name="T51" fmla="*/ 2147483647 h 86"/>
                <a:gd name="T52" fmla="*/ 2147483647 w 77"/>
                <a:gd name="T53" fmla="*/ 2147483647 h 86"/>
                <a:gd name="T54" fmla="*/ 2147483647 w 77"/>
                <a:gd name="T55" fmla="*/ 2147483647 h 86"/>
                <a:gd name="T56" fmla="*/ 2147483647 w 77"/>
                <a:gd name="T57" fmla="*/ 2147483647 h 86"/>
                <a:gd name="T58" fmla="*/ 2147483647 w 77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86"/>
                <a:gd name="T92" fmla="*/ 77 w 77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86">
                  <a:moveTo>
                    <a:pt x="54" y="81"/>
                  </a:moveTo>
                  <a:cubicBezTo>
                    <a:pt x="55" y="82"/>
                    <a:pt x="55" y="84"/>
                    <a:pt x="54" y="85"/>
                  </a:cubicBezTo>
                  <a:cubicBezTo>
                    <a:pt x="53" y="86"/>
                    <a:pt x="51" y="86"/>
                    <a:pt x="50" y="8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31"/>
                    <a:pt x="9" y="31"/>
                  </a:cubicBezTo>
                  <a:cubicBezTo>
                    <a:pt x="17" y="32"/>
                    <a:pt x="26" y="30"/>
                    <a:pt x="34" y="26"/>
                  </a:cubicBezTo>
                  <a:cubicBezTo>
                    <a:pt x="42" y="21"/>
                    <a:pt x="48" y="15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1"/>
                    <a:pt x="53" y="0"/>
                    <a:pt x="54" y="0"/>
                  </a:cubicBezTo>
                  <a:cubicBezTo>
                    <a:pt x="55" y="0"/>
                    <a:pt x="56" y="1"/>
                    <a:pt x="57" y="2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3"/>
                    <a:pt x="75" y="73"/>
                  </a:cubicBezTo>
                  <a:cubicBezTo>
                    <a:pt x="73" y="73"/>
                    <a:pt x="72" y="73"/>
                    <a:pt x="71" y="7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0" y="20"/>
                    <a:pt x="44" y="26"/>
                    <a:pt x="37" y="30"/>
                  </a:cubicBezTo>
                  <a:cubicBezTo>
                    <a:pt x="29" y="35"/>
                    <a:pt x="20" y="37"/>
                    <a:pt x="11" y="37"/>
                  </a:cubicBezTo>
                  <a:lnTo>
                    <a:pt x="54" y="81"/>
                  </a:lnTo>
                  <a:close/>
                  <a:moveTo>
                    <a:pt x="4" y="38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1"/>
                    <a:pt x="1" y="30"/>
                  </a:cubicBezTo>
                  <a:cubicBezTo>
                    <a:pt x="2" y="30"/>
                    <a:pt x="3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38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id="{AA0E183B-0814-4287-97F3-D9968BFD4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8" y="698500"/>
              <a:ext cx="327025" cy="288925"/>
            </a:xfrm>
            <a:custGeom>
              <a:avLst/>
              <a:gdLst>
                <a:gd name="T0" fmla="*/ 0 w 87"/>
                <a:gd name="T1" fmla="*/ 2147483647 h 77"/>
                <a:gd name="T2" fmla="*/ 2147483647 w 87"/>
                <a:gd name="T3" fmla="*/ 0 h 77"/>
                <a:gd name="T4" fmla="*/ 2147483647 w 87"/>
                <a:gd name="T5" fmla="*/ 2147483647 h 77"/>
                <a:gd name="T6" fmla="*/ 2147483647 w 87"/>
                <a:gd name="T7" fmla="*/ 2147483647 h 77"/>
                <a:gd name="T8" fmla="*/ 2147483647 w 87"/>
                <a:gd name="T9" fmla="*/ 2147483647 h 77"/>
                <a:gd name="T10" fmla="*/ 2147483647 w 87"/>
                <a:gd name="T11" fmla="*/ 2147483647 h 77"/>
                <a:gd name="T12" fmla="*/ 0 w 87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77"/>
                <a:gd name="T23" fmla="*/ 87 w 8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77">
                  <a:moveTo>
                    <a:pt x="0" y="3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6" y="39"/>
                    <a:pt x="87" y="42"/>
                    <a:pt x="80" y="47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7"/>
                    <a:pt x="26" y="74"/>
                    <a:pt x="22" y="69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50C198E9-9816-47EE-BE2D-8701C2C53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" y="0"/>
              <a:ext cx="60325" cy="192088"/>
            </a:xfrm>
            <a:custGeom>
              <a:avLst/>
              <a:gdLst>
                <a:gd name="T0" fmla="*/ 0 w 16"/>
                <a:gd name="T1" fmla="*/ 2147483647 h 51"/>
                <a:gd name="T2" fmla="*/ 2147483647 w 16"/>
                <a:gd name="T3" fmla="*/ 0 h 51"/>
                <a:gd name="T4" fmla="*/ 2147483647 w 16"/>
                <a:gd name="T5" fmla="*/ 2147483647 h 51"/>
                <a:gd name="T6" fmla="*/ 2147483647 w 16"/>
                <a:gd name="T7" fmla="*/ 2147483647 h 51"/>
                <a:gd name="T8" fmla="*/ 2147483647 w 16"/>
                <a:gd name="T9" fmla="*/ 2147483647 h 51"/>
                <a:gd name="T10" fmla="*/ 2147483647 w 16"/>
                <a:gd name="T11" fmla="*/ 2147483647 h 51"/>
                <a:gd name="T12" fmla="*/ 0 w 16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1"/>
                <a:gd name="T23" fmla="*/ 16 w 1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1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9"/>
                    <a:pt x="14" y="50"/>
                    <a:pt x="12" y="51"/>
                  </a:cubicBezTo>
                  <a:cubicBezTo>
                    <a:pt x="11" y="51"/>
                    <a:pt x="9" y="50"/>
                    <a:pt x="8" y="48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C3E230EC-3380-4FEA-A3E7-E8B44A735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25" y="0"/>
              <a:ext cx="57150" cy="192088"/>
            </a:xfrm>
            <a:custGeom>
              <a:avLst/>
              <a:gdLst>
                <a:gd name="T0" fmla="*/ 2147483647 w 15"/>
                <a:gd name="T1" fmla="*/ 2147483647 h 51"/>
                <a:gd name="T2" fmla="*/ 2147483647 w 15"/>
                <a:gd name="T3" fmla="*/ 0 h 51"/>
                <a:gd name="T4" fmla="*/ 2147483647 w 15"/>
                <a:gd name="T5" fmla="*/ 2147483647 h 51"/>
                <a:gd name="T6" fmla="*/ 2147483647 w 15"/>
                <a:gd name="T7" fmla="*/ 2147483647 h 51"/>
                <a:gd name="T8" fmla="*/ 2147483647 w 15"/>
                <a:gd name="T9" fmla="*/ 2147483647 h 51"/>
                <a:gd name="T10" fmla="*/ 0 w 15"/>
                <a:gd name="T11" fmla="*/ 2147483647 h 51"/>
                <a:gd name="T12" fmla="*/ 2147483647 w 15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1"/>
                <a:gd name="T23" fmla="*/ 15 w 15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1">
                  <a:moveTo>
                    <a:pt x="8" y="3"/>
                  </a:move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5" y="2"/>
                    <a:pt x="14" y="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5" y="51"/>
                    <a:pt x="3" y="51"/>
                  </a:cubicBezTo>
                  <a:cubicBezTo>
                    <a:pt x="1" y="50"/>
                    <a:pt x="0" y="48"/>
                    <a:pt x="0" y="47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FF3928E9-B8B8-4212-B42A-6902FA108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8" y="57150"/>
              <a:ext cx="111125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23" y="2"/>
                  </a:moveTo>
                  <a:cubicBezTo>
                    <a:pt x="24" y="1"/>
                    <a:pt x="26" y="0"/>
                    <a:pt x="28" y="1"/>
                  </a:cubicBezTo>
                  <a:cubicBezTo>
                    <a:pt x="30" y="2"/>
                    <a:pt x="30" y="4"/>
                    <a:pt x="29" y="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6"/>
                    <a:pt x="4" y="46"/>
                    <a:pt x="3" y="45"/>
                  </a:cubicBezTo>
                  <a:cubicBezTo>
                    <a:pt x="1" y="45"/>
                    <a:pt x="0" y="42"/>
                    <a:pt x="1" y="41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E463D26A-F949-4D71-B74D-3805940F3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8" y="169863"/>
              <a:ext cx="158750" cy="134938"/>
            </a:xfrm>
            <a:custGeom>
              <a:avLst/>
              <a:gdLst>
                <a:gd name="T0" fmla="*/ 2147483647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36" y="1"/>
                  </a:moveTo>
                  <a:cubicBezTo>
                    <a:pt x="37" y="0"/>
                    <a:pt x="39" y="0"/>
                    <a:pt x="40" y="1"/>
                  </a:cubicBezTo>
                  <a:cubicBezTo>
                    <a:pt x="42" y="3"/>
                    <a:pt x="41" y="5"/>
                    <a:pt x="40" y="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3" y="36"/>
                    <a:pt x="1" y="34"/>
                  </a:cubicBezTo>
                  <a:cubicBezTo>
                    <a:pt x="0" y="33"/>
                    <a:pt x="0" y="31"/>
                    <a:pt x="2" y="29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Freeform 65">
              <a:extLst>
                <a:ext uri="{FF2B5EF4-FFF2-40B4-BE49-F238E27FC236}">
                  <a16:creationId xmlns:a16="http://schemas.microsoft.com/office/drawing/2014/main" id="{0F3AFDEF-6C7B-4D55-8660-8F8F093F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" y="60325"/>
              <a:ext cx="112713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1" y="5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2"/>
                    <a:pt x="29" y="44"/>
                    <a:pt x="28" y="45"/>
                  </a:cubicBezTo>
                  <a:cubicBezTo>
                    <a:pt x="26" y="46"/>
                    <a:pt x="24" y="45"/>
                    <a:pt x="23" y="4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2701B7C9-FD7E-4FDC-990C-47391DDD5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" y="169863"/>
              <a:ext cx="153988" cy="138113"/>
            </a:xfrm>
            <a:custGeom>
              <a:avLst/>
              <a:gdLst>
                <a:gd name="T0" fmla="*/ 2147483647 w 41"/>
                <a:gd name="T1" fmla="*/ 2147483647 h 37"/>
                <a:gd name="T2" fmla="*/ 2147483647 w 41"/>
                <a:gd name="T3" fmla="*/ 2147483647 h 37"/>
                <a:gd name="T4" fmla="*/ 2147483647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2147483647 w 41"/>
                <a:gd name="T11" fmla="*/ 2147483647 h 37"/>
                <a:gd name="T12" fmla="*/ 2147483647 w 41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1" y="7"/>
                  </a:move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1"/>
                    <a:pt x="41" y="33"/>
                    <a:pt x="40" y="35"/>
                  </a:cubicBezTo>
                  <a:cubicBezTo>
                    <a:pt x="39" y="36"/>
                    <a:pt x="37" y="37"/>
                    <a:pt x="35" y="35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id="{94EC7738-503B-4BCE-928B-F3BEDF2E3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3" y="319088"/>
              <a:ext cx="184150" cy="87313"/>
            </a:xfrm>
            <a:custGeom>
              <a:avLst/>
              <a:gdLst>
                <a:gd name="T0" fmla="*/ 2147483647 w 49"/>
                <a:gd name="T1" fmla="*/ 2147483647 h 23"/>
                <a:gd name="T2" fmla="*/ 0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2" y="8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7"/>
                    <a:pt x="49" y="19"/>
                    <a:pt x="49" y="21"/>
                  </a:cubicBezTo>
                  <a:cubicBezTo>
                    <a:pt x="48" y="22"/>
                    <a:pt x="46" y="23"/>
                    <a:pt x="44" y="2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Freeform 68">
              <a:extLst>
                <a:ext uri="{FF2B5EF4-FFF2-40B4-BE49-F238E27FC236}">
                  <a16:creationId xmlns:a16="http://schemas.microsoft.com/office/drawing/2014/main" id="{863D97C9-E839-4040-B8F5-7B1FCDF10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2125"/>
              <a:ext cx="195263" cy="26988"/>
            </a:xfrm>
            <a:custGeom>
              <a:avLst/>
              <a:gdLst>
                <a:gd name="T0" fmla="*/ 2147483647 w 52"/>
                <a:gd name="T1" fmla="*/ 2147483647 h 7"/>
                <a:gd name="T2" fmla="*/ 0 w 52"/>
                <a:gd name="T3" fmla="*/ 2147483647 h 7"/>
                <a:gd name="T4" fmla="*/ 2147483647 w 52"/>
                <a:gd name="T5" fmla="*/ 0 h 7"/>
                <a:gd name="T6" fmla="*/ 2147483647 w 52"/>
                <a:gd name="T7" fmla="*/ 0 h 7"/>
                <a:gd name="T8" fmla="*/ 2147483647 w 52"/>
                <a:gd name="T9" fmla="*/ 2147483647 h 7"/>
                <a:gd name="T10" fmla="*/ 2147483647 w 52"/>
                <a:gd name="T11" fmla="*/ 2147483647 h 7"/>
                <a:gd name="T12" fmla="*/ 2147483647 w 52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"/>
                <a:gd name="T23" fmla="*/ 52 w 5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5"/>
                    <a:pt x="50" y="7"/>
                    <a:pt x="48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id="{D784982E-3BB7-4473-8600-40CFF369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3" y="604838"/>
              <a:ext cx="184150" cy="85725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5" y="22"/>
                  </a:moveTo>
                  <a:cubicBezTo>
                    <a:pt x="3" y="23"/>
                    <a:pt x="1" y="22"/>
                    <a:pt x="1" y="20"/>
                  </a:cubicBezTo>
                  <a:cubicBezTo>
                    <a:pt x="0" y="19"/>
                    <a:pt x="1" y="17"/>
                    <a:pt x="3" y="1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8" y="1"/>
                    <a:pt x="49" y="3"/>
                  </a:cubicBezTo>
                  <a:cubicBezTo>
                    <a:pt x="49" y="4"/>
                    <a:pt x="49" y="6"/>
                    <a:pt x="47" y="7"/>
                  </a:cubicBezTo>
                  <a:lnTo>
                    <a:pt x="5" y="2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57" name="Freeform 34">
            <a:extLst>
              <a:ext uri="{FF2B5EF4-FFF2-40B4-BE49-F238E27FC236}">
                <a16:creationId xmlns:a16="http://schemas.microsoft.com/office/drawing/2014/main" id="{C6F2BBE8-4EF0-4036-86AA-913962D3AF73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7501020" y="5280196"/>
            <a:ext cx="845888" cy="839786"/>
          </a:xfrm>
          <a:custGeom>
            <a:avLst/>
            <a:gdLst>
              <a:gd name="T0" fmla="*/ 2147483647 w 179"/>
              <a:gd name="T1" fmla="*/ 2147483647 h 182"/>
              <a:gd name="T2" fmla="*/ 2147483647 w 179"/>
              <a:gd name="T3" fmla="*/ 2147483647 h 182"/>
              <a:gd name="T4" fmla="*/ 2147483647 w 179"/>
              <a:gd name="T5" fmla="*/ 2147483647 h 182"/>
              <a:gd name="T6" fmla="*/ 2147483647 w 179"/>
              <a:gd name="T7" fmla="*/ 2147483647 h 182"/>
              <a:gd name="T8" fmla="*/ 2147483647 w 179"/>
              <a:gd name="T9" fmla="*/ 2147483647 h 182"/>
              <a:gd name="T10" fmla="*/ 2147483647 w 179"/>
              <a:gd name="T11" fmla="*/ 2147483647 h 182"/>
              <a:gd name="T12" fmla="*/ 2147483647 w 179"/>
              <a:gd name="T13" fmla="*/ 2147483647 h 182"/>
              <a:gd name="T14" fmla="*/ 2147483647 w 179"/>
              <a:gd name="T15" fmla="*/ 2147483647 h 182"/>
              <a:gd name="T16" fmla="*/ 2147483647 w 179"/>
              <a:gd name="T17" fmla="*/ 2147483647 h 182"/>
              <a:gd name="T18" fmla="*/ 2147483647 w 179"/>
              <a:gd name="T19" fmla="*/ 2147483647 h 182"/>
              <a:gd name="T20" fmla="*/ 2147483647 w 179"/>
              <a:gd name="T21" fmla="*/ 2147483647 h 182"/>
              <a:gd name="T22" fmla="*/ 2147483647 w 179"/>
              <a:gd name="T23" fmla="*/ 2147483647 h 182"/>
              <a:gd name="T24" fmla="*/ 2147483647 w 179"/>
              <a:gd name="T25" fmla="*/ 2147483647 h 182"/>
              <a:gd name="T26" fmla="*/ 2147483647 w 179"/>
              <a:gd name="T27" fmla="*/ 2147483647 h 182"/>
              <a:gd name="T28" fmla="*/ 2147483647 w 179"/>
              <a:gd name="T29" fmla="*/ 2147483647 h 182"/>
              <a:gd name="T30" fmla="*/ 2147483647 w 179"/>
              <a:gd name="T31" fmla="*/ 2147483647 h 182"/>
              <a:gd name="T32" fmla="*/ 2147483647 w 179"/>
              <a:gd name="T33" fmla="*/ 2147483647 h 182"/>
              <a:gd name="T34" fmla="*/ 2147483647 w 179"/>
              <a:gd name="T35" fmla="*/ 2147483647 h 182"/>
              <a:gd name="T36" fmla="*/ 2147483647 w 179"/>
              <a:gd name="T37" fmla="*/ 2147483647 h 182"/>
              <a:gd name="T38" fmla="*/ 2147483647 w 179"/>
              <a:gd name="T39" fmla="*/ 2147483647 h 182"/>
              <a:gd name="T40" fmla="*/ 2147483647 w 179"/>
              <a:gd name="T41" fmla="*/ 2147483647 h 182"/>
              <a:gd name="T42" fmla="*/ 2147483647 w 179"/>
              <a:gd name="T43" fmla="*/ 2147483647 h 182"/>
              <a:gd name="T44" fmla="*/ 2147483647 w 179"/>
              <a:gd name="T45" fmla="*/ 2147483647 h 182"/>
              <a:gd name="T46" fmla="*/ 2147483647 w 179"/>
              <a:gd name="T47" fmla="*/ 2147483647 h 182"/>
              <a:gd name="T48" fmla="*/ 2147483647 w 179"/>
              <a:gd name="T49" fmla="*/ 0 h 182"/>
              <a:gd name="T50" fmla="*/ 2147483647 w 179"/>
              <a:gd name="T51" fmla="*/ 2147483647 h 182"/>
              <a:gd name="T52" fmla="*/ 2147483647 w 179"/>
              <a:gd name="T53" fmla="*/ 2147483647 h 182"/>
              <a:gd name="T54" fmla="*/ 2147483647 w 179"/>
              <a:gd name="T55" fmla="*/ 2147483647 h 182"/>
              <a:gd name="T56" fmla="*/ 2147483647 w 179"/>
              <a:gd name="T57" fmla="*/ 2147483647 h 182"/>
              <a:gd name="T58" fmla="*/ 2147483647 w 179"/>
              <a:gd name="T59" fmla="*/ 2147483647 h 182"/>
              <a:gd name="T60" fmla="*/ 2147483647 w 179"/>
              <a:gd name="T61" fmla="*/ 2147483647 h 182"/>
              <a:gd name="T62" fmla="*/ 2147483647 w 179"/>
              <a:gd name="T63" fmla="*/ 2147483647 h 182"/>
              <a:gd name="T64" fmla="*/ 2147483647 w 179"/>
              <a:gd name="T65" fmla="*/ 2147483647 h 182"/>
              <a:gd name="T66" fmla="*/ 2147483647 w 179"/>
              <a:gd name="T67" fmla="*/ 2147483647 h 182"/>
              <a:gd name="T68" fmla="*/ 2147483647 w 179"/>
              <a:gd name="T69" fmla="*/ 2147483647 h 182"/>
              <a:gd name="T70" fmla="*/ 2147483647 w 179"/>
              <a:gd name="T71" fmla="*/ 2147483647 h 182"/>
              <a:gd name="T72" fmla="*/ 2147483647 w 179"/>
              <a:gd name="T73" fmla="*/ 2147483647 h 182"/>
              <a:gd name="T74" fmla="*/ 2147483647 w 179"/>
              <a:gd name="T75" fmla="*/ 2147483647 h 182"/>
              <a:gd name="T76" fmla="*/ 2147483647 w 179"/>
              <a:gd name="T77" fmla="*/ 2147483647 h 182"/>
              <a:gd name="T78" fmla="*/ 2147483647 w 179"/>
              <a:gd name="T79" fmla="*/ 2147483647 h 182"/>
              <a:gd name="T80" fmla="*/ 2147483647 w 179"/>
              <a:gd name="T81" fmla="*/ 2147483647 h 182"/>
              <a:gd name="T82" fmla="*/ 2147483647 w 179"/>
              <a:gd name="T83" fmla="*/ 2147483647 h 182"/>
              <a:gd name="T84" fmla="*/ 2147483647 w 179"/>
              <a:gd name="T85" fmla="*/ 2147483647 h 182"/>
              <a:gd name="T86" fmla="*/ 2147483647 w 179"/>
              <a:gd name="T87" fmla="*/ 2147483647 h 182"/>
              <a:gd name="T88" fmla="*/ 2147483647 w 179"/>
              <a:gd name="T89" fmla="*/ 2147483647 h 182"/>
              <a:gd name="T90" fmla="*/ 2147483647 w 179"/>
              <a:gd name="T91" fmla="*/ 2147483647 h 182"/>
              <a:gd name="T92" fmla="*/ 2147483647 w 179"/>
              <a:gd name="T93" fmla="*/ 2147483647 h 182"/>
              <a:gd name="T94" fmla="*/ 2147483647 w 179"/>
              <a:gd name="T95" fmla="*/ 2147483647 h 182"/>
              <a:gd name="T96" fmla="*/ 2147483647 w 179"/>
              <a:gd name="T97" fmla="*/ 2147483647 h 182"/>
              <a:gd name="T98" fmla="*/ 2147483647 w 179"/>
              <a:gd name="T99" fmla="*/ 2147483647 h 182"/>
              <a:gd name="T100" fmla="*/ 2147483647 w 179"/>
              <a:gd name="T101" fmla="*/ 2147483647 h 182"/>
              <a:gd name="T102" fmla="*/ 2147483647 w 179"/>
              <a:gd name="T103" fmla="*/ 2147483647 h 182"/>
              <a:gd name="T104" fmla="*/ 2147483647 w 179"/>
              <a:gd name="T105" fmla="*/ 2147483647 h 182"/>
              <a:gd name="T106" fmla="*/ 2147483647 w 179"/>
              <a:gd name="T107" fmla="*/ 2147483647 h 182"/>
              <a:gd name="T108" fmla="*/ 2147483647 w 179"/>
              <a:gd name="T109" fmla="*/ 2147483647 h 182"/>
              <a:gd name="T110" fmla="*/ 2147483647 w 179"/>
              <a:gd name="T111" fmla="*/ 2147483647 h 182"/>
              <a:gd name="T112" fmla="*/ 2147483647 w 179"/>
              <a:gd name="T113" fmla="*/ 2147483647 h 182"/>
              <a:gd name="T114" fmla="*/ 2147483647 w 179"/>
              <a:gd name="T115" fmla="*/ 2147483647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9"/>
              <a:gd name="T175" fmla="*/ 0 h 182"/>
              <a:gd name="T176" fmla="*/ 179 w 179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9" h="182">
                <a:moveTo>
                  <a:pt x="126" y="24"/>
                </a:moveTo>
                <a:cubicBezTo>
                  <a:pt x="165" y="42"/>
                  <a:pt x="165" y="42"/>
                  <a:pt x="165" y="42"/>
                </a:cubicBezTo>
                <a:cubicBezTo>
                  <a:pt x="175" y="47"/>
                  <a:pt x="179" y="59"/>
                  <a:pt x="175" y="69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7" y="170"/>
                  <a:pt x="127" y="172"/>
                  <a:pt x="126" y="173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8"/>
                  <a:pt x="126" y="138"/>
                </a:cubicBezTo>
                <a:cubicBezTo>
                  <a:pt x="131" y="128"/>
                  <a:pt x="131" y="128"/>
                  <a:pt x="131" y="128"/>
                </a:cubicBezTo>
                <a:cubicBezTo>
                  <a:pt x="132" y="126"/>
                  <a:pt x="131" y="124"/>
                  <a:pt x="130" y="124"/>
                </a:cubicBezTo>
                <a:cubicBezTo>
                  <a:pt x="126" y="122"/>
                  <a:pt x="126" y="122"/>
                  <a:pt x="126" y="122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4" y="118"/>
                  <a:pt x="136" y="117"/>
                  <a:pt x="137" y="115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42" y="104"/>
                  <a:pt x="142" y="102"/>
                  <a:pt x="140" y="101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45" y="90"/>
                  <a:pt x="151" y="88"/>
                  <a:pt x="153" y="83"/>
                </a:cubicBezTo>
                <a:cubicBezTo>
                  <a:pt x="160" y="68"/>
                  <a:pt x="160" y="68"/>
                  <a:pt x="160" y="68"/>
                </a:cubicBezTo>
                <a:cubicBezTo>
                  <a:pt x="162" y="63"/>
                  <a:pt x="160" y="58"/>
                  <a:pt x="155" y="55"/>
                </a:cubicBezTo>
                <a:cubicBezTo>
                  <a:pt x="126" y="42"/>
                  <a:pt x="126" y="42"/>
                  <a:pt x="126" y="42"/>
                </a:cubicBezTo>
                <a:lnTo>
                  <a:pt x="126" y="24"/>
                </a:lnTo>
                <a:close/>
                <a:moveTo>
                  <a:pt x="105" y="14"/>
                </a:moveTo>
                <a:cubicBezTo>
                  <a:pt x="126" y="24"/>
                  <a:pt x="126" y="24"/>
                  <a:pt x="126" y="24"/>
                </a:cubicBezTo>
                <a:cubicBezTo>
                  <a:pt x="126" y="42"/>
                  <a:pt x="126" y="42"/>
                  <a:pt x="126" y="42"/>
                </a:cubicBezTo>
                <a:cubicBezTo>
                  <a:pt x="105" y="32"/>
                  <a:pt x="105" y="32"/>
                  <a:pt x="105" y="32"/>
                </a:cubicBezTo>
                <a:lnTo>
                  <a:pt x="105" y="14"/>
                </a:lnTo>
                <a:close/>
                <a:moveTo>
                  <a:pt x="126" y="173"/>
                </a:moveTo>
                <a:cubicBezTo>
                  <a:pt x="121" y="179"/>
                  <a:pt x="112" y="182"/>
                  <a:pt x="105" y="180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3" y="163"/>
                  <a:pt x="115" y="162"/>
                  <a:pt x="116" y="160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1" y="149"/>
                  <a:pt x="121" y="147"/>
                  <a:pt x="119" y="146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105" y="131"/>
                  <a:pt x="105" y="131"/>
                  <a:pt x="105" y="131"/>
                </a:cubicBezTo>
                <a:cubicBezTo>
                  <a:pt x="122" y="139"/>
                  <a:pt x="122" y="139"/>
                  <a:pt x="122" y="139"/>
                </a:cubicBezTo>
                <a:cubicBezTo>
                  <a:pt x="123" y="140"/>
                  <a:pt x="125" y="140"/>
                  <a:pt x="126" y="139"/>
                </a:cubicBezTo>
                <a:lnTo>
                  <a:pt x="126" y="173"/>
                </a:lnTo>
                <a:close/>
                <a:moveTo>
                  <a:pt x="126" y="81"/>
                </a:moveTo>
                <a:cubicBezTo>
                  <a:pt x="126" y="94"/>
                  <a:pt x="126" y="94"/>
                  <a:pt x="126" y="94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17" y="90"/>
                  <a:pt x="115" y="91"/>
                  <a:pt x="114" y="9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4"/>
                  <a:pt x="110" y="106"/>
                  <a:pt x="111" y="107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6" y="122"/>
                  <a:pt x="126" y="122"/>
                  <a:pt x="126" y="122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7" y="113"/>
                  <a:pt x="105" y="113"/>
                  <a:pt x="105" y="114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8" y="88"/>
                  <a:pt x="107" y="86"/>
                  <a:pt x="106" y="85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72"/>
                  <a:pt x="105" y="72"/>
                  <a:pt x="105" y="72"/>
                </a:cubicBezTo>
                <a:lnTo>
                  <a:pt x="126" y="81"/>
                </a:lnTo>
                <a:close/>
                <a:moveTo>
                  <a:pt x="86" y="5"/>
                </a:moveTo>
                <a:cubicBezTo>
                  <a:pt x="105" y="14"/>
                  <a:pt x="105" y="14"/>
                  <a:pt x="105" y="14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86" y="23"/>
                  <a:pt x="86" y="23"/>
                  <a:pt x="86" y="23"/>
                </a:cubicBezTo>
                <a:lnTo>
                  <a:pt x="86" y="5"/>
                </a:lnTo>
                <a:close/>
                <a:moveTo>
                  <a:pt x="105" y="180"/>
                </a:moveTo>
                <a:cubicBezTo>
                  <a:pt x="103" y="180"/>
                  <a:pt x="102" y="179"/>
                  <a:pt x="101" y="179"/>
                </a:cubicBezTo>
                <a:cubicBezTo>
                  <a:pt x="86" y="172"/>
                  <a:pt x="86" y="172"/>
                  <a:pt x="86" y="172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86" y="134"/>
                  <a:pt x="86" y="134"/>
                  <a:pt x="86" y="134"/>
                </a:cubicBezTo>
                <a:cubicBezTo>
                  <a:pt x="86" y="133"/>
                  <a:pt x="86" y="132"/>
                  <a:pt x="86" y="131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9" y="124"/>
                  <a:pt x="91" y="123"/>
                  <a:pt x="92" y="122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0"/>
                  <a:pt x="97" y="108"/>
                  <a:pt x="95" y="108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95"/>
                  <a:pt x="86" y="95"/>
                  <a:pt x="86" y="95"/>
                </a:cubicBezTo>
                <a:cubicBezTo>
                  <a:pt x="98" y="101"/>
                  <a:pt x="98" y="101"/>
                  <a:pt x="98" y="101"/>
                </a:cubicBezTo>
                <a:cubicBezTo>
                  <a:pt x="100" y="102"/>
                  <a:pt x="102" y="101"/>
                  <a:pt x="103" y="99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4" y="114"/>
                  <a:pt x="104" y="115"/>
                  <a:pt x="104" y="115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8" y="127"/>
                  <a:pt x="99" y="129"/>
                  <a:pt x="101" y="129"/>
                </a:cubicBezTo>
                <a:cubicBezTo>
                  <a:pt x="105" y="131"/>
                  <a:pt x="105" y="131"/>
                  <a:pt x="105" y="131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6" y="135"/>
                  <a:pt x="94" y="136"/>
                  <a:pt x="93" y="138"/>
                </a:cubicBezTo>
                <a:cubicBezTo>
                  <a:pt x="89" y="148"/>
                  <a:pt x="89" y="148"/>
                  <a:pt x="89" y="148"/>
                </a:cubicBezTo>
                <a:cubicBezTo>
                  <a:pt x="88" y="149"/>
                  <a:pt x="88" y="151"/>
                  <a:pt x="90" y="152"/>
                </a:cubicBezTo>
                <a:cubicBezTo>
                  <a:pt x="105" y="159"/>
                  <a:pt x="105" y="159"/>
                  <a:pt x="105" y="159"/>
                </a:cubicBezTo>
                <a:lnTo>
                  <a:pt x="105" y="180"/>
                </a:lnTo>
                <a:close/>
                <a:moveTo>
                  <a:pt x="105" y="72"/>
                </a:moveTo>
                <a:cubicBezTo>
                  <a:pt x="105" y="84"/>
                  <a:pt x="105" y="84"/>
                  <a:pt x="105" y="84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63"/>
                  <a:pt x="86" y="63"/>
                  <a:pt x="86" y="63"/>
                </a:cubicBezTo>
                <a:lnTo>
                  <a:pt x="105" y="72"/>
                </a:lnTo>
                <a:close/>
                <a:moveTo>
                  <a:pt x="79" y="2"/>
                </a:moveTo>
                <a:cubicBezTo>
                  <a:pt x="86" y="5"/>
                  <a:pt x="86" y="5"/>
                  <a:pt x="86" y="5"/>
                </a:cubicBezTo>
                <a:cubicBezTo>
                  <a:pt x="86" y="23"/>
                  <a:pt x="86" y="23"/>
                  <a:pt x="86" y="23"/>
                </a:cubicBezTo>
                <a:cubicBezTo>
                  <a:pt x="75" y="18"/>
                  <a:pt x="75" y="18"/>
                  <a:pt x="75" y="18"/>
                </a:cubicBezTo>
                <a:cubicBezTo>
                  <a:pt x="74" y="17"/>
                  <a:pt x="72" y="17"/>
                  <a:pt x="70" y="17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6" y="1"/>
                  <a:pt x="79" y="2"/>
                </a:cubicBezTo>
                <a:close/>
                <a:moveTo>
                  <a:pt x="86" y="172"/>
                </a:moveTo>
                <a:cubicBezTo>
                  <a:pt x="70" y="164"/>
                  <a:pt x="70" y="164"/>
                  <a:pt x="70" y="164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9" y="147"/>
                  <a:pt x="81" y="146"/>
                  <a:pt x="81" y="144"/>
                </a:cubicBezTo>
                <a:cubicBezTo>
                  <a:pt x="86" y="135"/>
                  <a:pt x="86" y="135"/>
                  <a:pt x="86" y="135"/>
                </a:cubicBezTo>
                <a:lnTo>
                  <a:pt x="86" y="172"/>
                </a:lnTo>
                <a:close/>
                <a:moveTo>
                  <a:pt x="86" y="63"/>
                </a:moveTo>
                <a:cubicBezTo>
                  <a:pt x="86" y="76"/>
                  <a:pt x="86" y="76"/>
                  <a:pt x="86" y="76"/>
                </a:cubicBezTo>
                <a:cubicBezTo>
                  <a:pt x="84" y="75"/>
                  <a:pt x="84" y="75"/>
                  <a:pt x="84" y="75"/>
                </a:cubicBezTo>
                <a:cubicBezTo>
                  <a:pt x="82" y="74"/>
                  <a:pt x="81" y="75"/>
                  <a:pt x="80" y="77"/>
                </a:cubicBezTo>
                <a:cubicBezTo>
                  <a:pt x="75" y="86"/>
                  <a:pt x="75" y="86"/>
                  <a:pt x="75" y="86"/>
                </a:cubicBezTo>
                <a:cubicBezTo>
                  <a:pt x="74" y="88"/>
                  <a:pt x="75" y="90"/>
                  <a:pt x="77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74" y="97"/>
                  <a:pt x="74" y="97"/>
                  <a:pt x="74" y="97"/>
                </a:cubicBezTo>
                <a:cubicBezTo>
                  <a:pt x="72" y="97"/>
                  <a:pt x="71" y="97"/>
                  <a:pt x="70" y="98"/>
                </a:cubicBezTo>
                <a:cubicBezTo>
                  <a:pt x="70" y="79"/>
                  <a:pt x="70" y="79"/>
                  <a:pt x="70" y="79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2"/>
                  <a:pt x="73" y="70"/>
                  <a:pt x="71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55"/>
                  <a:pt x="70" y="55"/>
                  <a:pt x="70" y="55"/>
                </a:cubicBezTo>
                <a:lnTo>
                  <a:pt x="86" y="63"/>
                </a:lnTo>
                <a:close/>
                <a:moveTo>
                  <a:pt x="86" y="122"/>
                </a:moveTo>
                <a:cubicBezTo>
                  <a:pt x="86" y="131"/>
                  <a:pt x="86" y="131"/>
                  <a:pt x="86" y="131"/>
                </a:cubicBezTo>
                <a:cubicBezTo>
                  <a:pt x="86" y="131"/>
                  <a:pt x="85" y="130"/>
                  <a:pt x="84" y="130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15"/>
                  <a:pt x="70" y="115"/>
                  <a:pt x="70" y="115"/>
                </a:cubicBezTo>
                <a:lnTo>
                  <a:pt x="86" y="122"/>
                </a:lnTo>
                <a:close/>
                <a:moveTo>
                  <a:pt x="70" y="164"/>
                </a:moveTo>
                <a:cubicBezTo>
                  <a:pt x="58" y="159"/>
                  <a:pt x="58" y="159"/>
                  <a:pt x="58" y="159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70" y="142"/>
                  <a:pt x="70" y="142"/>
                  <a:pt x="70" y="142"/>
                </a:cubicBezTo>
                <a:lnTo>
                  <a:pt x="70" y="164"/>
                </a:lnTo>
                <a:close/>
                <a:moveTo>
                  <a:pt x="58" y="4"/>
                </a:moveTo>
                <a:cubicBezTo>
                  <a:pt x="62" y="2"/>
                  <a:pt x="66" y="0"/>
                  <a:pt x="70" y="0"/>
                </a:cubicBezTo>
                <a:cubicBezTo>
                  <a:pt x="70" y="17"/>
                  <a:pt x="70" y="17"/>
                  <a:pt x="70" y="17"/>
                </a:cubicBezTo>
                <a:cubicBezTo>
                  <a:pt x="67" y="18"/>
                  <a:pt x="64" y="20"/>
                  <a:pt x="62" y="23"/>
                </a:cubicBezTo>
                <a:cubicBezTo>
                  <a:pt x="58" y="31"/>
                  <a:pt x="58" y="31"/>
                  <a:pt x="58" y="31"/>
                </a:cubicBezTo>
                <a:lnTo>
                  <a:pt x="58" y="4"/>
                </a:lnTo>
                <a:close/>
                <a:moveTo>
                  <a:pt x="70" y="55"/>
                </a:moveTo>
                <a:cubicBezTo>
                  <a:pt x="70" y="68"/>
                  <a:pt x="70" y="68"/>
                  <a:pt x="70" y="68"/>
                </a:cubicBezTo>
                <a:cubicBezTo>
                  <a:pt x="58" y="63"/>
                  <a:pt x="58" y="63"/>
                  <a:pt x="58" y="63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1"/>
                  <a:pt x="60" y="51"/>
                </a:cubicBezTo>
                <a:lnTo>
                  <a:pt x="70" y="55"/>
                </a:lnTo>
                <a:close/>
                <a:moveTo>
                  <a:pt x="70" y="79"/>
                </a:moveTo>
                <a:cubicBezTo>
                  <a:pt x="70" y="98"/>
                  <a:pt x="70" y="98"/>
                  <a:pt x="70" y="98"/>
                </a:cubicBezTo>
                <a:cubicBezTo>
                  <a:pt x="70" y="98"/>
                  <a:pt x="69" y="99"/>
                  <a:pt x="69" y="9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4" y="111"/>
                  <a:pt x="65" y="112"/>
                  <a:pt x="66" y="113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61" y="119"/>
                  <a:pt x="59" y="120"/>
                  <a:pt x="59" y="122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2" y="96"/>
                  <a:pt x="62" y="96"/>
                  <a:pt x="62" y="96"/>
                </a:cubicBezTo>
                <a:cubicBezTo>
                  <a:pt x="63" y="94"/>
                  <a:pt x="62" y="92"/>
                  <a:pt x="61" y="91"/>
                </a:cubicBezTo>
                <a:cubicBezTo>
                  <a:pt x="58" y="90"/>
                  <a:pt x="58" y="90"/>
                  <a:pt x="58" y="90"/>
                </a:cubicBezTo>
                <a:cubicBezTo>
                  <a:pt x="58" y="82"/>
                  <a:pt x="58" y="82"/>
                  <a:pt x="58" y="82"/>
                </a:cubicBezTo>
                <a:cubicBezTo>
                  <a:pt x="64" y="85"/>
                  <a:pt x="64" y="85"/>
                  <a:pt x="64" y="85"/>
                </a:cubicBezTo>
                <a:cubicBezTo>
                  <a:pt x="65" y="85"/>
                  <a:pt x="67" y="85"/>
                  <a:pt x="68" y="83"/>
                </a:cubicBezTo>
                <a:lnTo>
                  <a:pt x="70" y="79"/>
                </a:lnTo>
                <a:close/>
                <a:moveTo>
                  <a:pt x="58" y="159"/>
                </a:moveTo>
                <a:cubicBezTo>
                  <a:pt x="52" y="156"/>
                  <a:pt x="52" y="156"/>
                  <a:pt x="52" y="156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7"/>
                  <a:pt x="52" y="116"/>
                  <a:pt x="52" y="11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5" y="108"/>
                  <a:pt x="57" y="107"/>
                  <a:pt x="58" y="106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4" y="132"/>
                  <a:pt x="54" y="132"/>
                  <a:pt x="54" y="132"/>
                </a:cubicBezTo>
                <a:cubicBezTo>
                  <a:pt x="53" y="133"/>
                  <a:pt x="54" y="135"/>
                  <a:pt x="56" y="136"/>
                </a:cubicBezTo>
                <a:cubicBezTo>
                  <a:pt x="58" y="137"/>
                  <a:pt x="58" y="137"/>
                  <a:pt x="58" y="137"/>
                </a:cubicBezTo>
                <a:lnTo>
                  <a:pt x="58" y="159"/>
                </a:lnTo>
                <a:close/>
                <a:moveTo>
                  <a:pt x="52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3" y="9"/>
                  <a:pt x="56" y="6"/>
                  <a:pt x="58" y="4"/>
                </a:cubicBezTo>
                <a:cubicBezTo>
                  <a:pt x="58" y="31"/>
                  <a:pt x="58" y="31"/>
                  <a:pt x="58" y="31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42"/>
                  <a:pt x="55" y="47"/>
                  <a:pt x="58" y="50"/>
                </a:cubicBezTo>
                <a:cubicBezTo>
                  <a:pt x="58" y="63"/>
                  <a:pt x="58" y="63"/>
                  <a:pt x="58" y="63"/>
                </a:cubicBezTo>
                <a:cubicBezTo>
                  <a:pt x="52" y="60"/>
                  <a:pt x="52" y="60"/>
                  <a:pt x="52" y="60"/>
                </a:cubicBezTo>
                <a:lnTo>
                  <a:pt x="52" y="12"/>
                </a:lnTo>
                <a:close/>
                <a:moveTo>
                  <a:pt x="58" y="82"/>
                </a:moveTo>
                <a:cubicBezTo>
                  <a:pt x="58" y="90"/>
                  <a:pt x="58" y="90"/>
                  <a:pt x="58" y="90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79"/>
                  <a:pt x="52" y="79"/>
                  <a:pt x="52" y="79"/>
                </a:cubicBezTo>
                <a:lnTo>
                  <a:pt x="58" y="82"/>
                </a:lnTo>
                <a:close/>
                <a:moveTo>
                  <a:pt x="52" y="156"/>
                </a:moveTo>
                <a:cubicBezTo>
                  <a:pt x="36" y="148"/>
                  <a:pt x="36" y="148"/>
                  <a:pt x="36" y="148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4" y="130"/>
                  <a:pt x="46" y="130"/>
                  <a:pt x="47" y="128"/>
                </a:cubicBezTo>
                <a:cubicBezTo>
                  <a:pt x="52" y="119"/>
                  <a:pt x="52" y="119"/>
                  <a:pt x="52" y="119"/>
                </a:cubicBezTo>
                <a:lnTo>
                  <a:pt x="52" y="156"/>
                </a:lnTo>
                <a:close/>
                <a:moveTo>
                  <a:pt x="36" y="46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60"/>
                  <a:pt x="52" y="60"/>
                  <a:pt x="52" y="60"/>
                </a:cubicBezTo>
                <a:cubicBezTo>
                  <a:pt x="50" y="59"/>
                  <a:pt x="50" y="59"/>
                  <a:pt x="50" y="59"/>
                </a:cubicBezTo>
                <a:cubicBezTo>
                  <a:pt x="48" y="58"/>
                  <a:pt x="46" y="59"/>
                  <a:pt x="45" y="61"/>
                </a:cubicBezTo>
                <a:cubicBezTo>
                  <a:pt x="41" y="70"/>
                  <a:pt x="41" y="70"/>
                  <a:pt x="41" y="70"/>
                </a:cubicBezTo>
                <a:cubicBezTo>
                  <a:pt x="40" y="72"/>
                  <a:pt x="41" y="74"/>
                  <a:pt x="42" y="75"/>
                </a:cubicBezTo>
                <a:cubicBezTo>
                  <a:pt x="52" y="79"/>
                  <a:pt x="52" y="79"/>
                  <a:pt x="52" y="79"/>
                </a:cubicBezTo>
                <a:cubicBezTo>
                  <a:pt x="52" y="87"/>
                  <a:pt x="52" y="87"/>
                  <a:pt x="52" y="87"/>
                </a:cubicBezTo>
                <a:cubicBezTo>
                  <a:pt x="39" y="81"/>
                  <a:pt x="39" y="81"/>
                  <a:pt x="39" y="81"/>
                </a:cubicBezTo>
                <a:cubicBezTo>
                  <a:pt x="38" y="81"/>
                  <a:pt x="37" y="81"/>
                  <a:pt x="36" y="82"/>
                </a:cubicBezTo>
                <a:lnTo>
                  <a:pt x="36" y="46"/>
                </a:lnTo>
                <a:close/>
                <a:moveTo>
                  <a:pt x="52" y="106"/>
                </a:moveTo>
                <a:cubicBezTo>
                  <a:pt x="52" y="115"/>
                  <a:pt x="52" y="115"/>
                  <a:pt x="52" y="115"/>
                </a:cubicBezTo>
                <a:cubicBezTo>
                  <a:pt x="51" y="115"/>
                  <a:pt x="51" y="114"/>
                  <a:pt x="50" y="114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99"/>
                  <a:pt x="36" y="99"/>
                  <a:pt x="36" y="99"/>
                </a:cubicBezTo>
                <a:lnTo>
                  <a:pt x="52" y="106"/>
                </a:lnTo>
                <a:close/>
                <a:moveTo>
                  <a:pt x="36" y="148"/>
                </a:moveTo>
                <a:cubicBezTo>
                  <a:pt x="15" y="139"/>
                  <a:pt x="15" y="139"/>
                  <a:pt x="15" y="139"/>
                </a:cubicBezTo>
                <a:cubicBezTo>
                  <a:pt x="5" y="134"/>
                  <a:pt x="0" y="122"/>
                  <a:pt x="5" y="111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82"/>
                  <a:pt x="36" y="82"/>
                  <a:pt x="36" y="82"/>
                </a:cubicBezTo>
                <a:cubicBezTo>
                  <a:pt x="35" y="82"/>
                  <a:pt x="35" y="83"/>
                  <a:pt x="35" y="83"/>
                </a:cubicBezTo>
                <a:cubicBezTo>
                  <a:pt x="30" y="93"/>
                  <a:pt x="30" y="93"/>
                  <a:pt x="30" y="93"/>
                </a:cubicBezTo>
                <a:cubicBezTo>
                  <a:pt x="30" y="95"/>
                  <a:pt x="30" y="96"/>
                  <a:pt x="32" y="97"/>
                </a:cubicBezTo>
                <a:cubicBezTo>
                  <a:pt x="36" y="99"/>
                  <a:pt x="36" y="99"/>
                  <a:pt x="36" y="99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7" y="103"/>
                  <a:pt x="25" y="104"/>
                  <a:pt x="24" y="106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19" y="117"/>
                  <a:pt x="20" y="119"/>
                  <a:pt x="21" y="120"/>
                </a:cubicBezTo>
                <a:cubicBezTo>
                  <a:pt x="36" y="126"/>
                  <a:pt x="36" y="126"/>
                  <a:pt x="36" y="126"/>
                </a:cubicBezTo>
                <a:lnTo>
                  <a:pt x="36" y="148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8" name="组合 178">
            <a:extLst>
              <a:ext uri="{FF2B5EF4-FFF2-40B4-BE49-F238E27FC236}">
                <a16:creationId xmlns:a16="http://schemas.microsoft.com/office/drawing/2014/main" id="{4E95EB50-BAFE-4390-AF6C-44892DA0578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8354" y="4205211"/>
            <a:ext cx="1238250" cy="739775"/>
            <a:chOff x="0" y="0"/>
            <a:chExt cx="1238250" cy="739775"/>
          </a:xfrm>
        </p:grpSpPr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6050966A-AE8B-42C5-9212-21E41785FE9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792163" cy="701675"/>
            </a:xfrm>
            <a:custGeom>
              <a:avLst/>
              <a:gdLst>
                <a:gd name="T0" fmla="*/ 2147483647 w 211"/>
                <a:gd name="T1" fmla="*/ 0 h 187"/>
                <a:gd name="T2" fmla="*/ 2147483647 w 211"/>
                <a:gd name="T3" fmla="*/ 2147483647 h 187"/>
                <a:gd name="T4" fmla="*/ 2147483647 w 211"/>
                <a:gd name="T5" fmla="*/ 2147483647 h 187"/>
                <a:gd name="T6" fmla="*/ 2147483647 w 211"/>
                <a:gd name="T7" fmla="*/ 2147483647 h 187"/>
                <a:gd name="T8" fmla="*/ 2147483647 w 211"/>
                <a:gd name="T9" fmla="*/ 2147483647 h 187"/>
                <a:gd name="T10" fmla="*/ 2147483647 w 211"/>
                <a:gd name="T11" fmla="*/ 2147483647 h 187"/>
                <a:gd name="T12" fmla="*/ 2147483647 w 211"/>
                <a:gd name="T13" fmla="*/ 2147483647 h 187"/>
                <a:gd name="T14" fmla="*/ 2147483647 w 211"/>
                <a:gd name="T15" fmla="*/ 2147483647 h 187"/>
                <a:gd name="T16" fmla="*/ 2147483647 w 211"/>
                <a:gd name="T17" fmla="*/ 0 h 187"/>
                <a:gd name="T18" fmla="*/ 2147483647 w 211"/>
                <a:gd name="T19" fmla="*/ 2147483647 h 187"/>
                <a:gd name="T20" fmla="*/ 2147483647 w 211"/>
                <a:gd name="T21" fmla="*/ 0 h 187"/>
                <a:gd name="T22" fmla="*/ 2147483647 w 211"/>
                <a:gd name="T23" fmla="*/ 2147483647 h 187"/>
                <a:gd name="T24" fmla="*/ 2147483647 w 211"/>
                <a:gd name="T25" fmla="*/ 2147483647 h 187"/>
                <a:gd name="T26" fmla="*/ 2147483647 w 211"/>
                <a:gd name="T27" fmla="*/ 2147483647 h 187"/>
                <a:gd name="T28" fmla="*/ 2147483647 w 211"/>
                <a:gd name="T29" fmla="*/ 2147483647 h 187"/>
                <a:gd name="T30" fmla="*/ 2147483647 w 211"/>
                <a:gd name="T31" fmla="*/ 2147483647 h 187"/>
                <a:gd name="T32" fmla="*/ 2147483647 w 211"/>
                <a:gd name="T33" fmla="*/ 2147483647 h 187"/>
                <a:gd name="T34" fmla="*/ 2147483647 w 211"/>
                <a:gd name="T35" fmla="*/ 2147483647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87"/>
                <a:gd name="T56" fmla="*/ 211 w 211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87">
                  <a:moveTo>
                    <a:pt x="105" y="0"/>
                  </a:moveTo>
                  <a:cubicBezTo>
                    <a:pt x="117" y="0"/>
                    <a:pt x="129" y="3"/>
                    <a:pt x="140" y="7"/>
                  </a:cubicBezTo>
                  <a:cubicBezTo>
                    <a:pt x="188" y="26"/>
                    <a:pt x="211" y="80"/>
                    <a:pt x="192" y="128"/>
                  </a:cubicBezTo>
                  <a:cubicBezTo>
                    <a:pt x="177" y="165"/>
                    <a:pt x="142" y="187"/>
                    <a:pt x="105" y="187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35" y="169"/>
                    <a:pt x="164" y="151"/>
                    <a:pt x="176" y="122"/>
                  </a:cubicBezTo>
                  <a:cubicBezTo>
                    <a:pt x="191" y="83"/>
                    <a:pt x="172" y="39"/>
                    <a:pt x="133" y="23"/>
                  </a:cubicBezTo>
                  <a:cubicBezTo>
                    <a:pt x="124" y="20"/>
                    <a:pt x="115" y="18"/>
                    <a:pt x="105" y="18"/>
                  </a:cubicBezTo>
                  <a:lnTo>
                    <a:pt x="105" y="0"/>
                  </a:lnTo>
                  <a:close/>
                  <a:moveTo>
                    <a:pt x="19" y="59"/>
                  </a:moveTo>
                  <a:cubicBezTo>
                    <a:pt x="33" y="23"/>
                    <a:pt x="68" y="0"/>
                    <a:pt x="105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75" y="18"/>
                    <a:pt x="47" y="36"/>
                    <a:pt x="35" y="65"/>
                  </a:cubicBezTo>
                  <a:cubicBezTo>
                    <a:pt x="19" y="104"/>
                    <a:pt x="38" y="148"/>
                    <a:pt x="77" y="164"/>
                  </a:cubicBezTo>
                  <a:cubicBezTo>
                    <a:pt x="86" y="168"/>
                    <a:pt x="96" y="169"/>
                    <a:pt x="105" y="169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4" y="187"/>
                    <a:pt x="82" y="185"/>
                    <a:pt x="71" y="180"/>
                  </a:cubicBezTo>
                  <a:cubicBezTo>
                    <a:pt x="23" y="161"/>
                    <a:pt x="0" y="107"/>
                    <a:pt x="19" y="59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B55CA9E4-C308-415E-86E9-2EC205EFE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" y="423862"/>
              <a:ext cx="349250" cy="214313"/>
            </a:xfrm>
            <a:custGeom>
              <a:avLst/>
              <a:gdLst>
                <a:gd name="T0" fmla="*/ 2147483647 w 220"/>
                <a:gd name="T1" fmla="*/ 2147483647 h 135"/>
                <a:gd name="T2" fmla="*/ 2147483647 w 220"/>
                <a:gd name="T3" fmla="*/ 2147483647 h 135"/>
                <a:gd name="T4" fmla="*/ 2147483647 w 220"/>
                <a:gd name="T5" fmla="*/ 0 h 135"/>
                <a:gd name="T6" fmla="*/ 0 w 220"/>
                <a:gd name="T7" fmla="*/ 2147483647 h 135"/>
                <a:gd name="T8" fmla="*/ 2147483647 w 220"/>
                <a:gd name="T9" fmla="*/ 214748364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5"/>
                <a:gd name="T17" fmla="*/ 220 w 220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5">
                  <a:moveTo>
                    <a:pt x="198" y="135"/>
                  </a:moveTo>
                  <a:lnTo>
                    <a:pt x="220" y="78"/>
                  </a:lnTo>
                  <a:lnTo>
                    <a:pt x="21" y="0"/>
                  </a:lnTo>
                  <a:lnTo>
                    <a:pt x="0" y="54"/>
                  </a:lnTo>
                  <a:lnTo>
                    <a:pt x="198" y="135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2862E21A-CD87-4F76-B50F-9D118D36C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7" y="449262"/>
              <a:ext cx="468313" cy="290513"/>
            </a:xfrm>
            <a:custGeom>
              <a:avLst/>
              <a:gdLst>
                <a:gd name="T0" fmla="*/ 2147483647 w 125"/>
                <a:gd name="T1" fmla="*/ 2147483647 h 77"/>
                <a:gd name="T2" fmla="*/ 2147483647 w 125"/>
                <a:gd name="T3" fmla="*/ 2147483647 h 77"/>
                <a:gd name="T4" fmla="*/ 2147483647 w 125"/>
                <a:gd name="T5" fmla="*/ 2147483647 h 77"/>
                <a:gd name="T6" fmla="*/ 2147483647 w 125"/>
                <a:gd name="T7" fmla="*/ 2147483647 h 77"/>
                <a:gd name="T8" fmla="*/ 2147483647 w 125"/>
                <a:gd name="T9" fmla="*/ 2147483647 h 77"/>
                <a:gd name="T10" fmla="*/ 2147483647 w 125"/>
                <a:gd name="T11" fmla="*/ 2147483647 h 77"/>
                <a:gd name="T12" fmla="*/ 2147483647 w 125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77"/>
                <a:gd name="T23" fmla="*/ 125 w 12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77">
                  <a:moveTo>
                    <a:pt x="95" y="73"/>
                  </a:moveTo>
                  <a:cubicBezTo>
                    <a:pt x="105" y="77"/>
                    <a:pt x="117" y="72"/>
                    <a:pt x="121" y="62"/>
                  </a:cubicBezTo>
                  <a:cubicBezTo>
                    <a:pt x="125" y="51"/>
                    <a:pt x="120" y="40"/>
                    <a:pt x="110" y="3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0" y="0"/>
                    <a:pt x="8" y="5"/>
                    <a:pt x="4" y="15"/>
                  </a:cubicBezTo>
                  <a:cubicBezTo>
                    <a:pt x="0" y="25"/>
                    <a:pt x="5" y="37"/>
                    <a:pt x="15" y="41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804995EF-5F26-4706-9206-C7813CE77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" y="30162"/>
              <a:ext cx="434975" cy="476250"/>
            </a:xfrm>
            <a:custGeom>
              <a:avLst/>
              <a:gdLst>
                <a:gd name="T0" fmla="*/ 2147483647 w 116"/>
                <a:gd name="T1" fmla="*/ 2147483647 h 127"/>
                <a:gd name="T2" fmla="*/ 2147483647 w 116"/>
                <a:gd name="T3" fmla="*/ 2147483647 h 127"/>
                <a:gd name="T4" fmla="*/ 2147483647 w 116"/>
                <a:gd name="T5" fmla="*/ 2147483647 h 127"/>
                <a:gd name="T6" fmla="*/ 2147483647 w 116"/>
                <a:gd name="T7" fmla="*/ 2147483647 h 127"/>
                <a:gd name="T8" fmla="*/ 2147483647 w 116"/>
                <a:gd name="T9" fmla="*/ 2147483647 h 127"/>
                <a:gd name="T10" fmla="*/ 2147483647 w 116"/>
                <a:gd name="T11" fmla="*/ 214748364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27"/>
                <a:gd name="T20" fmla="*/ 116 w 116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27">
                  <a:moveTo>
                    <a:pt x="116" y="19"/>
                  </a:moveTo>
                  <a:cubicBezTo>
                    <a:pt x="116" y="20"/>
                    <a:pt x="116" y="21"/>
                    <a:pt x="116" y="23"/>
                  </a:cubicBezTo>
                  <a:cubicBezTo>
                    <a:pt x="116" y="79"/>
                    <a:pt x="72" y="124"/>
                    <a:pt x="17" y="127"/>
                  </a:cubicBezTo>
                  <a:cubicBezTo>
                    <a:pt x="4" y="107"/>
                    <a:pt x="0" y="81"/>
                    <a:pt x="10" y="57"/>
                  </a:cubicBezTo>
                  <a:cubicBezTo>
                    <a:pt x="26" y="19"/>
                    <a:pt x="70" y="0"/>
                    <a:pt x="108" y="15"/>
                  </a:cubicBezTo>
                  <a:cubicBezTo>
                    <a:pt x="111" y="16"/>
                    <a:pt x="114" y="17"/>
                    <a:pt x="116" y="19"/>
                  </a:cubicBezTo>
                  <a:close/>
                </a:path>
              </a:pathLst>
            </a:custGeom>
            <a:solidFill>
              <a:srgbClr val="36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3" name="组合 175">
            <a:extLst>
              <a:ext uri="{FF2B5EF4-FFF2-40B4-BE49-F238E27FC236}">
                <a16:creationId xmlns:a16="http://schemas.microsoft.com/office/drawing/2014/main" id="{269C33A8-1F8E-4990-B125-7337E40F148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04581" y="5016111"/>
            <a:ext cx="1009650" cy="1392237"/>
            <a:chOff x="0" y="0"/>
            <a:chExt cx="1009650" cy="1392238"/>
          </a:xfrm>
        </p:grpSpPr>
        <p:sp>
          <p:nvSpPr>
            <p:cNvPr id="64" name="Freeform 146">
              <a:extLst>
                <a:ext uri="{FF2B5EF4-FFF2-40B4-BE49-F238E27FC236}">
                  <a16:creationId xmlns:a16="http://schemas.microsoft.com/office/drawing/2014/main" id="{DFEE451E-3C6E-4724-8B52-87B67EE7F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9650" cy="1392238"/>
            </a:xfrm>
            <a:custGeom>
              <a:avLst/>
              <a:gdLst>
                <a:gd name="T0" fmla="*/ 2147483647 w 269"/>
                <a:gd name="T1" fmla="*/ 2147483647 h 371"/>
                <a:gd name="T2" fmla="*/ 2147483647 w 269"/>
                <a:gd name="T3" fmla="*/ 2147483647 h 371"/>
                <a:gd name="T4" fmla="*/ 2147483647 w 269"/>
                <a:gd name="T5" fmla="*/ 2147483647 h 371"/>
                <a:gd name="T6" fmla="*/ 2147483647 w 269"/>
                <a:gd name="T7" fmla="*/ 2147483647 h 371"/>
                <a:gd name="T8" fmla="*/ 2147483647 w 269"/>
                <a:gd name="T9" fmla="*/ 2147483647 h 371"/>
                <a:gd name="T10" fmla="*/ 2147483647 w 269"/>
                <a:gd name="T11" fmla="*/ 2147483647 h 371"/>
                <a:gd name="T12" fmla="*/ 2147483647 w 269"/>
                <a:gd name="T13" fmla="*/ 2147483647 h 371"/>
                <a:gd name="T14" fmla="*/ 2147483647 w 269"/>
                <a:gd name="T15" fmla="*/ 2147483647 h 371"/>
                <a:gd name="T16" fmla="*/ 2147483647 w 269"/>
                <a:gd name="T17" fmla="*/ 2147483647 h 371"/>
                <a:gd name="T18" fmla="*/ 2147483647 w 269"/>
                <a:gd name="T19" fmla="*/ 2147483647 h 371"/>
                <a:gd name="T20" fmla="*/ 2147483647 w 269"/>
                <a:gd name="T21" fmla="*/ 2147483647 h 371"/>
                <a:gd name="T22" fmla="*/ 2147483647 w 269"/>
                <a:gd name="T23" fmla="*/ 2147483647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371"/>
                <a:gd name="T38" fmla="*/ 269 w 269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371">
                  <a:moveTo>
                    <a:pt x="23" y="76"/>
                  </a:moveTo>
                  <a:cubicBezTo>
                    <a:pt x="153" y="336"/>
                    <a:pt x="153" y="336"/>
                    <a:pt x="153" y="336"/>
                  </a:cubicBezTo>
                  <a:cubicBezTo>
                    <a:pt x="166" y="362"/>
                    <a:pt x="200" y="371"/>
                    <a:pt x="228" y="357"/>
                  </a:cubicBezTo>
                  <a:cubicBezTo>
                    <a:pt x="256" y="342"/>
                    <a:pt x="269" y="310"/>
                    <a:pt x="256" y="28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6" y="19"/>
                    <a:pt x="138" y="13"/>
                    <a:pt x="136" y="8"/>
                  </a:cubicBezTo>
                  <a:cubicBezTo>
                    <a:pt x="133" y="3"/>
                    <a:pt x="127" y="0"/>
                    <a:pt x="122" y="3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2" y="63"/>
                    <a:pt x="0" y="70"/>
                    <a:pt x="2" y="75"/>
                  </a:cubicBezTo>
                  <a:cubicBezTo>
                    <a:pt x="5" y="80"/>
                    <a:pt x="11" y="82"/>
                    <a:pt x="16" y="79"/>
                  </a:cubicBezTo>
                  <a:lnTo>
                    <a:pt x="23" y="76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Freeform 147">
              <a:extLst>
                <a:ext uri="{FF2B5EF4-FFF2-40B4-BE49-F238E27FC236}">
                  <a16:creationId xmlns:a16="http://schemas.microsoft.com/office/drawing/2014/main" id="{417843AB-7638-4A48-9DF3-E308ADC3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" y="407988"/>
              <a:ext cx="663575" cy="912813"/>
            </a:xfrm>
            <a:custGeom>
              <a:avLst/>
              <a:gdLst>
                <a:gd name="T0" fmla="*/ 2147483647 w 177"/>
                <a:gd name="T1" fmla="*/ 0 h 243"/>
                <a:gd name="T2" fmla="*/ 2147483647 w 177"/>
                <a:gd name="T3" fmla="*/ 2147483647 h 243"/>
                <a:gd name="T4" fmla="*/ 2147483647 w 177"/>
                <a:gd name="T5" fmla="*/ 2147483647 h 243"/>
                <a:gd name="T6" fmla="*/ 2147483647 w 177"/>
                <a:gd name="T7" fmla="*/ 2147483647 h 243"/>
                <a:gd name="T8" fmla="*/ 0 w 177"/>
                <a:gd name="T9" fmla="*/ 2147483647 h 243"/>
                <a:gd name="T10" fmla="*/ 2147483647 w 177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243"/>
                <a:gd name="T20" fmla="*/ 177 w 177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243">
                  <a:moveTo>
                    <a:pt x="77" y="0"/>
                  </a:moveTo>
                  <a:cubicBezTo>
                    <a:pt x="167" y="179"/>
                    <a:pt x="167" y="179"/>
                    <a:pt x="167" y="179"/>
                  </a:cubicBezTo>
                  <a:cubicBezTo>
                    <a:pt x="177" y="198"/>
                    <a:pt x="168" y="222"/>
                    <a:pt x="146" y="233"/>
                  </a:cubicBezTo>
                  <a:cubicBezTo>
                    <a:pt x="125" y="243"/>
                    <a:pt x="100" y="237"/>
                    <a:pt x="90" y="217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174">
            <a:extLst>
              <a:ext uri="{FF2B5EF4-FFF2-40B4-BE49-F238E27FC236}">
                <a16:creationId xmlns:a16="http://schemas.microsoft.com/office/drawing/2014/main" id="{D1C77239-417E-42A1-B1A7-11A7FD7E7180}"/>
              </a:ext>
            </a:extLst>
          </p:cNvPr>
          <p:cNvGrpSpPr>
            <a:grpSpLocks/>
          </p:cNvGrpSpPr>
          <p:nvPr/>
        </p:nvGrpSpPr>
        <p:grpSpPr bwMode="auto">
          <a:xfrm>
            <a:off x="7463216" y="797785"/>
            <a:ext cx="1290638" cy="720725"/>
            <a:chOff x="0" y="0"/>
            <a:chExt cx="1290638" cy="720725"/>
          </a:xfrm>
        </p:grpSpPr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76218F86-9B72-4D35-B7AF-182DE914B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90638" cy="720725"/>
            </a:xfrm>
            <a:custGeom>
              <a:avLst/>
              <a:gdLst>
                <a:gd name="T0" fmla="*/ 2147483647 w 344"/>
                <a:gd name="T1" fmla="*/ 2147483647 h 192"/>
                <a:gd name="T2" fmla="*/ 0 w 344"/>
                <a:gd name="T3" fmla="*/ 0 h 192"/>
                <a:gd name="T4" fmla="*/ 2147483647 w 344"/>
                <a:gd name="T5" fmla="*/ 2147483647 h 192"/>
                <a:gd name="T6" fmla="*/ 2147483647 w 344"/>
                <a:gd name="T7" fmla="*/ 2147483647 h 192"/>
                <a:gd name="T8" fmla="*/ 2147483647 w 344"/>
                <a:gd name="T9" fmla="*/ 2147483647 h 192"/>
                <a:gd name="T10" fmla="*/ 2147483647 w 344"/>
                <a:gd name="T11" fmla="*/ 2147483647 h 192"/>
                <a:gd name="T12" fmla="*/ 2147483647 w 344"/>
                <a:gd name="T13" fmla="*/ 2147483647 h 192"/>
                <a:gd name="T14" fmla="*/ 2147483647 w 344"/>
                <a:gd name="T15" fmla="*/ 2147483647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192"/>
                <a:gd name="T26" fmla="*/ 344 w 344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192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33" y="138"/>
                    <a:pt x="333" y="138"/>
                    <a:pt x="333" y="138"/>
                  </a:cubicBezTo>
                  <a:cubicBezTo>
                    <a:pt x="341" y="142"/>
                    <a:pt x="344" y="151"/>
                    <a:pt x="340" y="159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24" y="189"/>
                    <a:pt x="315" y="192"/>
                    <a:pt x="308" y="18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13F7AE5F-C5F4-4573-8818-955958AE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638" y="638175"/>
              <a:ext cx="90488" cy="74613"/>
            </a:xfrm>
            <a:custGeom>
              <a:avLst/>
              <a:gdLst>
                <a:gd name="T0" fmla="*/ 2147483647 w 24"/>
                <a:gd name="T1" fmla="*/ 0 h 20"/>
                <a:gd name="T2" fmla="*/ 2147483647 w 24"/>
                <a:gd name="T3" fmla="*/ 2147483647 h 20"/>
                <a:gd name="T4" fmla="*/ 2147483647 w 24"/>
                <a:gd name="T5" fmla="*/ 2147483647 h 20"/>
                <a:gd name="T6" fmla="*/ 0 w 24"/>
                <a:gd name="T7" fmla="*/ 2147483647 h 20"/>
                <a:gd name="T8" fmla="*/ 2147483647 w 24"/>
                <a:gd name="T9" fmla="*/ 2147483647 h 20"/>
                <a:gd name="T10" fmla="*/ 2147483647 w 24"/>
                <a:gd name="T11" fmla="*/ 2147483647 h 20"/>
                <a:gd name="T12" fmla="*/ 2147483647 w 2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0"/>
                <a:gd name="T23" fmla="*/ 24 w 2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0">
                  <a:moveTo>
                    <a:pt x="24" y="0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6" y="17"/>
                    <a:pt x="10" y="20"/>
                    <a:pt x="5" y="20"/>
                  </a:cubicBezTo>
                  <a:cubicBezTo>
                    <a:pt x="3" y="20"/>
                    <a:pt x="2" y="20"/>
                    <a:pt x="0" y="19"/>
                  </a:cubicBezTo>
                  <a:cubicBezTo>
                    <a:pt x="2" y="20"/>
                    <a:pt x="3" y="20"/>
                    <a:pt x="5" y="20"/>
                  </a:cubicBezTo>
                  <a:cubicBezTo>
                    <a:pt x="10" y="20"/>
                    <a:pt x="16" y="17"/>
                    <a:pt x="18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E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7413CB7C-06F3-4F9A-B577-6C330353E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577850"/>
              <a:ext cx="177800" cy="134938"/>
            </a:xfrm>
            <a:custGeom>
              <a:avLst/>
              <a:gdLst>
                <a:gd name="T0" fmla="*/ 2147483647 w 47"/>
                <a:gd name="T1" fmla="*/ 0 h 36"/>
                <a:gd name="T2" fmla="*/ 2147483647 w 47"/>
                <a:gd name="T3" fmla="*/ 0 h 36"/>
                <a:gd name="T4" fmla="*/ 2147483647 w 47"/>
                <a:gd name="T5" fmla="*/ 0 h 36"/>
                <a:gd name="T6" fmla="*/ 2147483647 w 47"/>
                <a:gd name="T7" fmla="*/ 2147483647 h 36"/>
                <a:gd name="T8" fmla="*/ 2147483647 w 47"/>
                <a:gd name="T9" fmla="*/ 2147483647 h 36"/>
                <a:gd name="T10" fmla="*/ 2147483647 w 47"/>
                <a:gd name="T11" fmla="*/ 2147483647 h 36"/>
                <a:gd name="T12" fmla="*/ 2147483647 w 47"/>
                <a:gd name="T13" fmla="*/ 2147483647 h 36"/>
                <a:gd name="T14" fmla="*/ 2147483647 w 47"/>
                <a:gd name="T15" fmla="*/ 2147483647 h 36"/>
                <a:gd name="T16" fmla="*/ 0 w 47"/>
                <a:gd name="T17" fmla="*/ 2147483647 h 36"/>
                <a:gd name="T18" fmla="*/ 0 w 47"/>
                <a:gd name="T19" fmla="*/ 2147483647 h 36"/>
                <a:gd name="T20" fmla="*/ 0 w 47"/>
                <a:gd name="T21" fmla="*/ 2147483647 h 36"/>
                <a:gd name="T22" fmla="*/ 2147483647 w 47"/>
                <a:gd name="T23" fmla="*/ 2147483647 h 36"/>
                <a:gd name="T24" fmla="*/ 2147483647 w 47"/>
                <a:gd name="T25" fmla="*/ 2147483647 h 36"/>
                <a:gd name="T26" fmla="*/ 2147483647 w 47"/>
                <a:gd name="T27" fmla="*/ 2147483647 h 36"/>
                <a:gd name="T28" fmla="*/ 2147483647 w 47"/>
                <a:gd name="T29" fmla="*/ 2147483647 h 36"/>
                <a:gd name="T30" fmla="*/ 2147483647 w 47"/>
                <a:gd name="T31" fmla="*/ 2147483647 h 36"/>
                <a:gd name="T32" fmla="*/ 2147483647 w 47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4" y="2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11"/>
                    <a:pt x="5" y="18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2" y="35"/>
                    <a:pt x="23" y="35"/>
                  </a:cubicBezTo>
                  <a:cubicBezTo>
                    <a:pt x="25" y="36"/>
                    <a:pt x="26" y="36"/>
                    <a:pt x="28" y="36"/>
                  </a:cubicBezTo>
                  <a:cubicBezTo>
                    <a:pt x="33" y="36"/>
                    <a:pt x="39" y="33"/>
                    <a:pt x="41" y="28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A6FFBFFD-6FE1-46D6-9E63-E8E5F9E95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74750" cy="668338"/>
            </a:xfrm>
            <a:custGeom>
              <a:avLst/>
              <a:gdLst>
                <a:gd name="T0" fmla="*/ 2147483647 w 313"/>
                <a:gd name="T1" fmla="*/ 2147483647 h 178"/>
                <a:gd name="T2" fmla="*/ 0 w 313"/>
                <a:gd name="T3" fmla="*/ 0 h 178"/>
                <a:gd name="T4" fmla="*/ 2147483647 w 313"/>
                <a:gd name="T5" fmla="*/ 2147483647 h 178"/>
                <a:gd name="T6" fmla="*/ 2147483647 w 313"/>
                <a:gd name="T7" fmla="*/ 2147483647 h 178"/>
                <a:gd name="T8" fmla="*/ 2147483647 w 313"/>
                <a:gd name="T9" fmla="*/ 2147483647 h 178"/>
                <a:gd name="T10" fmla="*/ 2147483647 w 313"/>
                <a:gd name="T11" fmla="*/ 2147483647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178"/>
                <a:gd name="T20" fmla="*/ 313 w 313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178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07" y="147"/>
                    <a:pt x="298" y="164"/>
                    <a:pt x="287" y="17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B5F3337D-D3E2-4961-B8E6-B1925A444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" y="203200"/>
              <a:ext cx="911225" cy="465138"/>
            </a:xfrm>
            <a:custGeom>
              <a:avLst/>
              <a:gdLst>
                <a:gd name="T0" fmla="*/ 0 w 243"/>
                <a:gd name="T1" fmla="*/ 0 h 124"/>
                <a:gd name="T2" fmla="*/ 2147483647 w 243"/>
                <a:gd name="T3" fmla="*/ 2147483647 h 124"/>
                <a:gd name="T4" fmla="*/ 2147483647 w 243"/>
                <a:gd name="T5" fmla="*/ 2147483647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0 w 243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124"/>
                <a:gd name="T20" fmla="*/ 243 w 243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124">
                  <a:moveTo>
                    <a:pt x="0" y="0"/>
                  </a:move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Freeform 153">
              <a:extLst>
                <a:ext uri="{FF2B5EF4-FFF2-40B4-BE49-F238E27FC236}">
                  <a16:creationId xmlns:a16="http://schemas.microsoft.com/office/drawing/2014/main" id="{FB7BED50-726D-4DCD-8BDB-7ED85877E2D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017588" y="577850"/>
              <a:ext cx="115888" cy="90488"/>
            </a:xfrm>
            <a:custGeom>
              <a:avLst/>
              <a:gdLst>
                <a:gd name="T0" fmla="*/ 0 w 31"/>
                <a:gd name="T1" fmla="*/ 2147483647 h 24"/>
                <a:gd name="T2" fmla="*/ 0 w 31"/>
                <a:gd name="T3" fmla="*/ 2147483647 h 24"/>
                <a:gd name="T4" fmla="*/ 2147483647 w 31"/>
                <a:gd name="T5" fmla="*/ 2147483647 h 24"/>
                <a:gd name="T6" fmla="*/ 2147483647 w 31"/>
                <a:gd name="T7" fmla="*/ 2147483647 h 24"/>
                <a:gd name="T8" fmla="*/ 0 w 31"/>
                <a:gd name="T9" fmla="*/ 2147483647 h 24"/>
                <a:gd name="T10" fmla="*/ 2147483647 w 31"/>
                <a:gd name="T11" fmla="*/ 2147483647 h 24"/>
                <a:gd name="T12" fmla="*/ 2147483647 w 31"/>
                <a:gd name="T13" fmla="*/ 2147483647 h 24"/>
                <a:gd name="T14" fmla="*/ 2147483647 w 31"/>
                <a:gd name="T15" fmla="*/ 2147483647 h 24"/>
                <a:gd name="T16" fmla="*/ 2147483647 w 31"/>
                <a:gd name="T17" fmla="*/ 2147483647 h 24"/>
                <a:gd name="T18" fmla="*/ 2147483647 w 31"/>
                <a:gd name="T19" fmla="*/ 2147483647 h 24"/>
                <a:gd name="T20" fmla="*/ 2147483647 w 31"/>
                <a:gd name="T21" fmla="*/ 2147483647 h 24"/>
                <a:gd name="T22" fmla="*/ 2147483647 w 31"/>
                <a:gd name="T23" fmla="*/ 0 h 24"/>
                <a:gd name="T24" fmla="*/ 2147483647 w 31"/>
                <a:gd name="T25" fmla="*/ 2147483647 h 24"/>
                <a:gd name="T26" fmla="*/ 2147483647 w 31"/>
                <a:gd name="T27" fmla="*/ 0 h 24"/>
                <a:gd name="T28" fmla="*/ 2147483647 w 31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4"/>
                <a:gd name="T47" fmla="*/ 31 w 31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4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31" y="0"/>
                  </a:moveTo>
                  <a:cubicBezTo>
                    <a:pt x="31" y="1"/>
                    <a:pt x="30" y="2"/>
                    <a:pt x="29" y="4"/>
                  </a:cubicBezTo>
                  <a:cubicBezTo>
                    <a:pt x="30" y="2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Freeform 154">
              <a:extLst>
                <a:ext uri="{FF2B5EF4-FFF2-40B4-BE49-F238E27FC236}">
                  <a16:creationId xmlns:a16="http://schemas.microsoft.com/office/drawing/2014/main" id="{E5B97B59-DE23-4E9A-8666-4FEA1045FE9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1133475" cy="668338"/>
            </a:xfrm>
            <a:custGeom>
              <a:avLst/>
              <a:gdLst>
                <a:gd name="T0" fmla="*/ 2147483647 w 302"/>
                <a:gd name="T1" fmla="*/ 2147483647 h 178"/>
                <a:gd name="T2" fmla="*/ 2147483647 w 302"/>
                <a:gd name="T3" fmla="*/ 2147483647 h 178"/>
                <a:gd name="T4" fmla="*/ 2147483647 w 302"/>
                <a:gd name="T5" fmla="*/ 2147483647 h 178"/>
                <a:gd name="T6" fmla="*/ 2147483647 w 302"/>
                <a:gd name="T7" fmla="*/ 2147483647 h 178"/>
                <a:gd name="T8" fmla="*/ 2147483647 w 302"/>
                <a:gd name="T9" fmla="*/ 2147483647 h 178"/>
                <a:gd name="T10" fmla="*/ 2147483647 w 302"/>
                <a:gd name="T11" fmla="*/ 2147483647 h 178"/>
                <a:gd name="T12" fmla="*/ 2147483647 w 302"/>
                <a:gd name="T13" fmla="*/ 2147483647 h 178"/>
                <a:gd name="T14" fmla="*/ 2147483647 w 302"/>
                <a:gd name="T15" fmla="*/ 2147483647 h 178"/>
                <a:gd name="T16" fmla="*/ 2147483647 w 302"/>
                <a:gd name="T17" fmla="*/ 2147483647 h 178"/>
                <a:gd name="T18" fmla="*/ 2147483647 w 302"/>
                <a:gd name="T19" fmla="*/ 2147483647 h 178"/>
                <a:gd name="T20" fmla="*/ 2147483647 w 302"/>
                <a:gd name="T21" fmla="*/ 2147483647 h 178"/>
                <a:gd name="T22" fmla="*/ 2147483647 w 302"/>
                <a:gd name="T23" fmla="*/ 2147483647 h 178"/>
                <a:gd name="T24" fmla="*/ 2147483647 w 302"/>
                <a:gd name="T25" fmla="*/ 2147483647 h 178"/>
                <a:gd name="T26" fmla="*/ 2147483647 w 302"/>
                <a:gd name="T27" fmla="*/ 2147483647 h 178"/>
                <a:gd name="T28" fmla="*/ 0 w 302"/>
                <a:gd name="T29" fmla="*/ 0 h 178"/>
                <a:gd name="T30" fmla="*/ 2147483647 w 302"/>
                <a:gd name="T31" fmla="*/ 2147483647 h 178"/>
                <a:gd name="T32" fmla="*/ 0 w 302"/>
                <a:gd name="T33" fmla="*/ 0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2"/>
                <a:gd name="T52" fmla="*/ 0 h 178"/>
                <a:gd name="T53" fmla="*/ 302 w 302"/>
                <a:gd name="T54" fmla="*/ 178 h 1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2" h="178">
                  <a:moveTo>
                    <a:pt x="287" y="146"/>
                  </a:moveTo>
                  <a:cubicBezTo>
                    <a:pt x="287" y="146"/>
                    <a:pt x="287" y="146"/>
                    <a:pt x="287" y="146"/>
                  </a:cubicBezTo>
                  <a:cubicBezTo>
                    <a:pt x="287" y="146"/>
                    <a:pt x="287" y="146"/>
                    <a:pt x="287" y="146"/>
                  </a:cubicBezTo>
                  <a:cubicBezTo>
                    <a:pt x="282" y="155"/>
                    <a:pt x="277" y="162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87" y="178"/>
                    <a:pt x="287" y="178"/>
                    <a:pt x="287" y="178"/>
                  </a:cubicBezTo>
                  <a:cubicBezTo>
                    <a:pt x="292" y="172"/>
                    <a:pt x="296" y="165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6"/>
                    <a:pt x="302" y="155"/>
                    <a:pt x="302" y="154"/>
                  </a:cubicBezTo>
                  <a:cubicBezTo>
                    <a:pt x="287" y="146"/>
                    <a:pt x="287" y="146"/>
                    <a:pt x="287" y="146"/>
                  </a:cubicBezTo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Freeform 155">
              <a:extLst>
                <a:ext uri="{FF2B5EF4-FFF2-40B4-BE49-F238E27FC236}">
                  <a16:creationId xmlns:a16="http://schemas.microsoft.com/office/drawing/2014/main" id="{C6FCB315-6DE2-4ED4-8CAF-641963E26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14425" cy="638175"/>
            </a:xfrm>
            <a:custGeom>
              <a:avLst/>
              <a:gdLst>
                <a:gd name="T0" fmla="*/ 2147483647 w 297"/>
                <a:gd name="T1" fmla="*/ 2147483647 h 170"/>
                <a:gd name="T2" fmla="*/ 0 w 297"/>
                <a:gd name="T3" fmla="*/ 0 h 170"/>
                <a:gd name="T4" fmla="*/ 2147483647 w 297"/>
                <a:gd name="T5" fmla="*/ 2147483647 h 170"/>
                <a:gd name="T6" fmla="*/ 2147483647 w 297"/>
                <a:gd name="T7" fmla="*/ 2147483647 h 170"/>
                <a:gd name="T8" fmla="*/ 2147483647 w 297"/>
                <a:gd name="T9" fmla="*/ 2147483647 h 170"/>
                <a:gd name="T10" fmla="*/ 2147483647 w 297"/>
                <a:gd name="T11" fmla="*/ 2147483647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170"/>
                <a:gd name="T20" fmla="*/ 297 w 29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170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1" y="139"/>
                    <a:pt x="283" y="156"/>
                    <a:pt x="271" y="170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BD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Freeform 156">
              <a:extLst>
                <a:ext uri="{FF2B5EF4-FFF2-40B4-BE49-F238E27FC236}">
                  <a16:creationId xmlns:a16="http://schemas.microsoft.com/office/drawing/2014/main" id="{C373ABAC-C9C5-4555-B160-87F5AFCFC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47688"/>
              <a:ext cx="58738" cy="90488"/>
            </a:xfrm>
            <a:custGeom>
              <a:avLst/>
              <a:gdLst>
                <a:gd name="T0" fmla="*/ 2147483647 w 16"/>
                <a:gd name="T1" fmla="*/ 0 h 24"/>
                <a:gd name="T2" fmla="*/ 0 w 16"/>
                <a:gd name="T3" fmla="*/ 2147483647 h 24"/>
                <a:gd name="T4" fmla="*/ 0 w 16"/>
                <a:gd name="T5" fmla="*/ 2147483647 h 24"/>
                <a:gd name="T6" fmla="*/ 2147483647 w 16"/>
                <a:gd name="T7" fmla="*/ 0 h 24"/>
                <a:gd name="T8" fmla="*/ 2147483647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16" y="0"/>
                  </a:moveTo>
                  <a:cubicBezTo>
                    <a:pt x="11" y="9"/>
                    <a:pt x="6" y="1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6"/>
                    <a:pt x="11" y="9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B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Freeform 157">
              <a:extLst>
                <a:ext uri="{FF2B5EF4-FFF2-40B4-BE49-F238E27FC236}">
                  <a16:creationId xmlns:a16="http://schemas.microsoft.com/office/drawing/2014/main" id="{86E84F5A-9B39-47E0-87B4-28B378021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" y="112713"/>
              <a:ext cx="908050" cy="525463"/>
            </a:xfrm>
            <a:custGeom>
              <a:avLst/>
              <a:gdLst>
                <a:gd name="T0" fmla="*/ 2147483647 w 242"/>
                <a:gd name="T1" fmla="*/ 0 h 140"/>
                <a:gd name="T2" fmla="*/ 2147483647 w 242"/>
                <a:gd name="T3" fmla="*/ 2147483647 h 140"/>
                <a:gd name="T4" fmla="*/ 2147483647 w 242"/>
                <a:gd name="T5" fmla="*/ 2147483647 h 140"/>
                <a:gd name="T6" fmla="*/ 2147483647 w 242"/>
                <a:gd name="T7" fmla="*/ 2147483647 h 140"/>
                <a:gd name="T8" fmla="*/ 0 w 242"/>
                <a:gd name="T9" fmla="*/ 2147483647 h 140"/>
                <a:gd name="T10" fmla="*/ 2147483647 w 242"/>
                <a:gd name="T11" fmla="*/ 2147483647 h 140"/>
                <a:gd name="T12" fmla="*/ 2147483647 w 242"/>
                <a:gd name="T13" fmla="*/ 2147483647 h 140"/>
                <a:gd name="T14" fmla="*/ 2147483647 w 242"/>
                <a:gd name="T15" fmla="*/ 2147483647 h 140"/>
                <a:gd name="T16" fmla="*/ 2147483647 w 242"/>
                <a:gd name="T17" fmla="*/ 2147483647 h 140"/>
                <a:gd name="T18" fmla="*/ 2147483647 w 24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140"/>
                <a:gd name="T32" fmla="*/ 242 w 242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140">
                  <a:moveTo>
                    <a:pt x="14" y="0"/>
                  </a:moveTo>
                  <a:cubicBezTo>
                    <a:pt x="14" y="1"/>
                    <a:pt x="14" y="1"/>
                    <a:pt x="13" y="2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32" y="132"/>
                    <a:pt x="237" y="125"/>
                    <a:pt x="242" y="1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9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Freeform 158">
              <a:extLst>
                <a:ext uri="{FF2B5EF4-FFF2-40B4-BE49-F238E27FC236}">
                  <a16:creationId xmlns:a16="http://schemas.microsoft.com/office/drawing/2014/main" id="{5725924D-A05C-44CE-AA77-2339AAB23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1938" cy="203200"/>
            </a:xfrm>
            <a:custGeom>
              <a:avLst/>
              <a:gdLst>
                <a:gd name="T0" fmla="*/ 2147483647 w 70"/>
                <a:gd name="T1" fmla="*/ 2147483647 h 54"/>
                <a:gd name="T2" fmla="*/ 0 w 70"/>
                <a:gd name="T3" fmla="*/ 0 h 54"/>
                <a:gd name="T4" fmla="*/ 2147483647 w 70"/>
                <a:gd name="T5" fmla="*/ 2147483647 h 54"/>
                <a:gd name="T6" fmla="*/ 2147483647 w 70"/>
                <a:gd name="T7" fmla="*/ 2147483647 h 54"/>
                <a:gd name="T8" fmla="*/ 2147483647 w 70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54"/>
                <a:gd name="T17" fmla="*/ 70 w 7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54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12"/>
                    <a:pt x="64" y="21"/>
                    <a:pt x="59" y="30"/>
                  </a:cubicBezTo>
                  <a:cubicBezTo>
                    <a:pt x="55" y="39"/>
                    <a:pt x="50" y="47"/>
                    <a:pt x="44" y="54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Freeform 159">
              <a:extLst>
                <a:ext uri="{FF2B5EF4-FFF2-40B4-BE49-F238E27FC236}">
                  <a16:creationId xmlns:a16="http://schemas.microsoft.com/office/drawing/2014/main" id="{DFD5AE17-476A-4511-B326-88A29BD81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" y="200025"/>
              <a:ext cx="3175" cy="3175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DE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Freeform 160">
              <a:extLst>
                <a:ext uri="{FF2B5EF4-FFF2-40B4-BE49-F238E27FC236}">
                  <a16:creationId xmlns:a16="http://schemas.microsoft.com/office/drawing/2014/main" id="{14885726-6DA5-40BF-8CF4-186F336BB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" y="128588"/>
              <a:ext cx="46038" cy="71438"/>
            </a:xfrm>
            <a:custGeom>
              <a:avLst/>
              <a:gdLst>
                <a:gd name="T0" fmla="*/ 2147483647 w 12"/>
                <a:gd name="T1" fmla="*/ 0 h 19"/>
                <a:gd name="T2" fmla="*/ 0 w 12"/>
                <a:gd name="T3" fmla="*/ 2147483647 h 19"/>
                <a:gd name="T4" fmla="*/ 0 w 12"/>
                <a:gd name="T5" fmla="*/ 2147483647 h 19"/>
                <a:gd name="T6" fmla="*/ 2147483647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9"/>
                <a:gd name="T14" fmla="*/ 12 w 1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9">
                  <a:moveTo>
                    <a:pt x="12" y="0"/>
                  </a:moveTo>
                  <a:cubicBezTo>
                    <a:pt x="8" y="7"/>
                    <a:pt x="4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3"/>
                    <a:pt x="8" y="7"/>
                    <a:pt x="12" y="0"/>
                  </a:cubicBezTo>
                </a:path>
              </a:pathLst>
            </a:custGeom>
            <a:solidFill>
              <a:srgbClr val="FCD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Freeform 161">
              <a:extLst>
                <a:ext uri="{FF2B5EF4-FFF2-40B4-BE49-F238E27FC236}">
                  <a16:creationId xmlns:a16="http://schemas.microsoft.com/office/drawing/2014/main" id="{8F34CFB8-F307-40C1-BE36-50B24091E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0663" cy="203200"/>
            </a:xfrm>
            <a:custGeom>
              <a:avLst/>
              <a:gdLst>
                <a:gd name="T0" fmla="*/ 0 w 59"/>
                <a:gd name="T1" fmla="*/ 0 h 54"/>
                <a:gd name="T2" fmla="*/ 2147483647 w 59"/>
                <a:gd name="T3" fmla="*/ 2147483647 h 54"/>
                <a:gd name="T4" fmla="*/ 2147483647 w 59"/>
                <a:gd name="T5" fmla="*/ 2147483647 h 54"/>
                <a:gd name="T6" fmla="*/ 2147483647 w 59"/>
                <a:gd name="T7" fmla="*/ 2147483647 h 54"/>
                <a:gd name="T8" fmla="*/ 2147483647 w 59"/>
                <a:gd name="T9" fmla="*/ 2147483647 h 54"/>
                <a:gd name="T10" fmla="*/ 2147483647 w 59"/>
                <a:gd name="T11" fmla="*/ 2147483647 h 54"/>
                <a:gd name="T12" fmla="*/ 2147483647 w 59"/>
                <a:gd name="T13" fmla="*/ 2147483647 h 54"/>
                <a:gd name="T14" fmla="*/ 0 w 59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54"/>
                <a:gd name="T26" fmla="*/ 59 w 59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54"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5" y="53"/>
                    <a:pt x="45" y="53"/>
                  </a:cubicBezTo>
                  <a:cubicBezTo>
                    <a:pt x="49" y="47"/>
                    <a:pt x="53" y="41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3"/>
                    <a:pt x="58" y="32"/>
                    <a:pt x="58" y="32"/>
                  </a:cubicBezTo>
                  <a:cubicBezTo>
                    <a:pt x="59" y="31"/>
                    <a:pt x="59" y="30"/>
                    <a:pt x="59" y="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Freeform 162">
              <a:extLst>
                <a:ext uri="{FF2B5EF4-FFF2-40B4-BE49-F238E27FC236}">
                  <a16:creationId xmlns:a16="http://schemas.microsoft.com/office/drawing/2014/main" id="{19D62AB4-465F-470A-B44E-C3F1441A1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5725" cy="68263"/>
            </a:xfrm>
            <a:custGeom>
              <a:avLst/>
              <a:gdLst>
                <a:gd name="T0" fmla="*/ 2147483647 w 23"/>
                <a:gd name="T1" fmla="*/ 2147483647 h 18"/>
                <a:gd name="T2" fmla="*/ 0 w 23"/>
                <a:gd name="T3" fmla="*/ 0 h 18"/>
                <a:gd name="T4" fmla="*/ 2147483647 w 23"/>
                <a:gd name="T5" fmla="*/ 2147483647 h 18"/>
                <a:gd name="T6" fmla="*/ 2147483647 w 23"/>
                <a:gd name="T7" fmla="*/ 2147483647 h 18"/>
                <a:gd name="T8" fmla="*/ 2147483647 w 23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15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4"/>
                    <a:pt x="21" y="7"/>
                    <a:pt x="20" y="10"/>
                  </a:cubicBezTo>
                  <a:cubicBezTo>
                    <a:pt x="18" y="13"/>
                    <a:pt x="16" y="15"/>
                    <a:pt x="15" y="18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256F2E7-FA9F-4345-9852-1CAE8081C6BF}"/>
              </a:ext>
            </a:extLst>
          </p:cNvPr>
          <p:cNvSpPr/>
          <p:nvPr/>
        </p:nvSpPr>
        <p:spPr>
          <a:xfrm>
            <a:off x="4094154" y="1911153"/>
            <a:ext cx="3676650" cy="704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第十九章   </a:t>
            </a:r>
            <a:r>
              <a:rPr lang="en-US" altLang="zh-CN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r>
              <a:rPr lang="zh-CN" altLang="en-US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F0B78960-BB66-4F68-BDA6-7AC3321278D7}"/>
              </a:ext>
            </a:extLst>
          </p:cNvPr>
          <p:cNvSpPr/>
          <p:nvPr/>
        </p:nvSpPr>
        <p:spPr>
          <a:xfrm>
            <a:off x="2520161" y="3027508"/>
            <a:ext cx="7486650" cy="16122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6916215-7A63-4855-83D3-F07176D9433D}"/>
              </a:ext>
            </a:extLst>
          </p:cNvPr>
          <p:cNvSpPr/>
          <p:nvPr/>
        </p:nvSpPr>
        <p:spPr>
          <a:xfrm>
            <a:off x="2112954" y="2616003"/>
            <a:ext cx="7486650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变量与函数</a:t>
            </a:r>
          </a:p>
        </p:txBody>
      </p:sp>
      <p:sp>
        <p:nvSpPr>
          <p:cNvPr id="25" name="Shape 40">
            <a:extLst>
              <a:ext uri="{FF2B5EF4-FFF2-40B4-BE49-F238E27FC236}">
                <a16:creationId xmlns:a16="http://schemas.microsoft.com/office/drawing/2014/main" id="{6EDCF53C-472E-42B7-9771-74E9A9FE3AC1}"/>
              </a:ext>
            </a:extLst>
          </p:cNvPr>
          <p:cNvSpPr/>
          <p:nvPr/>
        </p:nvSpPr>
        <p:spPr>
          <a:xfrm>
            <a:off x="3727923" y="4175760"/>
            <a:ext cx="4565494" cy="338554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pPr algn="dist"/>
            <a:r>
              <a:rPr lang="zh-CN" altLang="en-US" sz="1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微软雅黑" panose="020B0503020204020204" pitchFamily="34" charset="-122"/>
              </a:rPr>
              <a:t>xippt  </a:t>
            </a:r>
            <a:r>
              <a:rPr lang="zh-CN" altLang="en-US" sz="1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FA95190-3A92-4351-B590-D208CBB792C7}"/>
              </a:ext>
            </a:extLst>
          </p:cNvPr>
          <p:cNvSpPr/>
          <p:nvPr/>
        </p:nvSpPr>
        <p:spPr>
          <a:xfrm>
            <a:off x="6964004" y="2879755"/>
            <a:ext cx="2404504" cy="806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VARIABLES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AND FUNCTIONS  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1" name="组合 188">
            <a:extLst>
              <a:ext uri="{FF2B5EF4-FFF2-40B4-BE49-F238E27FC236}">
                <a16:creationId xmlns:a16="http://schemas.microsoft.com/office/drawing/2014/main" id="{CB8C9604-10AB-48B0-9A08-D80F20F0F20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12976" y="1968805"/>
            <a:ext cx="1077913" cy="1263650"/>
            <a:chOff x="0" y="0"/>
            <a:chExt cx="1077912" cy="1262063"/>
          </a:xfrm>
        </p:grpSpPr>
        <p:sp>
          <p:nvSpPr>
            <p:cNvPr id="22" name="Freeform 171">
              <a:extLst>
                <a:ext uri="{FF2B5EF4-FFF2-40B4-BE49-F238E27FC236}">
                  <a16:creationId xmlns:a16="http://schemas.microsoft.com/office/drawing/2014/main" id="{B55C806D-74BD-4E78-B988-F58273F64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62"/>
              <a:ext cx="1077912" cy="1257301"/>
            </a:xfrm>
            <a:custGeom>
              <a:avLst/>
              <a:gdLst>
                <a:gd name="T0" fmla="*/ 2147483647 w 284"/>
                <a:gd name="T1" fmla="*/ 2147483647 h 332"/>
                <a:gd name="T2" fmla="*/ 2147483647 w 284"/>
                <a:gd name="T3" fmla="*/ 2147483647 h 332"/>
                <a:gd name="T4" fmla="*/ 2147483647 w 284"/>
                <a:gd name="T5" fmla="*/ 2147483647 h 332"/>
                <a:gd name="T6" fmla="*/ 2147483647 w 284"/>
                <a:gd name="T7" fmla="*/ 2147483647 h 332"/>
                <a:gd name="T8" fmla="*/ 2147483647 w 284"/>
                <a:gd name="T9" fmla="*/ 2147483647 h 332"/>
                <a:gd name="T10" fmla="*/ 2147483647 w 284"/>
                <a:gd name="T11" fmla="*/ 2147483647 h 332"/>
                <a:gd name="T12" fmla="*/ 2147483647 w 284"/>
                <a:gd name="T13" fmla="*/ 2147483647 h 332"/>
                <a:gd name="T14" fmla="*/ 2147483647 w 284"/>
                <a:gd name="T15" fmla="*/ 2147483647 h 332"/>
                <a:gd name="T16" fmla="*/ 2147483647 w 284"/>
                <a:gd name="T17" fmla="*/ 2147483647 h 332"/>
                <a:gd name="T18" fmla="*/ 2147483647 w 284"/>
                <a:gd name="T19" fmla="*/ 2147483647 h 332"/>
                <a:gd name="T20" fmla="*/ 2147483647 w 284"/>
                <a:gd name="T21" fmla="*/ 2147483647 h 332"/>
                <a:gd name="T22" fmla="*/ 2147483647 w 284"/>
                <a:gd name="T23" fmla="*/ 2147483647 h 332"/>
                <a:gd name="T24" fmla="*/ 2147483647 w 284"/>
                <a:gd name="T25" fmla="*/ 2147483647 h 332"/>
                <a:gd name="T26" fmla="*/ 2147483647 w 284"/>
                <a:gd name="T27" fmla="*/ 2147483647 h 3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4"/>
                <a:gd name="T43" fmla="*/ 0 h 332"/>
                <a:gd name="T44" fmla="*/ 284 w 284"/>
                <a:gd name="T45" fmla="*/ 332 h 3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4" h="332">
                  <a:moveTo>
                    <a:pt x="67" y="173"/>
                  </a:moveTo>
                  <a:cubicBezTo>
                    <a:pt x="67" y="173"/>
                    <a:pt x="72" y="167"/>
                    <a:pt x="67" y="154"/>
                  </a:cubicBezTo>
                  <a:cubicBezTo>
                    <a:pt x="63" y="143"/>
                    <a:pt x="44" y="101"/>
                    <a:pt x="39" y="87"/>
                  </a:cubicBezTo>
                  <a:cubicBezTo>
                    <a:pt x="34" y="89"/>
                    <a:pt x="26" y="89"/>
                    <a:pt x="24" y="8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5" y="32"/>
                    <a:pt x="92" y="0"/>
                    <a:pt x="100" y="2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3" y="55"/>
                    <a:pt x="108" y="60"/>
                    <a:pt x="102" y="65"/>
                  </a:cubicBezTo>
                  <a:cubicBezTo>
                    <a:pt x="108" y="79"/>
                    <a:pt x="126" y="120"/>
                    <a:pt x="130" y="131"/>
                  </a:cubicBezTo>
                  <a:cubicBezTo>
                    <a:pt x="135" y="144"/>
                    <a:pt x="145" y="144"/>
                    <a:pt x="145" y="144"/>
                  </a:cubicBezTo>
                  <a:cubicBezTo>
                    <a:pt x="163" y="148"/>
                    <a:pt x="284" y="204"/>
                    <a:pt x="255" y="245"/>
                  </a:cubicBezTo>
                  <a:cubicBezTo>
                    <a:pt x="230" y="281"/>
                    <a:pt x="172" y="301"/>
                    <a:pt x="160" y="305"/>
                  </a:cubicBezTo>
                  <a:cubicBezTo>
                    <a:pt x="148" y="310"/>
                    <a:pt x="91" y="332"/>
                    <a:pt x="48" y="320"/>
                  </a:cubicBezTo>
                  <a:cubicBezTo>
                    <a:pt x="0" y="307"/>
                    <a:pt x="55" y="187"/>
                    <a:pt x="67" y="173"/>
                  </a:cubicBezTo>
                  <a:close/>
                </a:path>
              </a:pathLst>
            </a:custGeom>
            <a:solidFill>
              <a:srgbClr val="609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Freeform 172">
              <a:extLst>
                <a:ext uri="{FF2B5EF4-FFF2-40B4-BE49-F238E27FC236}">
                  <a16:creationId xmlns:a16="http://schemas.microsoft.com/office/drawing/2014/main" id="{33945F4B-D61B-4A99-BB02-563B76E2F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87" y="765175"/>
              <a:ext cx="303212" cy="447675"/>
            </a:xfrm>
            <a:custGeom>
              <a:avLst/>
              <a:gdLst>
                <a:gd name="T0" fmla="*/ 2147483647 w 80"/>
                <a:gd name="T1" fmla="*/ 2147483647 h 118"/>
                <a:gd name="T2" fmla="*/ 2147483647 w 80"/>
                <a:gd name="T3" fmla="*/ 2147483647 h 118"/>
                <a:gd name="T4" fmla="*/ 2147483647 w 80"/>
                <a:gd name="T5" fmla="*/ 2147483647 h 118"/>
                <a:gd name="T6" fmla="*/ 2147483647 w 80"/>
                <a:gd name="T7" fmla="*/ 0 h 118"/>
                <a:gd name="T8" fmla="*/ 2147483647 w 80"/>
                <a:gd name="T9" fmla="*/ 2147483647 h 118"/>
                <a:gd name="T10" fmla="*/ 2147483647 w 80"/>
                <a:gd name="T11" fmla="*/ 2147483647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18"/>
                <a:gd name="T20" fmla="*/ 80 w 80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18">
                  <a:moveTo>
                    <a:pt x="80" y="96"/>
                  </a:move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34" y="104"/>
                    <a:pt x="23" y="81"/>
                  </a:cubicBezTo>
                  <a:cubicBezTo>
                    <a:pt x="13" y="59"/>
                    <a:pt x="39" y="0"/>
                    <a:pt x="39" y="0"/>
                  </a:cubicBezTo>
                  <a:cubicBezTo>
                    <a:pt x="39" y="0"/>
                    <a:pt x="0" y="62"/>
                    <a:pt x="10" y="90"/>
                  </a:cubicBezTo>
                  <a:cubicBezTo>
                    <a:pt x="21" y="118"/>
                    <a:pt x="80" y="96"/>
                    <a:pt x="80" y="96"/>
                  </a:cubicBezTo>
                  <a:close/>
                </a:path>
              </a:pathLst>
            </a:custGeom>
            <a:solidFill>
              <a:srgbClr val="B0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Freeform 173">
              <a:extLst>
                <a:ext uri="{FF2B5EF4-FFF2-40B4-BE49-F238E27FC236}">
                  <a16:creationId xmlns:a16="http://schemas.microsoft.com/office/drawing/2014/main" id="{1DFD3F41-CB39-4C0C-B800-5BFE3EE45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" y="0"/>
              <a:ext cx="420687" cy="357188"/>
            </a:xfrm>
            <a:custGeom>
              <a:avLst/>
              <a:gdLst>
                <a:gd name="T0" fmla="*/ 2147483647 w 111"/>
                <a:gd name="T1" fmla="*/ 2147483647 h 94"/>
                <a:gd name="T2" fmla="*/ 2147483647 w 111"/>
                <a:gd name="T3" fmla="*/ 2147483647 h 94"/>
                <a:gd name="T4" fmla="*/ 2147483647 w 111"/>
                <a:gd name="T5" fmla="*/ 2147483647 h 94"/>
                <a:gd name="T6" fmla="*/ 2147483647 w 111"/>
                <a:gd name="T7" fmla="*/ 2147483647 h 94"/>
                <a:gd name="T8" fmla="*/ 2147483647 w 111"/>
                <a:gd name="T9" fmla="*/ 2147483647 h 94"/>
                <a:gd name="T10" fmla="*/ 2147483647 w 111"/>
                <a:gd name="T11" fmla="*/ 2147483647 h 94"/>
                <a:gd name="T12" fmla="*/ 2147483647 w 111"/>
                <a:gd name="T13" fmla="*/ 2147483647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94"/>
                <a:gd name="T23" fmla="*/ 111 w 111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94">
                  <a:moveTo>
                    <a:pt x="39" y="92"/>
                  </a:moveTo>
                  <a:cubicBezTo>
                    <a:pt x="34" y="94"/>
                    <a:pt x="21" y="91"/>
                    <a:pt x="19" y="8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0" y="33"/>
                    <a:pt x="89" y="0"/>
                    <a:pt x="98" y="22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1" y="56"/>
                    <a:pt x="106" y="61"/>
                    <a:pt x="100" y="66"/>
                  </a:cubicBezTo>
                  <a:lnTo>
                    <a:pt x="39" y="92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Freeform 174">
              <a:extLst>
                <a:ext uri="{FF2B5EF4-FFF2-40B4-BE49-F238E27FC236}">
                  <a16:creationId xmlns:a16="http://schemas.microsoft.com/office/drawing/2014/main" id="{0D6E8511-41E7-4633-9F0E-42630E3CE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7" y="60325"/>
              <a:ext cx="268287" cy="133350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5"/>
                <a:gd name="T17" fmla="*/ 71 w 71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5">
                  <a:moveTo>
                    <a:pt x="31" y="9"/>
                  </a:moveTo>
                  <a:cubicBezTo>
                    <a:pt x="48" y="3"/>
                    <a:pt x="68" y="0"/>
                    <a:pt x="69" y="4"/>
                  </a:cubicBezTo>
                  <a:cubicBezTo>
                    <a:pt x="71" y="8"/>
                    <a:pt x="57" y="19"/>
                    <a:pt x="40" y="26"/>
                  </a:cubicBezTo>
                  <a:cubicBezTo>
                    <a:pt x="23" y="33"/>
                    <a:pt x="3" y="35"/>
                    <a:pt x="2" y="31"/>
                  </a:cubicBezTo>
                  <a:cubicBezTo>
                    <a:pt x="0" y="27"/>
                    <a:pt x="14" y="16"/>
                    <a:pt x="31" y="9"/>
                  </a:cubicBezTo>
                  <a:close/>
                </a:path>
              </a:pathLst>
            </a:custGeom>
            <a:solidFill>
              <a:srgbClr val="F6D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2" name="Freeform 33">
            <a:extLst>
              <a:ext uri="{FF2B5EF4-FFF2-40B4-BE49-F238E27FC236}">
                <a16:creationId xmlns:a16="http://schemas.microsoft.com/office/drawing/2014/main" id="{37C53CED-28B3-4665-91B6-0395463B3777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8898374" y="3448051"/>
            <a:ext cx="1879600" cy="919162"/>
          </a:xfrm>
          <a:custGeom>
            <a:avLst/>
            <a:gdLst>
              <a:gd name="T0" fmla="*/ 2147483647 w 501"/>
              <a:gd name="T1" fmla="*/ 2147483647 h 245"/>
              <a:gd name="T2" fmla="*/ 2147483647 w 501"/>
              <a:gd name="T3" fmla="*/ 2147483647 h 245"/>
              <a:gd name="T4" fmla="*/ 2147483647 w 501"/>
              <a:gd name="T5" fmla="*/ 2147483647 h 245"/>
              <a:gd name="T6" fmla="*/ 2147483647 w 501"/>
              <a:gd name="T7" fmla="*/ 2147483647 h 245"/>
              <a:gd name="T8" fmla="*/ 2147483647 w 501"/>
              <a:gd name="T9" fmla="*/ 2147483647 h 245"/>
              <a:gd name="T10" fmla="*/ 2147483647 w 501"/>
              <a:gd name="T11" fmla="*/ 2147483647 h 245"/>
              <a:gd name="T12" fmla="*/ 2147483647 w 501"/>
              <a:gd name="T13" fmla="*/ 2147483647 h 245"/>
              <a:gd name="T14" fmla="*/ 2147483647 w 501"/>
              <a:gd name="T15" fmla="*/ 2147483647 h 245"/>
              <a:gd name="T16" fmla="*/ 2147483647 w 501"/>
              <a:gd name="T17" fmla="*/ 2147483647 h 245"/>
              <a:gd name="T18" fmla="*/ 2147483647 w 501"/>
              <a:gd name="T19" fmla="*/ 2147483647 h 245"/>
              <a:gd name="T20" fmla="*/ 2147483647 w 501"/>
              <a:gd name="T21" fmla="*/ 2147483647 h 245"/>
              <a:gd name="T22" fmla="*/ 2147483647 w 501"/>
              <a:gd name="T23" fmla="*/ 2147483647 h 245"/>
              <a:gd name="T24" fmla="*/ 2147483647 w 501"/>
              <a:gd name="T25" fmla="*/ 2147483647 h 245"/>
              <a:gd name="T26" fmla="*/ 2147483647 w 501"/>
              <a:gd name="T27" fmla="*/ 2147483647 h 245"/>
              <a:gd name="T28" fmla="*/ 2147483647 w 501"/>
              <a:gd name="T29" fmla="*/ 2147483647 h 245"/>
              <a:gd name="T30" fmla="*/ 2147483647 w 501"/>
              <a:gd name="T31" fmla="*/ 2147483647 h 245"/>
              <a:gd name="T32" fmla="*/ 2147483647 w 501"/>
              <a:gd name="T33" fmla="*/ 2147483647 h 245"/>
              <a:gd name="T34" fmla="*/ 2147483647 w 501"/>
              <a:gd name="T35" fmla="*/ 2147483647 h 245"/>
              <a:gd name="T36" fmla="*/ 2147483647 w 501"/>
              <a:gd name="T37" fmla="*/ 2147483647 h 245"/>
              <a:gd name="T38" fmla="*/ 2147483647 w 501"/>
              <a:gd name="T39" fmla="*/ 2147483647 h 245"/>
              <a:gd name="T40" fmla="*/ 2147483647 w 501"/>
              <a:gd name="T41" fmla="*/ 2147483647 h 245"/>
              <a:gd name="T42" fmla="*/ 2147483647 w 501"/>
              <a:gd name="T43" fmla="*/ 2147483647 h 245"/>
              <a:gd name="T44" fmla="*/ 2147483647 w 501"/>
              <a:gd name="T45" fmla="*/ 2147483647 h 245"/>
              <a:gd name="T46" fmla="*/ 2147483647 w 501"/>
              <a:gd name="T47" fmla="*/ 2147483647 h 245"/>
              <a:gd name="T48" fmla="*/ 2147483647 w 501"/>
              <a:gd name="T49" fmla="*/ 2147483647 h 245"/>
              <a:gd name="T50" fmla="*/ 2147483647 w 501"/>
              <a:gd name="T51" fmla="*/ 2147483647 h 245"/>
              <a:gd name="T52" fmla="*/ 2147483647 w 501"/>
              <a:gd name="T53" fmla="*/ 2147483647 h 245"/>
              <a:gd name="T54" fmla="*/ 2147483647 w 501"/>
              <a:gd name="T55" fmla="*/ 2147483647 h 245"/>
              <a:gd name="T56" fmla="*/ 2147483647 w 501"/>
              <a:gd name="T57" fmla="*/ 2147483647 h 245"/>
              <a:gd name="T58" fmla="*/ 2147483647 w 501"/>
              <a:gd name="T59" fmla="*/ 2147483647 h 245"/>
              <a:gd name="T60" fmla="*/ 2147483647 w 501"/>
              <a:gd name="T61" fmla="*/ 2147483647 h 245"/>
              <a:gd name="T62" fmla="*/ 2147483647 w 501"/>
              <a:gd name="T63" fmla="*/ 2147483647 h 245"/>
              <a:gd name="T64" fmla="*/ 2147483647 w 501"/>
              <a:gd name="T65" fmla="*/ 2147483647 h 245"/>
              <a:gd name="T66" fmla="*/ 2147483647 w 501"/>
              <a:gd name="T67" fmla="*/ 2147483647 h 245"/>
              <a:gd name="T68" fmla="*/ 2147483647 w 501"/>
              <a:gd name="T69" fmla="*/ 2147483647 h 245"/>
              <a:gd name="T70" fmla="*/ 2147483647 w 501"/>
              <a:gd name="T71" fmla="*/ 2147483647 h 245"/>
              <a:gd name="T72" fmla="*/ 2147483647 w 501"/>
              <a:gd name="T73" fmla="*/ 2147483647 h 245"/>
              <a:gd name="T74" fmla="*/ 2147483647 w 501"/>
              <a:gd name="T75" fmla="*/ 2147483647 h 245"/>
              <a:gd name="T76" fmla="*/ 2147483647 w 501"/>
              <a:gd name="T77" fmla="*/ 2147483647 h 245"/>
              <a:gd name="T78" fmla="*/ 0 w 501"/>
              <a:gd name="T79" fmla="*/ 2147483647 h 245"/>
              <a:gd name="T80" fmla="*/ 2147483647 w 501"/>
              <a:gd name="T81" fmla="*/ 2147483647 h 245"/>
              <a:gd name="T82" fmla="*/ 2147483647 w 501"/>
              <a:gd name="T83" fmla="*/ 2147483647 h 245"/>
              <a:gd name="T84" fmla="*/ 2147483647 w 501"/>
              <a:gd name="T85" fmla="*/ 2147483647 h 2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1"/>
              <a:gd name="T130" fmla="*/ 0 h 245"/>
              <a:gd name="T131" fmla="*/ 501 w 501"/>
              <a:gd name="T132" fmla="*/ 245 h 24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1" h="245">
                <a:moveTo>
                  <a:pt x="76" y="152"/>
                </a:moveTo>
                <a:cubicBezTo>
                  <a:pt x="93" y="196"/>
                  <a:pt x="93" y="196"/>
                  <a:pt x="93" y="196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06" y="141"/>
                  <a:pt x="106" y="141"/>
                  <a:pt x="106" y="141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51" y="124"/>
                  <a:pt x="151" y="124"/>
                  <a:pt x="151" y="124"/>
                </a:cubicBezTo>
                <a:cubicBezTo>
                  <a:pt x="167" y="118"/>
                  <a:pt x="167" y="118"/>
                  <a:pt x="167" y="118"/>
                </a:cubicBezTo>
                <a:cubicBezTo>
                  <a:pt x="183" y="162"/>
                  <a:pt x="183" y="162"/>
                  <a:pt x="183" y="162"/>
                </a:cubicBezTo>
                <a:cubicBezTo>
                  <a:pt x="190" y="159"/>
                  <a:pt x="190" y="159"/>
                  <a:pt x="190" y="159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89" y="109"/>
                  <a:pt x="189" y="109"/>
                  <a:pt x="189" y="109"/>
                </a:cubicBezTo>
                <a:cubicBezTo>
                  <a:pt x="198" y="132"/>
                  <a:pt x="198" y="132"/>
                  <a:pt x="198" y="132"/>
                </a:cubicBezTo>
                <a:cubicBezTo>
                  <a:pt x="205" y="130"/>
                  <a:pt x="205" y="130"/>
                  <a:pt x="205" y="130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212" y="100"/>
                  <a:pt x="212" y="100"/>
                  <a:pt x="212" y="100"/>
                </a:cubicBezTo>
                <a:cubicBezTo>
                  <a:pt x="221" y="124"/>
                  <a:pt x="221" y="124"/>
                  <a:pt x="221" y="124"/>
                </a:cubicBezTo>
                <a:cubicBezTo>
                  <a:pt x="228" y="121"/>
                  <a:pt x="228" y="121"/>
                  <a:pt x="228" y="121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43" y="115"/>
                  <a:pt x="243" y="115"/>
                  <a:pt x="243" y="115"/>
                </a:cubicBezTo>
                <a:cubicBezTo>
                  <a:pt x="250" y="112"/>
                  <a:pt x="250" y="112"/>
                  <a:pt x="250" y="112"/>
                </a:cubicBezTo>
                <a:cubicBezTo>
                  <a:pt x="241" y="89"/>
                  <a:pt x="241" y="89"/>
                  <a:pt x="241" y="89"/>
                </a:cubicBezTo>
                <a:cubicBezTo>
                  <a:pt x="257" y="83"/>
                  <a:pt x="257" y="83"/>
                  <a:pt x="257" y="83"/>
                </a:cubicBezTo>
                <a:cubicBezTo>
                  <a:pt x="274" y="127"/>
                  <a:pt x="274" y="127"/>
                  <a:pt x="274" y="127"/>
                </a:cubicBezTo>
                <a:cubicBezTo>
                  <a:pt x="281" y="125"/>
                  <a:pt x="281" y="125"/>
                  <a:pt x="281" y="125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0" y="75"/>
                  <a:pt x="280" y="75"/>
                  <a:pt x="280" y="75"/>
                </a:cubicBezTo>
                <a:cubicBezTo>
                  <a:pt x="289" y="98"/>
                  <a:pt x="289" y="98"/>
                  <a:pt x="289" y="98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87" y="72"/>
                  <a:pt x="287" y="72"/>
                  <a:pt x="287" y="72"/>
                </a:cubicBezTo>
                <a:cubicBezTo>
                  <a:pt x="303" y="66"/>
                  <a:pt x="303" y="66"/>
                  <a:pt x="303" y="66"/>
                </a:cubicBezTo>
                <a:cubicBezTo>
                  <a:pt x="311" y="89"/>
                  <a:pt x="311" y="89"/>
                  <a:pt x="311" y="89"/>
                </a:cubicBezTo>
                <a:cubicBezTo>
                  <a:pt x="318" y="87"/>
                  <a:pt x="318" y="87"/>
                  <a:pt x="318" y="87"/>
                </a:cubicBezTo>
                <a:cubicBezTo>
                  <a:pt x="309" y="63"/>
                  <a:pt x="309" y="63"/>
                  <a:pt x="309" y="63"/>
                </a:cubicBezTo>
                <a:cubicBezTo>
                  <a:pt x="325" y="57"/>
                  <a:pt x="325" y="57"/>
                  <a:pt x="325" y="57"/>
                </a:cubicBezTo>
                <a:cubicBezTo>
                  <a:pt x="334" y="81"/>
                  <a:pt x="334" y="81"/>
                  <a:pt x="334" y="81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32" y="55"/>
                  <a:pt x="332" y="55"/>
                  <a:pt x="332" y="55"/>
                </a:cubicBezTo>
                <a:cubicBezTo>
                  <a:pt x="348" y="49"/>
                  <a:pt x="348" y="49"/>
                  <a:pt x="348" y="49"/>
                </a:cubicBezTo>
                <a:cubicBezTo>
                  <a:pt x="365" y="93"/>
                  <a:pt x="365" y="93"/>
                  <a:pt x="365" y="93"/>
                </a:cubicBezTo>
                <a:cubicBezTo>
                  <a:pt x="372" y="90"/>
                  <a:pt x="372" y="90"/>
                  <a:pt x="372" y="90"/>
                </a:cubicBezTo>
                <a:cubicBezTo>
                  <a:pt x="355" y="46"/>
                  <a:pt x="355" y="46"/>
                  <a:pt x="355" y="46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6" y="61"/>
                  <a:pt x="386" y="61"/>
                  <a:pt x="386" y="61"/>
                </a:cubicBezTo>
                <a:cubicBezTo>
                  <a:pt x="377" y="38"/>
                  <a:pt x="377" y="38"/>
                  <a:pt x="377" y="38"/>
                </a:cubicBezTo>
                <a:cubicBezTo>
                  <a:pt x="393" y="31"/>
                  <a:pt x="393" y="31"/>
                  <a:pt x="393" y="31"/>
                </a:cubicBezTo>
                <a:cubicBezTo>
                  <a:pt x="402" y="55"/>
                  <a:pt x="402" y="55"/>
                  <a:pt x="402" y="5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00" y="29"/>
                  <a:pt x="400" y="29"/>
                  <a:pt x="400" y="29"/>
                </a:cubicBezTo>
                <a:cubicBezTo>
                  <a:pt x="416" y="23"/>
                  <a:pt x="416" y="23"/>
                  <a:pt x="416" y="23"/>
                </a:cubicBezTo>
                <a:cubicBezTo>
                  <a:pt x="425" y="46"/>
                  <a:pt x="425" y="46"/>
                  <a:pt x="425" y="46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23" y="20"/>
                  <a:pt x="423" y="20"/>
                  <a:pt x="423" y="20"/>
                </a:cubicBezTo>
                <a:cubicBezTo>
                  <a:pt x="439" y="14"/>
                  <a:pt x="439" y="14"/>
                  <a:pt x="439" y="1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62" y="56"/>
                  <a:pt x="462" y="56"/>
                  <a:pt x="462" y="56"/>
                </a:cubicBezTo>
                <a:cubicBezTo>
                  <a:pt x="445" y="12"/>
                  <a:pt x="445" y="12"/>
                  <a:pt x="445" y="12"/>
                </a:cubicBezTo>
                <a:cubicBezTo>
                  <a:pt x="477" y="0"/>
                  <a:pt x="477" y="0"/>
                  <a:pt x="477" y="0"/>
                </a:cubicBezTo>
                <a:cubicBezTo>
                  <a:pt x="501" y="63"/>
                  <a:pt x="501" y="63"/>
                  <a:pt x="501" y="63"/>
                </a:cubicBezTo>
                <a:cubicBezTo>
                  <a:pt x="44" y="237"/>
                  <a:pt x="44" y="237"/>
                  <a:pt x="44" y="237"/>
                </a:cubicBezTo>
                <a:cubicBezTo>
                  <a:pt x="44" y="210"/>
                  <a:pt x="44" y="210"/>
                  <a:pt x="44" y="210"/>
                </a:cubicBezTo>
                <a:cubicBezTo>
                  <a:pt x="45" y="210"/>
                  <a:pt x="47" y="209"/>
                  <a:pt x="48" y="209"/>
                </a:cubicBezTo>
                <a:cubicBezTo>
                  <a:pt x="55" y="206"/>
                  <a:pt x="59" y="199"/>
                  <a:pt x="56" y="192"/>
                </a:cubicBezTo>
                <a:cubicBezTo>
                  <a:pt x="54" y="186"/>
                  <a:pt x="49" y="183"/>
                  <a:pt x="44" y="183"/>
                </a:cubicBezTo>
                <a:cubicBezTo>
                  <a:pt x="44" y="164"/>
                  <a:pt x="44" y="164"/>
                  <a:pt x="44" y="164"/>
                </a:cubicBezTo>
                <a:lnTo>
                  <a:pt x="76" y="152"/>
                </a:lnTo>
                <a:close/>
                <a:moveTo>
                  <a:pt x="44" y="237"/>
                </a:moveTo>
                <a:cubicBezTo>
                  <a:pt x="24" y="245"/>
                  <a:pt x="24" y="245"/>
                  <a:pt x="24" y="245"/>
                </a:cubicBezTo>
                <a:cubicBezTo>
                  <a:pt x="0" y="181"/>
                  <a:pt x="0" y="181"/>
                  <a:pt x="0" y="181"/>
                </a:cubicBezTo>
                <a:cubicBezTo>
                  <a:pt x="44" y="164"/>
                  <a:pt x="44" y="164"/>
                  <a:pt x="44" y="164"/>
                </a:cubicBezTo>
                <a:cubicBezTo>
                  <a:pt x="44" y="183"/>
                  <a:pt x="44" y="183"/>
                  <a:pt x="44" y="183"/>
                </a:cubicBezTo>
                <a:cubicBezTo>
                  <a:pt x="42" y="183"/>
                  <a:pt x="40" y="183"/>
                  <a:pt x="39" y="184"/>
                </a:cubicBezTo>
                <a:cubicBezTo>
                  <a:pt x="32" y="187"/>
                  <a:pt x="28" y="194"/>
                  <a:pt x="31" y="201"/>
                </a:cubicBezTo>
                <a:cubicBezTo>
                  <a:pt x="33" y="206"/>
                  <a:pt x="38" y="210"/>
                  <a:pt x="44" y="210"/>
                </a:cubicBezTo>
                <a:lnTo>
                  <a:pt x="44" y="237"/>
                </a:lnTo>
                <a:close/>
              </a:path>
            </a:pathLst>
          </a:custGeom>
          <a:solidFill>
            <a:srgbClr val="FBE7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639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2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aphicFrame>
        <p:nvGraphicFramePr>
          <p:cNvPr id="9" name="Group 9">
            <a:extLst>
              <a:ext uri="{FF2B5EF4-FFF2-40B4-BE49-F238E27FC236}">
                <a16:creationId xmlns:a16="http://schemas.microsoft.com/office/drawing/2014/main" id="{B6F1B6E2-42E8-4DAD-8AEA-E1AC64412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508423"/>
              </p:ext>
            </p:extLst>
          </p:nvPr>
        </p:nvGraphicFramePr>
        <p:xfrm>
          <a:off x="1981199" y="1370013"/>
          <a:ext cx="8829674" cy="4802190"/>
        </p:xfrm>
        <a:graphic>
          <a:graphicData uri="http://schemas.openxmlformats.org/drawingml/2006/table">
            <a:tbl>
              <a:tblPr/>
              <a:tblGrid>
                <a:gridCol w="268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研究对象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变化的量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固定不变的量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存在的关系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36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43">
            <a:extLst>
              <a:ext uri="{FF2B5EF4-FFF2-40B4-BE49-F238E27FC236}">
                <a16:creationId xmlns:a16="http://schemas.microsoft.com/office/drawing/2014/main" id="{289A1DFB-AB62-434D-AA56-5505F5D21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9" y="2392363"/>
            <a:ext cx="20764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路程，时间，速度</a:t>
            </a: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FA1DA693-424B-4F58-B6F8-99A4B5C1E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6" y="2392363"/>
            <a:ext cx="1335088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路程，时间</a:t>
            </a: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C68E4BAE-502F-4A7C-82E6-EE6B52AC4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2392363"/>
            <a:ext cx="985838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速度</a:t>
            </a:r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B86EF9EF-D1E9-441A-8334-D691977CF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4" y="2392363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S=60 t</a:t>
            </a: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id="{0DBC22BF-08E4-4C06-B791-74BF9B14D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4" y="3184422"/>
            <a:ext cx="254000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单价，张数，票房收入</a:t>
            </a:r>
          </a:p>
        </p:txBody>
      </p:sp>
      <p:sp>
        <p:nvSpPr>
          <p:cNvPr id="15" name="Text Box 50">
            <a:extLst>
              <a:ext uri="{FF2B5EF4-FFF2-40B4-BE49-F238E27FC236}">
                <a16:creationId xmlns:a16="http://schemas.microsoft.com/office/drawing/2014/main" id="{73D7B0A0-93CC-41A4-9BC3-9DCF343CD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995" y="3184422"/>
            <a:ext cx="1339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张数，收入</a:t>
            </a:r>
          </a:p>
        </p:txBody>
      </p:sp>
      <p:sp>
        <p:nvSpPr>
          <p:cNvPr id="16" name="Text Box 51">
            <a:extLst>
              <a:ext uri="{FF2B5EF4-FFF2-40B4-BE49-F238E27FC236}">
                <a16:creationId xmlns:a16="http://schemas.microsoft.com/office/drawing/2014/main" id="{357485CE-05D6-4D10-9115-27609D6E0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3184422"/>
            <a:ext cx="985838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</a:t>
            </a:r>
          </a:p>
        </p:txBody>
      </p:sp>
      <p:sp>
        <p:nvSpPr>
          <p:cNvPr id="17" name="Text Box 52">
            <a:extLst>
              <a:ext uri="{FF2B5EF4-FFF2-40B4-BE49-F238E27FC236}">
                <a16:creationId xmlns:a16="http://schemas.microsoft.com/office/drawing/2014/main" id="{64475D83-3C07-4506-AC39-81978EEA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4" y="3184422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Y=10x</a:t>
            </a:r>
          </a:p>
        </p:txBody>
      </p:sp>
      <p:sp>
        <p:nvSpPr>
          <p:cNvPr id="22" name="Text Box 49">
            <a:extLst>
              <a:ext uri="{FF2B5EF4-FFF2-40B4-BE49-F238E27FC236}">
                <a16:creationId xmlns:a16="http://schemas.microsoft.com/office/drawing/2014/main" id="{7234B329-7FE9-442B-9D97-B08476F0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4" y="3998705"/>
            <a:ext cx="254000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面积，半径，圆周率</a:t>
            </a:r>
            <a:r>
              <a:rPr lang="en-US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</a:p>
        </p:txBody>
      </p:sp>
      <p:sp>
        <p:nvSpPr>
          <p:cNvPr id="23" name="Text Box 50">
            <a:extLst>
              <a:ext uri="{FF2B5EF4-FFF2-40B4-BE49-F238E27FC236}">
                <a16:creationId xmlns:a16="http://schemas.microsoft.com/office/drawing/2014/main" id="{0B9EAD8D-E286-44DF-AE87-45A023606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995" y="3998705"/>
            <a:ext cx="1339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面积，半径</a:t>
            </a:r>
          </a:p>
        </p:txBody>
      </p:sp>
      <p:sp>
        <p:nvSpPr>
          <p:cNvPr id="24" name="Text Box 51">
            <a:extLst>
              <a:ext uri="{FF2B5EF4-FFF2-40B4-BE49-F238E27FC236}">
                <a16:creationId xmlns:a16="http://schemas.microsoft.com/office/drawing/2014/main" id="{BA4350F5-C734-40B3-9994-6E54499BA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138" y="3998705"/>
            <a:ext cx="1236662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圆周率</a:t>
            </a:r>
            <a:r>
              <a:rPr lang="el-GR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</a:p>
        </p:txBody>
      </p:sp>
      <p:sp>
        <p:nvSpPr>
          <p:cNvPr id="25" name="Text Box 52">
            <a:extLst>
              <a:ext uri="{FF2B5EF4-FFF2-40B4-BE49-F238E27FC236}">
                <a16:creationId xmlns:a16="http://schemas.microsoft.com/office/drawing/2014/main" id="{6672714E-9253-4997-A300-2D17CA062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4" y="3998705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S= </a:t>
            </a:r>
            <a:r>
              <a:rPr lang="el-GR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</a:p>
        </p:txBody>
      </p:sp>
    </p:spTree>
    <p:extLst>
      <p:ext uri="{BB962C8B-B14F-4D97-AF65-F5344CB8AC3E}">
        <p14:creationId xmlns:p14="http://schemas.microsoft.com/office/powerpoint/2010/main" val="794251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815D92D3-4822-4260-AB49-6900C9A06B49}"/>
              </a:ext>
            </a:extLst>
          </p:cNvPr>
          <p:cNvGrpSpPr>
            <a:grpSpLocks/>
          </p:cNvGrpSpPr>
          <p:nvPr/>
        </p:nvGrpSpPr>
        <p:grpSpPr bwMode="auto">
          <a:xfrm>
            <a:off x="6477242" y="3868329"/>
            <a:ext cx="3255962" cy="2352674"/>
            <a:chOff x="2698" y="2491"/>
            <a:chExt cx="2051" cy="1482"/>
          </a:xfrm>
        </p:grpSpPr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8F9E02A8-AEF0-492F-982D-22414D999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2672"/>
              <a:ext cx="1543" cy="1078"/>
            </a:xfrm>
            <a:prstGeom prst="rect">
              <a:avLst/>
            </a:prstGeom>
            <a:noFill/>
            <a:ln w="2857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032CEA9B-F73D-4F91-BCD8-7BDA01206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0" y="3643"/>
              <a:ext cx="2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x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28125D62-B2AA-4A79-ABF0-D93379B56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2" y="3024"/>
              <a:ext cx="2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y</a:t>
              </a: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B55AA64F-2536-4DC6-B90E-0BE393D70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" y="3625"/>
              <a:ext cx="26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4572A159-8F43-4FC0-8D18-070682586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" y="3625"/>
              <a:ext cx="2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012E7792-F4A2-4AA0-9548-51E14883B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" y="2491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2F8BC160-3DCA-4B82-A03D-9955CB4BB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2491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D</a:t>
              </a:r>
            </a:p>
          </p:txBody>
        </p:sp>
      </p:grpSp>
      <p:sp>
        <p:nvSpPr>
          <p:cNvPr id="27" name="Text Box 5">
            <a:extLst>
              <a:ext uri="{FF2B5EF4-FFF2-40B4-BE49-F238E27FC236}">
                <a16:creationId xmlns:a16="http://schemas.microsoft.com/office/drawing/2014/main" id="{D8049D01-5713-42CE-964C-D432FDB0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2" y="1802044"/>
            <a:ext cx="9515475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）用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长的绳子围一个矩形，当矩形的一边长</a:t>
            </a:r>
            <a:r>
              <a:rPr lang="en-US" altLang="zh-CN" sz="24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分别为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en-US" altLang="zh-CN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m 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时，它的邻边长</a:t>
            </a:r>
            <a:r>
              <a:rPr lang="en-US" altLang="zh-CN" sz="24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lang="zh-CN" altLang="en-US" sz="24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分别为多少？</a:t>
            </a:r>
            <a:endParaRPr lang="en-US" altLang="zh-CN" sz="2400" b="1" dirty="0">
              <a:solidFill>
                <a:prstClr val="black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2476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aphicFrame>
        <p:nvGraphicFramePr>
          <p:cNvPr id="9" name="Group 9">
            <a:extLst>
              <a:ext uri="{FF2B5EF4-FFF2-40B4-BE49-F238E27FC236}">
                <a16:creationId xmlns:a16="http://schemas.microsoft.com/office/drawing/2014/main" id="{88037F4B-21AE-4CE1-B32D-4969719A1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996860"/>
              </p:ext>
            </p:extLst>
          </p:nvPr>
        </p:nvGraphicFramePr>
        <p:xfrm>
          <a:off x="1981199" y="1370013"/>
          <a:ext cx="8829674" cy="4802190"/>
        </p:xfrm>
        <a:graphic>
          <a:graphicData uri="http://schemas.openxmlformats.org/drawingml/2006/table">
            <a:tbl>
              <a:tblPr/>
              <a:tblGrid>
                <a:gridCol w="268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研究对象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变化的量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固定不变的量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存在的关系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36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 Box 43">
            <a:extLst>
              <a:ext uri="{FF2B5EF4-FFF2-40B4-BE49-F238E27FC236}">
                <a16:creationId xmlns:a16="http://schemas.microsoft.com/office/drawing/2014/main" id="{D6FAF6BE-B6D1-4E8A-9366-689E74D4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9" y="2392363"/>
            <a:ext cx="20764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路程，时间，速度</a:t>
            </a:r>
          </a:p>
        </p:txBody>
      </p:sp>
      <p:sp>
        <p:nvSpPr>
          <p:cNvPr id="11" name="Text Box 44">
            <a:extLst>
              <a:ext uri="{FF2B5EF4-FFF2-40B4-BE49-F238E27FC236}">
                <a16:creationId xmlns:a16="http://schemas.microsoft.com/office/drawing/2014/main" id="{FBB91FB6-F0C2-4040-BBD4-16512F844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6" y="2392363"/>
            <a:ext cx="1335088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路程，时间</a:t>
            </a: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1332AE00-5D84-4240-8E21-9B9F6A5F1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2392363"/>
            <a:ext cx="985838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速度</a:t>
            </a:r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78E92917-664E-481A-B562-66AFDC69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4" y="2392363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S=60 t</a:t>
            </a: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id="{8E7BF5A6-914A-46F5-A323-0B5D00F18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4" y="3184422"/>
            <a:ext cx="254000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单价，张数，票房收入</a:t>
            </a:r>
          </a:p>
        </p:txBody>
      </p:sp>
      <p:sp>
        <p:nvSpPr>
          <p:cNvPr id="15" name="Text Box 50">
            <a:extLst>
              <a:ext uri="{FF2B5EF4-FFF2-40B4-BE49-F238E27FC236}">
                <a16:creationId xmlns:a16="http://schemas.microsoft.com/office/drawing/2014/main" id="{E3C80899-3A5D-46C8-9B6E-DFBD486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995" y="3184422"/>
            <a:ext cx="1339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张数，收入</a:t>
            </a:r>
          </a:p>
        </p:txBody>
      </p:sp>
      <p:sp>
        <p:nvSpPr>
          <p:cNvPr id="16" name="Text Box 51">
            <a:extLst>
              <a:ext uri="{FF2B5EF4-FFF2-40B4-BE49-F238E27FC236}">
                <a16:creationId xmlns:a16="http://schemas.microsoft.com/office/drawing/2014/main" id="{29E5E341-C56D-46D2-9C2F-CB46C011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3184422"/>
            <a:ext cx="985838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</a:t>
            </a:r>
          </a:p>
        </p:txBody>
      </p:sp>
      <p:sp>
        <p:nvSpPr>
          <p:cNvPr id="17" name="Text Box 52">
            <a:extLst>
              <a:ext uri="{FF2B5EF4-FFF2-40B4-BE49-F238E27FC236}">
                <a16:creationId xmlns:a16="http://schemas.microsoft.com/office/drawing/2014/main" id="{E394D088-00E1-4C0D-8684-851546A0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4" y="3184422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Y=10x</a:t>
            </a:r>
          </a:p>
        </p:txBody>
      </p:sp>
      <p:sp>
        <p:nvSpPr>
          <p:cNvPr id="18" name="Text Box 49">
            <a:extLst>
              <a:ext uri="{FF2B5EF4-FFF2-40B4-BE49-F238E27FC236}">
                <a16:creationId xmlns:a16="http://schemas.microsoft.com/office/drawing/2014/main" id="{D145BD3C-6D95-4EE2-BE7A-8701BDE5D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4" y="3998705"/>
            <a:ext cx="254000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面积，半径，圆周率</a:t>
            </a:r>
            <a:r>
              <a:rPr lang="en-US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CA70A3B9-1E35-4F24-B3DD-5EDC9F6C0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995" y="3998705"/>
            <a:ext cx="1339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面积，半径</a:t>
            </a:r>
          </a:p>
        </p:txBody>
      </p:sp>
      <p:sp>
        <p:nvSpPr>
          <p:cNvPr id="20" name="Text Box 51">
            <a:extLst>
              <a:ext uri="{FF2B5EF4-FFF2-40B4-BE49-F238E27FC236}">
                <a16:creationId xmlns:a16="http://schemas.microsoft.com/office/drawing/2014/main" id="{68616D2C-2441-4F01-92CE-5B384E3DA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3998705"/>
            <a:ext cx="1111250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圆周率</a:t>
            </a:r>
            <a:r>
              <a:rPr lang="el-GR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</a:p>
        </p:txBody>
      </p:sp>
      <p:sp>
        <p:nvSpPr>
          <p:cNvPr id="21" name="Text Box 52">
            <a:extLst>
              <a:ext uri="{FF2B5EF4-FFF2-40B4-BE49-F238E27FC236}">
                <a16:creationId xmlns:a16="http://schemas.microsoft.com/office/drawing/2014/main" id="{BDEB04ED-B142-4B23-BC69-281350DC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4" y="3998705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S= </a:t>
            </a:r>
            <a:r>
              <a:rPr lang="el-GR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π</a:t>
            </a:r>
          </a:p>
        </p:txBody>
      </p:sp>
      <p:sp>
        <p:nvSpPr>
          <p:cNvPr id="22" name="Text Box 49">
            <a:extLst>
              <a:ext uri="{FF2B5EF4-FFF2-40B4-BE49-F238E27FC236}">
                <a16:creationId xmlns:a16="http://schemas.microsoft.com/office/drawing/2014/main" id="{4266A72A-C5D4-4A77-8032-CAC96BD2C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4" y="4753488"/>
            <a:ext cx="254000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周长，边长，邻边长</a:t>
            </a:r>
          </a:p>
        </p:txBody>
      </p:sp>
      <p:sp>
        <p:nvSpPr>
          <p:cNvPr id="23" name="Text Box 50">
            <a:extLst>
              <a:ext uri="{FF2B5EF4-FFF2-40B4-BE49-F238E27FC236}">
                <a16:creationId xmlns:a16="http://schemas.microsoft.com/office/drawing/2014/main" id="{A44DFCDF-CD0C-41EE-B3F4-5D0666241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4" y="4753488"/>
            <a:ext cx="1712912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边长，邻边长</a:t>
            </a:r>
          </a:p>
        </p:txBody>
      </p:sp>
      <p:sp>
        <p:nvSpPr>
          <p:cNvPr id="24" name="Text Box 51">
            <a:extLst>
              <a:ext uri="{FF2B5EF4-FFF2-40B4-BE49-F238E27FC236}">
                <a16:creationId xmlns:a16="http://schemas.microsoft.com/office/drawing/2014/main" id="{20CA9B6C-45EA-448B-8DE0-DC915DF07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4753488"/>
            <a:ext cx="1111250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周长</a:t>
            </a:r>
          </a:p>
        </p:txBody>
      </p:sp>
      <p:sp>
        <p:nvSpPr>
          <p:cNvPr id="25" name="Text Box 52">
            <a:extLst>
              <a:ext uri="{FF2B5EF4-FFF2-40B4-BE49-F238E27FC236}">
                <a16:creationId xmlns:a16="http://schemas.microsoft.com/office/drawing/2014/main" id="{9A9E87F6-BF06-4212-A811-DCB9B1ED2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4" y="4753488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Y=5-x</a:t>
            </a:r>
          </a:p>
        </p:txBody>
      </p:sp>
      <p:sp>
        <p:nvSpPr>
          <p:cNvPr id="37" name="Text Box 49">
            <a:extLst>
              <a:ext uri="{FF2B5EF4-FFF2-40B4-BE49-F238E27FC236}">
                <a16:creationId xmlns:a16="http://schemas.microsoft.com/office/drawing/2014/main" id="{D86FB8BE-5B54-4C57-B6F6-7DEEDF0B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5" y="5567771"/>
            <a:ext cx="7850186" cy="461665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上述运动变化过程中出现的数量，你认为可以怎样分类？</a:t>
            </a:r>
          </a:p>
        </p:txBody>
      </p:sp>
    </p:spTree>
    <p:extLst>
      <p:ext uri="{BB962C8B-B14F-4D97-AF65-F5344CB8AC3E}">
        <p14:creationId xmlns:p14="http://schemas.microsoft.com/office/powerpoint/2010/main" val="135378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3603EDE0-AAD8-4337-BF74-AFAE4E3E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1547159"/>
            <a:ext cx="22415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数值发生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变化的量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FA70FE63-8744-4B9B-986A-C2CA5E315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2701271"/>
            <a:ext cx="20970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数值始终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不变的量</a:t>
            </a: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形成概念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10" name="AutoShape 5">
            <a:extLst>
              <a:ext uri="{FF2B5EF4-FFF2-40B4-BE49-F238E27FC236}">
                <a16:creationId xmlns:a16="http://schemas.microsoft.com/office/drawing/2014/main" id="{D496828A-1A3F-45D5-B46B-8A37A1210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1910696"/>
            <a:ext cx="1368425" cy="2254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3 w 21600"/>
              <a:gd name="T13" fmla="*/ 5434 h 21600"/>
              <a:gd name="T14" fmla="*/ 18894 w 21600"/>
              <a:gd name="T15" fmla="*/ 162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A24A48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39634983-A3DD-4D9C-8818-398049E0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850" y="1753954"/>
            <a:ext cx="1392238" cy="532325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变量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6D6FA6FD-D311-4B59-80CB-350AC303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63" y="2918759"/>
            <a:ext cx="1368425" cy="523220"/>
          </a:xfrm>
          <a:prstGeom prst="rect">
            <a:avLst/>
          </a:prstGeom>
          <a:noFill/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常量</a:t>
            </a: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BE50000D-043C-42C6-8DD5-D30A7E5F2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3082271"/>
            <a:ext cx="1368425" cy="2254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83 w 21600"/>
              <a:gd name="T13" fmla="*/ 5434 h 21600"/>
              <a:gd name="T14" fmla="*/ 18894 w 21600"/>
              <a:gd name="T15" fmla="*/ 162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A24A48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4A944A9-3158-4328-8608-B2CF3610E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4913313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lang="zh-CN" altLang="en-US" sz="2800" b="1" u="sng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在一个变化过程中，数值发生变化的量</a:t>
            </a:r>
            <a:r>
              <a:rPr lang="en-US" altLang="zh-CN" sz="2800" b="1" u="sng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800" b="1" u="sng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称为变量</a:t>
            </a:r>
            <a:r>
              <a:rPr lang="en-US" altLang="zh-CN" sz="2800" b="1" u="sng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4B2C948-A26C-480C-943B-B643D050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5610881"/>
            <a:ext cx="5926137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数值始终不变的量，称之为常量</a:t>
            </a:r>
            <a:r>
              <a:rPr lang="en-US" altLang="zh-CN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BB1AB18-36C8-4AFC-BC19-86E7754D5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088" y="4216677"/>
            <a:ext cx="1266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定义：</a:t>
            </a:r>
          </a:p>
        </p:txBody>
      </p:sp>
    </p:spTree>
    <p:extLst>
      <p:ext uri="{BB962C8B-B14F-4D97-AF65-F5344CB8AC3E}">
        <p14:creationId xmlns:p14="http://schemas.microsoft.com/office/powerpoint/2010/main" val="1129486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1" grpId="0" animBg="1"/>
      <p:bldP spid="13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5B608C4-0E5E-468D-BE3A-AE5865F753FF}"/>
              </a:ext>
            </a:extLst>
          </p:cNvPr>
          <p:cNvSpPr/>
          <p:nvPr/>
        </p:nvSpPr>
        <p:spPr>
          <a:xfrm flipH="1">
            <a:off x="-4" y="0"/>
            <a:ext cx="12192000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2B9F7F4-1DE9-4138-98DB-A6F4FB773553}"/>
              </a:ext>
            </a:extLst>
          </p:cNvPr>
          <p:cNvSpPr txBox="1"/>
          <p:nvPr/>
        </p:nvSpPr>
        <p:spPr>
          <a:xfrm flipH="1">
            <a:off x="4521679" y="4288859"/>
            <a:ext cx="3148633" cy="368300"/>
          </a:xfrm>
          <a:prstGeom prst="rect">
            <a:avLst/>
          </a:prstGeom>
          <a:noFill/>
          <a:ln>
            <a:solidFill>
              <a:srgbClr val="5A5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授课教师：</a:t>
            </a:r>
            <a:r>
              <a:rPr kumimoji="1" lang="en-US" altLang="zh-CN" b="1" dirty="0" err="1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docer</a:t>
            </a:r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读秀</a:t>
            </a: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6D252D13-B9C8-43AE-9C4B-A33C946D904F}"/>
              </a:ext>
            </a:extLst>
          </p:cNvPr>
          <p:cNvSpPr/>
          <p:nvPr/>
        </p:nvSpPr>
        <p:spPr>
          <a:xfrm flipH="1">
            <a:off x="819142" y="0"/>
            <a:ext cx="10196513" cy="6858000"/>
          </a:xfrm>
          <a:prstGeom prst="parallelogram">
            <a:avLst>
              <a:gd name="adj" fmla="val 5222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F5E1A64-2A98-42BF-B9C5-309D371D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90469" y="5038415"/>
            <a:ext cx="845888" cy="947395"/>
          </a:xfrm>
          <a:prstGeom prst="rect">
            <a:avLst/>
          </a:prstGeom>
        </p:spPr>
      </p:pic>
      <p:grpSp>
        <p:nvGrpSpPr>
          <p:cNvPr id="28" name="组合 171">
            <a:extLst>
              <a:ext uri="{FF2B5EF4-FFF2-40B4-BE49-F238E27FC236}">
                <a16:creationId xmlns:a16="http://schemas.microsoft.com/office/drawing/2014/main" id="{DEFF38EC-CDC3-4302-9A85-71FD443526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639417" y="1960563"/>
            <a:ext cx="1249362" cy="1249362"/>
            <a:chOff x="0" y="0"/>
            <a:chExt cx="1249363" cy="1249363"/>
          </a:xfrm>
        </p:grpSpPr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94B627F5-A3B2-4FC5-973B-CDD2232F7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49363" cy="1249363"/>
            </a:xfrm>
            <a:custGeom>
              <a:avLst/>
              <a:gdLst>
                <a:gd name="T0" fmla="*/ 2147483647 w 333"/>
                <a:gd name="T1" fmla="*/ 2147483647 h 333"/>
                <a:gd name="T2" fmla="*/ 2147483647 w 333"/>
                <a:gd name="T3" fmla="*/ 2147483647 h 333"/>
                <a:gd name="T4" fmla="*/ 2147483647 w 333"/>
                <a:gd name="T5" fmla="*/ 2147483647 h 333"/>
                <a:gd name="T6" fmla="*/ 2147483647 w 333"/>
                <a:gd name="T7" fmla="*/ 2147483647 h 333"/>
                <a:gd name="T8" fmla="*/ 2147483647 w 333"/>
                <a:gd name="T9" fmla="*/ 2147483647 h 333"/>
                <a:gd name="T10" fmla="*/ 2147483647 w 333"/>
                <a:gd name="T11" fmla="*/ 2147483647 h 333"/>
                <a:gd name="T12" fmla="*/ 2147483647 w 333"/>
                <a:gd name="T13" fmla="*/ 2147483647 h 333"/>
                <a:gd name="T14" fmla="*/ 2147483647 w 333"/>
                <a:gd name="T15" fmla="*/ 2147483647 h 333"/>
                <a:gd name="T16" fmla="*/ 2147483647 w 333"/>
                <a:gd name="T17" fmla="*/ 2147483647 h 333"/>
                <a:gd name="T18" fmla="*/ 2147483647 w 333"/>
                <a:gd name="T19" fmla="*/ 2147483647 h 333"/>
                <a:gd name="T20" fmla="*/ 2147483647 w 333"/>
                <a:gd name="T21" fmla="*/ 2147483647 h 333"/>
                <a:gd name="T22" fmla="*/ 2147483647 w 333"/>
                <a:gd name="T23" fmla="*/ 2147483647 h 333"/>
                <a:gd name="T24" fmla="*/ 2147483647 w 333"/>
                <a:gd name="T25" fmla="*/ 2147483647 h 333"/>
                <a:gd name="T26" fmla="*/ 2147483647 w 333"/>
                <a:gd name="T27" fmla="*/ 2147483647 h 333"/>
                <a:gd name="T28" fmla="*/ 2147483647 w 333"/>
                <a:gd name="T29" fmla="*/ 2147483647 h 333"/>
                <a:gd name="T30" fmla="*/ 2147483647 w 333"/>
                <a:gd name="T31" fmla="*/ 2147483647 h 333"/>
                <a:gd name="T32" fmla="*/ 2147483647 w 333"/>
                <a:gd name="T33" fmla="*/ 2147483647 h 3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3"/>
                <a:gd name="T52" fmla="*/ 0 h 333"/>
                <a:gd name="T53" fmla="*/ 333 w 333"/>
                <a:gd name="T54" fmla="*/ 333 h 3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3" h="333">
                  <a:moveTo>
                    <a:pt x="243" y="61"/>
                  </a:moveTo>
                  <a:cubicBezTo>
                    <a:pt x="245" y="63"/>
                    <a:pt x="219" y="104"/>
                    <a:pt x="182" y="155"/>
                  </a:cubicBezTo>
                  <a:cubicBezTo>
                    <a:pt x="266" y="141"/>
                    <a:pt x="331" y="133"/>
                    <a:pt x="332" y="138"/>
                  </a:cubicBezTo>
                  <a:cubicBezTo>
                    <a:pt x="333" y="142"/>
                    <a:pt x="268" y="157"/>
                    <a:pt x="184" y="172"/>
                  </a:cubicBezTo>
                  <a:cubicBezTo>
                    <a:pt x="236" y="210"/>
                    <a:pt x="274" y="241"/>
                    <a:pt x="272" y="243"/>
                  </a:cubicBezTo>
                  <a:cubicBezTo>
                    <a:pt x="270" y="246"/>
                    <a:pt x="229" y="220"/>
                    <a:pt x="177" y="183"/>
                  </a:cubicBezTo>
                  <a:cubicBezTo>
                    <a:pt x="191" y="266"/>
                    <a:pt x="199" y="331"/>
                    <a:pt x="195" y="332"/>
                  </a:cubicBezTo>
                  <a:cubicBezTo>
                    <a:pt x="191" y="333"/>
                    <a:pt x="176" y="268"/>
                    <a:pt x="161" y="185"/>
                  </a:cubicBezTo>
                  <a:cubicBezTo>
                    <a:pt x="123" y="236"/>
                    <a:pt x="92" y="274"/>
                    <a:pt x="89" y="272"/>
                  </a:cubicBezTo>
                  <a:cubicBezTo>
                    <a:pt x="87" y="270"/>
                    <a:pt x="113" y="229"/>
                    <a:pt x="150" y="178"/>
                  </a:cubicBezTo>
                  <a:cubicBezTo>
                    <a:pt x="67" y="192"/>
                    <a:pt x="1" y="200"/>
                    <a:pt x="1" y="195"/>
                  </a:cubicBezTo>
                  <a:cubicBezTo>
                    <a:pt x="0" y="191"/>
                    <a:pt x="64" y="176"/>
                    <a:pt x="148" y="161"/>
                  </a:cubicBezTo>
                  <a:cubicBezTo>
                    <a:pt x="97" y="124"/>
                    <a:pt x="59" y="93"/>
                    <a:pt x="61" y="90"/>
                  </a:cubicBezTo>
                  <a:cubicBezTo>
                    <a:pt x="62" y="87"/>
                    <a:pt x="103" y="114"/>
                    <a:pt x="155" y="150"/>
                  </a:cubicBezTo>
                  <a:cubicBezTo>
                    <a:pt x="141" y="67"/>
                    <a:pt x="133" y="2"/>
                    <a:pt x="137" y="1"/>
                  </a:cubicBezTo>
                  <a:cubicBezTo>
                    <a:pt x="142" y="0"/>
                    <a:pt x="156" y="65"/>
                    <a:pt x="171" y="148"/>
                  </a:cubicBezTo>
                  <a:cubicBezTo>
                    <a:pt x="209" y="97"/>
                    <a:pt x="240" y="59"/>
                    <a:pt x="243" y="61"/>
                  </a:cubicBezTo>
                  <a:close/>
                </a:path>
              </a:pathLst>
            </a:custGeom>
            <a:solidFill>
              <a:srgbClr val="D9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685CD404-7506-40F9-AE9A-BCB6948B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7" y="220663"/>
              <a:ext cx="811213" cy="811213"/>
            </a:xfrm>
            <a:custGeom>
              <a:avLst/>
              <a:gdLst>
                <a:gd name="T0" fmla="*/ 2147483647 w 216"/>
                <a:gd name="T1" fmla="*/ 2147483647 h 216"/>
                <a:gd name="T2" fmla="*/ 2147483647 w 216"/>
                <a:gd name="T3" fmla="*/ 2147483647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2147483647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2147483647 w 216"/>
                <a:gd name="T19" fmla="*/ 2147483647 h 216"/>
                <a:gd name="T20" fmla="*/ 2147483647 w 216"/>
                <a:gd name="T21" fmla="*/ 2147483647 h 216"/>
                <a:gd name="T22" fmla="*/ 2147483647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0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216"/>
                <a:gd name="T53" fmla="*/ 216 w 216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216">
                  <a:moveTo>
                    <a:pt x="158" y="39"/>
                  </a:moveTo>
                  <a:cubicBezTo>
                    <a:pt x="160" y="40"/>
                    <a:pt x="143" y="67"/>
                    <a:pt x="119" y="100"/>
                  </a:cubicBezTo>
                  <a:cubicBezTo>
                    <a:pt x="173" y="91"/>
                    <a:pt x="215" y="86"/>
                    <a:pt x="216" y="89"/>
                  </a:cubicBezTo>
                  <a:cubicBezTo>
                    <a:pt x="216" y="92"/>
                    <a:pt x="174" y="101"/>
                    <a:pt x="120" y="111"/>
                  </a:cubicBezTo>
                  <a:cubicBezTo>
                    <a:pt x="153" y="135"/>
                    <a:pt x="178" y="156"/>
                    <a:pt x="177" y="157"/>
                  </a:cubicBezTo>
                  <a:cubicBezTo>
                    <a:pt x="175" y="159"/>
                    <a:pt x="149" y="142"/>
                    <a:pt x="115" y="118"/>
                  </a:cubicBezTo>
                  <a:cubicBezTo>
                    <a:pt x="125" y="172"/>
                    <a:pt x="130" y="215"/>
                    <a:pt x="127" y="215"/>
                  </a:cubicBezTo>
                  <a:cubicBezTo>
                    <a:pt x="124" y="216"/>
                    <a:pt x="114" y="174"/>
                    <a:pt x="105" y="119"/>
                  </a:cubicBezTo>
                  <a:cubicBezTo>
                    <a:pt x="80" y="153"/>
                    <a:pt x="60" y="177"/>
                    <a:pt x="58" y="176"/>
                  </a:cubicBezTo>
                  <a:cubicBezTo>
                    <a:pt x="57" y="175"/>
                    <a:pt x="74" y="148"/>
                    <a:pt x="98" y="115"/>
                  </a:cubicBezTo>
                  <a:cubicBezTo>
                    <a:pt x="44" y="124"/>
                    <a:pt x="1" y="129"/>
                    <a:pt x="1" y="126"/>
                  </a:cubicBezTo>
                  <a:cubicBezTo>
                    <a:pt x="0" y="123"/>
                    <a:pt x="42" y="114"/>
                    <a:pt x="96" y="104"/>
                  </a:cubicBezTo>
                  <a:cubicBezTo>
                    <a:pt x="63" y="80"/>
                    <a:pt x="38" y="60"/>
                    <a:pt x="40" y="58"/>
                  </a:cubicBezTo>
                  <a:cubicBezTo>
                    <a:pt x="41" y="56"/>
                    <a:pt x="67" y="73"/>
                    <a:pt x="101" y="97"/>
                  </a:cubicBezTo>
                  <a:cubicBezTo>
                    <a:pt x="92" y="43"/>
                    <a:pt x="87" y="1"/>
                    <a:pt x="89" y="0"/>
                  </a:cubicBezTo>
                  <a:cubicBezTo>
                    <a:pt x="92" y="0"/>
                    <a:pt x="102" y="42"/>
                    <a:pt x="112" y="96"/>
                  </a:cubicBezTo>
                  <a:cubicBezTo>
                    <a:pt x="136" y="62"/>
                    <a:pt x="156" y="38"/>
                    <a:pt x="15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3" name="Freeform 53">
            <a:extLst>
              <a:ext uri="{FF2B5EF4-FFF2-40B4-BE49-F238E27FC236}">
                <a16:creationId xmlns:a16="http://schemas.microsoft.com/office/drawing/2014/main" id="{FC6F4566-5D84-4DBB-9FDC-A4D10E63DACB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10927198" y="5175562"/>
            <a:ext cx="673100" cy="673100"/>
          </a:xfrm>
          <a:custGeom>
            <a:avLst/>
            <a:gdLst>
              <a:gd name="T0" fmla="*/ 2147483647 w 179"/>
              <a:gd name="T1" fmla="*/ 2147483647 h 179"/>
              <a:gd name="T2" fmla="*/ 2147483647 w 179"/>
              <a:gd name="T3" fmla="*/ 2147483647 h 179"/>
              <a:gd name="T4" fmla="*/ 2147483647 w 179"/>
              <a:gd name="T5" fmla="*/ 2147483647 h 179"/>
              <a:gd name="T6" fmla="*/ 2147483647 w 179"/>
              <a:gd name="T7" fmla="*/ 2147483647 h 179"/>
              <a:gd name="T8" fmla="*/ 2147483647 w 179"/>
              <a:gd name="T9" fmla="*/ 2147483647 h 179"/>
              <a:gd name="T10" fmla="*/ 2147483647 w 179"/>
              <a:gd name="T11" fmla="*/ 0 h 179"/>
              <a:gd name="T12" fmla="*/ 2147483647 w 179"/>
              <a:gd name="T13" fmla="*/ 0 h 179"/>
              <a:gd name="T14" fmla="*/ 2147483647 w 179"/>
              <a:gd name="T15" fmla="*/ 2147483647 h 179"/>
              <a:gd name="T16" fmla="*/ 2147483647 w 179"/>
              <a:gd name="T17" fmla="*/ 2147483647 h 179"/>
              <a:gd name="T18" fmla="*/ 2147483647 w 179"/>
              <a:gd name="T19" fmla="*/ 2147483647 h 179"/>
              <a:gd name="T20" fmla="*/ 2147483647 w 179"/>
              <a:gd name="T21" fmla="*/ 2147483647 h 179"/>
              <a:gd name="T22" fmla="*/ 2147483647 w 179"/>
              <a:gd name="T23" fmla="*/ 2147483647 h 179"/>
              <a:gd name="T24" fmla="*/ 2147483647 w 179"/>
              <a:gd name="T25" fmla="*/ 2147483647 h 179"/>
              <a:gd name="T26" fmla="*/ 2147483647 w 179"/>
              <a:gd name="T27" fmla="*/ 2147483647 h 179"/>
              <a:gd name="T28" fmla="*/ 2147483647 w 179"/>
              <a:gd name="T29" fmla="*/ 2147483647 h 179"/>
              <a:gd name="T30" fmla="*/ 2147483647 w 179"/>
              <a:gd name="T31" fmla="*/ 2147483647 h 179"/>
              <a:gd name="T32" fmla="*/ 2147483647 w 179"/>
              <a:gd name="T33" fmla="*/ 2147483647 h 179"/>
              <a:gd name="T34" fmla="*/ 2147483647 w 179"/>
              <a:gd name="T35" fmla="*/ 2147483647 h 179"/>
              <a:gd name="T36" fmla="*/ 2147483647 w 179"/>
              <a:gd name="T37" fmla="*/ 2147483647 h 179"/>
              <a:gd name="T38" fmla="*/ 2147483647 w 179"/>
              <a:gd name="T39" fmla="*/ 2147483647 h 179"/>
              <a:gd name="T40" fmla="*/ 2147483647 w 179"/>
              <a:gd name="T41" fmla="*/ 2147483647 h 179"/>
              <a:gd name="T42" fmla="*/ 2147483647 w 179"/>
              <a:gd name="T43" fmla="*/ 2147483647 h 179"/>
              <a:gd name="T44" fmla="*/ 2147483647 w 179"/>
              <a:gd name="T45" fmla="*/ 2147483647 h 179"/>
              <a:gd name="T46" fmla="*/ 2147483647 w 179"/>
              <a:gd name="T47" fmla="*/ 2147483647 h 179"/>
              <a:gd name="T48" fmla="*/ 2147483647 w 179"/>
              <a:gd name="T49" fmla="*/ 0 h 179"/>
              <a:gd name="T50" fmla="*/ 2147483647 w 179"/>
              <a:gd name="T51" fmla="*/ 0 h 179"/>
              <a:gd name="T52" fmla="*/ 2147483647 w 179"/>
              <a:gd name="T53" fmla="*/ 2147483647 h 179"/>
              <a:gd name="T54" fmla="*/ 2147483647 w 179"/>
              <a:gd name="T55" fmla="*/ 2147483647 h 179"/>
              <a:gd name="T56" fmla="*/ 2147483647 w 179"/>
              <a:gd name="T57" fmla="*/ 2147483647 h 179"/>
              <a:gd name="T58" fmla="*/ 2147483647 w 179"/>
              <a:gd name="T59" fmla="*/ 2147483647 h 179"/>
              <a:gd name="T60" fmla="*/ 2147483647 w 179"/>
              <a:gd name="T61" fmla="*/ 2147483647 h 179"/>
              <a:gd name="T62" fmla="*/ 2147483647 w 179"/>
              <a:gd name="T63" fmla="*/ 2147483647 h 179"/>
              <a:gd name="T64" fmla="*/ 0 w 179"/>
              <a:gd name="T65" fmla="*/ 2147483647 h 179"/>
              <a:gd name="T66" fmla="*/ 0 w 179"/>
              <a:gd name="T67" fmla="*/ 2147483647 h 179"/>
              <a:gd name="T68" fmla="*/ 2147483647 w 179"/>
              <a:gd name="T69" fmla="*/ 2147483647 h 179"/>
              <a:gd name="T70" fmla="*/ 2147483647 w 179"/>
              <a:gd name="T71" fmla="*/ 2147483647 h 179"/>
              <a:gd name="T72" fmla="*/ 2147483647 w 179"/>
              <a:gd name="T73" fmla="*/ 2147483647 h 179"/>
              <a:gd name="T74" fmla="*/ 2147483647 w 179"/>
              <a:gd name="T75" fmla="*/ 2147483647 h 179"/>
              <a:gd name="T76" fmla="*/ 2147483647 w 179"/>
              <a:gd name="T77" fmla="*/ 2147483647 h 179"/>
              <a:gd name="T78" fmla="*/ 2147483647 w 179"/>
              <a:gd name="T79" fmla="*/ 2147483647 h 179"/>
              <a:gd name="T80" fmla="*/ 2147483647 w 179"/>
              <a:gd name="T81" fmla="*/ 2147483647 h 179"/>
              <a:gd name="T82" fmla="*/ 2147483647 w 179"/>
              <a:gd name="T83" fmla="*/ 2147483647 h 179"/>
              <a:gd name="T84" fmla="*/ 2147483647 w 179"/>
              <a:gd name="T85" fmla="*/ 2147483647 h 179"/>
              <a:gd name="T86" fmla="*/ 2147483647 w 179"/>
              <a:gd name="T87" fmla="*/ 2147483647 h 179"/>
              <a:gd name="T88" fmla="*/ 2147483647 w 179"/>
              <a:gd name="T89" fmla="*/ 2147483647 h 179"/>
              <a:gd name="T90" fmla="*/ 2147483647 w 179"/>
              <a:gd name="T91" fmla="*/ 0 h 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179"/>
              <a:gd name="T140" fmla="*/ 179 w 179"/>
              <a:gd name="T141" fmla="*/ 179 h 1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179">
                <a:moveTo>
                  <a:pt x="154" y="46"/>
                </a:moveTo>
                <a:cubicBezTo>
                  <a:pt x="163" y="36"/>
                  <a:pt x="163" y="36"/>
                  <a:pt x="163" y="3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5" y="20"/>
                  <a:pt x="115" y="16"/>
                  <a:pt x="104" y="14"/>
                </a:cubicBezTo>
                <a:cubicBezTo>
                  <a:pt x="104" y="0"/>
                  <a:pt x="104" y="0"/>
                  <a:pt x="10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122" y="33"/>
                  <a:pt x="147" y="58"/>
                  <a:pt x="147" y="90"/>
                </a:cubicBezTo>
                <a:cubicBezTo>
                  <a:pt x="147" y="121"/>
                  <a:pt x="122" y="147"/>
                  <a:pt x="90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15" y="164"/>
                  <a:pt x="125" y="160"/>
                  <a:pt x="134" y="154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60" y="125"/>
                  <a:pt x="164" y="115"/>
                  <a:pt x="166" y="104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4" y="65"/>
                  <a:pt x="160" y="55"/>
                  <a:pt x="154" y="46"/>
                </a:cubicBezTo>
                <a:close/>
                <a:moveTo>
                  <a:pt x="90" y="0"/>
                </a:moveTo>
                <a:cubicBezTo>
                  <a:pt x="76" y="0"/>
                  <a:pt x="76" y="0"/>
                  <a:pt x="76" y="0"/>
                </a:cubicBezTo>
                <a:cubicBezTo>
                  <a:pt x="76" y="14"/>
                  <a:pt x="76" y="14"/>
                  <a:pt x="76" y="14"/>
                </a:cubicBezTo>
                <a:cubicBezTo>
                  <a:pt x="65" y="16"/>
                  <a:pt x="55" y="20"/>
                  <a:pt x="46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17" y="36"/>
                  <a:pt x="17" y="36"/>
                  <a:pt x="17" y="3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55"/>
                  <a:pt x="16" y="65"/>
                  <a:pt x="1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04"/>
                  <a:pt x="0" y="104"/>
                  <a:pt x="0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15"/>
                  <a:pt x="20" y="125"/>
                  <a:pt x="26" y="134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37" y="163"/>
                  <a:pt x="37" y="163"/>
                  <a:pt x="37" y="163"/>
                </a:cubicBezTo>
                <a:cubicBezTo>
                  <a:pt x="46" y="154"/>
                  <a:pt x="46" y="154"/>
                  <a:pt x="46" y="154"/>
                </a:cubicBezTo>
                <a:cubicBezTo>
                  <a:pt x="55" y="160"/>
                  <a:pt x="65" y="164"/>
                  <a:pt x="76" y="166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58" y="147"/>
                  <a:pt x="33" y="121"/>
                  <a:pt x="33" y="90"/>
                </a:cubicBezTo>
                <a:cubicBezTo>
                  <a:pt x="33" y="58"/>
                  <a:pt x="58" y="33"/>
                  <a:pt x="90" y="33"/>
                </a:cubicBezTo>
                <a:lnTo>
                  <a:pt x="90" y="0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4" name="组合 177">
            <a:extLst>
              <a:ext uri="{FF2B5EF4-FFF2-40B4-BE49-F238E27FC236}">
                <a16:creationId xmlns:a16="http://schemas.microsoft.com/office/drawing/2014/main" id="{C627614F-9575-42B3-821C-335EC08FBAB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020736" y="681208"/>
            <a:ext cx="909638" cy="987425"/>
            <a:chOff x="0" y="0"/>
            <a:chExt cx="909638" cy="987425"/>
          </a:xfrm>
        </p:grpSpPr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id="{A95A8332-A397-4631-AB48-9FCD6814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211138"/>
              <a:ext cx="612775" cy="727075"/>
            </a:xfrm>
            <a:custGeom>
              <a:avLst/>
              <a:gdLst>
                <a:gd name="T0" fmla="*/ 2147483647 w 163"/>
                <a:gd name="T1" fmla="*/ 2147483647 h 194"/>
                <a:gd name="T2" fmla="*/ 2147483647 w 163"/>
                <a:gd name="T3" fmla="*/ 2147483647 h 194"/>
                <a:gd name="T4" fmla="*/ 2147483647 w 163"/>
                <a:gd name="T5" fmla="*/ 2147483647 h 194"/>
                <a:gd name="T6" fmla="*/ 2147483647 w 163"/>
                <a:gd name="T7" fmla="*/ 2147483647 h 194"/>
                <a:gd name="T8" fmla="*/ 2147483647 w 163"/>
                <a:gd name="T9" fmla="*/ 2147483647 h 194"/>
                <a:gd name="T10" fmla="*/ 2147483647 w 163"/>
                <a:gd name="T11" fmla="*/ 2147483647 h 194"/>
                <a:gd name="T12" fmla="*/ 2147483647 w 163"/>
                <a:gd name="T13" fmla="*/ 2147483647 h 194"/>
                <a:gd name="T14" fmla="*/ 2147483647 w 163"/>
                <a:gd name="T15" fmla="*/ 2147483647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194"/>
                <a:gd name="T26" fmla="*/ 163 w 163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194">
                  <a:moveTo>
                    <a:pt x="44" y="20"/>
                  </a:moveTo>
                  <a:cubicBezTo>
                    <a:pt x="77" y="0"/>
                    <a:pt x="120" y="12"/>
                    <a:pt x="139" y="45"/>
                  </a:cubicBezTo>
                  <a:cubicBezTo>
                    <a:pt x="152" y="66"/>
                    <a:pt x="151" y="92"/>
                    <a:pt x="140" y="112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78" y="149"/>
                    <a:pt x="78" y="149"/>
                    <a:pt x="78" y="149"/>
                  </a:cubicBezTo>
                  <a:cubicBezTo>
                    <a:pt x="54" y="148"/>
                    <a:pt x="32" y="136"/>
                    <a:pt x="19" y="114"/>
                  </a:cubicBezTo>
                  <a:cubicBezTo>
                    <a:pt x="0" y="81"/>
                    <a:pt x="11" y="39"/>
                    <a:pt x="44" y="20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id="{05582C1C-A51A-4545-9C33-B401283AE9A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39738" y="506413"/>
              <a:ext cx="288925" cy="323850"/>
            </a:xfrm>
            <a:custGeom>
              <a:avLst/>
              <a:gdLst>
                <a:gd name="T0" fmla="*/ 2147483647 w 77"/>
                <a:gd name="T1" fmla="*/ 2147483647 h 86"/>
                <a:gd name="T2" fmla="*/ 2147483647 w 77"/>
                <a:gd name="T3" fmla="*/ 2147483647 h 86"/>
                <a:gd name="T4" fmla="*/ 2147483647 w 77"/>
                <a:gd name="T5" fmla="*/ 2147483647 h 86"/>
                <a:gd name="T6" fmla="*/ 2147483647 w 77"/>
                <a:gd name="T7" fmla="*/ 2147483647 h 86"/>
                <a:gd name="T8" fmla="*/ 2147483647 w 77"/>
                <a:gd name="T9" fmla="*/ 2147483647 h 86"/>
                <a:gd name="T10" fmla="*/ 2147483647 w 77"/>
                <a:gd name="T11" fmla="*/ 2147483647 h 86"/>
                <a:gd name="T12" fmla="*/ 2147483647 w 77"/>
                <a:gd name="T13" fmla="*/ 2147483647 h 86"/>
                <a:gd name="T14" fmla="*/ 2147483647 w 77"/>
                <a:gd name="T15" fmla="*/ 2147483647 h 86"/>
                <a:gd name="T16" fmla="*/ 2147483647 w 77"/>
                <a:gd name="T17" fmla="*/ 2147483647 h 86"/>
                <a:gd name="T18" fmla="*/ 2147483647 w 77"/>
                <a:gd name="T19" fmla="*/ 2147483647 h 86"/>
                <a:gd name="T20" fmla="*/ 2147483647 w 77"/>
                <a:gd name="T21" fmla="*/ 2147483647 h 86"/>
                <a:gd name="T22" fmla="*/ 2147483647 w 77"/>
                <a:gd name="T23" fmla="*/ 2147483647 h 86"/>
                <a:gd name="T24" fmla="*/ 2147483647 w 77"/>
                <a:gd name="T25" fmla="*/ 0 h 86"/>
                <a:gd name="T26" fmla="*/ 2147483647 w 77"/>
                <a:gd name="T27" fmla="*/ 2147483647 h 86"/>
                <a:gd name="T28" fmla="*/ 2147483647 w 77"/>
                <a:gd name="T29" fmla="*/ 2147483647 h 86"/>
                <a:gd name="T30" fmla="*/ 2147483647 w 77"/>
                <a:gd name="T31" fmla="*/ 2147483647 h 86"/>
                <a:gd name="T32" fmla="*/ 2147483647 w 77"/>
                <a:gd name="T33" fmla="*/ 2147483647 h 86"/>
                <a:gd name="T34" fmla="*/ 2147483647 w 77"/>
                <a:gd name="T35" fmla="*/ 2147483647 h 86"/>
                <a:gd name="T36" fmla="*/ 2147483647 w 77"/>
                <a:gd name="T37" fmla="*/ 2147483647 h 86"/>
                <a:gd name="T38" fmla="*/ 2147483647 w 77"/>
                <a:gd name="T39" fmla="*/ 2147483647 h 86"/>
                <a:gd name="T40" fmla="*/ 2147483647 w 77"/>
                <a:gd name="T41" fmla="*/ 2147483647 h 86"/>
                <a:gd name="T42" fmla="*/ 2147483647 w 77"/>
                <a:gd name="T43" fmla="*/ 2147483647 h 86"/>
                <a:gd name="T44" fmla="*/ 2147483647 w 77"/>
                <a:gd name="T45" fmla="*/ 2147483647 h 86"/>
                <a:gd name="T46" fmla="*/ 2147483647 w 77"/>
                <a:gd name="T47" fmla="*/ 2147483647 h 86"/>
                <a:gd name="T48" fmla="*/ 2147483647 w 77"/>
                <a:gd name="T49" fmla="*/ 2147483647 h 86"/>
                <a:gd name="T50" fmla="*/ 2147483647 w 77"/>
                <a:gd name="T51" fmla="*/ 2147483647 h 86"/>
                <a:gd name="T52" fmla="*/ 2147483647 w 77"/>
                <a:gd name="T53" fmla="*/ 2147483647 h 86"/>
                <a:gd name="T54" fmla="*/ 2147483647 w 77"/>
                <a:gd name="T55" fmla="*/ 2147483647 h 86"/>
                <a:gd name="T56" fmla="*/ 2147483647 w 77"/>
                <a:gd name="T57" fmla="*/ 2147483647 h 86"/>
                <a:gd name="T58" fmla="*/ 2147483647 w 77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86"/>
                <a:gd name="T92" fmla="*/ 77 w 77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86">
                  <a:moveTo>
                    <a:pt x="54" y="81"/>
                  </a:moveTo>
                  <a:cubicBezTo>
                    <a:pt x="55" y="82"/>
                    <a:pt x="55" y="84"/>
                    <a:pt x="54" y="85"/>
                  </a:cubicBezTo>
                  <a:cubicBezTo>
                    <a:pt x="53" y="86"/>
                    <a:pt x="51" y="86"/>
                    <a:pt x="50" y="8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31"/>
                    <a:pt x="9" y="31"/>
                  </a:cubicBezTo>
                  <a:cubicBezTo>
                    <a:pt x="17" y="32"/>
                    <a:pt x="26" y="30"/>
                    <a:pt x="34" y="26"/>
                  </a:cubicBezTo>
                  <a:cubicBezTo>
                    <a:pt x="42" y="21"/>
                    <a:pt x="48" y="15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1"/>
                    <a:pt x="53" y="0"/>
                    <a:pt x="54" y="0"/>
                  </a:cubicBezTo>
                  <a:cubicBezTo>
                    <a:pt x="55" y="0"/>
                    <a:pt x="56" y="1"/>
                    <a:pt x="57" y="2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3"/>
                    <a:pt x="75" y="73"/>
                  </a:cubicBezTo>
                  <a:cubicBezTo>
                    <a:pt x="73" y="73"/>
                    <a:pt x="72" y="73"/>
                    <a:pt x="71" y="7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0" y="20"/>
                    <a:pt x="44" y="26"/>
                    <a:pt x="37" y="30"/>
                  </a:cubicBezTo>
                  <a:cubicBezTo>
                    <a:pt x="29" y="35"/>
                    <a:pt x="20" y="37"/>
                    <a:pt x="11" y="37"/>
                  </a:cubicBezTo>
                  <a:lnTo>
                    <a:pt x="54" y="81"/>
                  </a:lnTo>
                  <a:close/>
                  <a:moveTo>
                    <a:pt x="4" y="38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1"/>
                    <a:pt x="1" y="30"/>
                  </a:cubicBezTo>
                  <a:cubicBezTo>
                    <a:pt x="2" y="30"/>
                    <a:pt x="3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38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id="{AA0E183B-0814-4287-97F3-D9968BFD4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8" y="698500"/>
              <a:ext cx="327025" cy="288925"/>
            </a:xfrm>
            <a:custGeom>
              <a:avLst/>
              <a:gdLst>
                <a:gd name="T0" fmla="*/ 0 w 87"/>
                <a:gd name="T1" fmla="*/ 2147483647 h 77"/>
                <a:gd name="T2" fmla="*/ 2147483647 w 87"/>
                <a:gd name="T3" fmla="*/ 0 h 77"/>
                <a:gd name="T4" fmla="*/ 2147483647 w 87"/>
                <a:gd name="T5" fmla="*/ 2147483647 h 77"/>
                <a:gd name="T6" fmla="*/ 2147483647 w 87"/>
                <a:gd name="T7" fmla="*/ 2147483647 h 77"/>
                <a:gd name="T8" fmla="*/ 2147483647 w 87"/>
                <a:gd name="T9" fmla="*/ 2147483647 h 77"/>
                <a:gd name="T10" fmla="*/ 2147483647 w 87"/>
                <a:gd name="T11" fmla="*/ 2147483647 h 77"/>
                <a:gd name="T12" fmla="*/ 0 w 87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77"/>
                <a:gd name="T23" fmla="*/ 87 w 8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77">
                  <a:moveTo>
                    <a:pt x="0" y="3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6" y="39"/>
                    <a:pt x="87" y="42"/>
                    <a:pt x="80" y="47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7"/>
                    <a:pt x="26" y="74"/>
                    <a:pt x="22" y="69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50C198E9-9816-47EE-BE2D-8701C2C53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" y="0"/>
              <a:ext cx="60325" cy="192088"/>
            </a:xfrm>
            <a:custGeom>
              <a:avLst/>
              <a:gdLst>
                <a:gd name="T0" fmla="*/ 0 w 16"/>
                <a:gd name="T1" fmla="*/ 2147483647 h 51"/>
                <a:gd name="T2" fmla="*/ 2147483647 w 16"/>
                <a:gd name="T3" fmla="*/ 0 h 51"/>
                <a:gd name="T4" fmla="*/ 2147483647 w 16"/>
                <a:gd name="T5" fmla="*/ 2147483647 h 51"/>
                <a:gd name="T6" fmla="*/ 2147483647 w 16"/>
                <a:gd name="T7" fmla="*/ 2147483647 h 51"/>
                <a:gd name="T8" fmla="*/ 2147483647 w 16"/>
                <a:gd name="T9" fmla="*/ 2147483647 h 51"/>
                <a:gd name="T10" fmla="*/ 2147483647 w 16"/>
                <a:gd name="T11" fmla="*/ 2147483647 h 51"/>
                <a:gd name="T12" fmla="*/ 0 w 16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1"/>
                <a:gd name="T23" fmla="*/ 16 w 1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1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9"/>
                    <a:pt x="14" y="50"/>
                    <a:pt x="12" y="51"/>
                  </a:cubicBezTo>
                  <a:cubicBezTo>
                    <a:pt x="11" y="51"/>
                    <a:pt x="9" y="50"/>
                    <a:pt x="8" y="48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C3E230EC-3380-4FEA-A3E7-E8B44A735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25" y="0"/>
              <a:ext cx="57150" cy="192088"/>
            </a:xfrm>
            <a:custGeom>
              <a:avLst/>
              <a:gdLst>
                <a:gd name="T0" fmla="*/ 2147483647 w 15"/>
                <a:gd name="T1" fmla="*/ 2147483647 h 51"/>
                <a:gd name="T2" fmla="*/ 2147483647 w 15"/>
                <a:gd name="T3" fmla="*/ 0 h 51"/>
                <a:gd name="T4" fmla="*/ 2147483647 w 15"/>
                <a:gd name="T5" fmla="*/ 2147483647 h 51"/>
                <a:gd name="T6" fmla="*/ 2147483647 w 15"/>
                <a:gd name="T7" fmla="*/ 2147483647 h 51"/>
                <a:gd name="T8" fmla="*/ 2147483647 w 15"/>
                <a:gd name="T9" fmla="*/ 2147483647 h 51"/>
                <a:gd name="T10" fmla="*/ 0 w 15"/>
                <a:gd name="T11" fmla="*/ 2147483647 h 51"/>
                <a:gd name="T12" fmla="*/ 2147483647 w 15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1"/>
                <a:gd name="T23" fmla="*/ 15 w 15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1">
                  <a:moveTo>
                    <a:pt x="8" y="3"/>
                  </a:move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5" y="2"/>
                    <a:pt x="14" y="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5" y="51"/>
                    <a:pt x="3" y="51"/>
                  </a:cubicBezTo>
                  <a:cubicBezTo>
                    <a:pt x="1" y="50"/>
                    <a:pt x="0" y="48"/>
                    <a:pt x="0" y="47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FF3928E9-B8B8-4212-B42A-6902FA108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8" y="57150"/>
              <a:ext cx="111125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23" y="2"/>
                  </a:moveTo>
                  <a:cubicBezTo>
                    <a:pt x="24" y="1"/>
                    <a:pt x="26" y="0"/>
                    <a:pt x="28" y="1"/>
                  </a:cubicBezTo>
                  <a:cubicBezTo>
                    <a:pt x="30" y="2"/>
                    <a:pt x="30" y="4"/>
                    <a:pt x="29" y="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6"/>
                    <a:pt x="4" y="46"/>
                    <a:pt x="3" y="45"/>
                  </a:cubicBezTo>
                  <a:cubicBezTo>
                    <a:pt x="1" y="45"/>
                    <a:pt x="0" y="42"/>
                    <a:pt x="1" y="41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E463D26A-F949-4D71-B74D-3805940F3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8" y="169863"/>
              <a:ext cx="158750" cy="134938"/>
            </a:xfrm>
            <a:custGeom>
              <a:avLst/>
              <a:gdLst>
                <a:gd name="T0" fmla="*/ 2147483647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36" y="1"/>
                  </a:moveTo>
                  <a:cubicBezTo>
                    <a:pt x="37" y="0"/>
                    <a:pt x="39" y="0"/>
                    <a:pt x="40" y="1"/>
                  </a:cubicBezTo>
                  <a:cubicBezTo>
                    <a:pt x="42" y="3"/>
                    <a:pt x="41" y="5"/>
                    <a:pt x="40" y="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3" y="36"/>
                    <a:pt x="1" y="34"/>
                  </a:cubicBezTo>
                  <a:cubicBezTo>
                    <a:pt x="0" y="33"/>
                    <a:pt x="0" y="31"/>
                    <a:pt x="2" y="29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Freeform 65">
              <a:extLst>
                <a:ext uri="{FF2B5EF4-FFF2-40B4-BE49-F238E27FC236}">
                  <a16:creationId xmlns:a16="http://schemas.microsoft.com/office/drawing/2014/main" id="{0F3AFDEF-6C7B-4D55-8660-8F8F093F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" y="60325"/>
              <a:ext cx="112713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1" y="5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2"/>
                    <a:pt x="29" y="44"/>
                    <a:pt x="28" y="45"/>
                  </a:cubicBezTo>
                  <a:cubicBezTo>
                    <a:pt x="26" y="46"/>
                    <a:pt x="24" y="45"/>
                    <a:pt x="23" y="4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2701B7C9-FD7E-4FDC-990C-47391DDD5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" y="169863"/>
              <a:ext cx="153988" cy="138113"/>
            </a:xfrm>
            <a:custGeom>
              <a:avLst/>
              <a:gdLst>
                <a:gd name="T0" fmla="*/ 2147483647 w 41"/>
                <a:gd name="T1" fmla="*/ 2147483647 h 37"/>
                <a:gd name="T2" fmla="*/ 2147483647 w 41"/>
                <a:gd name="T3" fmla="*/ 2147483647 h 37"/>
                <a:gd name="T4" fmla="*/ 2147483647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2147483647 w 41"/>
                <a:gd name="T11" fmla="*/ 2147483647 h 37"/>
                <a:gd name="T12" fmla="*/ 2147483647 w 41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1" y="7"/>
                  </a:move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1"/>
                    <a:pt x="41" y="33"/>
                    <a:pt x="40" y="35"/>
                  </a:cubicBezTo>
                  <a:cubicBezTo>
                    <a:pt x="39" y="36"/>
                    <a:pt x="37" y="37"/>
                    <a:pt x="35" y="35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id="{94EC7738-503B-4BCE-928B-F3BEDF2E3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3" y="319088"/>
              <a:ext cx="184150" cy="87313"/>
            </a:xfrm>
            <a:custGeom>
              <a:avLst/>
              <a:gdLst>
                <a:gd name="T0" fmla="*/ 2147483647 w 49"/>
                <a:gd name="T1" fmla="*/ 2147483647 h 23"/>
                <a:gd name="T2" fmla="*/ 0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2" y="8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7"/>
                    <a:pt x="49" y="19"/>
                    <a:pt x="49" y="21"/>
                  </a:cubicBezTo>
                  <a:cubicBezTo>
                    <a:pt x="48" y="22"/>
                    <a:pt x="46" y="23"/>
                    <a:pt x="44" y="2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Freeform 68">
              <a:extLst>
                <a:ext uri="{FF2B5EF4-FFF2-40B4-BE49-F238E27FC236}">
                  <a16:creationId xmlns:a16="http://schemas.microsoft.com/office/drawing/2014/main" id="{863D97C9-E839-4040-B8F5-7B1FCDF10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2125"/>
              <a:ext cx="195263" cy="26988"/>
            </a:xfrm>
            <a:custGeom>
              <a:avLst/>
              <a:gdLst>
                <a:gd name="T0" fmla="*/ 2147483647 w 52"/>
                <a:gd name="T1" fmla="*/ 2147483647 h 7"/>
                <a:gd name="T2" fmla="*/ 0 w 52"/>
                <a:gd name="T3" fmla="*/ 2147483647 h 7"/>
                <a:gd name="T4" fmla="*/ 2147483647 w 52"/>
                <a:gd name="T5" fmla="*/ 0 h 7"/>
                <a:gd name="T6" fmla="*/ 2147483647 w 52"/>
                <a:gd name="T7" fmla="*/ 0 h 7"/>
                <a:gd name="T8" fmla="*/ 2147483647 w 52"/>
                <a:gd name="T9" fmla="*/ 2147483647 h 7"/>
                <a:gd name="T10" fmla="*/ 2147483647 w 52"/>
                <a:gd name="T11" fmla="*/ 2147483647 h 7"/>
                <a:gd name="T12" fmla="*/ 2147483647 w 52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"/>
                <a:gd name="T23" fmla="*/ 52 w 5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5"/>
                    <a:pt x="50" y="7"/>
                    <a:pt x="48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id="{D784982E-3BB7-4473-8600-40CFF369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3" y="604838"/>
              <a:ext cx="184150" cy="85725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5" y="22"/>
                  </a:moveTo>
                  <a:cubicBezTo>
                    <a:pt x="3" y="23"/>
                    <a:pt x="1" y="22"/>
                    <a:pt x="1" y="20"/>
                  </a:cubicBezTo>
                  <a:cubicBezTo>
                    <a:pt x="0" y="19"/>
                    <a:pt x="1" y="17"/>
                    <a:pt x="3" y="1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8" y="1"/>
                    <a:pt x="49" y="3"/>
                  </a:cubicBezTo>
                  <a:cubicBezTo>
                    <a:pt x="49" y="4"/>
                    <a:pt x="49" y="6"/>
                    <a:pt x="47" y="7"/>
                  </a:cubicBezTo>
                  <a:lnTo>
                    <a:pt x="5" y="2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8" name="组合 178">
            <a:extLst>
              <a:ext uri="{FF2B5EF4-FFF2-40B4-BE49-F238E27FC236}">
                <a16:creationId xmlns:a16="http://schemas.microsoft.com/office/drawing/2014/main" id="{4E95EB50-BAFE-4390-AF6C-44892DA0578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3114" y="605698"/>
            <a:ext cx="1238250" cy="739775"/>
            <a:chOff x="0" y="0"/>
            <a:chExt cx="1238250" cy="739775"/>
          </a:xfrm>
        </p:grpSpPr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6050966A-AE8B-42C5-9212-21E41785FE9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792163" cy="701675"/>
            </a:xfrm>
            <a:custGeom>
              <a:avLst/>
              <a:gdLst>
                <a:gd name="T0" fmla="*/ 2147483647 w 211"/>
                <a:gd name="T1" fmla="*/ 0 h 187"/>
                <a:gd name="T2" fmla="*/ 2147483647 w 211"/>
                <a:gd name="T3" fmla="*/ 2147483647 h 187"/>
                <a:gd name="T4" fmla="*/ 2147483647 w 211"/>
                <a:gd name="T5" fmla="*/ 2147483647 h 187"/>
                <a:gd name="T6" fmla="*/ 2147483647 w 211"/>
                <a:gd name="T7" fmla="*/ 2147483647 h 187"/>
                <a:gd name="T8" fmla="*/ 2147483647 w 211"/>
                <a:gd name="T9" fmla="*/ 2147483647 h 187"/>
                <a:gd name="T10" fmla="*/ 2147483647 w 211"/>
                <a:gd name="T11" fmla="*/ 2147483647 h 187"/>
                <a:gd name="T12" fmla="*/ 2147483647 w 211"/>
                <a:gd name="T13" fmla="*/ 2147483647 h 187"/>
                <a:gd name="T14" fmla="*/ 2147483647 w 211"/>
                <a:gd name="T15" fmla="*/ 2147483647 h 187"/>
                <a:gd name="T16" fmla="*/ 2147483647 w 211"/>
                <a:gd name="T17" fmla="*/ 0 h 187"/>
                <a:gd name="T18" fmla="*/ 2147483647 w 211"/>
                <a:gd name="T19" fmla="*/ 2147483647 h 187"/>
                <a:gd name="T20" fmla="*/ 2147483647 w 211"/>
                <a:gd name="T21" fmla="*/ 0 h 187"/>
                <a:gd name="T22" fmla="*/ 2147483647 w 211"/>
                <a:gd name="T23" fmla="*/ 2147483647 h 187"/>
                <a:gd name="T24" fmla="*/ 2147483647 w 211"/>
                <a:gd name="T25" fmla="*/ 2147483647 h 187"/>
                <a:gd name="T26" fmla="*/ 2147483647 w 211"/>
                <a:gd name="T27" fmla="*/ 2147483647 h 187"/>
                <a:gd name="T28" fmla="*/ 2147483647 w 211"/>
                <a:gd name="T29" fmla="*/ 2147483647 h 187"/>
                <a:gd name="T30" fmla="*/ 2147483647 w 211"/>
                <a:gd name="T31" fmla="*/ 2147483647 h 187"/>
                <a:gd name="T32" fmla="*/ 2147483647 w 211"/>
                <a:gd name="T33" fmla="*/ 2147483647 h 187"/>
                <a:gd name="T34" fmla="*/ 2147483647 w 211"/>
                <a:gd name="T35" fmla="*/ 2147483647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87"/>
                <a:gd name="T56" fmla="*/ 211 w 211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87">
                  <a:moveTo>
                    <a:pt x="105" y="0"/>
                  </a:moveTo>
                  <a:cubicBezTo>
                    <a:pt x="117" y="0"/>
                    <a:pt x="129" y="3"/>
                    <a:pt x="140" y="7"/>
                  </a:cubicBezTo>
                  <a:cubicBezTo>
                    <a:pt x="188" y="26"/>
                    <a:pt x="211" y="80"/>
                    <a:pt x="192" y="128"/>
                  </a:cubicBezTo>
                  <a:cubicBezTo>
                    <a:pt x="177" y="165"/>
                    <a:pt x="142" y="187"/>
                    <a:pt x="105" y="187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35" y="169"/>
                    <a:pt x="164" y="151"/>
                    <a:pt x="176" y="122"/>
                  </a:cubicBezTo>
                  <a:cubicBezTo>
                    <a:pt x="191" y="83"/>
                    <a:pt x="172" y="39"/>
                    <a:pt x="133" y="23"/>
                  </a:cubicBezTo>
                  <a:cubicBezTo>
                    <a:pt x="124" y="20"/>
                    <a:pt x="115" y="18"/>
                    <a:pt x="105" y="18"/>
                  </a:cubicBezTo>
                  <a:lnTo>
                    <a:pt x="105" y="0"/>
                  </a:lnTo>
                  <a:close/>
                  <a:moveTo>
                    <a:pt x="19" y="59"/>
                  </a:moveTo>
                  <a:cubicBezTo>
                    <a:pt x="33" y="23"/>
                    <a:pt x="68" y="0"/>
                    <a:pt x="105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75" y="18"/>
                    <a:pt x="47" y="36"/>
                    <a:pt x="35" y="65"/>
                  </a:cubicBezTo>
                  <a:cubicBezTo>
                    <a:pt x="19" y="104"/>
                    <a:pt x="38" y="148"/>
                    <a:pt x="77" y="164"/>
                  </a:cubicBezTo>
                  <a:cubicBezTo>
                    <a:pt x="86" y="168"/>
                    <a:pt x="96" y="169"/>
                    <a:pt x="105" y="169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4" y="187"/>
                    <a:pt x="82" y="185"/>
                    <a:pt x="71" y="180"/>
                  </a:cubicBezTo>
                  <a:cubicBezTo>
                    <a:pt x="23" y="161"/>
                    <a:pt x="0" y="107"/>
                    <a:pt x="19" y="59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B55CA9E4-C308-415E-86E9-2EC205EFE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" y="423862"/>
              <a:ext cx="349250" cy="214313"/>
            </a:xfrm>
            <a:custGeom>
              <a:avLst/>
              <a:gdLst>
                <a:gd name="T0" fmla="*/ 2147483647 w 220"/>
                <a:gd name="T1" fmla="*/ 2147483647 h 135"/>
                <a:gd name="T2" fmla="*/ 2147483647 w 220"/>
                <a:gd name="T3" fmla="*/ 2147483647 h 135"/>
                <a:gd name="T4" fmla="*/ 2147483647 w 220"/>
                <a:gd name="T5" fmla="*/ 0 h 135"/>
                <a:gd name="T6" fmla="*/ 0 w 220"/>
                <a:gd name="T7" fmla="*/ 2147483647 h 135"/>
                <a:gd name="T8" fmla="*/ 2147483647 w 220"/>
                <a:gd name="T9" fmla="*/ 214748364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5"/>
                <a:gd name="T17" fmla="*/ 220 w 220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5">
                  <a:moveTo>
                    <a:pt x="198" y="135"/>
                  </a:moveTo>
                  <a:lnTo>
                    <a:pt x="220" y="78"/>
                  </a:lnTo>
                  <a:lnTo>
                    <a:pt x="21" y="0"/>
                  </a:lnTo>
                  <a:lnTo>
                    <a:pt x="0" y="54"/>
                  </a:lnTo>
                  <a:lnTo>
                    <a:pt x="198" y="135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2862E21A-CD87-4F76-B50F-9D118D36C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7" y="449262"/>
              <a:ext cx="468313" cy="290513"/>
            </a:xfrm>
            <a:custGeom>
              <a:avLst/>
              <a:gdLst>
                <a:gd name="T0" fmla="*/ 2147483647 w 125"/>
                <a:gd name="T1" fmla="*/ 2147483647 h 77"/>
                <a:gd name="T2" fmla="*/ 2147483647 w 125"/>
                <a:gd name="T3" fmla="*/ 2147483647 h 77"/>
                <a:gd name="T4" fmla="*/ 2147483647 w 125"/>
                <a:gd name="T5" fmla="*/ 2147483647 h 77"/>
                <a:gd name="T6" fmla="*/ 2147483647 w 125"/>
                <a:gd name="T7" fmla="*/ 2147483647 h 77"/>
                <a:gd name="T8" fmla="*/ 2147483647 w 125"/>
                <a:gd name="T9" fmla="*/ 2147483647 h 77"/>
                <a:gd name="T10" fmla="*/ 2147483647 w 125"/>
                <a:gd name="T11" fmla="*/ 2147483647 h 77"/>
                <a:gd name="T12" fmla="*/ 2147483647 w 125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77"/>
                <a:gd name="T23" fmla="*/ 125 w 12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77">
                  <a:moveTo>
                    <a:pt x="95" y="73"/>
                  </a:moveTo>
                  <a:cubicBezTo>
                    <a:pt x="105" y="77"/>
                    <a:pt x="117" y="72"/>
                    <a:pt x="121" y="62"/>
                  </a:cubicBezTo>
                  <a:cubicBezTo>
                    <a:pt x="125" y="51"/>
                    <a:pt x="120" y="40"/>
                    <a:pt x="110" y="3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0" y="0"/>
                    <a:pt x="8" y="5"/>
                    <a:pt x="4" y="15"/>
                  </a:cubicBezTo>
                  <a:cubicBezTo>
                    <a:pt x="0" y="25"/>
                    <a:pt x="5" y="37"/>
                    <a:pt x="15" y="41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804995EF-5F26-4706-9206-C7813CE77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" y="30162"/>
              <a:ext cx="434975" cy="476250"/>
            </a:xfrm>
            <a:custGeom>
              <a:avLst/>
              <a:gdLst>
                <a:gd name="T0" fmla="*/ 2147483647 w 116"/>
                <a:gd name="T1" fmla="*/ 2147483647 h 127"/>
                <a:gd name="T2" fmla="*/ 2147483647 w 116"/>
                <a:gd name="T3" fmla="*/ 2147483647 h 127"/>
                <a:gd name="T4" fmla="*/ 2147483647 w 116"/>
                <a:gd name="T5" fmla="*/ 2147483647 h 127"/>
                <a:gd name="T6" fmla="*/ 2147483647 w 116"/>
                <a:gd name="T7" fmla="*/ 2147483647 h 127"/>
                <a:gd name="T8" fmla="*/ 2147483647 w 116"/>
                <a:gd name="T9" fmla="*/ 2147483647 h 127"/>
                <a:gd name="T10" fmla="*/ 2147483647 w 116"/>
                <a:gd name="T11" fmla="*/ 214748364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27"/>
                <a:gd name="T20" fmla="*/ 116 w 116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27">
                  <a:moveTo>
                    <a:pt x="116" y="19"/>
                  </a:moveTo>
                  <a:cubicBezTo>
                    <a:pt x="116" y="20"/>
                    <a:pt x="116" y="21"/>
                    <a:pt x="116" y="23"/>
                  </a:cubicBezTo>
                  <a:cubicBezTo>
                    <a:pt x="116" y="79"/>
                    <a:pt x="72" y="124"/>
                    <a:pt x="17" y="127"/>
                  </a:cubicBezTo>
                  <a:cubicBezTo>
                    <a:pt x="4" y="107"/>
                    <a:pt x="0" y="81"/>
                    <a:pt x="10" y="57"/>
                  </a:cubicBezTo>
                  <a:cubicBezTo>
                    <a:pt x="26" y="19"/>
                    <a:pt x="70" y="0"/>
                    <a:pt x="108" y="15"/>
                  </a:cubicBezTo>
                  <a:cubicBezTo>
                    <a:pt x="111" y="16"/>
                    <a:pt x="114" y="17"/>
                    <a:pt x="116" y="19"/>
                  </a:cubicBezTo>
                  <a:close/>
                </a:path>
              </a:pathLst>
            </a:custGeom>
            <a:solidFill>
              <a:srgbClr val="36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3" name="组合 175">
            <a:extLst>
              <a:ext uri="{FF2B5EF4-FFF2-40B4-BE49-F238E27FC236}">
                <a16:creationId xmlns:a16="http://schemas.microsoft.com/office/drawing/2014/main" id="{269C33A8-1F8E-4990-B125-7337E40F148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96539" y="4973610"/>
            <a:ext cx="1009650" cy="1392237"/>
            <a:chOff x="0" y="0"/>
            <a:chExt cx="1009650" cy="1392238"/>
          </a:xfrm>
        </p:grpSpPr>
        <p:sp>
          <p:nvSpPr>
            <p:cNvPr id="64" name="Freeform 146">
              <a:extLst>
                <a:ext uri="{FF2B5EF4-FFF2-40B4-BE49-F238E27FC236}">
                  <a16:creationId xmlns:a16="http://schemas.microsoft.com/office/drawing/2014/main" id="{DFEE451E-3C6E-4724-8B52-87B67EE7F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9650" cy="1392238"/>
            </a:xfrm>
            <a:custGeom>
              <a:avLst/>
              <a:gdLst>
                <a:gd name="T0" fmla="*/ 2147483647 w 269"/>
                <a:gd name="T1" fmla="*/ 2147483647 h 371"/>
                <a:gd name="T2" fmla="*/ 2147483647 w 269"/>
                <a:gd name="T3" fmla="*/ 2147483647 h 371"/>
                <a:gd name="T4" fmla="*/ 2147483647 w 269"/>
                <a:gd name="T5" fmla="*/ 2147483647 h 371"/>
                <a:gd name="T6" fmla="*/ 2147483647 w 269"/>
                <a:gd name="T7" fmla="*/ 2147483647 h 371"/>
                <a:gd name="T8" fmla="*/ 2147483647 w 269"/>
                <a:gd name="T9" fmla="*/ 2147483647 h 371"/>
                <a:gd name="T10" fmla="*/ 2147483647 w 269"/>
                <a:gd name="T11" fmla="*/ 2147483647 h 371"/>
                <a:gd name="T12" fmla="*/ 2147483647 w 269"/>
                <a:gd name="T13" fmla="*/ 2147483647 h 371"/>
                <a:gd name="T14" fmla="*/ 2147483647 w 269"/>
                <a:gd name="T15" fmla="*/ 2147483647 h 371"/>
                <a:gd name="T16" fmla="*/ 2147483647 w 269"/>
                <a:gd name="T17" fmla="*/ 2147483647 h 371"/>
                <a:gd name="T18" fmla="*/ 2147483647 w 269"/>
                <a:gd name="T19" fmla="*/ 2147483647 h 371"/>
                <a:gd name="T20" fmla="*/ 2147483647 w 269"/>
                <a:gd name="T21" fmla="*/ 2147483647 h 371"/>
                <a:gd name="T22" fmla="*/ 2147483647 w 269"/>
                <a:gd name="T23" fmla="*/ 2147483647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371"/>
                <a:gd name="T38" fmla="*/ 269 w 269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371">
                  <a:moveTo>
                    <a:pt x="23" y="76"/>
                  </a:moveTo>
                  <a:cubicBezTo>
                    <a:pt x="153" y="336"/>
                    <a:pt x="153" y="336"/>
                    <a:pt x="153" y="336"/>
                  </a:cubicBezTo>
                  <a:cubicBezTo>
                    <a:pt x="166" y="362"/>
                    <a:pt x="200" y="371"/>
                    <a:pt x="228" y="357"/>
                  </a:cubicBezTo>
                  <a:cubicBezTo>
                    <a:pt x="256" y="342"/>
                    <a:pt x="269" y="310"/>
                    <a:pt x="256" y="28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6" y="19"/>
                    <a:pt x="138" y="13"/>
                    <a:pt x="136" y="8"/>
                  </a:cubicBezTo>
                  <a:cubicBezTo>
                    <a:pt x="133" y="3"/>
                    <a:pt x="127" y="0"/>
                    <a:pt x="122" y="3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2" y="63"/>
                    <a:pt x="0" y="70"/>
                    <a:pt x="2" y="75"/>
                  </a:cubicBezTo>
                  <a:cubicBezTo>
                    <a:pt x="5" y="80"/>
                    <a:pt x="11" y="82"/>
                    <a:pt x="16" y="79"/>
                  </a:cubicBezTo>
                  <a:lnTo>
                    <a:pt x="23" y="76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Freeform 147">
              <a:extLst>
                <a:ext uri="{FF2B5EF4-FFF2-40B4-BE49-F238E27FC236}">
                  <a16:creationId xmlns:a16="http://schemas.microsoft.com/office/drawing/2014/main" id="{417843AB-7638-4A48-9DF3-E308ADC3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" y="407988"/>
              <a:ext cx="663575" cy="912813"/>
            </a:xfrm>
            <a:custGeom>
              <a:avLst/>
              <a:gdLst>
                <a:gd name="T0" fmla="*/ 2147483647 w 177"/>
                <a:gd name="T1" fmla="*/ 0 h 243"/>
                <a:gd name="T2" fmla="*/ 2147483647 w 177"/>
                <a:gd name="T3" fmla="*/ 2147483647 h 243"/>
                <a:gd name="T4" fmla="*/ 2147483647 w 177"/>
                <a:gd name="T5" fmla="*/ 2147483647 h 243"/>
                <a:gd name="T6" fmla="*/ 2147483647 w 177"/>
                <a:gd name="T7" fmla="*/ 2147483647 h 243"/>
                <a:gd name="T8" fmla="*/ 0 w 177"/>
                <a:gd name="T9" fmla="*/ 2147483647 h 243"/>
                <a:gd name="T10" fmla="*/ 2147483647 w 177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243"/>
                <a:gd name="T20" fmla="*/ 177 w 177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243">
                  <a:moveTo>
                    <a:pt x="77" y="0"/>
                  </a:moveTo>
                  <a:cubicBezTo>
                    <a:pt x="167" y="179"/>
                    <a:pt x="167" y="179"/>
                    <a:pt x="167" y="179"/>
                  </a:cubicBezTo>
                  <a:cubicBezTo>
                    <a:pt x="177" y="198"/>
                    <a:pt x="168" y="222"/>
                    <a:pt x="146" y="233"/>
                  </a:cubicBezTo>
                  <a:cubicBezTo>
                    <a:pt x="125" y="243"/>
                    <a:pt x="100" y="237"/>
                    <a:pt x="90" y="217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174">
            <a:extLst>
              <a:ext uri="{FF2B5EF4-FFF2-40B4-BE49-F238E27FC236}">
                <a16:creationId xmlns:a16="http://schemas.microsoft.com/office/drawing/2014/main" id="{D1C77239-417E-42A1-B1A7-11A7FD7E7180}"/>
              </a:ext>
            </a:extLst>
          </p:cNvPr>
          <p:cNvGrpSpPr>
            <a:grpSpLocks/>
          </p:cNvGrpSpPr>
          <p:nvPr/>
        </p:nvGrpSpPr>
        <p:grpSpPr bwMode="auto">
          <a:xfrm>
            <a:off x="7463216" y="797785"/>
            <a:ext cx="1290638" cy="720725"/>
            <a:chOff x="0" y="0"/>
            <a:chExt cx="1290638" cy="720725"/>
          </a:xfrm>
        </p:grpSpPr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76218F86-9B72-4D35-B7AF-182DE914B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90638" cy="720725"/>
            </a:xfrm>
            <a:custGeom>
              <a:avLst/>
              <a:gdLst>
                <a:gd name="T0" fmla="*/ 2147483647 w 344"/>
                <a:gd name="T1" fmla="*/ 2147483647 h 192"/>
                <a:gd name="T2" fmla="*/ 0 w 344"/>
                <a:gd name="T3" fmla="*/ 0 h 192"/>
                <a:gd name="T4" fmla="*/ 2147483647 w 344"/>
                <a:gd name="T5" fmla="*/ 2147483647 h 192"/>
                <a:gd name="T6" fmla="*/ 2147483647 w 344"/>
                <a:gd name="T7" fmla="*/ 2147483647 h 192"/>
                <a:gd name="T8" fmla="*/ 2147483647 w 344"/>
                <a:gd name="T9" fmla="*/ 2147483647 h 192"/>
                <a:gd name="T10" fmla="*/ 2147483647 w 344"/>
                <a:gd name="T11" fmla="*/ 2147483647 h 192"/>
                <a:gd name="T12" fmla="*/ 2147483647 w 344"/>
                <a:gd name="T13" fmla="*/ 2147483647 h 192"/>
                <a:gd name="T14" fmla="*/ 2147483647 w 344"/>
                <a:gd name="T15" fmla="*/ 2147483647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192"/>
                <a:gd name="T26" fmla="*/ 344 w 344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192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33" y="138"/>
                    <a:pt x="333" y="138"/>
                    <a:pt x="333" y="138"/>
                  </a:cubicBezTo>
                  <a:cubicBezTo>
                    <a:pt x="341" y="142"/>
                    <a:pt x="344" y="151"/>
                    <a:pt x="340" y="159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24" y="189"/>
                    <a:pt x="315" y="192"/>
                    <a:pt x="308" y="18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13F7AE5F-C5F4-4573-8818-955958AE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638" y="638175"/>
              <a:ext cx="90488" cy="74613"/>
            </a:xfrm>
            <a:custGeom>
              <a:avLst/>
              <a:gdLst>
                <a:gd name="T0" fmla="*/ 2147483647 w 24"/>
                <a:gd name="T1" fmla="*/ 0 h 20"/>
                <a:gd name="T2" fmla="*/ 2147483647 w 24"/>
                <a:gd name="T3" fmla="*/ 2147483647 h 20"/>
                <a:gd name="T4" fmla="*/ 2147483647 w 24"/>
                <a:gd name="T5" fmla="*/ 2147483647 h 20"/>
                <a:gd name="T6" fmla="*/ 0 w 24"/>
                <a:gd name="T7" fmla="*/ 2147483647 h 20"/>
                <a:gd name="T8" fmla="*/ 2147483647 w 24"/>
                <a:gd name="T9" fmla="*/ 2147483647 h 20"/>
                <a:gd name="T10" fmla="*/ 2147483647 w 24"/>
                <a:gd name="T11" fmla="*/ 2147483647 h 20"/>
                <a:gd name="T12" fmla="*/ 2147483647 w 2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0"/>
                <a:gd name="T23" fmla="*/ 24 w 2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0">
                  <a:moveTo>
                    <a:pt x="24" y="0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6" y="17"/>
                    <a:pt x="10" y="20"/>
                    <a:pt x="5" y="20"/>
                  </a:cubicBezTo>
                  <a:cubicBezTo>
                    <a:pt x="3" y="20"/>
                    <a:pt x="2" y="20"/>
                    <a:pt x="0" y="19"/>
                  </a:cubicBezTo>
                  <a:cubicBezTo>
                    <a:pt x="2" y="20"/>
                    <a:pt x="3" y="20"/>
                    <a:pt x="5" y="20"/>
                  </a:cubicBezTo>
                  <a:cubicBezTo>
                    <a:pt x="10" y="20"/>
                    <a:pt x="16" y="17"/>
                    <a:pt x="18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E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7413CB7C-06F3-4F9A-B577-6C330353E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577850"/>
              <a:ext cx="177800" cy="134938"/>
            </a:xfrm>
            <a:custGeom>
              <a:avLst/>
              <a:gdLst>
                <a:gd name="T0" fmla="*/ 2147483647 w 47"/>
                <a:gd name="T1" fmla="*/ 0 h 36"/>
                <a:gd name="T2" fmla="*/ 2147483647 w 47"/>
                <a:gd name="T3" fmla="*/ 0 h 36"/>
                <a:gd name="T4" fmla="*/ 2147483647 w 47"/>
                <a:gd name="T5" fmla="*/ 0 h 36"/>
                <a:gd name="T6" fmla="*/ 2147483647 w 47"/>
                <a:gd name="T7" fmla="*/ 2147483647 h 36"/>
                <a:gd name="T8" fmla="*/ 2147483647 w 47"/>
                <a:gd name="T9" fmla="*/ 2147483647 h 36"/>
                <a:gd name="T10" fmla="*/ 2147483647 w 47"/>
                <a:gd name="T11" fmla="*/ 2147483647 h 36"/>
                <a:gd name="T12" fmla="*/ 2147483647 w 47"/>
                <a:gd name="T13" fmla="*/ 2147483647 h 36"/>
                <a:gd name="T14" fmla="*/ 2147483647 w 47"/>
                <a:gd name="T15" fmla="*/ 2147483647 h 36"/>
                <a:gd name="T16" fmla="*/ 0 w 47"/>
                <a:gd name="T17" fmla="*/ 2147483647 h 36"/>
                <a:gd name="T18" fmla="*/ 0 w 47"/>
                <a:gd name="T19" fmla="*/ 2147483647 h 36"/>
                <a:gd name="T20" fmla="*/ 0 w 47"/>
                <a:gd name="T21" fmla="*/ 2147483647 h 36"/>
                <a:gd name="T22" fmla="*/ 2147483647 w 47"/>
                <a:gd name="T23" fmla="*/ 2147483647 h 36"/>
                <a:gd name="T24" fmla="*/ 2147483647 w 47"/>
                <a:gd name="T25" fmla="*/ 2147483647 h 36"/>
                <a:gd name="T26" fmla="*/ 2147483647 w 47"/>
                <a:gd name="T27" fmla="*/ 2147483647 h 36"/>
                <a:gd name="T28" fmla="*/ 2147483647 w 47"/>
                <a:gd name="T29" fmla="*/ 2147483647 h 36"/>
                <a:gd name="T30" fmla="*/ 2147483647 w 47"/>
                <a:gd name="T31" fmla="*/ 2147483647 h 36"/>
                <a:gd name="T32" fmla="*/ 2147483647 w 47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4" y="2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11"/>
                    <a:pt x="5" y="18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2" y="35"/>
                    <a:pt x="23" y="35"/>
                  </a:cubicBezTo>
                  <a:cubicBezTo>
                    <a:pt x="25" y="36"/>
                    <a:pt x="26" y="36"/>
                    <a:pt x="28" y="36"/>
                  </a:cubicBezTo>
                  <a:cubicBezTo>
                    <a:pt x="33" y="36"/>
                    <a:pt x="39" y="33"/>
                    <a:pt x="41" y="28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A6FFBFFD-6FE1-46D6-9E63-E8E5F9E95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74750" cy="668338"/>
            </a:xfrm>
            <a:custGeom>
              <a:avLst/>
              <a:gdLst>
                <a:gd name="T0" fmla="*/ 2147483647 w 313"/>
                <a:gd name="T1" fmla="*/ 2147483647 h 178"/>
                <a:gd name="T2" fmla="*/ 0 w 313"/>
                <a:gd name="T3" fmla="*/ 0 h 178"/>
                <a:gd name="T4" fmla="*/ 2147483647 w 313"/>
                <a:gd name="T5" fmla="*/ 2147483647 h 178"/>
                <a:gd name="T6" fmla="*/ 2147483647 w 313"/>
                <a:gd name="T7" fmla="*/ 2147483647 h 178"/>
                <a:gd name="T8" fmla="*/ 2147483647 w 313"/>
                <a:gd name="T9" fmla="*/ 2147483647 h 178"/>
                <a:gd name="T10" fmla="*/ 2147483647 w 313"/>
                <a:gd name="T11" fmla="*/ 2147483647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178"/>
                <a:gd name="T20" fmla="*/ 313 w 313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178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07" y="147"/>
                    <a:pt x="298" y="164"/>
                    <a:pt x="287" y="17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B5F3337D-D3E2-4961-B8E6-B1925A444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" y="203200"/>
              <a:ext cx="911225" cy="465138"/>
            </a:xfrm>
            <a:custGeom>
              <a:avLst/>
              <a:gdLst>
                <a:gd name="T0" fmla="*/ 0 w 243"/>
                <a:gd name="T1" fmla="*/ 0 h 124"/>
                <a:gd name="T2" fmla="*/ 2147483647 w 243"/>
                <a:gd name="T3" fmla="*/ 2147483647 h 124"/>
                <a:gd name="T4" fmla="*/ 2147483647 w 243"/>
                <a:gd name="T5" fmla="*/ 2147483647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0 w 243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124"/>
                <a:gd name="T20" fmla="*/ 243 w 243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124">
                  <a:moveTo>
                    <a:pt x="0" y="0"/>
                  </a:move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Freeform 153">
              <a:extLst>
                <a:ext uri="{FF2B5EF4-FFF2-40B4-BE49-F238E27FC236}">
                  <a16:creationId xmlns:a16="http://schemas.microsoft.com/office/drawing/2014/main" id="{FB7BED50-726D-4DCD-8BDB-7ED85877E2D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017588" y="577850"/>
              <a:ext cx="115888" cy="90488"/>
            </a:xfrm>
            <a:custGeom>
              <a:avLst/>
              <a:gdLst>
                <a:gd name="T0" fmla="*/ 0 w 31"/>
                <a:gd name="T1" fmla="*/ 2147483647 h 24"/>
                <a:gd name="T2" fmla="*/ 0 w 31"/>
                <a:gd name="T3" fmla="*/ 2147483647 h 24"/>
                <a:gd name="T4" fmla="*/ 2147483647 w 31"/>
                <a:gd name="T5" fmla="*/ 2147483647 h 24"/>
                <a:gd name="T6" fmla="*/ 2147483647 w 31"/>
                <a:gd name="T7" fmla="*/ 2147483647 h 24"/>
                <a:gd name="T8" fmla="*/ 0 w 31"/>
                <a:gd name="T9" fmla="*/ 2147483647 h 24"/>
                <a:gd name="T10" fmla="*/ 2147483647 w 31"/>
                <a:gd name="T11" fmla="*/ 2147483647 h 24"/>
                <a:gd name="T12" fmla="*/ 2147483647 w 31"/>
                <a:gd name="T13" fmla="*/ 2147483647 h 24"/>
                <a:gd name="T14" fmla="*/ 2147483647 w 31"/>
                <a:gd name="T15" fmla="*/ 2147483647 h 24"/>
                <a:gd name="T16" fmla="*/ 2147483647 w 31"/>
                <a:gd name="T17" fmla="*/ 2147483647 h 24"/>
                <a:gd name="T18" fmla="*/ 2147483647 w 31"/>
                <a:gd name="T19" fmla="*/ 2147483647 h 24"/>
                <a:gd name="T20" fmla="*/ 2147483647 w 31"/>
                <a:gd name="T21" fmla="*/ 2147483647 h 24"/>
                <a:gd name="T22" fmla="*/ 2147483647 w 31"/>
                <a:gd name="T23" fmla="*/ 0 h 24"/>
                <a:gd name="T24" fmla="*/ 2147483647 w 31"/>
                <a:gd name="T25" fmla="*/ 2147483647 h 24"/>
                <a:gd name="T26" fmla="*/ 2147483647 w 31"/>
                <a:gd name="T27" fmla="*/ 0 h 24"/>
                <a:gd name="T28" fmla="*/ 2147483647 w 31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4"/>
                <a:gd name="T47" fmla="*/ 31 w 31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4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31" y="0"/>
                  </a:moveTo>
                  <a:cubicBezTo>
                    <a:pt x="31" y="1"/>
                    <a:pt x="30" y="2"/>
                    <a:pt x="29" y="4"/>
                  </a:cubicBezTo>
                  <a:cubicBezTo>
                    <a:pt x="30" y="2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Freeform 154">
              <a:extLst>
                <a:ext uri="{FF2B5EF4-FFF2-40B4-BE49-F238E27FC236}">
                  <a16:creationId xmlns:a16="http://schemas.microsoft.com/office/drawing/2014/main" id="{E5B97B59-DE23-4E9A-8666-4FEA1045FE9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1133475" cy="668338"/>
            </a:xfrm>
            <a:custGeom>
              <a:avLst/>
              <a:gdLst>
                <a:gd name="T0" fmla="*/ 2147483647 w 302"/>
                <a:gd name="T1" fmla="*/ 2147483647 h 178"/>
                <a:gd name="T2" fmla="*/ 2147483647 w 302"/>
                <a:gd name="T3" fmla="*/ 2147483647 h 178"/>
                <a:gd name="T4" fmla="*/ 2147483647 w 302"/>
                <a:gd name="T5" fmla="*/ 2147483647 h 178"/>
                <a:gd name="T6" fmla="*/ 2147483647 w 302"/>
                <a:gd name="T7" fmla="*/ 2147483647 h 178"/>
                <a:gd name="T8" fmla="*/ 2147483647 w 302"/>
                <a:gd name="T9" fmla="*/ 2147483647 h 178"/>
                <a:gd name="T10" fmla="*/ 2147483647 w 302"/>
                <a:gd name="T11" fmla="*/ 2147483647 h 178"/>
                <a:gd name="T12" fmla="*/ 2147483647 w 302"/>
                <a:gd name="T13" fmla="*/ 2147483647 h 178"/>
                <a:gd name="T14" fmla="*/ 2147483647 w 302"/>
                <a:gd name="T15" fmla="*/ 2147483647 h 178"/>
                <a:gd name="T16" fmla="*/ 2147483647 w 302"/>
                <a:gd name="T17" fmla="*/ 2147483647 h 178"/>
                <a:gd name="T18" fmla="*/ 2147483647 w 302"/>
                <a:gd name="T19" fmla="*/ 2147483647 h 178"/>
                <a:gd name="T20" fmla="*/ 2147483647 w 302"/>
                <a:gd name="T21" fmla="*/ 2147483647 h 178"/>
                <a:gd name="T22" fmla="*/ 2147483647 w 302"/>
                <a:gd name="T23" fmla="*/ 2147483647 h 178"/>
                <a:gd name="T24" fmla="*/ 2147483647 w 302"/>
                <a:gd name="T25" fmla="*/ 2147483647 h 178"/>
                <a:gd name="T26" fmla="*/ 2147483647 w 302"/>
                <a:gd name="T27" fmla="*/ 2147483647 h 178"/>
                <a:gd name="T28" fmla="*/ 0 w 302"/>
                <a:gd name="T29" fmla="*/ 0 h 178"/>
                <a:gd name="T30" fmla="*/ 2147483647 w 302"/>
                <a:gd name="T31" fmla="*/ 2147483647 h 178"/>
                <a:gd name="T32" fmla="*/ 0 w 302"/>
                <a:gd name="T33" fmla="*/ 0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2"/>
                <a:gd name="T52" fmla="*/ 0 h 178"/>
                <a:gd name="T53" fmla="*/ 302 w 302"/>
                <a:gd name="T54" fmla="*/ 178 h 1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2" h="178">
                  <a:moveTo>
                    <a:pt x="287" y="146"/>
                  </a:moveTo>
                  <a:cubicBezTo>
                    <a:pt x="287" y="146"/>
                    <a:pt x="287" y="146"/>
                    <a:pt x="287" y="146"/>
                  </a:cubicBezTo>
                  <a:cubicBezTo>
                    <a:pt x="287" y="146"/>
                    <a:pt x="287" y="146"/>
                    <a:pt x="287" y="146"/>
                  </a:cubicBezTo>
                  <a:cubicBezTo>
                    <a:pt x="282" y="155"/>
                    <a:pt x="277" y="162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87" y="178"/>
                    <a:pt x="287" y="178"/>
                    <a:pt x="287" y="178"/>
                  </a:cubicBezTo>
                  <a:cubicBezTo>
                    <a:pt x="292" y="172"/>
                    <a:pt x="296" y="165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6"/>
                    <a:pt x="302" y="155"/>
                    <a:pt x="302" y="154"/>
                  </a:cubicBezTo>
                  <a:cubicBezTo>
                    <a:pt x="287" y="146"/>
                    <a:pt x="287" y="146"/>
                    <a:pt x="287" y="146"/>
                  </a:cubicBezTo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Freeform 155">
              <a:extLst>
                <a:ext uri="{FF2B5EF4-FFF2-40B4-BE49-F238E27FC236}">
                  <a16:creationId xmlns:a16="http://schemas.microsoft.com/office/drawing/2014/main" id="{C6FCB315-6DE2-4ED4-8CAF-641963E26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14425" cy="638175"/>
            </a:xfrm>
            <a:custGeom>
              <a:avLst/>
              <a:gdLst>
                <a:gd name="T0" fmla="*/ 2147483647 w 297"/>
                <a:gd name="T1" fmla="*/ 2147483647 h 170"/>
                <a:gd name="T2" fmla="*/ 0 w 297"/>
                <a:gd name="T3" fmla="*/ 0 h 170"/>
                <a:gd name="T4" fmla="*/ 2147483647 w 297"/>
                <a:gd name="T5" fmla="*/ 2147483647 h 170"/>
                <a:gd name="T6" fmla="*/ 2147483647 w 297"/>
                <a:gd name="T7" fmla="*/ 2147483647 h 170"/>
                <a:gd name="T8" fmla="*/ 2147483647 w 297"/>
                <a:gd name="T9" fmla="*/ 2147483647 h 170"/>
                <a:gd name="T10" fmla="*/ 2147483647 w 297"/>
                <a:gd name="T11" fmla="*/ 2147483647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170"/>
                <a:gd name="T20" fmla="*/ 297 w 29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170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1" y="139"/>
                    <a:pt x="283" y="156"/>
                    <a:pt x="271" y="170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BD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Freeform 156">
              <a:extLst>
                <a:ext uri="{FF2B5EF4-FFF2-40B4-BE49-F238E27FC236}">
                  <a16:creationId xmlns:a16="http://schemas.microsoft.com/office/drawing/2014/main" id="{C373ABAC-C9C5-4555-B160-87F5AFCFC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47688"/>
              <a:ext cx="58738" cy="90488"/>
            </a:xfrm>
            <a:custGeom>
              <a:avLst/>
              <a:gdLst>
                <a:gd name="T0" fmla="*/ 2147483647 w 16"/>
                <a:gd name="T1" fmla="*/ 0 h 24"/>
                <a:gd name="T2" fmla="*/ 0 w 16"/>
                <a:gd name="T3" fmla="*/ 2147483647 h 24"/>
                <a:gd name="T4" fmla="*/ 0 w 16"/>
                <a:gd name="T5" fmla="*/ 2147483647 h 24"/>
                <a:gd name="T6" fmla="*/ 2147483647 w 16"/>
                <a:gd name="T7" fmla="*/ 0 h 24"/>
                <a:gd name="T8" fmla="*/ 2147483647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16" y="0"/>
                  </a:moveTo>
                  <a:cubicBezTo>
                    <a:pt x="11" y="9"/>
                    <a:pt x="6" y="1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6"/>
                    <a:pt x="11" y="9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B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Freeform 157">
              <a:extLst>
                <a:ext uri="{FF2B5EF4-FFF2-40B4-BE49-F238E27FC236}">
                  <a16:creationId xmlns:a16="http://schemas.microsoft.com/office/drawing/2014/main" id="{86E84F5A-9B39-47E0-87B4-28B378021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" y="112713"/>
              <a:ext cx="908050" cy="525463"/>
            </a:xfrm>
            <a:custGeom>
              <a:avLst/>
              <a:gdLst>
                <a:gd name="T0" fmla="*/ 2147483647 w 242"/>
                <a:gd name="T1" fmla="*/ 0 h 140"/>
                <a:gd name="T2" fmla="*/ 2147483647 w 242"/>
                <a:gd name="T3" fmla="*/ 2147483647 h 140"/>
                <a:gd name="T4" fmla="*/ 2147483647 w 242"/>
                <a:gd name="T5" fmla="*/ 2147483647 h 140"/>
                <a:gd name="T6" fmla="*/ 2147483647 w 242"/>
                <a:gd name="T7" fmla="*/ 2147483647 h 140"/>
                <a:gd name="T8" fmla="*/ 0 w 242"/>
                <a:gd name="T9" fmla="*/ 2147483647 h 140"/>
                <a:gd name="T10" fmla="*/ 2147483647 w 242"/>
                <a:gd name="T11" fmla="*/ 2147483647 h 140"/>
                <a:gd name="T12" fmla="*/ 2147483647 w 242"/>
                <a:gd name="T13" fmla="*/ 2147483647 h 140"/>
                <a:gd name="T14" fmla="*/ 2147483647 w 242"/>
                <a:gd name="T15" fmla="*/ 2147483647 h 140"/>
                <a:gd name="T16" fmla="*/ 2147483647 w 242"/>
                <a:gd name="T17" fmla="*/ 2147483647 h 140"/>
                <a:gd name="T18" fmla="*/ 2147483647 w 24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140"/>
                <a:gd name="T32" fmla="*/ 242 w 242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140">
                  <a:moveTo>
                    <a:pt x="14" y="0"/>
                  </a:moveTo>
                  <a:cubicBezTo>
                    <a:pt x="14" y="1"/>
                    <a:pt x="14" y="1"/>
                    <a:pt x="13" y="2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32" y="132"/>
                    <a:pt x="237" y="125"/>
                    <a:pt x="242" y="1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9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Freeform 158">
              <a:extLst>
                <a:ext uri="{FF2B5EF4-FFF2-40B4-BE49-F238E27FC236}">
                  <a16:creationId xmlns:a16="http://schemas.microsoft.com/office/drawing/2014/main" id="{5725924D-A05C-44CE-AA77-2339AAB23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1938" cy="203200"/>
            </a:xfrm>
            <a:custGeom>
              <a:avLst/>
              <a:gdLst>
                <a:gd name="T0" fmla="*/ 2147483647 w 70"/>
                <a:gd name="T1" fmla="*/ 2147483647 h 54"/>
                <a:gd name="T2" fmla="*/ 0 w 70"/>
                <a:gd name="T3" fmla="*/ 0 h 54"/>
                <a:gd name="T4" fmla="*/ 2147483647 w 70"/>
                <a:gd name="T5" fmla="*/ 2147483647 h 54"/>
                <a:gd name="T6" fmla="*/ 2147483647 w 70"/>
                <a:gd name="T7" fmla="*/ 2147483647 h 54"/>
                <a:gd name="T8" fmla="*/ 2147483647 w 70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54"/>
                <a:gd name="T17" fmla="*/ 70 w 7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54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12"/>
                    <a:pt x="64" y="21"/>
                    <a:pt x="59" y="30"/>
                  </a:cubicBezTo>
                  <a:cubicBezTo>
                    <a:pt x="55" y="39"/>
                    <a:pt x="50" y="47"/>
                    <a:pt x="44" y="54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Freeform 159">
              <a:extLst>
                <a:ext uri="{FF2B5EF4-FFF2-40B4-BE49-F238E27FC236}">
                  <a16:creationId xmlns:a16="http://schemas.microsoft.com/office/drawing/2014/main" id="{DFD5AE17-476A-4511-B326-88A29BD81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" y="200025"/>
              <a:ext cx="3175" cy="3175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DE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Freeform 160">
              <a:extLst>
                <a:ext uri="{FF2B5EF4-FFF2-40B4-BE49-F238E27FC236}">
                  <a16:creationId xmlns:a16="http://schemas.microsoft.com/office/drawing/2014/main" id="{14885726-6DA5-40BF-8CF4-186F336BB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" y="128588"/>
              <a:ext cx="46038" cy="71438"/>
            </a:xfrm>
            <a:custGeom>
              <a:avLst/>
              <a:gdLst>
                <a:gd name="T0" fmla="*/ 2147483647 w 12"/>
                <a:gd name="T1" fmla="*/ 0 h 19"/>
                <a:gd name="T2" fmla="*/ 0 w 12"/>
                <a:gd name="T3" fmla="*/ 2147483647 h 19"/>
                <a:gd name="T4" fmla="*/ 0 w 12"/>
                <a:gd name="T5" fmla="*/ 2147483647 h 19"/>
                <a:gd name="T6" fmla="*/ 2147483647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9"/>
                <a:gd name="T14" fmla="*/ 12 w 1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9">
                  <a:moveTo>
                    <a:pt x="12" y="0"/>
                  </a:moveTo>
                  <a:cubicBezTo>
                    <a:pt x="8" y="7"/>
                    <a:pt x="4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3"/>
                    <a:pt x="8" y="7"/>
                    <a:pt x="12" y="0"/>
                  </a:cubicBezTo>
                </a:path>
              </a:pathLst>
            </a:custGeom>
            <a:solidFill>
              <a:srgbClr val="FCD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Freeform 161">
              <a:extLst>
                <a:ext uri="{FF2B5EF4-FFF2-40B4-BE49-F238E27FC236}">
                  <a16:creationId xmlns:a16="http://schemas.microsoft.com/office/drawing/2014/main" id="{8F34CFB8-F307-40C1-BE36-50B24091E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0663" cy="203200"/>
            </a:xfrm>
            <a:custGeom>
              <a:avLst/>
              <a:gdLst>
                <a:gd name="T0" fmla="*/ 0 w 59"/>
                <a:gd name="T1" fmla="*/ 0 h 54"/>
                <a:gd name="T2" fmla="*/ 2147483647 w 59"/>
                <a:gd name="T3" fmla="*/ 2147483647 h 54"/>
                <a:gd name="T4" fmla="*/ 2147483647 w 59"/>
                <a:gd name="T5" fmla="*/ 2147483647 h 54"/>
                <a:gd name="T6" fmla="*/ 2147483647 w 59"/>
                <a:gd name="T7" fmla="*/ 2147483647 h 54"/>
                <a:gd name="T8" fmla="*/ 2147483647 w 59"/>
                <a:gd name="T9" fmla="*/ 2147483647 h 54"/>
                <a:gd name="T10" fmla="*/ 2147483647 w 59"/>
                <a:gd name="T11" fmla="*/ 2147483647 h 54"/>
                <a:gd name="T12" fmla="*/ 2147483647 w 59"/>
                <a:gd name="T13" fmla="*/ 2147483647 h 54"/>
                <a:gd name="T14" fmla="*/ 0 w 59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54"/>
                <a:gd name="T26" fmla="*/ 59 w 59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54"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5" y="53"/>
                    <a:pt x="45" y="53"/>
                  </a:cubicBezTo>
                  <a:cubicBezTo>
                    <a:pt x="49" y="47"/>
                    <a:pt x="53" y="41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3"/>
                    <a:pt x="58" y="32"/>
                    <a:pt x="58" y="32"/>
                  </a:cubicBezTo>
                  <a:cubicBezTo>
                    <a:pt x="59" y="31"/>
                    <a:pt x="59" y="30"/>
                    <a:pt x="59" y="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Freeform 162">
              <a:extLst>
                <a:ext uri="{FF2B5EF4-FFF2-40B4-BE49-F238E27FC236}">
                  <a16:creationId xmlns:a16="http://schemas.microsoft.com/office/drawing/2014/main" id="{19D62AB4-465F-470A-B44E-C3F1441A1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5725" cy="68263"/>
            </a:xfrm>
            <a:custGeom>
              <a:avLst/>
              <a:gdLst>
                <a:gd name="T0" fmla="*/ 2147483647 w 23"/>
                <a:gd name="T1" fmla="*/ 2147483647 h 18"/>
                <a:gd name="T2" fmla="*/ 0 w 23"/>
                <a:gd name="T3" fmla="*/ 0 h 18"/>
                <a:gd name="T4" fmla="*/ 2147483647 w 23"/>
                <a:gd name="T5" fmla="*/ 2147483647 h 18"/>
                <a:gd name="T6" fmla="*/ 2147483647 w 23"/>
                <a:gd name="T7" fmla="*/ 2147483647 h 18"/>
                <a:gd name="T8" fmla="*/ 2147483647 w 23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15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4"/>
                    <a:pt x="21" y="7"/>
                    <a:pt x="20" y="10"/>
                  </a:cubicBezTo>
                  <a:cubicBezTo>
                    <a:pt x="18" y="13"/>
                    <a:pt x="16" y="15"/>
                    <a:pt x="15" y="18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256F2E7-FA9F-4345-9852-1CAE8081C6BF}"/>
              </a:ext>
            </a:extLst>
          </p:cNvPr>
          <p:cNvSpPr/>
          <p:nvPr/>
        </p:nvSpPr>
        <p:spPr>
          <a:xfrm>
            <a:off x="4017799" y="1982256"/>
            <a:ext cx="3676650" cy="704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   02</a:t>
            </a:r>
            <a:endParaRPr lang="zh-CN" altLang="en-US" sz="28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F0B78960-BB66-4F68-BDA6-7AC3321278D7}"/>
              </a:ext>
            </a:extLst>
          </p:cNvPr>
          <p:cNvSpPr/>
          <p:nvPr/>
        </p:nvSpPr>
        <p:spPr>
          <a:xfrm>
            <a:off x="2443806" y="3098611"/>
            <a:ext cx="7486650" cy="13318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6916215-7A63-4855-83D3-F07176D9433D}"/>
              </a:ext>
            </a:extLst>
          </p:cNvPr>
          <p:cNvSpPr/>
          <p:nvPr/>
        </p:nvSpPr>
        <p:spPr>
          <a:xfrm>
            <a:off x="2036599" y="2687106"/>
            <a:ext cx="7486650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练一练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FA95190-3A92-4351-B590-D208CBB792C7}"/>
              </a:ext>
            </a:extLst>
          </p:cNvPr>
          <p:cNvSpPr/>
          <p:nvPr/>
        </p:nvSpPr>
        <p:spPr>
          <a:xfrm>
            <a:off x="6623088" y="2878288"/>
            <a:ext cx="2046458" cy="948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HOMEWORK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PRACTICE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47F04E3-E5A6-4E75-96AC-51AAE9BF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4052" y="2044738"/>
            <a:ext cx="2184432" cy="1141862"/>
          </a:xfrm>
          <a:prstGeom prst="rect">
            <a:avLst/>
          </a:prstGeom>
        </p:spPr>
      </p:pic>
      <p:grpSp>
        <p:nvGrpSpPr>
          <p:cNvPr id="34" name="组合 180">
            <a:extLst>
              <a:ext uri="{FF2B5EF4-FFF2-40B4-BE49-F238E27FC236}">
                <a16:creationId xmlns:a16="http://schemas.microsoft.com/office/drawing/2014/main" id="{30E4B73C-B4BD-4935-9FC8-7E2CDF09EE99}"/>
              </a:ext>
            </a:extLst>
          </p:cNvPr>
          <p:cNvGrpSpPr>
            <a:grpSpLocks/>
          </p:cNvGrpSpPr>
          <p:nvPr/>
        </p:nvGrpSpPr>
        <p:grpSpPr bwMode="auto">
          <a:xfrm>
            <a:off x="8983020" y="3382378"/>
            <a:ext cx="1334579" cy="1918456"/>
            <a:chOff x="0" y="0"/>
            <a:chExt cx="736600" cy="1058863"/>
          </a:xfrm>
        </p:grpSpPr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64E3B786-0077-4197-BF52-E8DDE81201C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736600" cy="1058863"/>
            </a:xfrm>
            <a:custGeom>
              <a:avLst/>
              <a:gdLst>
                <a:gd name="T0" fmla="*/ 2147483647 w 196"/>
                <a:gd name="T1" fmla="*/ 2147483647 h 282"/>
                <a:gd name="T2" fmla="*/ 2147483647 w 196"/>
                <a:gd name="T3" fmla="*/ 2147483647 h 282"/>
                <a:gd name="T4" fmla="*/ 2147483647 w 196"/>
                <a:gd name="T5" fmla="*/ 2147483647 h 282"/>
                <a:gd name="T6" fmla="*/ 2147483647 w 196"/>
                <a:gd name="T7" fmla="*/ 2147483647 h 282"/>
                <a:gd name="T8" fmla="*/ 2147483647 w 196"/>
                <a:gd name="T9" fmla="*/ 2147483647 h 282"/>
                <a:gd name="T10" fmla="*/ 2147483647 w 196"/>
                <a:gd name="T11" fmla="*/ 2147483647 h 282"/>
                <a:gd name="T12" fmla="*/ 2147483647 w 196"/>
                <a:gd name="T13" fmla="*/ 2147483647 h 282"/>
                <a:gd name="T14" fmla="*/ 2147483647 w 196"/>
                <a:gd name="T15" fmla="*/ 2147483647 h 282"/>
                <a:gd name="T16" fmla="*/ 2147483647 w 196"/>
                <a:gd name="T17" fmla="*/ 2147483647 h 282"/>
                <a:gd name="T18" fmla="*/ 2147483647 w 196"/>
                <a:gd name="T19" fmla="*/ 2147483647 h 282"/>
                <a:gd name="T20" fmla="*/ 2147483647 w 196"/>
                <a:gd name="T21" fmla="*/ 2147483647 h 282"/>
                <a:gd name="T22" fmla="*/ 2147483647 w 196"/>
                <a:gd name="T23" fmla="*/ 2147483647 h 282"/>
                <a:gd name="T24" fmla="*/ 2147483647 w 196"/>
                <a:gd name="T25" fmla="*/ 2147483647 h 282"/>
                <a:gd name="T26" fmla="*/ 2147483647 w 196"/>
                <a:gd name="T27" fmla="*/ 2147483647 h 282"/>
                <a:gd name="T28" fmla="*/ 2147483647 w 196"/>
                <a:gd name="T29" fmla="*/ 2147483647 h 282"/>
                <a:gd name="T30" fmla="*/ 2147483647 w 196"/>
                <a:gd name="T31" fmla="*/ 2147483647 h 282"/>
                <a:gd name="T32" fmla="*/ 2147483647 w 196"/>
                <a:gd name="T33" fmla="*/ 2147483647 h 282"/>
                <a:gd name="T34" fmla="*/ 2147483647 w 196"/>
                <a:gd name="T35" fmla="*/ 2147483647 h 282"/>
                <a:gd name="T36" fmla="*/ 2147483647 w 196"/>
                <a:gd name="T37" fmla="*/ 0 h 282"/>
                <a:gd name="T38" fmla="*/ 2147483647 w 196"/>
                <a:gd name="T39" fmla="*/ 2147483647 h 282"/>
                <a:gd name="T40" fmla="*/ 2147483647 w 196"/>
                <a:gd name="T41" fmla="*/ 2147483647 h 282"/>
                <a:gd name="T42" fmla="*/ 2147483647 w 196"/>
                <a:gd name="T43" fmla="*/ 2147483647 h 282"/>
                <a:gd name="T44" fmla="*/ 2147483647 w 196"/>
                <a:gd name="T45" fmla="*/ 2147483647 h 282"/>
                <a:gd name="T46" fmla="*/ 2147483647 w 196"/>
                <a:gd name="T47" fmla="*/ 2147483647 h 282"/>
                <a:gd name="T48" fmla="*/ 2147483647 w 196"/>
                <a:gd name="T49" fmla="*/ 2147483647 h 282"/>
                <a:gd name="T50" fmla="*/ 2147483647 w 196"/>
                <a:gd name="T51" fmla="*/ 2147483647 h 282"/>
                <a:gd name="T52" fmla="*/ 2147483647 w 196"/>
                <a:gd name="T53" fmla="*/ 2147483647 h 282"/>
                <a:gd name="T54" fmla="*/ 2147483647 w 196"/>
                <a:gd name="T55" fmla="*/ 2147483647 h 282"/>
                <a:gd name="T56" fmla="*/ 2147483647 w 196"/>
                <a:gd name="T57" fmla="*/ 2147483647 h 282"/>
                <a:gd name="T58" fmla="*/ 0 w 196"/>
                <a:gd name="T59" fmla="*/ 2147483647 h 282"/>
                <a:gd name="T60" fmla="*/ 0 w 196"/>
                <a:gd name="T61" fmla="*/ 2147483647 h 282"/>
                <a:gd name="T62" fmla="*/ 2147483647 w 196"/>
                <a:gd name="T63" fmla="*/ 2147483647 h 282"/>
                <a:gd name="T64" fmla="*/ 2147483647 w 196"/>
                <a:gd name="T65" fmla="*/ 2147483647 h 282"/>
                <a:gd name="T66" fmla="*/ 2147483647 w 196"/>
                <a:gd name="T67" fmla="*/ 2147483647 h 282"/>
                <a:gd name="T68" fmla="*/ 2147483647 w 196"/>
                <a:gd name="T69" fmla="*/ 2147483647 h 282"/>
                <a:gd name="T70" fmla="*/ 2147483647 w 196"/>
                <a:gd name="T71" fmla="*/ 2147483647 h 282"/>
                <a:gd name="T72" fmla="*/ 2147483647 w 196"/>
                <a:gd name="T73" fmla="*/ 2147483647 h 282"/>
                <a:gd name="T74" fmla="*/ 2147483647 w 196"/>
                <a:gd name="T75" fmla="*/ 2147483647 h 282"/>
                <a:gd name="T76" fmla="*/ 2147483647 w 196"/>
                <a:gd name="T77" fmla="*/ 2147483647 h 282"/>
                <a:gd name="T78" fmla="*/ 2147483647 w 196"/>
                <a:gd name="T79" fmla="*/ 2147483647 h 2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6"/>
                <a:gd name="T121" fmla="*/ 0 h 282"/>
                <a:gd name="T122" fmla="*/ 196 w 196"/>
                <a:gd name="T123" fmla="*/ 282 h 2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6" h="282">
                  <a:moveTo>
                    <a:pt x="129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37" y="95"/>
                    <a:pt x="163" y="123"/>
                    <a:pt x="163" y="157"/>
                  </a:cubicBezTo>
                  <a:cubicBezTo>
                    <a:pt x="163" y="193"/>
                    <a:pt x="134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105" y="242"/>
                    <a:pt x="111" y="248"/>
                    <a:pt x="111" y="255"/>
                  </a:cubicBezTo>
                  <a:cubicBezTo>
                    <a:pt x="111" y="262"/>
                    <a:pt x="105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69" y="257"/>
                    <a:pt x="155" y="251"/>
                    <a:pt x="135" y="247"/>
                  </a:cubicBezTo>
                  <a:cubicBezTo>
                    <a:pt x="170" y="233"/>
                    <a:pt x="196" y="198"/>
                    <a:pt x="196" y="157"/>
                  </a:cubicBezTo>
                  <a:cubicBezTo>
                    <a:pt x="196" y="108"/>
                    <a:pt x="160" y="68"/>
                    <a:pt x="114" y="61"/>
                  </a:cubicBezTo>
                  <a:lnTo>
                    <a:pt x="129" y="15"/>
                  </a:lnTo>
                  <a:close/>
                  <a:moveTo>
                    <a:pt x="98" y="5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98" y="111"/>
                    <a:pt x="98" y="111"/>
                    <a:pt x="98" y="111"/>
                  </a:cubicBezTo>
                  <a:lnTo>
                    <a:pt x="98" y="5"/>
                  </a:lnTo>
                  <a:close/>
                  <a:moveTo>
                    <a:pt x="98" y="222"/>
                  </a:moveTo>
                  <a:cubicBezTo>
                    <a:pt x="84" y="222"/>
                    <a:pt x="71" y="217"/>
                    <a:pt x="60" y="209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27" y="226"/>
                    <a:pt x="43" y="240"/>
                    <a:pt x="62" y="247"/>
                  </a:cubicBezTo>
                  <a:cubicBezTo>
                    <a:pt x="42" y="251"/>
                    <a:pt x="27" y="257"/>
                    <a:pt x="27" y="267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91" y="268"/>
                    <a:pt x="85" y="262"/>
                    <a:pt x="85" y="255"/>
                  </a:cubicBezTo>
                  <a:cubicBezTo>
                    <a:pt x="85" y="248"/>
                    <a:pt x="91" y="242"/>
                    <a:pt x="98" y="242"/>
                  </a:cubicBezTo>
                  <a:lnTo>
                    <a:pt x="98" y="222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E6CF557E-C94F-4074-8CB4-7421B7F3A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87" y="0"/>
              <a:ext cx="330200" cy="536575"/>
            </a:xfrm>
            <a:custGeom>
              <a:avLst/>
              <a:gdLst>
                <a:gd name="T0" fmla="*/ 2147483647 w 208"/>
                <a:gd name="T1" fmla="*/ 0 h 338"/>
                <a:gd name="T2" fmla="*/ 0 w 208"/>
                <a:gd name="T3" fmla="*/ 2147483647 h 338"/>
                <a:gd name="T4" fmla="*/ 2147483647 w 208"/>
                <a:gd name="T5" fmla="*/ 2147483647 h 338"/>
                <a:gd name="T6" fmla="*/ 2147483647 w 208"/>
                <a:gd name="T7" fmla="*/ 2147483647 h 338"/>
                <a:gd name="T8" fmla="*/ 2147483647 w 208"/>
                <a:gd name="T9" fmla="*/ 0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338"/>
                <a:gd name="T17" fmla="*/ 208 w 208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338">
                  <a:moveTo>
                    <a:pt x="100" y="0"/>
                  </a:moveTo>
                  <a:lnTo>
                    <a:pt x="0" y="303"/>
                  </a:lnTo>
                  <a:lnTo>
                    <a:pt x="111" y="338"/>
                  </a:lnTo>
                  <a:lnTo>
                    <a:pt x="208" y="3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Rectangle 52">
              <a:extLst>
                <a:ext uri="{FF2B5EF4-FFF2-40B4-BE49-F238E27FC236}">
                  <a16:creationId xmlns:a16="http://schemas.microsoft.com/office/drawing/2014/main" id="{129950FF-3D66-4E70-9B67-3E8657157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725"/>
              <a:ext cx="334963" cy="63500"/>
            </a:xfrm>
            <a:prstGeom prst="rect">
              <a:avLst/>
            </a:pr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2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D201309-801E-4B7E-82E8-7B2B9CD2EDDC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9AABD48-C67E-4D9C-B8DB-1BA4C4012F7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D2D8700-6619-465B-98FA-BC2332072D81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F4CE7CEC-B6BA-467B-8073-2A77F51B3CD8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99B920C8-0398-4F56-9F56-16496C065DD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AE46C4E7-2C3B-4B6F-A4F7-8F7149121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39" name="Rectangle 3">
            <a:extLst>
              <a:ext uri="{FF2B5EF4-FFF2-40B4-BE49-F238E27FC236}">
                <a16:creationId xmlns:a16="http://schemas.microsoft.com/office/drawing/2014/main" id="{2BCE9B30-ED16-4DE7-9168-204865047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897" y="2665413"/>
            <a:ext cx="7769225" cy="1843774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某种报纸每份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元，购买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x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份此种报纸共需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元，</a:t>
            </a:r>
          </a:p>
          <a:p>
            <a:pPr lvl="1" indent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则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2x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中的常量是</a:t>
            </a: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　　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，变量是</a:t>
            </a: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　　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 </a:t>
            </a:r>
          </a:p>
          <a:p>
            <a:pPr lvl="1" indent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若每份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元，则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y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ax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中的常量是</a:t>
            </a: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　　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，变量是</a:t>
            </a:r>
            <a:r>
              <a:rPr kumimoji="0" lang="zh-CN" altLang="en-US" sz="2400" b="1" i="0" u="sng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　　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92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D201309-801E-4B7E-82E8-7B2B9CD2EDDC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9AABD48-C67E-4D9C-B8DB-1BA4C4012F7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D2D8700-6619-465B-98FA-BC2332072D81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F4CE7CEC-B6BA-467B-8073-2A77F51B3CD8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99B920C8-0398-4F56-9F56-16496C065DD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AE46C4E7-2C3B-4B6F-A4F7-8F7149121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13" name="Rectangle 6">
            <a:extLst>
              <a:ext uri="{FF2B5EF4-FFF2-40B4-BE49-F238E27FC236}">
                <a16:creationId xmlns:a16="http://schemas.microsoft.com/office/drawing/2014/main" id="{CB1A4072-139A-4ABF-91E2-53E76B5A7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881" y="1255582"/>
            <a:ext cx="7234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kumimoji="1"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观察某市</a:t>
            </a:r>
            <a:r>
              <a:rPr kumimoji="1"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1"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月份某日的气温变化图</a:t>
            </a:r>
          </a:p>
        </p:txBody>
      </p:sp>
      <p:sp>
        <p:nvSpPr>
          <p:cNvPr id="23" name="矩形 18">
            <a:extLst>
              <a:ext uri="{FF2B5EF4-FFF2-40B4-BE49-F238E27FC236}">
                <a16:creationId xmlns:a16="http://schemas.microsoft.com/office/drawing/2014/main" id="{103ABF05-474B-43BE-9E54-FCD15A5EA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5227685"/>
            <a:ext cx="8751887" cy="129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）这天的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时的气温是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℃，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时的气温是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℃，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14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时的气温是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℃；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）这一天中，最高气温是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℃，最低气温是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℃；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小结：天气温度随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的变化而变化，  即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随</a:t>
            </a:r>
            <a:r>
              <a:rPr lang="zh-CN" altLang="en-US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的变化而变化；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858D0DA-D3AC-4EFE-9584-CBC2043AB17B}"/>
              </a:ext>
            </a:extLst>
          </p:cNvPr>
          <p:cNvGrpSpPr/>
          <p:nvPr/>
        </p:nvGrpSpPr>
        <p:grpSpPr>
          <a:xfrm>
            <a:off x="2424112" y="1741011"/>
            <a:ext cx="7234238" cy="3375978"/>
            <a:chOff x="1511300" y="1532738"/>
            <a:chExt cx="9144000" cy="4267200"/>
          </a:xfrm>
        </p:grpSpPr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B5AD304B-5799-4319-B109-3C69EC47B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1300" y="1532738"/>
              <a:ext cx="9144000" cy="4267200"/>
              <a:chOff x="192" y="1632"/>
              <a:chExt cx="5760" cy="2688"/>
            </a:xfrm>
          </p:grpSpPr>
          <p:graphicFrame>
            <p:nvGraphicFramePr>
              <p:cNvPr id="10" name="Object 3">
                <a:extLst>
                  <a:ext uri="{FF2B5EF4-FFF2-40B4-BE49-F238E27FC236}">
                    <a16:creationId xmlns:a16="http://schemas.microsoft.com/office/drawing/2014/main" id="{8ABF891F-79B6-4231-8E9A-DCE1C188304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4356050"/>
                  </p:ext>
                </p:extLst>
              </p:nvPr>
            </p:nvGraphicFramePr>
            <p:xfrm>
              <a:off x="192" y="1632"/>
              <a:ext cx="5760" cy="2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3648456" imgH="1895856" progId="Word.Picture.8">
                      <p:embed/>
                    </p:oleObj>
                  </mc:Choice>
                  <mc:Fallback>
                    <p:oleObj r:id="rId5" imgW="3648456" imgH="1895856" progId="Word.Picture.8">
                      <p:embed/>
                      <p:pic>
                        <p:nvPicPr>
                          <p:cNvPr id="41" name="Object 3">
                            <a:extLst>
                              <a:ext uri="{FF2B5EF4-FFF2-40B4-BE49-F238E27FC236}">
                                <a16:creationId xmlns:a16="http://schemas.microsoft.com/office/drawing/2014/main" id="{2CDC295A-4487-41CF-8943-A21088AC271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b="1019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" y="1632"/>
                            <a:ext cx="5760" cy="26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prstDash val="sysDot"/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Line 4">
                <a:extLst>
                  <a:ext uri="{FF2B5EF4-FFF2-40B4-BE49-F238E27FC236}">
                    <a16:creationId xmlns:a16="http://schemas.microsoft.com/office/drawing/2014/main" id="{C250C32C-16AD-4369-A1DD-37E008615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3360"/>
                <a:ext cx="0" cy="19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2" name="Line 5">
                <a:extLst>
                  <a:ext uri="{FF2B5EF4-FFF2-40B4-BE49-F238E27FC236}">
                    <a16:creationId xmlns:a16="http://schemas.microsoft.com/office/drawing/2014/main" id="{AD36EAE6-46F5-4467-AD13-FC8FC5DB6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4" y="3552"/>
                <a:ext cx="1104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14" name="Group 9">
              <a:extLst>
                <a:ext uri="{FF2B5EF4-FFF2-40B4-BE49-F238E27FC236}">
                  <a16:creationId xmlns:a16="http://schemas.microsoft.com/office/drawing/2014/main" id="{1D2E68A2-9E00-473B-9498-9259521E12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913" y="4217200"/>
              <a:ext cx="1752600" cy="381000"/>
              <a:chOff x="624" y="3456"/>
              <a:chExt cx="1104" cy="192"/>
            </a:xfrm>
          </p:grpSpPr>
          <p:sp>
            <p:nvSpPr>
              <p:cNvPr id="15" name="Line 10">
                <a:extLst>
                  <a:ext uri="{FF2B5EF4-FFF2-40B4-BE49-F238E27FC236}">
                    <a16:creationId xmlns:a16="http://schemas.microsoft.com/office/drawing/2014/main" id="{DCFCE523-6C79-4FAE-8E28-90DD3DF76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id="{7C5E6194-8602-4619-A73A-A422CB157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" y="3648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5773021A-E3FF-4D15-B8D9-9255D07CCA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7100" y="3701262"/>
              <a:ext cx="2932113" cy="609600"/>
              <a:chOff x="624" y="3072"/>
              <a:chExt cx="1824" cy="384"/>
            </a:xfrm>
          </p:grpSpPr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CE68EE02-2DC2-430F-9FBB-0F4EF4CD4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3072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9" name="Line 14">
                <a:extLst>
                  <a:ext uri="{FF2B5EF4-FFF2-40B4-BE49-F238E27FC236}">
                    <a16:creationId xmlns:a16="http://schemas.microsoft.com/office/drawing/2014/main" id="{7E163EB1-0A70-4EE4-9B4C-55F87CDDA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" y="3072"/>
                <a:ext cx="182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grpSp>
          <p:nvGrpSpPr>
            <p:cNvPr id="20" name="Group 15">
              <a:extLst>
                <a:ext uri="{FF2B5EF4-FFF2-40B4-BE49-F238E27FC236}">
                  <a16:creationId xmlns:a16="http://schemas.microsoft.com/office/drawing/2014/main" id="{D1DB72D1-A253-4BFE-AA49-3EE4E56E60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7100" y="2875762"/>
              <a:ext cx="4114800" cy="1447800"/>
              <a:chOff x="624" y="2544"/>
              <a:chExt cx="2592" cy="912"/>
            </a:xfrm>
          </p:grpSpPr>
          <p:sp>
            <p:nvSpPr>
              <p:cNvPr id="21" name="Line 16">
                <a:extLst>
                  <a:ext uri="{FF2B5EF4-FFF2-40B4-BE49-F238E27FC236}">
                    <a16:creationId xmlns:a16="http://schemas.microsoft.com/office/drawing/2014/main" id="{DBBF1AC0-6061-4961-8467-47F649BDD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2544"/>
                <a:ext cx="0" cy="91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E4FF3767-D311-4815-A2B6-D9A2BE749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" y="2544"/>
                <a:ext cx="25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24" name="矩形 19">
              <a:extLst>
                <a:ext uri="{FF2B5EF4-FFF2-40B4-BE49-F238E27FC236}">
                  <a16:creationId xmlns:a16="http://schemas.microsoft.com/office/drawing/2014/main" id="{2B2E5042-6B20-45DF-BCF5-5ECB34D1B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3625" y="4807750"/>
              <a:ext cx="771525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矩形 20">
              <a:extLst>
                <a:ext uri="{FF2B5EF4-FFF2-40B4-BE49-F238E27FC236}">
                  <a16:creationId xmlns:a16="http://schemas.microsoft.com/office/drawing/2014/main" id="{2354F6BC-753B-4F39-A32E-46E6B5466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2688" y="4950625"/>
              <a:ext cx="582612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26" name="Group 9">
              <a:extLst>
                <a:ext uri="{FF2B5EF4-FFF2-40B4-BE49-F238E27FC236}">
                  <a16:creationId xmlns:a16="http://schemas.microsoft.com/office/drawing/2014/main" id="{A2174D04-A64D-40F5-9DB5-076626D769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8688" y="4242600"/>
              <a:ext cx="7037387" cy="1177925"/>
              <a:chOff x="624" y="3456"/>
              <a:chExt cx="1104" cy="192"/>
            </a:xfrm>
          </p:grpSpPr>
          <p:sp>
            <p:nvSpPr>
              <p:cNvPr id="27" name="Line 10">
                <a:extLst>
                  <a:ext uri="{FF2B5EF4-FFF2-40B4-BE49-F238E27FC236}">
                    <a16:creationId xmlns:a16="http://schemas.microsoft.com/office/drawing/2014/main" id="{449A1DFD-2E04-4C43-AB2D-84BE2AD5E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3456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:a16="http://schemas.microsoft.com/office/drawing/2014/main" id="{C388515B-1CC7-4400-B21B-F34D71556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4" y="3648"/>
                <a:ext cx="110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268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D201309-801E-4B7E-82E8-7B2B9CD2EDDC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9AABD48-C67E-4D9C-B8DB-1BA4C4012F7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D2D8700-6619-465B-98FA-BC2332072D81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F4CE7CEC-B6BA-467B-8073-2A77F51B3CD8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99B920C8-0398-4F56-9F56-16496C065DD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AE46C4E7-2C3B-4B6F-A4F7-8F7149121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9" name="Text Box 6">
            <a:extLst>
              <a:ext uri="{FF2B5EF4-FFF2-40B4-BE49-F238E27FC236}">
                <a16:creationId xmlns:a16="http://schemas.microsoft.com/office/drawing/2014/main" id="{E95B2ECE-2D0B-41B8-892C-9427E34E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120" y="1927225"/>
            <a:ext cx="850265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弹簧原长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22cm,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挂上物体后会伸长，测得一弹簧的长度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cm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）与所挂物体质量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kg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）有如下关系：</a:t>
            </a:r>
          </a:p>
        </p:txBody>
      </p:sp>
      <p:graphicFrame>
        <p:nvGraphicFramePr>
          <p:cNvPr id="10" name="Group 4">
            <a:extLst>
              <a:ext uri="{FF2B5EF4-FFF2-40B4-BE49-F238E27FC236}">
                <a16:creationId xmlns:a16="http://schemas.microsoft.com/office/drawing/2014/main" id="{01C5B953-9AFE-4693-821A-C89CD15FC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39708"/>
              </p:ext>
            </p:extLst>
          </p:nvPr>
        </p:nvGraphicFramePr>
        <p:xfrm>
          <a:off x="2111070" y="3429000"/>
          <a:ext cx="8267698" cy="792408"/>
        </p:xfrm>
        <a:graphic>
          <a:graphicData uri="http://schemas.openxmlformats.org/drawingml/2006/table">
            <a:tbl>
              <a:tblPr/>
              <a:tblGrid>
                <a:gridCol w="120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x/kg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6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y/cm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22.5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23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23.5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24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24.5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38">
            <a:extLst>
              <a:ext uri="{FF2B5EF4-FFF2-40B4-BE49-F238E27FC236}">
                <a16:creationId xmlns:a16="http://schemas.microsoft.com/office/drawing/2014/main" id="{3BF33798-16AE-484E-8F82-1953958C7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657" y="4967288"/>
            <a:ext cx="8274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写出这个问题的数量关系式并找出变量和常量</a:t>
            </a:r>
          </a:p>
        </p:txBody>
      </p:sp>
    </p:spTree>
    <p:extLst>
      <p:ext uri="{BB962C8B-B14F-4D97-AF65-F5344CB8AC3E}">
        <p14:creationId xmlns:p14="http://schemas.microsoft.com/office/powerpoint/2010/main" val="1198969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D201309-801E-4B7E-82E8-7B2B9CD2EDDC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9AABD48-C67E-4D9C-B8DB-1BA4C4012F7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D2D8700-6619-465B-98FA-BC2332072D81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F4CE7CEC-B6BA-467B-8073-2A77F51B3CD8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99B920C8-0398-4F56-9F56-16496C065DD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AE46C4E7-2C3B-4B6F-A4F7-8F7149121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8627B743-2505-4A57-9912-D82E137CA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67034"/>
              </p:ext>
            </p:extLst>
          </p:nvPr>
        </p:nvGraphicFramePr>
        <p:xfrm>
          <a:off x="5343979" y="2392641"/>
          <a:ext cx="399534" cy="768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5" imgW="215713" imgH="393359" progId="Equation.3">
                  <p:embed/>
                </p:oleObj>
              </mc:Choice>
              <mc:Fallback>
                <p:oleObj name="公式" r:id="rId5" imgW="215713" imgH="393359" progId="Equation.3">
                  <p:embed/>
                  <p:pic>
                    <p:nvPicPr>
                      <p:cNvPr id="27652" name="Object 5">
                        <a:extLst>
                          <a:ext uri="{FF2B5EF4-FFF2-40B4-BE49-F238E27FC236}">
                            <a16:creationId xmlns:a16="http://schemas.microsoft.com/office/drawing/2014/main" id="{C0D3E958-F4D2-46F8-9643-4810F77161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979" y="2392641"/>
                        <a:ext cx="399534" cy="768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3088FE13-0024-4408-9D22-D9BD1E6C6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795" y="1781858"/>
            <a:ext cx="5540299" cy="52322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指出下列关系式中的常量和变量</a:t>
            </a:r>
          </a:p>
        </p:txBody>
      </p:sp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AF4D133A-F0D5-4773-848E-44F5EFD97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10526"/>
              </p:ext>
            </p:extLst>
          </p:nvPr>
        </p:nvGraphicFramePr>
        <p:xfrm>
          <a:off x="5815982" y="3353260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7" imgW="139700" imgH="139700" progId="Equation.3">
                  <p:embed/>
                </p:oleObj>
              </mc:Choice>
              <mc:Fallback>
                <p:oleObj name="公式" r:id="rId7" imgW="139700" imgH="139700" progId="Equation.3">
                  <p:embed/>
                  <p:pic>
                    <p:nvPicPr>
                      <p:cNvPr id="27654" name="Object 7">
                        <a:extLst>
                          <a:ext uri="{FF2B5EF4-FFF2-40B4-BE49-F238E27FC236}">
                            <a16:creationId xmlns:a16="http://schemas.microsoft.com/office/drawing/2014/main" id="{0EA395F8-DDE1-47E4-897D-865AC6BD9F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982" y="3353260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3B835B18-E870-4DBD-B24E-C12709B1470D}"/>
              </a:ext>
            </a:extLst>
          </p:cNvPr>
          <p:cNvSpPr/>
          <p:nvPr/>
        </p:nvSpPr>
        <p:spPr>
          <a:xfrm>
            <a:off x="1688482" y="2167269"/>
            <a:ext cx="6096000" cy="16939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1.y=2x+3               2.y=</a:t>
            </a:r>
          </a:p>
          <a:p>
            <a:pPr lvl="0">
              <a:lnSpc>
                <a:spcPct val="200000"/>
              </a:lnSpc>
              <a:defRPr/>
            </a:pPr>
            <a:r>
              <a: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 y=x</a:t>
            </a:r>
            <a:r>
              <a:rPr lang="en-US" altLang="zh-CN" sz="2800" baseline="300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+1               4. c=2 r </a:t>
            </a:r>
          </a:p>
        </p:txBody>
      </p:sp>
    </p:spTree>
    <p:extLst>
      <p:ext uri="{BB962C8B-B14F-4D97-AF65-F5344CB8AC3E}">
        <p14:creationId xmlns:p14="http://schemas.microsoft.com/office/powerpoint/2010/main" val="379665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D201309-801E-4B7E-82E8-7B2B9CD2EDDC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9AABD48-C67E-4D9C-B8DB-1BA4C4012F7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换角度思考</a:t>
              </a: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D2D8700-6619-465B-98FA-BC2332072D81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F4CE7CEC-B6BA-467B-8073-2A77F51B3CD8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99B920C8-0398-4F56-9F56-16496C065DD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AE46C4E7-2C3B-4B6F-A4F7-8F7149121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12729599-23CE-4424-AE61-79270938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1663700"/>
            <a:ext cx="9740900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假设学校到王坨山公园的总路程为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3500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米，行驶速度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行使时间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分钟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指出这个过程中的常量与变量，请写出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与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的关系式？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F03E1DD-4B41-4AED-8FBE-B33369AA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3065018"/>
            <a:ext cx="76962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常量与变量往往是相对的；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相对于某个变化过程，并非一成不变。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4E36ED6-5E84-4589-900C-8A8894201697}"/>
              </a:ext>
            </a:extLst>
          </p:cNvPr>
          <p:cNvSpPr/>
          <p:nvPr/>
        </p:nvSpPr>
        <p:spPr>
          <a:xfrm>
            <a:off x="1225550" y="4229155"/>
            <a:ext cx="4730750" cy="18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预测身高</a:t>
            </a:r>
            <a:b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男＝０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５４（</a:t>
            </a:r>
            <a:r>
              <a:rPr lang="en-US" altLang="zh-CN" sz="20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a+b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b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女＝０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９７５（</a:t>
            </a:r>
            <a:r>
              <a:rPr lang="en-US" altLang="zh-CN" sz="20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a+b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÷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２</a:t>
            </a:r>
            <a:endParaRPr lang="en-US" altLang="zh-CN" sz="2000" b="1" dirty="0">
              <a:solidFill>
                <a:prstClr val="black">
                  <a:lumMod val="85000"/>
                  <a:lumOff val="15000"/>
                </a:prst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是父亲身高，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是母亲身高）</a:t>
            </a:r>
            <a:endParaRPr lang="zh-CN" altLang="en-US" sz="2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6970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9C138576-6D1C-4DA0-9F8D-BA6E4B2879D7}"/>
              </a:ext>
            </a:extLst>
          </p:cNvPr>
          <p:cNvGrpSpPr/>
          <p:nvPr/>
        </p:nvGrpSpPr>
        <p:grpSpPr>
          <a:xfrm>
            <a:off x="-4" y="0"/>
            <a:ext cx="12192000" cy="6858000"/>
            <a:chOff x="-4" y="0"/>
            <a:chExt cx="12192000" cy="68580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A0A280F-835A-4B9D-9034-C969F8753312}"/>
                </a:ext>
              </a:extLst>
            </p:cNvPr>
            <p:cNvSpPr/>
            <p:nvPr/>
          </p:nvSpPr>
          <p:spPr>
            <a:xfrm flipH="1">
              <a:off x="-4" y="0"/>
              <a:ext cx="12192000" cy="685800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505BA04C-BEC2-4754-8089-F90122110875}"/>
                </a:ext>
              </a:extLst>
            </p:cNvPr>
            <p:cNvSpPr/>
            <p:nvPr/>
          </p:nvSpPr>
          <p:spPr>
            <a:xfrm flipH="1">
              <a:off x="819142" y="0"/>
              <a:ext cx="10196513" cy="6858000"/>
            </a:xfrm>
            <a:prstGeom prst="parallelogram">
              <a:avLst>
                <a:gd name="adj" fmla="val 52222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4B08FA42-1E80-4C76-AD6D-30573B2DEAB7}"/>
              </a:ext>
            </a:extLst>
          </p:cNvPr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 Light"/>
              <a:cs typeface="+mn-cs"/>
            </a:endParaRPr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E1A7985-A167-4234-8AC3-C8CE7AD2AE03}"/>
              </a:ext>
            </a:extLst>
          </p:cNvPr>
          <p:cNvGrpSpPr/>
          <p:nvPr/>
        </p:nvGrpSpPr>
        <p:grpSpPr>
          <a:xfrm>
            <a:off x="5436744" y="1705773"/>
            <a:ext cx="5276859" cy="1867447"/>
            <a:chOff x="4809331" y="1248581"/>
            <a:chExt cx="5276859" cy="1867447"/>
          </a:xfrm>
        </p:grpSpPr>
        <p:sp>
          <p:nvSpPr>
            <p:cNvPr id="16" name="文本框 38">
              <a:extLst>
                <a:ext uri="{FF2B5EF4-FFF2-40B4-BE49-F238E27FC236}">
                  <a16:creationId xmlns:a16="http://schemas.microsoft.com/office/drawing/2014/main" id="{0216D4E6-FA55-4D8A-843E-709BC14602D7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878297" y="1248581"/>
              <a:ext cx="17057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教学目标</a:t>
              </a: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CD101A7C-3BCD-433C-80D7-B3F956241276}"/>
                </a:ext>
              </a:extLst>
            </p:cNvPr>
            <p:cNvGrpSpPr/>
            <p:nvPr/>
          </p:nvGrpSpPr>
          <p:grpSpPr>
            <a:xfrm>
              <a:off x="4809331" y="1248581"/>
              <a:ext cx="919185" cy="1137198"/>
              <a:chOff x="4809331" y="1830375"/>
              <a:chExt cx="919185" cy="1137198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A7E2729A-FB13-4C00-BF62-E673C1D0E1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4809331" y="1830375"/>
                <a:ext cx="919185" cy="113719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" name="文本框 38">
                <a:extLst>
                  <a:ext uri="{FF2B5EF4-FFF2-40B4-BE49-F238E27FC236}">
                    <a16:creationId xmlns:a16="http://schemas.microsoft.com/office/drawing/2014/main" id="{0F10A57E-EAE9-4916-9DE8-A2C820E273CA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997445" y="2429750"/>
                <a:ext cx="62334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E0DE05D-47D0-491F-8408-7CCBD9C0B7E5}"/>
                </a:ext>
              </a:extLst>
            </p:cNvPr>
            <p:cNvSpPr/>
            <p:nvPr/>
          </p:nvSpPr>
          <p:spPr>
            <a:xfrm>
              <a:off x="5878297" y="1667426"/>
              <a:ext cx="4207893" cy="144860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了解变量与常量的意义，体验在一个过程中常量与变量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是相对存在的；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在较复杂问题中辨别常量与变量；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通过列举同学们身边的事例，激发同学们探究问题的兴趣，体会数学的应用价值，在探索活动中获得成功的体验。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03B1803-868F-4245-9489-9686F0C9576D}"/>
              </a:ext>
            </a:extLst>
          </p:cNvPr>
          <p:cNvGrpSpPr/>
          <p:nvPr/>
        </p:nvGrpSpPr>
        <p:grpSpPr>
          <a:xfrm>
            <a:off x="1954778" y="1970377"/>
            <a:ext cx="2783462" cy="2740610"/>
            <a:chOff x="1954778" y="1198852"/>
            <a:chExt cx="2783462" cy="274061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36C1E72-AA0B-48A0-B22F-9E805DEBD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954778" y="1198852"/>
              <a:ext cx="2783462" cy="1446909"/>
            </a:xfrm>
            <a:prstGeom prst="rect">
              <a:avLst/>
            </a:prstGeom>
          </p:spPr>
        </p:pic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16AE120-A98F-426B-9A15-E62C384A5CEB}"/>
                </a:ext>
              </a:extLst>
            </p:cNvPr>
            <p:cNvGrpSpPr/>
            <p:nvPr/>
          </p:nvGrpSpPr>
          <p:grpSpPr>
            <a:xfrm>
              <a:off x="2306566" y="2830270"/>
              <a:ext cx="2079886" cy="1109192"/>
              <a:chOff x="-3368359" y="5730272"/>
              <a:chExt cx="5055774" cy="584306"/>
            </a:xfrm>
          </p:grpSpPr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AA457C6-E993-43E2-B967-4FAD4816140A}"/>
                  </a:ext>
                </a:extLst>
              </p:cNvPr>
              <p:cNvSpPr txBox="1"/>
              <p:nvPr/>
            </p:nvSpPr>
            <p:spPr>
              <a:xfrm>
                <a:off x="-2986897" y="5730272"/>
                <a:ext cx="4292850" cy="37290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目录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81D17A4-3385-48E7-8E51-94D7B8392F62}"/>
                  </a:ext>
                </a:extLst>
              </p:cNvPr>
              <p:cNvSpPr txBox="1"/>
              <p:nvPr/>
            </p:nvSpPr>
            <p:spPr>
              <a:xfrm>
                <a:off x="-3368359" y="6071380"/>
                <a:ext cx="5055774" cy="24319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站酷快乐体2016修订版" panose="02010600030101010101" pitchFamily="2" charset="-122"/>
                    <a:ea typeface="站酷快乐体2016修订版" panose="02010600030101010101" pitchFamily="2" charset="-122"/>
                  </a:rPr>
                  <a:t>CONTENS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4E3F1C6-E79E-4000-9D44-8ACABD630F7A}"/>
              </a:ext>
            </a:extLst>
          </p:cNvPr>
          <p:cNvGrpSpPr/>
          <p:nvPr/>
        </p:nvGrpSpPr>
        <p:grpSpPr>
          <a:xfrm>
            <a:off x="5436744" y="4064814"/>
            <a:ext cx="5276859" cy="1137198"/>
            <a:chOff x="4809331" y="1248581"/>
            <a:chExt cx="5276859" cy="1137198"/>
          </a:xfrm>
        </p:grpSpPr>
        <p:sp>
          <p:nvSpPr>
            <p:cNvPr id="40" name="文本框 38">
              <a:extLst>
                <a:ext uri="{FF2B5EF4-FFF2-40B4-BE49-F238E27FC236}">
                  <a16:creationId xmlns:a16="http://schemas.microsoft.com/office/drawing/2014/main" id="{0A1E8EE8-362A-4366-AE84-CC28FD5FC4D4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878297" y="1248581"/>
              <a:ext cx="19810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学习重难点</a:t>
              </a: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2E47C9E5-9899-45B5-8C88-A501575C82D8}"/>
                </a:ext>
              </a:extLst>
            </p:cNvPr>
            <p:cNvGrpSpPr/>
            <p:nvPr/>
          </p:nvGrpSpPr>
          <p:grpSpPr>
            <a:xfrm>
              <a:off x="4809331" y="1248581"/>
              <a:ext cx="919185" cy="1137198"/>
              <a:chOff x="4809331" y="1830375"/>
              <a:chExt cx="919185" cy="1137198"/>
            </a:xfrm>
          </p:grpSpPr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F7AF8AB0-5347-4C02-9B3C-A8BA665F31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4809331" y="1830375"/>
                <a:ext cx="919185" cy="113719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1" name="文本框 38">
                <a:extLst>
                  <a:ext uri="{FF2B5EF4-FFF2-40B4-BE49-F238E27FC236}">
                    <a16:creationId xmlns:a16="http://schemas.microsoft.com/office/drawing/2014/main" id="{9D384957-A7EA-48C1-B67B-C3B0CCB145D9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997445" y="2429750"/>
                <a:ext cx="62334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F14DB7CA-976E-4A60-88F6-C4197440BD86}"/>
                </a:ext>
              </a:extLst>
            </p:cNvPr>
            <p:cNvSpPr/>
            <p:nvPr/>
          </p:nvSpPr>
          <p:spPr>
            <a:xfrm>
              <a:off x="5878297" y="1667426"/>
              <a:ext cx="4207893" cy="61760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重点：能找出一个变化过程中的变量与常量，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难点：体会运动变化过程中量的变化．</a:t>
              </a:r>
            </a:p>
          </p:txBody>
        </p:sp>
      </p:grpSp>
      <p:grpSp>
        <p:nvGrpSpPr>
          <p:cNvPr id="62" name="组合 171">
            <a:extLst>
              <a:ext uri="{FF2B5EF4-FFF2-40B4-BE49-F238E27FC236}">
                <a16:creationId xmlns:a16="http://schemas.microsoft.com/office/drawing/2014/main" id="{0E72C64C-B6DC-4CC3-AE5F-C86F68F6200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832309" y="3901798"/>
            <a:ext cx="1249362" cy="1249362"/>
            <a:chOff x="0" y="0"/>
            <a:chExt cx="1249363" cy="1249363"/>
          </a:xfrm>
        </p:grpSpPr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DBB603AE-58C7-491C-BFC2-7ADFF0104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49363" cy="1249363"/>
            </a:xfrm>
            <a:custGeom>
              <a:avLst/>
              <a:gdLst>
                <a:gd name="T0" fmla="*/ 2147483647 w 333"/>
                <a:gd name="T1" fmla="*/ 2147483647 h 333"/>
                <a:gd name="T2" fmla="*/ 2147483647 w 333"/>
                <a:gd name="T3" fmla="*/ 2147483647 h 333"/>
                <a:gd name="T4" fmla="*/ 2147483647 w 333"/>
                <a:gd name="T5" fmla="*/ 2147483647 h 333"/>
                <a:gd name="T6" fmla="*/ 2147483647 w 333"/>
                <a:gd name="T7" fmla="*/ 2147483647 h 333"/>
                <a:gd name="T8" fmla="*/ 2147483647 w 333"/>
                <a:gd name="T9" fmla="*/ 2147483647 h 333"/>
                <a:gd name="T10" fmla="*/ 2147483647 w 333"/>
                <a:gd name="T11" fmla="*/ 2147483647 h 333"/>
                <a:gd name="T12" fmla="*/ 2147483647 w 333"/>
                <a:gd name="T13" fmla="*/ 2147483647 h 333"/>
                <a:gd name="T14" fmla="*/ 2147483647 w 333"/>
                <a:gd name="T15" fmla="*/ 2147483647 h 333"/>
                <a:gd name="T16" fmla="*/ 2147483647 w 333"/>
                <a:gd name="T17" fmla="*/ 2147483647 h 333"/>
                <a:gd name="T18" fmla="*/ 2147483647 w 333"/>
                <a:gd name="T19" fmla="*/ 2147483647 h 333"/>
                <a:gd name="T20" fmla="*/ 2147483647 w 333"/>
                <a:gd name="T21" fmla="*/ 2147483647 h 333"/>
                <a:gd name="T22" fmla="*/ 2147483647 w 333"/>
                <a:gd name="T23" fmla="*/ 2147483647 h 333"/>
                <a:gd name="T24" fmla="*/ 2147483647 w 333"/>
                <a:gd name="T25" fmla="*/ 2147483647 h 333"/>
                <a:gd name="T26" fmla="*/ 2147483647 w 333"/>
                <a:gd name="T27" fmla="*/ 2147483647 h 333"/>
                <a:gd name="T28" fmla="*/ 2147483647 w 333"/>
                <a:gd name="T29" fmla="*/ 2147483647 h 333"/>
                <a:gd name="T30" fmla="*/ 2147483647 w 333"/>
                <a:gd name="T31" fmla="*/ 2147483647 h 333"/>
                <a:gd name="T32" fmla="*/ 2147483647 w 333"/>
                <a:gd name="T33" fmla="*/ 2147483647 h 3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3"/>
                <a:gd name="T52" fmla="*/ 0 h 333"/>
                <a:gd name="T53" fmla="*/ 333 w 333"/>
                <a:gd name="T54" fmla="*/ 333 h 3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3" h="333">
                  <a:moveTo>
                    <a:pt x="243" y="61"/>
                  </a:moveTo>
                  <a:cubicBezTo>
                    <a:pt x="245" y="63"/>
                    <a:pt x="219" y="104"/>
                    <a:pt x="182" y="155"/>
                  </a:cubicBezTo>
                  <a:cubicBezTo>
                    <a:pt x="266" y="141"/>
                    <a:pt x="331" y="133"/>
                    <a:pt x="332" y="138"/>
                  </a:cubicBezTo>
                  <a:cubicBezTo>
                    <a:pt x="333" y="142"/>
                    <a:pt x="268" y="157"/>
                    <a:pt x="184" y="172"/>
                  </a:cubicBezTo>
                  <a:cubicBezTo>
                    <a:pt x="236" y="210"/>
                    <a:pt x="274" y="241"/>
                    <a:pt x="272" y="243"/>
                  </a:cubicBezTo>
                  <a:cubicBezTo>
                    <a:pt x="270" y="246"/>
                    <a:pt x="229" y="220"/>
                    <a:pt x="177" y="183"/>
                  </a:cubicBezTo>
                  <a:cubicBezTo>
                    <a:pt x="191" y="266"/>
                    <a:pt x="199" y="331"/>
                    <a:pt x="195" y="332"/>
                  </a:cubicBezTo>
                  <a:cubicBezTo>
                    <a:pt x="191" y="333"/>
                    <a:pt x="176" y="268"/>
                    <a:pt x="161" y="185"/>
                  </a:cubicBezTo>
                  <a:cubicBezTo>
                    <a:pt x="123" y="236"/>
                    <a:pt x="92" y="274"/>
                    <a:pt x="89" y="272"/>
                  </a:cubicBezTo>
                  <a:cubicBezTo>
                    <a:pt x="87" y="270"/>
                    <a:pt x="113" y="229"/>
                    <a:pt x="150" y="178"/>
                  </a:cubicBezTo>
                  <a:cubicBezTo>
                    <a:pt x="67" y="192"/>
                    <a:pt x="1" y="200"/>
                    <a:pt x="1" y="195"/>
                  </a:cubicBezTo>
                  <a:cubicBezTo>
                    <a:pt x="0" y="191"/>
                    <a:pt x="64" y="176"/>
                    <a:pt x="148" y="161"/>
                  </a:cubicBezTo>
                  <a:cubicBezTo>
                    <a:pt x="97" y="124"/>
                    <a:pt x="59" y="93"/>
                    <a:pt x="61" y="90"/>
                  </a:cubicBezTo>
                  <a:cubicBezTo>
                    <a:pt x="62" y="87"/>
                    <a:pt x="103" y="114"/>
                    <a:pt x="155" y="150"/>
                  </a:cubicBezTo>
                  <a:cubicBezTo>
                    <a:pt x="141" y="67"/>
                    <a:pt x="133" y="2"/>
                    <a:pt x="137" y="1"/>
                  </a:cubicBezTo>
                  <a:cubicBezTo>
                    <a:pt x="142" y="0"/>
                    <a:pt x="156" y="65"/>
                    <a:pt x="171" y="148"/>
                  </a:cubicBezTo>
                  <a:cubicBezTo>
                    <a:pt x="209" y="97"/>
                    <a:pt x="240" y="59"/>
                    <a:pt x="243" y="61"/>
                  </a:cubicBezTo>
                  <a:close/>
                </a:path>
              </a:pathLst>
            </a:custGeom>
            <a:solidFill>
              <a:srgbClr val="D9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Freeform 38">
              <a:extLst>
                <a:ext uri="{FF2B5EF4-FFF2-40B4-BE49-F238E27FC236}">
                  <a16:creationId xmlns:a16="http://schemas.microsoft.com/office/drawing/2014/main" id="{E96369B8-2D90-47DF-B211-DA398599D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7" y="220663"/>
              <a:ext cx="811213" cy="811213"/>
            </a:xfrm>
            <a:custGeom>
              <a:avLst/>
              <a:gdLst>
                <a:gd name="T0" fmla="*/ 2147483647 w 216"/>
                <a:gd name="T1" fmla="*/ 2147483647 h 216"/>
                <a:gd name="T2" fmla="*/ 2147483647 w 216"/>
                <a:gd name="T3" fmla="*/ 2147483647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2147483647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2147483647 w 216"/>
                <a:gd name="T19" fmla="*/ 2147483647 h 216"/>
                <a:gd name="T20" fmla="*/ 2147483647 w 216"/>
                <a:gd name="T21" fmla="*/ 2147483647 h 216"/>
                <a:gd name="T22" fmla="*/ 2147483647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0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216"/>
                <a:gd name="T53" fmla="*/ 216 w 216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216">
                  <a:moveTo>
                    <a:pt x="158" y="39"/>
                  </a:moveTo>
                  <a:cubicBezTo>
                    <a:pt x="160" y="40"/>
                    <a:pt x="143" y="67"/>
                    <a:pt x="119" y="100"/>
                  </a:cubicBezTo>
                  <a:cubicBezTo>
                    <a:pt x="173" y="91"/>
                    <a:pt x="215" y="86"/>
                    <a:pt x="216" y="89"/>
                  </a:cubicBezTo>
                  <a:cubicBezTo>
                    <a:pt x="216" y="92"/>
                    <a:pt x="174" y="101"/>
                    <a:pt x="120" y="111"/>
                  </a:cubicBezTo>
                  <a:cubicBezTo>
                    <a:pt x="153" y="135"/>
                    <a:pt x="178" y="156"/>
                    <a:pt x="177" y="157"/>
                  </a:cubicBezTo>
                  <a:cubicBezTo>
                    <a:pt x="175" y="159"/>
                    <a:pt x="149" y="142"/>
                    <a:pt x="115" y="118"/>
                  </a:cubicBezTo>
                  <a:cubicBezTo>
                    <a:pt x="125" y="172"/>
                    <a:pt x="130" y="215"/>
                    <a:pt x="127" y="215"/>
                  </a:cubicBezTo>
                  <a:cubicBezTo>
                    <a:pt x="124" y="216"/>
                    <a:pt x="114" y="174"/>
                    <a:pt x="105" y="119"/>
                  </a:cubicBezTo>
                  <a:cubicBezTo>
                    <a:pt x="80" y="153"/>
                    <a:pt x="60" y="177"/>
                    <a:pt x="58" y="176"/>
                  </a:cubicBezTo>
                  <a:cubicBezTo>
                    <a:pt x="57" y="175"/>
                    <a:pt x="74" y="148"/>
                    <a:pt x="98" y="115"/>
                  </a:cubicBezTo>
                  <a:cubicBezTo>
                    <a:pt x="44" y="124"/>
                    <a:pt x="1" y="129"/>
                    <a:pt x="1" y="126"/>
                  </a:cubicBezTo>
                  <a:cubicBezTo>
                    <a:pt x="0" y="123"/>
                    <a:pt x="42" y="114"/>
                    <a:pt x="96" y="104"/>
                  </a:cubicBezTo>
                  <a:cubicBezTo>
                    <a:pt x="63" y="80"/>
                    <a:pt x="38" y="60"/>
                    <a:pt x="40" y="58"/>
                  </a:cubicBezTo>
                  <a:cubicBezTo>
                    <a:pt x="41" y="56"/>
                    <a:pt x="67" y="73"/>
                    <a:pt x="101" y="97"/>
                  </a:cubicBezTo>
                  <a:cubicBezTo>
                    <a:pt x="92" y="43"/>
                    <a:pt x="87" y="1"/>
                    <a:pt x="89" y="0"/>
                  </a:cubicBezTo>
                  <a:cubicBezTo>
                    <a:pt x="92" y="0"/>
                    <a:pt x="102" y="42"/>
                    <a:pt x="112" y="96"/>
                  </a:cubicBezTo>
                  <a:cubicBezTo>
                    <a:pt x="136" y="62"/>
                    <a:pt x="156" y="38"/>
                    <a:pt x="15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65" name="Freeform 53">
            <a:extLst>
              <a:ext uri="{FF2B5EF4-FFF2-40B4-BE49-F238E27FC236}">
                <a16:creationId xmlns:a16="http://schemas.microsoft.com/office/drawing/2014/main" id="{980EB133-ADD2-49F0-8CB1-E7CA3B0C0865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10407294" y="5797382"/>
            <a:ext cx="673100" cy="673100"/>
          </a:xfrm>
          <a:custGeom>
            <a:avLst/>
            <a:gdLst>
              <a:gd name="T0" fmla="*/ 2147483647 w 179"/>
              <a:gd name="T1" fmla="*/ 2147483647 h 179"/>
              <a:gd name="T2" fmla="*/ 2147483647 w 179"/>
              <a:gd name="T3" fmla="*/ 2147483647 h 179"/>
              <a:gd name="T4" fmla="*/ 2147483647 w 179"/>
              <a:gd name="T5" fmla="*/ 2147483647 h 179"/>
              <a:gd name="T6" fmla="*/ 2147483647 w 179"/>
              <a:gd name="T7" fmla="*/ 2147483647 h 179"/>
              <a:gd name="T8" fmla="*/ 2147483647 w 179"/>
              <a:gd name="T9" fmla="*/ 2147483647 h 179"/>
              <a:gd name="T10" fmla="*/ 2147483647 w 179"/>
              <a:gd name="T11" fmla="*/ 0 h 179"/>
              <a:gd name="T12" fmla="*/ 2147483647 w 179"/>
              <a:gd name="T13" fmla="*/ 0 h 179"/>
              <a:gd name="T14" fmla="*/ 2147483647 w 179"/>
              <a:gd name="T15" fmla="*/ 2147483647 h 179"/>
              <a:gd name="T16" fmla="*/ 2147483647 w 179"/>
              <a:gd name="T17" fmla="*/ 2147483647 h 179"/>
              <a:gd name="T18" fmla="*/ 2147483647 w 179"/>
              <a:gd name="T19" fmla="*/ 2147483647 h 179"/>
              <a:gd name="T20" fmla="*/ 2147483647 w 179"/>
              <a:gd name="T21" fmla="*/ 2147483647 h 179"/>
              <a:gd name="T22" fmla="*/ 2147483647 w 179"/>
              <a:gd name="T23" fmla="*/ 2147483647 h 179"/>
              <a:gd name="T24" fmla="*/ 2147483647 w 179"/>
              <a:gd name="T25" fmla="*/ 2147483647 h 179"/>
              <a:gd name="T26" fmla="*/ 2147483647 w 179"/>
              <a:gd name="T27" fmla="*/ 2147483647 h 179"/>
              <a:gd name="T28" fmla="*/ 2147483647 w 179"/>
              <a:gd name="T29" fmla="*/ 2147483647 h 179"/>
              <a:gd name="T30" fmla="*/ 2147483647 w 179"/>
              <a:gd name="T31" fmla="*/ 2147483647 h 179"/>
              <a:gd name="T32" fmla="*/ 2147483647 w 179"/>
              <a:gd name="T33" fmla="*/ 2147483647 h 179"/>
              <a:gd name="T34" fmla="*/ 2147483647 w 179"/>
              <a:gd name="T35" fmla="*/ 2147483647 h 179"/>
              <a:gd name="T36" fmla="*/ 2147483647 w 179"/>
              <a:gd name="T37" fmla="*/ 2147483647 h 179"/>
              <a:gd name="T38" fmla="*/ 2147483647 w 179"/>
              <a:gd name="T39" fmla="*/ 2147483647 h 179"/>
              <a:gd name="T40" fmla="*/ 2147483647 w 179"/>
              <a:gd name="T41" fmla="*/ 2147483647 h 179"/>
              <a:gd name="T42" fmla="*/ 2147483647 w 179"/>
              <a:gd name="T43" fmla="*/ 2147483647 h 179"/>
              <a:gd name="T44" fmla="*/ 2147483647 w 179"/>
              <a:gd name="T45" fmla="*/ 2147483647 h 179"/>
              <a:gd name="T46" fmla="*/ 2147483647 w 179"/>
              <a:gd name="T47" fmla="*/ 2147483647 h 179"/>
              <a:gd name="T48" fmla="*/ 2147483647 w 179"/>
              <a:gd name="T49" fmla="*/ 0 h 179"/>
              <a:gd name="T50" fmla="*/ 2147483647 w 179"/>
              <a:gd name="T51" fmla="*/ 0 h 179"/>
              <a:gd name="T52" fmla="*/ 2147483647 w 179"/>
              <a:gd name="T53" fmla="*/ 2147483647 h 179"/>
              <a:gd name="T54" fmla="*/ 2147483647 w 179"/>
              <a:gd name="T55" fmla="*/ 2147483647 h 179"/>
              <a:gd name="T56" fmla="*/ 2147483647 w 179"/>
              <a:gd name="T57" fmla="*/ 2147483647 h 179"/>
              <a:gd name="T58" fmla="*/ 2147483647 w 179"/>
              <a:gd name="T59" fmla="*/ 2147483647 h 179"/>
              <a:gd name="T60" fmla="*/ 2147483647 w 179"/>
              <a:gd name="T61" fmla="*/ 2147483647 h 179"/>
              <a:gd name="T62" fmla="*/ 2147483647 w 179"/>
              <a:gd name="T63" fmla="*/ 2147483647 h 179"/>
              <a:gd name="T64" fmla="*/ 0 w 179"/>
              <a:gd name="T65" fmla="*/ 2147483647 h 179"/>
              <a:gd name="T66" fmla="*/ 0 w 179"/>
              <a:gd name="T67" fmla="*/ 2147483647 h 179"/>
              <a:gd name="T68" fmla="*/ 2147483647 w 179"/>
              <a:gd name="T69" fmla="*/ 2147483647 h 179"/>
              <a:gd name="T70" fmla="*/ 2147483647 w 179"/>
              <a:gd name="T71" fmla="*/ 2147483647 h 179"/>
              <a:gd name="T72" fmla="*/ 2147483647 w 179"/>
              <a:gd name="T73" fmla="*/ 2147483647 h 179"/>
              <a:gd name="T74" fmla="*/ 2147483647 w 179"/>
              <a:gd name="T75" fmla="*/ 2147483647 h 179"/>
              <a:gd name="T76" fmla="*/ 2147483647 w 179"/>
              <a:gd name="T77" fmla="*/ 2147483647 h 179"/>
              <a:gd name="T78" fmla="*/ 2147483647 w 179"/>
              <a:gd name="T79" fmla="*/ 2147483647 h 179"/>
              <a:gd name="T80" fmla="*/ 2147483647 w 179"/>
              <a:gd name="T81" fmla="*/ 2147483647 h 179"/>
              <a:gd name="T82" fmla="*/ 2147483647 w 179"/>
              <a:gd name="T83" fmla="*/ 2147483647 h 179"/>
              <a:gd name="T84" fmla="*/ 2147483647 w 179"/>
              <a:gd name="T85" fmla="*/ 2147483647 h 179"/>
              <a:gd name="T86" fmla="*/ 2147483647 w 179"/>
              <a:gd name="T87" fmla="*/ 2147483647 h 179"/>
              <a:gd name="T88" fmla="*/ 2147483647 w 179"/>
              <a:gd name="T89" fmla="*/ 2147483647 h 179"/>
              <a:gd name="T90" fmla="*/ 2147483647 w 179"/>
              <a:gd name="T91" fmla="*/ 0 h 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179"/>
              <a:gd name="T140" fmla="*/ 179 w 179"/>
              <a:gd name="T141" fmla="*/ 179 h 1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179">
                <a:moveTo>
                  <a:pt x="154" y="46"/>
                </a:moveTo>
                <a:cubicBezTo>
                  <a:pt x="163" y="36"/>
                  <a:pt x="163" y="36"/>
                  <a:pt x="163" y="3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5" y="20"/>
                  <a:pt x="115" y="16"/>
                  <a:pt x="104" y="14"/>
                </a:cubicBezTo>
                <a:cubicBezTo>
                  <a:pt x="104" y="0"/>
                  <a:pt x="104" y="0"/>
                  <a:pt x="10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122" y="33"/>
                  <a:pt x="147" y="58"/>
                  <a:pt x="147" y="90"/>
                </a:cubicBezTo>
                <a:cubicBezTo>
                  <a:pt x="147" y="121"/>
                  <a:pt x="122" y="147"/>
                  <a:pt x="90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15" y="164"/>
                  <a:pt x="125" y="160"/>
                  <a:pt x="134" y="154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60" y="125"/>
                  <a:pt x="164" y="115"/>
                  <a:pt x="166" y="104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4" y="65"/>
                  <a:pt x="160" y="55"/>
                  <a:pt x="154" y="46"/>
                </a:cubicBezTo>
                <a:close/>
                <a:moveTo>
                  <a:pt x="90" y="0"/>
                </a:moveTo>
                <a:cubicBezTo>
                  <a:pt x="76" y="0"/>
                  <a:pt x="76" y="0"/>
                  <a:pt x="76" y="0"/>
                </a:cubicBezTo>
                <a:cubicBezTo>
                  <a:pt x="76" y="14"/>
                  <a:pt x="76" y="14"/>
                  <a:pt x="76" y="14"/>
                </a:cubicBezTo>
                <a:cubicBezTo>
                  <a:pt x="65" y="16"/>
                  <a:pt x="55" y="20"/>
                  <a:pt x="46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17" y="36"/>
                  <a:pt x="17" y="36"/>
                  <a:pt x="17" y="3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55"/>
                  <a:pt x="16" y="65"/>
                  <a:pt x="1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04"/>
                  <a:pt x="0" y="104"/>
                  <a:pt x="0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15"/>
                  <a:pt x="20" y="125"/>
                  <a:pt x="26" y="134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37" y="163"/>
                  <a:pt x="37" y="163"/>
                  <a:pt x="37" y="163"/>
                </a:cubicBezTo>
                <a:cubicBezTo>
                  <a:pt x="46" y="154"/>
                  <a:pt x="46" y="154"/>
                  <a:pt x="46" y="154"/>
                </a:cubicBezTo>
                <a:cubicBezTo>
                  <a:pt x="55" y="160"/>
                  <a:pt x="65" y="164"/>
                  <a:pt x="76" y="166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58" y="147"/>
                  <a:pt x="33" y="121"/>
                  <a:pt x="33" y="90"/>
                </a:cubicBezTo>
                <a:cubicBezTo>
                  <a:pt x="33" y="58"/>
                  <a:pt x="58" y="33"/>
                  <a:pt x="90" y="33"/>
                </a:cubicBezTo>
                <a:lnTo>
                  <a:pt x="90" y="0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66" name="组合 177">
            <a:extLst>
              <a:ext uri="{FF2B5EF4-FFF2-40B4-BE49-F238E27FC236}">
                <a16:creationId xmlns:a16="http://schemas.microsoft.com/office/drawing/2014/main" id="{9452BCBB-3D3A-4298-9C91-33628F68CE3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008607" y="166687"/>
            <a:ext cx="909638" cy="987425"/>
            <a:chOff x="0" y="0"/>
            <a:chExt cx="909638" cy="987425"/>
          </a:xfrm>
        </p:grpSpPr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0714DD0B-47BC-4BCA-A158-8B0C98EDF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211138"/>
              <a:ext cx="612775" cy="727075"/>
            </a:xfrm>
            <a:custGeom>
              <a:avLst/>
              <a:gdLst>
                <a:gd name="T0" fmla="*/ 2147483647 w 163"/>
                <a:gd name="T1" fmla="*/ 2147483647 h 194"/>
                <a:gd name="T2" fmla="*/ 2147483647 w 163"/>
                <a:gd name="T3" fmla="*/ 2147483647 h 194"/>
                <a:gd name="T4" fmla="*/ 2147483647 w 163"/>
                <a:gd name="T5" fmla="*/ 2147483647 h 194"/>
                <a:gd name="T6" fmla="*/ 2147483647 w 163"/>
                <a:gd name="T7" fmla="*/ 2147483647 h 194"/>
                <a:gd name="T8" fmla="*/ 2147483647 w 163"/>
                <a:gd name="T9" fmla="*/ 2147483647 h 194"/>
                <a:gd name="T10" fmla="*/ 2147483647 w 163"/>
                <a:gd name="T11" fmla="*/ 2147483647 h 194"/>
                <a:gd name="T12" fmla="*/ 2147483647 w 163"/>
                <a:gd name="T13" fmla="*/ 2147483647 h 194"/>
                <a:gd name="T14" fmla="*/ 2147483647 w 163"/>
                <a:gd name="T15" fmla="*/ 2147483647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194"/>
                <a:gd name="T26" fmla="*/ 163 w 163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194">
                  <a:moveTo>
                    <a:pt x="44" y="20"/>
                  </a:moveTo>
                  <a:cubicBezTo>
                    <a:pt x="77" y="0"/>
                    <a:pt x="120" y="12"/>
                    <a:pt x="139" y="45"/>
                  </a:cubicBezTo>
                  <a:cubicBezTo>
                    <a:pt x="152" y="66"/>
                    <a:pt x="151" y="92"/>
                    <a:pt x="140" y="112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78" y="149"/>
                    <a:pt x="78" y="149"/>
                    <a:pt x="78" y="149"/>
                  </a:cubicBezTo>
                  <a:cubicBezTo>
                    <a:pt x="54" y="148"/>
                    <a:pt x="32" y="136"/>
                    <a:pt x="19" y="114"/>
                  </a:cubicBezTo>
                  <a:cubicBezTo>
                    <a:pt x="0" y="81"/>
                    <a:pt x="11" y="39"/>
                    <a:pt x="44" y="20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415C85D1-C8A1-495D-85E3-634F8E42DC4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39738" y="506413"/>
              <a:ext cx="288925" cy="323850"/>
            </a:xfrm>
            <a:custGeom>
              <a:avLst/>
              <a:gdLst>
                <a:gd name="T0" fmla="*/ 2147483647 w 77"/>
                <a:gd name="T1" fmla="*/ 2147483647 h 86"/>
                <a:gd name="T2" fmla="*/ 2147483647 w 77"/>
                <a:gd name="T3" fmla="*/ 2147483647 h 86"/>
                <a:gd name="T4" fmla="*/ 2147483647 w 77"/>
                <a:gd name="T5" fmla="*/ 2147483647 h 86"/>
                <a:gd name="T6" fmla="*/ 2147483647 w 77"/>
                <a:gd name="T7" fmla="*/ 2147483647 h 86"/>
                <a:gd name="T8" fmla="*/ 2147483647 w 77"/>
                <a:gd name="T9" fmla="*/ 2147483647 h 86"/>
                <a:gd name="T10" fmla="*/ 2147483647 w 77"/>
                <a:gd name="T11" fmla="*/ 2147483647 h 86"/>
                <a:gd name="T12" fmla="*/ 2147483647 w 77"/>
                <a:gd name="T13" fmla="*/ 2147483647 h 86"/>
                <a:gd name="T14" fmla="*/ 2147483647 w 77"/>
                <a:gd name="T15" fmla="*/ 2147483647 h 86"/>
                <a:gd name="T16" fmla="*/ 2147483647 w 77"/>
                <a:gd name="T17" fmla="*/ 2147483647 h 86"/>
                <a:gd name="T18" fmla="*/ 2147483647 w 77"/>
                <a:gd name="T19" fmla="*/ 2147483647 h 86"/>
                <a:gd name="T20" fmla="*/ 2147483647 w 77"/>
                <a:gd name="T21" fmla="*/ 2147483647 h 86"/>
                <a:gd name="T22" fmla="*/ 2147483647 w 77"/>
                <a:gd name="T23" fmla="*/ 2147483647 h 86"/>
                <a:gd name="T24" fmla="*/ 2147483647 w 77"/>
                <a:gd name="T25" fmla="*/ 0 h 86"/>
                <a:gd name="T26" fmla="*/ 2147483647 w 77"/>
                <a:gd name="T27" fmla="*/ 2147483647 h 86"/>
                <a:gd name="T28" fmla="*/ 2147483647 w 77"/>
                <a:gd name="T29" fmla="*/ 2147483647 h 86"/>
                <a:gd name="T30" fmla="*/ 2147483647 w 77"/>
                <a:gd name="T31" fmla="*/ 2147483647 h 86"/>
                <a:gd name="T32" fmla="*/ 2147483647 w 77"/>
                <a:gd name="T33" fmla="*/ 2147483647 h 86"/>
                <a:gd name="T34" fmla="*/ 2147483647 w 77"/>
                <a:gd name="T35" fmla="*/ 2147483647 h 86"/>
                <a:gd name="T36" fmla="*/ 2147483647 w 77"/>
                <a:gd name="T37" fmla="*/ 2147483647 h 86"/>
                <a:gd name="T38" fmla="*/ 2147483647 w 77"/>
                <a:gd name="T39" fmla="*/ 2147483647 h 86"/>
                <a:gd name="T40" fmla="*/ 2147483647 w 77"/>
                <a:gd name="T41" fmla="*/ 2147483647 h 86"/>
                <a:gd name="T42" fmla="*/ 2147483647 w 77"/>
                <a:gd name="T43" fmla="*/ 2147483647 h 86"/>
                <a:gd name="T44" fmla="*/ 2147483647 w 77"/>
                <a:gd name="T45" fmla="*/ 2147483647 h 86"/>
                <a:gd name="T46" fmla="*/ 2147483647 w 77"/>
                <a:gd name="T47" fmla="*/ 2147483647 h 86"/>
                <a:gd name="T48" fmla="*/ 2147483647 w 77"/>
                <a:gd name="T49" fmla="*/ 2147483647 h 86"/>
                <a:gd name="T50" fmla="*/ 2147483647 w 77"/>
                <a:gd name="T51" fmla="*/ 2147483647 h 86"/>
                <a:gd name="T52" fmla="*/ 2147483647 w 77"/>
                <a:gd name="T53" fmla="*/ 2147483647 h 86"/>
                <a:gd name="T54" fmla="*/ 2147483647 w 77"/>
                <a:gd name="T55" fmla="*/ 2147483647 h 86"/>
                <a:gd name="T56" fmla="*/ 2147483647 w 77"/>
                <a:gd name="T57" fmla="*/ 2147483647 h 86"/>
                <a:gd name="T58" fmla="*/ 2147483647 w 77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86"/>
                <a:gd name="T92" fmla="*/ 77 w 77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86">
                  <a:moveTo>
                    <a:pt x="54" y="81"/>
                  </a:moveTo>
                  <a:cubicBezTo>
                    <a:pt x="55" y="82"/>
                    <a:pt x="55" y="84"/>
                    <a:pt x="54" y="85"/>
                  </a:cubicBezTo>
                  <a:cubicBezTo>
                    <a:pt x="53" y="86"/>
                    <a:pt x="51" y="86"/>
                    <a:pt x="50" y="8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31"/>
                    <a:pt x="9" y="31"/>
                  </a:cubicBezTo>
                  <a:cubicBezTo>
                    <a:pt x="17" y="32"/>
                    <a:pt x="26" y="30"/>
                    <a:pt x="34" y="26"/>
                  </a:cubicBezTo>
                  <a:cubicBezTo>
                    <a:pt x="42" y="21"/>
                    <a:pt x="48" y="15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1"/>
                    <a:pt x="53" y="0"/>
                    <a:pt x="54" y="0"/>
                  </a:cubicBezTo>
                  <a:cubicBezTo>
                    <a:pt x="55" y="0"/>
                    <a:pt x="56" y="1"/>
                    <a:pt x="57" y="2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3"/>
                    <a:pt x="75" y="73"/>
                  </a:cubicBezTo>
                  <a:cubicBezTo>
                    <a:pt x="73" y="73"/>
                    <a:pt x="72" y="73"/>
                    <a:pt x="71" y="7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0" y="20"/>
                    <a:pt x="44" y="26"/>
                    <a:pt x="37" y="30"/>
                  </a:cubicBezTo>
                  <a:cubicBezTo>
                    <a:pt x="29" y="35"/>
                    <a:pt x="20" y="37"/>
                    <a:pt x="11" y="37"/>
                  </a:cubicBezTo>
                  <a:lnTo>
                    <a:pt x="54" y="81"/>
                  </a:lnTo>
                  <a:close/>
                  <a:moveTo>
                    <a:pt x="4" y="38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1"/>
                    <a:pt x="1" y="30"/>
                  </a:cubicBezTo>
                  <a:cubicBezTo>
                    <a:pt x="2" y="30"/>
                    <a:pt x="3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38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A52789D3-1ACB-4020-97ED-5B02735E7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8" y="698500"/>
              <a:ext cx="327025" cy="288925"/>
            </a:xfrm>
            <a:custGeom>
              <a:avLst/>
              <a:gdLst>
                <a:gd name="T0" fmla="*/ 0 w 87"/>
                <a:gd name="T1" fmla="*/ 2147483647 h 77"/>
                <a:gd name="T2" fmla="*/ 2147483647 w 87"/>
                <a:gd name="T3" fmla="*/ 0 h 77"/>
                <a:gd name="T4" fmla="*/ 2147483647 w 87"/>
                <a:gd name="T5" fmla="*/ 2147483647 h 77"/>
                <a:gd name="T6" fmla="*/ 2147483647 w 87"/>
                <a:gd name="T7" fmla="*/ 2147483647 h 77"/>
                <a:gd name="T8" fmla="*/ 2147483647 w 87"/>
                <a:gd name="T9" fmla="*/ 2147483647 h 77"/>
                <a:gd name="T10" fmla="*/ 2147483647 w 87"/>
                <a:gd name="T11" fmla="*/ 2147483647 h 77"/>
                <a:gd name="T12" fmla="*/ 0 w 87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77"/>
                <a:gd name="T23" fmla="*/ 87 w 8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77">
                  <a:moveTo>
                    <a:pt x="0" y="3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6" y="39"/>
                    <a:pt x="87" y="42"/>
                    <a:pt x="80" y="47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7"/>
                    <a:pt x="26" y="74"/>
                    <a:pt x="22" y="69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77AC7150-BD58-4067-9038-5CA2AF6F3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" y="0"/>
              <a:ext cx="60325" cy="192088"/>
            </a:xfrm>
            <a:custGeom>
              <a:avLst/>
              <a:gdLst>
                <a:gd name="T0" fmla="*/ 0 w 16"/>
                <a:gd name="T1" fmla="*/ 2147483647 h 51"/>
                <a:gd name="T2" fmla="*/ 2147483647 w 16"/>
                <a:gd name="T3" fmla="*/ 0 h 51"/>
                <a:gd name="T4" fmla="*/ 2147483647 w 16"/>
                <a:gd name="T5" fmla="*/ 2147483647 h 51"/>
                <a:gd name="T6" fmla="*/ 2147483647 w 16"/>
                <a:gd name="T7" fmla="*/ 2147483647 h 51"/>
                <a:gd name="T8" fmla="*/ 2147483647 w 16"/>
                <a:gd name="T9" fmla="*/ 2147483647 h 51"/>
                <a:gd name="T10" fmla="*/ 2147483647 w 16"/>
                <a:gd name="T11" fmla="*/ 2147483647 h 51"/>
                <a:gd name="T12" fmla="*/ 0 w 16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1"/>
                <a:gd name="T23" fmla="*/ 16 w 1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1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9"/>
                    <a:pt x="14" y="50"/>
                    <a:pt x="12" y="51"/>
                  </a:cubicBezTo>
                  <a:cubicBezTo>
                    <a:pt x="11" y="51"/>
                    <a:pt x="9" y="50"/>
                    <a:pt x="8" y="48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EFD47AE4-4D5A-460E-8C9E-B541B8BFC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25" y="0"/>
              <a:ext cx="57150" cy="192088"/>
            </a:xfrm>
            <a:custGeom>
              <a:avLst/>
              <a:gdLst>
                <a:gd name="T0" fmla="*/ 2147483647 w 15"/>
                <a:gd name="T1" fmla="*/ 2147483647 h 51"/>
                <a:gd name="T2" fmla="*/ 2147483647 w 15"/>
                <a:gd name="T3" fmla="*/ 0 h 51"/>
                <a:gd name="T4" fmla="*/ 2147483647 w 15"/>
                <a:gd name="T5" fmla="*/ 2147483647 h 51"/>
                <a:gd name="T6" fmla="*/ 2147483647 w 15"/>
                <a:gd name="T7" fmla="*/ 2147483647 h 51"/>
                <a:gd name="T8" fmla="*/ 2147483647 w 15"/>
                <a:gd name="T9" fmla="*/ 2147483647 h 51"/>
                <a:gd name="T10" fmla="*/ 0 w 15"/>
                <a:gd name="T11" fmla="*/ 2147483647 h 51"/>
                <a:gd name="T12" fmla="*/ 2147483647 w 15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1"/>
                <a:gd name="T23" fmla="*/ 15 w 15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1">
                  <a:moveTo>
                    <a:pt x="8" y="3"/>
                  </a:move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5" y="2"/>
                    <a:pt x="14" y="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5" y="51"/>
                    <a:pt x="3" y="51"/>
                  </a:cubicBezTo>
                  <a:cubicBezTo>
                    <a:pt x="1" y="50"/>
                    <a:pt x="0" y="48"/>
                    <a:pt x="0" y="47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120A7B25-459B-4B7B-A43C-774ECE345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8" y="57150"/>
              <a:ext cx="111125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23" y="2"/>
                  </a:moveTo>
                  <a:cubicBezTo>
                    <a:pt x="24" y="1"/>
                    <a:pt x="26" y="0"/>
                    <a:pt x="28" y="1"/>
                  </a:cubicBezTo>
                  <a:cubicBezTo>
                    <a:pt x="30" y="2"/>
                    <a:pt x="30" y="4"/>
                    <a:pt x="29" y="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6"/>
                    <a:pt x="4" y="46"/>
                    <a:pt x="3" y="45"/>
                  </a:cubicBezTo>
                  <a:cubicBezTo>
                    <a:pt x="1" y="45"/>
                    <a:pt x="0" y="42"/>
                    <a:pt x="1" y="41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2B98EB8E-FEB0-40A7-B585-D97B8360E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8" y="169863"/>
              <a:ext cx="158750" cy="134938"/>
            </a:xfrm>
            <a:custGeom>
              <a:avLst/>
              <a:gdLst>
                <a:gd name="T0" fmla="*/ 2147483647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36" y="1"/>
                  </a:moveTo>
                  <a:cubicBezTo>
                    <a:pt x="37" y="0"/>
                    <a:pt x="39" y="0"/>
                    <a:pt x="40" y="1"/>
                  </a:cubicBezTo>
                  <a:cubicBezTo>
                    <a:pt x="42" y="3"/>
                    <a:pt x="41" y="5"/>
                    <a:pt x="40" y="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3" y="36"/>
                    <a:pt x="1" y="34"/>
                  </a:cubicBezTo>
                  <a:cubicBezTo>
                    <a:pt x="0" y="33"/>
                    <a:pt x="0" y="31"/>
                    <a:pt x="2" y="29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379B8A50-FCE4-47A9-A75A-40D741973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" y="60325"/>
              <a:ext cx="112713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1" y="5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2"/>
                    <a:pt x="29" y="44"/>
                    <a:pt x="28" y="45"/>
                  </a:cubicBezTo>
                  <a:cubicBezTo>
                    <a:pt x="26" y="46"/>
                    <a:pt x="24" y="45"/>
                    <a:pt x="23" y="4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405818F7-33D8-4E35-8F53-AC54AC355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" y="169863"/>
              <a:ext cx="153988" cy="138113"/>
            </a:xfrm>
            <a:custGeom>
              <a:avLst/>
              <a:gdLst>
                <a:gd name="T0" fmla="*/ 2147483647 w 41"/>
                <a:gd name="T1" fmla="*/ 2147483647 h 37"/>
                <a:gd name="T2" fmla="*/ 2147483647 w 41"/>
                <a:gd name="T3" fmla="*/ 2147483647 h 37"/>
                <a:gd name="T4" fmla="*/ 2147483647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2147483647 w 41"/>
                <a:gd name="T11" fmla="*/ 2147483647 h 37"/>
                <a:gd name="T12" fmla="*/ 2147483647 w 41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1" y="7"/>
                  </a:move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1"/>
                    <a:pt x="41" y="33"/>
                    <a:pt x="40" y="35"/>
                  </a:cubicBezTo>
                  <a:cubicBezTo>
                    <a:pt x="39" y="36"/>
                    <a:pt x="37" y="37"/>
                    <a:pt x="35" y="35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BE7938B1-2337-4DD5-A8C0-776A44D4A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3" y="319088"/>
              <a:ext cx="184150" cy="87313"/>
            </a:xfrm>
            <a:custGeom>
              <a:avLst/>
              <a:gdLst>
                <a:gd name="T0" fmla="*/ 2147483647 w 49"/>
                <a:gd name="T1" fmla="*/ 2147483647 h 23"/>
                <a:gd name="T2" fmla="*/ 0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2" y="8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7"/>
                    <a:pt x="49" y="19"/>
                    <a:pt x="49" y="21"/>
                  </a:cubicBezTo>
                  <a:cubicBezTo>
                    <a:pt x="48" y="22"/>
                    <a:pt x="46" y="23"/>
                    <a:pt x="44" y="2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70D0C316-D1E1-47F7-9F42-D29953C47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2125"/>
              <a:ext cx="195263" cy="26988"/>
            </a:xfrm>
            <a:custGeom>
              <a:avLst/>
              <a:gdLst>
                <a:gd name="T0" fmla="*/ 2147483647 w 52"/>
                <a:gd name="T1" fmla="*/ 2147483647 h 7"/>
                <a:gd name="T2" fmla="*/ 0 w 52"/>
                <a:gd name="T3" fmla="*/ 2147483647 h 7"/>
                <a:gd name="T4" fmla="*/ 2147483647 w 52"/>
                <a:gd name="T5" fmla="*/ 0 h 7"/>
                <a:gd name="T6" fmla="*/ 2147483647 w 52"/>
                <a:gd name="T7" fmla="*/ 0 h 7"/>
                <a:gd name="T8" fmla="*/ 2147483647 w 52"/>
                <a:gd name="T9" fmla="*/ 2147483647 h 7"/>
                <a:gd name="T10" fmla="*/ 2147483647 w 52"/>
                <a:gd name="T11" fmla="*/ 2147483647 h 7"/>
                <a:gd name="T12" fmla="*/ 2147483647 w 52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"/>
                <a:gd name="T23" fmla="*/ 52 w 5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5"/>
                    <a:pt x="50" y="7"/>
                    <a:pt x="48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5179CE87-9899-41FE-8E05-5ED4A428B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3" y="604838"/>
              <a:ext cx="184150" cy="85725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5" y="22"/>
                  </a:moveTo>
                  <a:cubicBezTo>
                    <a:pt x="3" y="23"/>
                    <a:pt x="1" y="22"/>
                    <a:pt x="1" y="20"/>
                  </a:cubicBezTo>
                  <a:cubicBezTo>
                    <a:pt x="0" y="19"/>
                    <a:pt x="1" y="17"/>
                    <a:pt x="3" y="1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8" y="1"/>
                    <a:pt x="49" y="3"/>
                  </a:cubicBezTo>
                  <a:cubicBezTo>
                    <a:pt x="49" y="4"/>
                    <a:pt x="49" y="6"/>
                    <a:pt x="47" y="7"/>
                  </a:cubicBezTo>
                  <a:lnTo>
                    <a:pt x="5" y="2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79" name="组合 178">
            <a:extLst>
              <a:ext uri="{FF2B5EF4-FFF2-40B4-BE49-F238E27FC236}">
                <a16:creationId xmlns:a16="http://schemas.microsoft.com/office/drawing/2014/main" id="{91090964-6607-4064-8C4F-AB7FD687836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31564" y="444499"/>
            <a:ext cx="1238250" cy="739775"/>
            <a:chOff x="0" y="0"/>
            <a:chExt cx="1238250" cy="739775"/>
          </a:xfrm>
        </p:grpSpPr>
        <p:sp>
          <p:nvSpPr>
            <p:cNvPr id="80" name="Freeform 39">
              <a:extLst>
                <a:ext uri="{FF2B5EF4-FFF2-40B4-BE49-F238E27FC236}">
                  <a16:creationId xmlns:a16="http://schemas.microsoft.com/office/drawing/2014/main" id="{60AC1115-4ECC-4A77-A554-4F14AC7DE63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792163" cy="701675"/>
            </a:xfrm>
            <a:custGeom>
              <a:avLst/>
              <a:gdLst>
                <a:gd name="T0" fmla="*/ 2147483647 w 211"/>
                <a:gd name="T1" fmla="*/ 0 h 187"/>
                <a:gd name="T2" fmla="*/ 2147483647 w 211"/>
                <a:gd name="T3" fmla="*/ 2147483647 h 187"/>
                <a:gd name="T4" fmla="*/ 2147483647 w 211"/>
                <a:gd name="T5" fmla="*/ 2147483647 h 187"/>
                <a:gd name="T6" fmla="*/ 2147483647 w 211"/>
                <a:gd name="T7" fmla="*/ 2147483647 h 187"/>
                <a:gd name="T8" fmla="*/ 2147483647 w 211"/>
                <a:gd name="T9" fmla="*/ 2147483647 h 187"/>
                <a:gd name="T10" fmla="*/ 2147483647 w 211"/>
                <a:gd name="T11" fmla="*/ 2147483647 h 187"/>
                <a:gd name="T12" fmla="*/ 2147483647 w 211"/>
                <a:gd name="T13" fmla="*/ 2147483647 h 187"/>
                <a:gd name="T14" fmla="*/ 2147483647 w 211"/>
                <a:gd name="T15" fmla="*/ 2147483647 h 187"/>
                <a:gd name="T16" fmla="*/ 2147483647 w 211"/>
                <a:gd name="T17" fmla="*/ 0 h 187"/>
                <a:gd name="T18" fmla="*/ 2147483647 w 211"/>
                <a:gd name="T19" fmla="*/ 2147483647 h 187"/>
                <a:gd name="T20" fmla="*/ 2147483647 w 211"/>
                <a:gd name="T21" fmla="*/ 0 h 187"/>
                <a:gd name="T22" fmla="*/ 2147483647 w 211"/>
                <a:gd name="T23" fmla="*/ 2147483647 h 187"/>
                <a:gd name="T24" fmla="*/ 2147483647 w 211"/>
                <a:gd name="T25" fmla="*/ 2147483647 h 187"/>
                <a:gd name="T26" fmla="*/ 2147483647 w 211"/>
                <a:gd name="T27" fmla="*/ 2147483647 h 187"/>
                <a:gd name="T28" fmla="*/ 2147483647 w 211"/>
                <a:gd name="T29" fmla="*/ 2147483647 h 187"/>
                <a:gd name="T30" fmla="*/ 2147483647 w 211"/>
                <a:gd name="T31" fmla="*/ 2147483647 h 187"/>
                <a:gd name="T32" fmla="*/ 2147483647 w 211"/>
                <a:gd name="T33" fmla="*/ 2147483647 h 187"/>
                <a:gd name="T34" fmla="*/ 2147483647 w 211"/>
                <a:gd name="T35" fmla="*/ 2147483647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87"/>
                <a:gd name="T56" fmla="*/ 211 w 211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87">
                  <a:moveTo>
                    <a:pt x="105" y="0"/>
                  </a:moveTo>
                  <a:cubicBezTo>
                    <a:pt x="117" y="0"/>
                    <a:pt x="129" y="3"/>
                    <a:pt x="140" y="7"/>
                  </a:cubicBezTo>
                  <a:cubicBezTo>
                    <a:pt x="188" y="26"/>
                    <a:pt x="211" y="80"/>
                    <a:pt x="192" y="128"/>
                  </a:cubicBezTo>
                  <a:cubicBezTo>
                    <a:pt x="177" y="165"/>
                    <a:pt x="142" y="187"/>
                    <a:pt x="105" y="187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35" y="169"/>
                    <a:pt x="164" y="151"/>
                    <a:pt x="176" y="122"/>
                  </a:cubicBezTo>
                  <a:cubicBezTo>
                    <a:pt x="191" y="83"/>
                    <a:pt x="172" y="39"/>
                    <a:pt x="133" y="23"/>
                  </a:cubicBezTo>
                  <a:cubicBezTo>
                    <a:pt x="124" y="20"/>
                    <a:pt x="115" y="18"/>
                    <a:pt x="105" y="18"/>
                  </a:cubicBezTo>
                  <a:lnTo>
                    <a:pt x="105" y="0"/>
                  </a:lnTo>
                  <a:close/>
                  <a:moveTo>
                    <a:pt x="19" y="59"/>
                  </a:moveTo>
                  <a:cubicBezTo>
                    <a:pt x="33" y="23"/>
                    <a:pt x="68" y="0"/>
                    <a:pt x="105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75" y="18"/>
                    <a:pt x="47" y="36"/>
                    <a:pt x="35" y="65"/>
                  </a:cubicBezTo>
                  <a:cubicBezTo>
                    <a:pt x="19" y="104"/>
                    <a:pt x="38" y="148"/>
                    <a:pt x="77" y="164"/>
                  </a:cubicBezTo>
                  <a:cubicBezTo>
                    <a:pt x="86" y="168"/>
                    <a:pt x="96" y="169"/>
                    <a:pt x="105" y="169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4" y="187"/>
                    <a:pt x="82" y="185"/>
                    <a:pt x="71" y="180"/>
                  </a:cubicBezTo>
                  <a:cubicBezTo>
                    <a:pt x="23" y="161"/>
                    <a:pt x="0" y="107"/>
                    <a:pt x="19" y="59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Freeform 40">
              <a:extLst>
                <a:ext uri="{FF2B5EF4-FFF2-40B4-BE49-F238E27FC236}">
                  <a16:creationId xmlns:a16="http://schemas.microsoft.com/office/drawing/2014/main" id="{6949F210-52CA-4695-AEA8-192A7A0B7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" y="423862"/>
              <a:ext cx="349250" cy="214313"/>
            </a:xfrm>
            <a:custGeom>
              <a:avLst/>
              <a:gdLst>
                <a:gd name="T0" fmla="*/ 2147483647 w 220"/>
                <a:gd name="T1" fmla="*/ 2147483647 h 135"/>
                <a:gd name="T2" fmla="*/ 2147483647 w 220"/>
                <a:gd name="T3" fmla="*/ 2147483647 h 135"/>
                <a:gd name="T4" fmla="*/ 2147483647 w 220"/>
                <a:gd name="T5" fmla="*/ 0 h 135"/>
                <a:gd name="T6" fmla="*/ 0 w 220"/>
                <a:gd name="T7" fmla="*/ 2147483647 h 135"/>
                <a:gd name="T8" fmla="*/ 2147483647 w 220"/>
                <a:gd name="T9" fmla="*/ 214748364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5"/>
                <a:gd name="T17" fmla="*/ 220 w 220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5">
                  <a:moveTo>
                    <a:pt x="198" y="135"/>
                  </a:moveTo>
                  <a:lnTo>
                    <a:pt x="220" y="78"/>
                  </a:lnTo>
                  <a:lnTo>
                    <a:pt x="21" y="0"/>
                  </a:lnTo>
                  <a:lnTo>
                    <a:pt x="0" y="54"/>
                  </a:lnTo>
                  <a:lnTo>
                    <a:pt x="198" y="135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2" name="Freeform 41">
              <a:extLst>
                <a:ext uri="{FF2B5EF4-FFF2-40B4-BE49-F238E27FC236}">
                  <a16:creationId xmlns:a16="http://schemas.microsoft.com/office/drawing/2014/main" id="{0C2BAC35-2AE7-41F1-8E18-7661660DD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7" y="449262"/>
              <a:ext cx="468313" cy="290513"/>
            </a:xfrm>
            <a:custGeom>
              <a:avLst/>
              <a:gdLst>
                <a:gd name="T0" fmla="*/ 2147483647 w 125"/>
                <a:gd name="T1" fmla="*/ 2147483647 h 77"/>
                <a:gd name="T2" fmla="*/ 2147483647 w 125"/>
                <a:gd name="T3" fmla="*/ 2147483647 h 77"/>
                <a:gd name="T4" fmla="*/ 2147483647 w 125"/>
                <a:gd name="T5" fmla="*/ 2147483647 h 77"/>
                <a:gd name="T6" fmla="*/ 2147483647 w 125"/>
                <a:gd name="T7" fmla="*/ 2147483647 h 77"/>
                <a:gd name="T8" fmla="*/ 2147483647 w 125"/>
                <a:gd name="T9" fmla="*/ 2147483647 h 77"/>
                <a:gd name="T10" fmla="*/ 2147483647 w 125"/>
                <a:gd name="T11" fmla="*/ 2147483647 h 77"/>
                <a:gd name="T12" fmla="*/ 2147483647 w 125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77"/>
                <a:gd name="T23" fmla="*/ 125 w 12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77">
                  <a:moveTo>
                    <a:pt x="95" y="73"/>
                  </a:moveTo>
                  <a:cubicBezTo>
                    <a:pt x="105" y="77"/>
                    <a:pt x="117" y="72"/>
                    <a:pt x="121" y="62"/>
                  </a:cubicBezTo>
                  <a:cubicBezTo>
                    <a:pt x="125" y="51"/>
                    <a:pt x="120" y="40"/>
                    <a:pt x="110" y="3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0" y="0"/>
                    <a:pt x="8" y="5"/>
                    <a:pt x="4" y="15"/>
                  </a:cubicBezTo>
                  <a:cubicBezTo>
                    <a:pt x="0" y="25"/>
                    <a:pt x="5" y="37"/>
                    <a:pt x="15" y="41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Freeform 42">
              <a:extLst>
                <a:ext uri="{FF2B5EF4-FFF2-40B4-BE49-F238E27FC236}">
                  <a16:creationId xmlns:a16="http://schemas.microsoft.com/office/drawing/2014/main" id="{F104362D-3B36-441A-8DA3-DAE3BCBFB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" y="30162"/>
              <a:ext cx="434975" cy="476250"/>
            </a:xfrm>
            <a:custGeom>
              <a:avLst/>
              <a:gdLst>
                <a:gd name="T0" fmla="*/ 2147483647 w 116"/>
                <a:gd name="T1" fmla="*/ 2147483647 h 127"/>
                <a:gd name="T2" fmla="*/ 2147483647 w 116"/>
                <a:gd name="T3" fmla="*/ 2147483647 h 127"/>
                <a:gd name="T4" fmla="*/ 2147483647 w 116"/>
                <a:gd name="T5" fmla="*/ 2147483647 h 127"/>
                <a:gd name="T6" fmla="*/ 2147483647 w 116"/>
                <a:gd name="T7" fmla="*/ 2147483647 h 127"/>
                <a:gd name="T8" fmla="*/ 2147483647 w 116"/>
                <a:gd name="T9" fmla="*/ 2147483647 h 127"/>
                <a:gd name="T10" fmla="*/ 2147483647 w 116"/>
                <a:gd name="T11" fmla="*/ 214748364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27"/>
                <a:gd name="T20" fmla="*/ 116 w 116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27">
                  <a:moveTo>
                    <a:pt x="116" y="19"/>
                  </a:moveTo>
                  <a:cubicBezTo>
                    <a:pt x="116" y="20"/>
                    <a:pt x="116" y="21"/>
                    <a:pt x="116" y="23"/>
                  </a:cubicBezTo>
                  <a:cubicBezTo>
                    <a:pt x="116" y="79"/>
                    <a:pt x="72" y="124"/>
                    <a:pt x="17" y="127"/>
                  </a:cubicBezTo>
                  <a:cubicBezTo>
                    <a:pt x="4" y="107"/>
                    <a:pt x="0" y="81"/>
                    <a:pt x="10" y="57"/>
                  </a:cubicBezTo>
                  <a:cubicBezTo>
                    <a:pt x="26" y="19"/>
                    <a:pt x="70" y="0"/>
                    <a:pt x="108" y="15"/>
                  </a:cubicBezTo>
                  <a:cubicBezTo>
                    <a:pt x="111" y="16"/>
                    <a:pt x="114" y="17"/>
                    <a:pt x="116" y="19"/>
                  </a:cubicBezTo>
                  <a:close/>
                </a:path>
              </a:pathLst>
            </a:custGeom>
            <a:solidFill>
              <a:srgbClr val="36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84" name="组合 175">
            <a:extLst>
              <a:ext uri="{FF2B5EF4-FFF2-40B4-BE49-F238E27FC236}">
                <a16:creationId xmlns:a16="http://schemas.microsoft.com/office/drawing/2014/main" id="{B554704F-BD7E-46BE-A6DB-9751E14FC8F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91243" y="5101264"/>
            <a:ext cx="1009650" cy="1392237"/>
            <a:chOff x="0" y="0"/>
            <a:chExt cx="1009650" cy="1392238"/>
          </a:xfrm>
        </p:grpSpPr>
        <p:sp>
          <p:nvSpPr>
            <p:cNvPr id="85" name="Freeform 146">
              <a:extLst>
                <a:ext uri="{FF2B5EF4-FFF2-40B4-BE49-F238E27FC236}">
                  <a16:creationId xmlns:a16="http://schemas.microsoft.com/office/drawing/2014/main" id="{C5812865-72DF-47F9-9A3E-E8A939BE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9650" cy="1392238"/>
            </a:xfrm>
            <a:custGeom>
              <a:avLst/>
              <a:gdLst>
                <a:gd name="T0" fmla="*/ 2147483647 w 269"/>
                <a:gd name="T1" fmla="*/ 2147483647 h 371"/>
                <a:gd name="T2" fmla="*/ 2147483647 w 269"/>
                <a:gd name="T3" fmla="*/ 2147483647 h 371"/>
                <a:gd name="T4" fmla="*/ 2147483647 w 269"/>
                <a:gd name="T5" fmla="*/ 2147483647 h 371"/>
                <a:gd name="T6" fmla="*/ 2147483647 w 269"/>
                <a:gd name="T7" fmla="*/ 2147483647 h 371"/>
                <a:gd name="T8" fmla="*/ 2147483647 w 269"/>
                <a:gd name="T9" fmla="*/ 2147483647 h 371"/>
                <a:gd name="T10" fmla="*/ 2147483647 w 269"/>
                <a:gd name="T11" fmla="*/ 2147483647 h 371"/>
                <a:gd name="T12" fmla="*/ 2147483647 w 269"/>
                <a:gd name="T13" fmla="*/ 2147483647 h 371"/>
                <a:gd name="T14" fmla="*/ 2147483647 w 269"/>
                <a:gd name="T15" fmla="*/ 2147483647 h 371"/>
                <a:gd name="T16" fmla="*/ 2147483647 w 269"/>
                <a:gd name="T17" fmla="*/ 2147483647 h 371"/>
                <a:gd name="T18" fmla="*/ 2147483647 w 269"/>
                <a:gd name="T19" fmla="*/ 2147483647 h 371"/>
                <a:gd name="T20" fmla="*/ 2147483647 w 269"/>
                <a:gd name="T21" fmla="*/ 2147483647 h 371"/>
                <a:gd name="T22" fmla="*/ 2147483647 w 269"/>
                <a:gd name="T23" fmla="*/ 2147483647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371"/>
                <a:gd name="T38" fmla="*/ 269 w 269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371">
                  <a:moveTo>
                    <a:pt x="23" y="76"/>
                  </a:moveTo>
                  <a:cubicBezTo>
                    <a:pt x="153" y="336"/>
                    <a:pt x="153" y="336"/>
                    <a:pt x="153" y="336"/>
                  </a:cubicBezTo>
                  <a:cubicBezTo>
                    <a:pt x="166" y="362"/>
                    <a:pt x="200" y="371"/>
                    <a:pt x="228" y="357"/>
                  </a:cubicBezTo>
                  <a:cubicBezTo>
                    <a:pt x="256" y="342"/>
                    <a:pt x="269" y="310"/>
                    <a:pt x="256" y="28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6" y="19"/>
                    <a:pt x="138" y="13"/>
                    <a:pt x="136" y="8"/>
                  </a:cubicBezTo>
                  <a:cubicBezTo>
                    <a:pt x="133" y="3"/>
                    <a:pt x="127" y="0"/>
                    <a:pt x="122" y="3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2" y="63"/>
                    <a:pt x="0" y="70"/>
                    <a:pt x="2" y="75"/>
                  </a:cubicBezTo>
                  <a:cubicBezTo>
                    <a:pt x="5" y="80"/>
                    <a:pt x="11" y="82"/>
                    <a:pt x="16" y="79"/>
                  </a:cubicBezTo>
                  <a:lnTo>
                    <a:pt x="23" y="76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6" name="Freeform 147">
              <a:extLst>
                <a:ext uri="{FF2B5EF4-FFF2-40B4-BE49-F238E27FC236}">
                  <a16:creationId xmlns:a16="http://schemas.microsoft.com/office/drawing/2014/main" id="{F359EBB1-59CB-4676-81FA-FA1459AA6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" y="407988"/>
              <a:ext cx="663575" cy="912813"/>
            </a:xfrm>
            <a:custGeom>
              <a:avLst/>
              <a:gdLst>
                <a:gd name="T0" fmla="*/ 2147483647 w 177"/>
                <a:gd name="T1" fmla="*/ 0 h 243"/>
                <a:gd name="T2" fmla="*/ 2147483647 w 177"/>
                <a:gd name="T3" fmla="*/ 2147483647 h 243"/>
                <a:gd name="T4" fmla="*/ 2147483647 w 177"/>
                <a:gd name="T5" fmla="*/ 2147483647 h 243"/>
                <a:gd name="T6" fmla="*/ 2147483647 w 177"/>
                <a:gd name="T7" fmla="*/ 2147483647 h 243"/>
                <a:gd name="T8" fmla="*/ 0 w 177"/>
                <a:gd name="T9" fmla="*/ 2147483647 h 243"/>
                <a:gd name="T10" fmla="*/ 2147483647 w 177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243"/>
                <a:gd name="T20" fmla="*/ 177 w 177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243">
                  <a:moveTo>
                    <a:pt x="77" y="0"/>
                  </a:moveTo>
                  <a:cubicBezTo>
                    <a:pt x="167" y="179"/>
                    <a:pt x="167" y="179"/>
                    <a:pt x="167" y="179"/>
                  </a:cubicBezTo>
                  <a:cubicBezTo>
                    <a:pt x="177" y="198"/>
                    <a:pt x="168" y="222"/>
                    <a:pt x="146" y="233"/>
                  </a:cubicBezTo>
                  <a:cubicBezTo>
                    <a:pt x="125" y="243"/>
                    <a:pt x="100" y="237"/>
                    <a:pt x="90" y="217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881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D201309-801E-4B7E-82E8-7B2B9CD2EDDC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9AABD48-C67E-4D9C-B8DB-1BA4C4012F7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ED2D8700-6619-465B-98FA-BC2332072D81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F4CE7CEC-B6BA-467B-8073-2A77F51B3CD8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38">
                <a:extLst>
                  <a:ext uri="{FF2B5EF4-FFF2-40B4-BE49-F238E27FC236}">
                    <a16:creationId xmlns:a16="http://schemas.microsoft.com/office/drawing/2014/main" id="{99B920C8-0398-4F56-9F56-16496C065DD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AE46C4E7-2C3B-4B6F-A4F7-8F7149121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9" name="Rectangle 3">
            <a:extLst>
              <a:ext uri="{FF2B5EF4-FFF2-40B4-BE49-F238E27FC236}">
                <a16:creationId xmlns:a16="http://schemas.microsoft.com/office/drawing/2014/main" id="{986A7E68-D9F6-41C6-B1AA-E86261477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795" y="1243013"/>
            <a:ext cx="8572500" cy="129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半径是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的圆的周长为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C=2</a:t>
            </a:r>
            <a:r>
              <a:rPr lang="el-G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思源黑体 CN Bold" panose="020B0800000000000000" pitchFamily="34" charset="-122"/>
              </a:rPr>
              <a:t>π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，下列说法正确的是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      ) </a:t>
            </a:r>
            <a:b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是变量，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l-G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思源黑体 CN Bold" panose="020B0800000000000000" pitchFamily="34" charset="-122"/>
              </a:rPr>
              <a:t>π 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是常量         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是变量，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是常量 </a:t>
            </a:r>
            <a:b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</a:b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是变量，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是常量              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l-GR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思源黑体 CN Bold" panose="020B0800000000000000" pitchFamily="34" charset="-122"/>
              </a:rPr>
              <a:t>π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是变量，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是常量 </a:t>
            </a: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81F8571-BCD8-4060-8193-ED6E8E516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795" y="2692617"/>
            <a:ext cx="8920932" cy="129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给定了火车的速度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120km/h,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要研究火车运行的路程与时间  的关系．在这个问题中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常量是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______,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变量是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；若给定路程为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500km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，要研究速度与时间之间的关系．在这个问题中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常量是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，变量是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</a:t>
            </a: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94E50C-0DAA-4780-83C4-1FA498F30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795" y="4146517"/>
            <a:ext cx="9594031" cy="229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写</a:t>
            </a: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出下列关系式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，并指出其中</a:t>
            </a: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的常量与变量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: </a:t>
            </a:r>
            <a:endParaRPr lang="zh-CN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（1）用20cm的铁丝所围的长方形的长x（cm）与面积S（cm2）的关系．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（2）直角三角形中一个锐角α与另一个锐角β之间的关系．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（3）一盛满30吨水的水箱，每小时流出0.5吨水，试用流水时间t（小时）表示水箱中的剩水量y（吨）．</a:t>
            </a:r>
          </a:p>
        </p:txBody>
      </p:sp>
    </p:spTree>
    <p:extLst>
      <p:ext uri="{BB962C8B-B14F-4D97-AF65-F5344CB8AC3E}">
        <p14:creationId xmlns:p14="http://schemas.microsoft.com/office/powerpoint/2010/main" val="88582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Light" panose="02020300000000000000" pitchFamily="18" charset="-122"/>
              <a:ea typeface="思源宋体 CN Light" panose="02020300000000000000" pitchFamily="18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5B608C4-0E5E-468D-BE3A-AE5865F753FF}"/>
              </a:ext>
            </a:extLst>
          </p:cNvPr>
          <p:cNvSpPr/>
          <p:nvPr/>
        </p:nvSpPr>
        <p:spPr>
          <a:xfrm flipH="1">
            <a:off x="-4" y="0"/>
            <a:ext cx="12192000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2B9F7F4-1DE9-4138-98DB-A6F4FB773553}"/>
              </a:ext>
            </a:extLst>
          </p:cNvPr>
          <p:cNvSpPr txBox="1"/>
          <p:nvPr/>
        </p:nvSpPr>
        <p:spPr>
          <a:xfrm flipH="1">
            <a:off x="4581203" y="4528498"/>
            <a:ext cx="3148633" cy="368300"/>
          </a:xfrm>
          <a:prstGeom prst="rect">
            <a:avLst/>
          </a:prstGeom>
          <a:noFill/>
          <a:ln>
            <a:solidFill>
              <a:srgbClr val="5A5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授课教师：</a:t>
            </a:r>
            <a:r>
              <a:rPr kumimoji="1" lang="en-US" altLang="zh-CN" b="1" dirty="0" err="1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docer</a:t>
            </a:r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读秀</a:t>
            </a: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6D252D13-B9C8-43AE-9C4B-A33C946D904F}"/>
              </a:ext>
            </a:extLst>
          </p:cNvPr>
          <p:cNvSpPr/>
          <p:nvPr/>
        </p:nvSpPr>
        <p:spPr>
          <a:xfrm flipH="1">
            <a:off x="819142" y="0"/>
            <a:ext cx="10196513" cy="6858000"/>
          </a:xfrm>
          <a:prstGeom prst="parallelogram">
            <a:avLst>
              <a:gd name="adj" fmla="val 5222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F5E1A64-2A98-42BF-B9C5-309D371D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65043" y="5295246"/>
            <a:ext cx="845888" cy="94739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47F04E3-E5A6-4E75-96AC-51AAE9BF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2577" y="901634"/>
            <a:ext cx="1382656" cy="722752"/>
          </a:xfrm>
          <a:prstGeom prst="rect">
            <a:avLst/>
          </a:prstGeom>
        </p:spPr>
      </p:pic>
      <p:grpSp>
        <p:nvGrpSpPr>
          <p:cNvPr id="28" name="组合 171">
            <a:extLst>
              <a:ext uri="{FF2B5EF4-FFF2-40B4-BE49-F238E27FC236}">
                <a16:creationId xmlns:a16="http://schemas.microsoft.com/office/drawing/2014/main" id="{DEFF38EC-CDC3-4302-9A85-71FD443526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639417" y="1960563"/>
            <a:ext cx="1249362" cy="1249362"/>
            <a:chOff x="0" y="0"/>
            <a:chExt cx="1249363" cy="1249363"/>
          </a:xfrm>
        </p:grpSpPr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94B627F5-A3B2-4FC5-973B-CDD2232F7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49363" cy="1249363"/>
            </a:xfrm>
            <a:custGeom>
              <a:avLst/>
              <a:gdLst>
                <a:gd name="T0" fmla="*/ 2147483647 w 333"/>
                <a:gd name="T1" fmla="*/ 2147483647 h 333"/>
                <a:gd name="T2" fmla="*/ 2147483647 w 333"/>
                <a:gd name="T3" fmla="*/ 2147483647 h 333"/>
                <a:gd name="T4" fmla="*/ 2147483647 w 333"/>
                <a:gd name="T5" fmla="*/ 2147483647 h 333"/>
                <a:gd name="T6" fmla="*/ 2147483647 w 333"/>
                <a:gd name="T7" fmla="*/ 2147483647 h 333"/>
                <a:gd name="T8" fmla="*/ 2147483647 w 333"/>
                <a:gd name="T9" fmla="*/ 2147483647 h 333"/>
                <a:gd name="T10" fmla="*/ 2147483647 w 333"/>
                <a:gd name="T11" fmla="*/ 2147483647 h 333"/>
                <a:gd name="T12" fmla="*/ 2147483647 w 333"/>
                <a:gd name="T13" fmla="*/ 2147483647 h 333"/>
                <a:gd name="T14" fmla="*/ 2147483647 w 333"/>
                <a:gd name="T15" fmla="*/ 2147483647 h 333"/>
                <a:gd name="T16" fmla="*/ 2147483647 w 333"/>
                <a:gd name="T17" fmla="*/ 2147483647 h 333"/>
                <a:gd name="T18" fmla="*/ 2147483647 w 333"/>
                <a:gd name="T19" fmla="*/ 2147483647 h 333"/>
                <a:gd name="T20" fmla="*/ 2147483647 w 333"/>
                <a:gd name="T21" fmla="*/ 2147483647 h 333"/>
                <a:gd name="T22" fmla="*/ 2147483647 w 333"/>
                <a:gd name="T23" fmla="*/ 2147483647 h 333"/>
                <a:gd name="T24" fmla="*/ 2147483647 w 333"/>
                <a:gd name="T25" fmla="*/ 2147483647 h 333"/>
                <a:gd name="T26" fmla="*/ 2147483647 w 333"/>
                <a:gd name="T27" fmla="*/ 2147483647 h 333"/>
                <a:gd name="T28" fmla="*/ 2147483647 w 333"/>
                <a:gd name="T29" fmla="*/ 2147483647 h 333"/>
                <a:gd name="T30" fmla="*/ 2147483647 w 333"/>
                <a:gd name="T31" fmla="*/ 2147483647 h 333"/>
                <a:gd name="T32" fmla="*/ 2147483647 w 333"/>
                <a:gd name="T33" fmla="*/ 2147483647 h 3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3"/>
                <a:gd name="T52" fmla="*/ 0 h 333"/>
                <a:gd name="T53" fmla="*/ 333 w 333"/>
                <a:gd name="T54" fmla="*/ 333 h 3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3" h="333">
                  <a:moveTo>
                    <a:pt x="243" y="61"/>
                  </a:moveTo>
                  <a:cubicBezTo>
                    <a:pt x="245" y="63"/>
                    <a:pt x="219" y="104"/>
                    <a:pt x="182" y="155"/>
                  </a:cubicBezTo>
                  <a:cubicBezTo>
                    <a:pt x="266" y="141"/>
                    <a:pt x="331" y="133"/>
                    <a:pt x="332" y="138"/>
                  </a:cubicBezTo>
                  <a:cubicBezTo>
                    <a:pt x="333" y="142"/>
                    <a:pt x="268" y="157"/>
                    <a:pt x="184" y="172"/>
                  </a:cubicBezTo>
                  <a:cubicBezTo>
                    <a:pt x="236" y="210"/>
                    <a:pt x="274" y="241"/>
                    <a:pt x="272" y="243"/>
                  </a:cubicBezTo>
                  <a:cubicBezTo>
                    <a:pt x="270" y="246"/>
                    <a:pt x="229" y="220"/>
                    <a:pt x="177" y="183"/>
                  </a:cubicBezTo>
                  <a:cubicBezTo>
                    <a:pt x="191" y="266"/>
                    <a:pt x="199" y="331"/>
                    <a:pt x="195" y="332"/>
                  </a:cubicBezTo>
                  <a:cubicBezTo>
                    <a:pt x="191" y="333"/>
                    <a:pt x="176" y="268"/>
                    <a:pt x="161" y="185"/>
                  </a:cubicBezTo>
                  <a:cubicBezTo>
                    <a:pt x="123" y="236"/>
                    <a:pt x="92" y="274"/>
                    <a:pt x="89" y="272"/>
                  </a:cubicBezTo>
                  <a:cubicBezTo>
                    <a:pt x="87" y="270"/>
                    <a:pt x="113" y="229"/>
                    <a:pt x="150" y="178"/>
                  </a:cubicBezTo>
                  <a:cubicBezTo>
                    <a:pt x="67" y="192"/>
                    <a:pt x="1" y="200"/>
                    <a:pt x="1" y="195"/>
                  </a:cubicBezTo>
                  <a:cubicBezTo>
                    <a:pt x="0" y="191"/>
                    <a:pt x="64" y="176"/>
                    <a:pt x="148" y="161"/>
                  </a:cubicBezTo>
                  <a:cubicBezTo>
                    <a:pt x="97" y="124"/>
                    <a:pt x="59" y="93"/>
                    <a:pt x="61" y="90"/>
                  </a:cubicBezTo>
                  <a:cubicBezTo>
                    <a:pt x="62" y="87"/>
                    <a:pt x="103" y="114"/>
                    <a:pt x="155" y="150"/>
                  </a:cubicBezTo>
                  <a:cubicBezTo>
                    <a:pt x="141" y="67"/>
                    <a:pt x="133" y="2"/>
                    <a:pt x="137" y="1"/>
                  </a:cubicBezTo>
                  <a:cubicBezTo>
                    <a:pt x="142" y="0"/>
                    <a:pt x="156" y="65"/>
                    <a:pt x="171" y="148"/>
                  </a:cubicBezTo>
                  <a:cubicBezTo>
                    <a:pt x="209" y="97"/>
                    <a:pt x="240" y="59"/>
                    <a:pt x="243" y="61"/>
                  </a:cubicBezTo>
                  <a:close/>
                </a:path>
              </a:pathLst>
            </a:custGeom>
            <a:solidFill>
              <a:srgbClr val="D9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685CD404-7506-40F9-AE9A-BCB6948B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7" y="220663"/>
              <a:ext cx="811213" cy="811213"/>
            </a:xfrm>
            <a:custGeom>
              <a:avLst/>
              <a:gdLst>
                <a:gd name="T0" fmla="*/ 2147483647 w 216"/>
                <a:gd name="T1" fmla="*/ 2147483647 h 216"/>
                <a:gd name="T2" fmla="*/ 2147483647 w 216"/>
                <a:gd name="T3" fmla="*/ 2147483647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2147483647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2147483647 w 216"/>
                <a:gd name="T19" fmla="*/ 2147483647 h 216"/>
                <a:gd name="T20" fmla="*/ 2147483647 w 216"/>
                <a:gd name="T21" fmla="*/ 2147483647 h 216"/>
                <a:gd name="T22" fmla="*/ 2147483647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0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216"/>
                <a:gd name="T53" fmla="*/ 216 w 216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216">
                  <a:moveTo>
                    <a:pt x="158" y="39"/>
                  </a:moveTo>
                  <a:cubicBezTo>
                    <a:pt x="160" y="40"/>
                    <a:pt x="143" y="67"/>
                    <a:pt x="119" y="100"/>
                  </a:cubicBezTo>
                  <a:cubicBezTo>
                    <a:pt x="173" y="91"/>
                    <a:pt x="215" y="86"/>
                    <a:pt x="216" y="89"/>
                  </a:cubicBezTo>
                  <a:cubicBezTo>
                    <a:pt x="216" y="92"/>
                    <a:pt x="174" y="101"/>
                    <a:pt x="120" y="111"/>
                  </a:cubicBezTo>
                  <a:cubicBezTo>
                    <a:pt x="153" y="135"/>
                    <a:pt x="178" y="156"/>
                    <a:pt x="177" y="157"/>
                  </a:cubicBezTo>
                  <a:cubicBezTo>
                    <a:pt x="175" y="159"/>
                    <a:pt x="149" y="142"/>
                    <a:pt x="115" y="118"/>
                  </a:cubicBezTo>
                  <a:cubicBezTo>
                    <a:pt x="125" y="172"/>
                    <a:pt x="130" y="215"/>
                    <a:pt x="127" y="215"/>
                  </a:cubicBezTo>
                  <a:cubicBezTo>
                    <a:pt x="124" y="216"/>
                    <a:pt x="114" y="174"/>
                    <a:pt x="105" y="119"/>
                  </a:cubicBezTo>
                  <a:cubicBezTo>
                    <a:pt x="80" y="153"/>
                    <a:pt x="60" y="177"/>
                    <a:pt x="58" y="176"/>
                  </a:cubicBezTo>
                  <a:cubicBezTo>
                    <a:pt x="57" y="175"/>
                    <a:pt x="74" y="148"/>
                    <a:pt x="98" y="115"/>
                  </a:cubicBezTo>
                  <a:cubicBezTo>
                    <a:pt x="44" y="124"/>
                    <a:pt x="1" y="129"/>
                    <a:pt x="1" y="126"/>
                  </a:cubicBezTo>
                  <a:cubicBezTo>
                    <a:pt x="0" y="123"/>
                    <a:pt x="42" y="114"/>
                    <a:pt x="96" y="104"/>
                  </a:cubicBezTo>
                  <a:cubicBezTo>
                    <a:pt x="63" y="80"/>
                    <a:pt x="38" y="60"/>
                    <a:pt x="40" y="58"/>
                  </a:cubicBezTo>
                  <a:cubicBezTo>
                    <a:pt x="41" y="56"/>
                    <a:pt x="67" y="73"/>
                    <a:pt x="101" y="97"/>
                  </a:cubicBezTo>
                  <a:cubicBezTo>
                    <a:pt x="92" y="43"/>
                    <a:pt x="87" y="1"/>
                    <a:pt x="89" y="0"/>
                  </a:cubicBezTo>
                  <a:cubicBezTo>
                    <a:pt x="92" y="0"/>
                    <a:pt x="102" y="42"/>
                    <a:pt x="112" y="96"/>
                  </a:cubicBezTo>
                  <a:cubicBezTo>
                    <a:pt x="136" y="62"/>
                    <a:pt x="156" y="38"/>
                    <a:pt x="15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3" name="Freeform 53">
            <a:extLst>
              <a:ext uri="{FF2B5EF4-FFF2-40B4-BE49-F238E27FC236}">
                <a16:creationId xmlns:a16="http://schemas.microsoft.com/office/drawing/2014/main" id="{FC6F4566-5D84-4DBB-9FDC-A4D10E63DACB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11083917" y="4897438"/>
            <a:ext cx="673100" cy="673100"/>
          </a:xfrm>
          <a:custGeom>
            <a:avLst/>
            <a:gdLst>
              <a:gd name="T0" fmla="*/ 2147483647 w 179"/>
              <a:gd name="T1" fmla="*/ 2147483647 h 179"/>
              <a:gd name="T2" fmla="*/ 2147483647 w 179"/>
              <a:gd name="T3" fmla="*/ 2147483647 h 179"/>
              <a:gd name="T4" fmla="*/ 2147483647 w 179"/>
              <a:gd name="T5" fmla="*/ 2147483647 h 179"/>
              <a:gd name="T6" fmla="*/ 2147483647 w 179"/>
              <a:gd name="T7" fmla="*/ 2147483647 h 179"/>
              <a:gd name="T8" fmla="*/ 2147483647 w 179"/>
              <a:gd name="T9" fmla="*/ 2147483647 h 179"/>
              <a:gd name="T10" fmla="*/ 2147483647 w 179"/>
              <a:gd name="T11" fmla="*/ 0 h 179"/>
              <a:gd name="T12" fmla="*/ 2147483647 w 179"/>
              <a:gd name="T13" fmla="*/ 0 h 179"/>
              <a:gd name="T14" fmla="*/ 2147483647 w 179"/>
              <a:gd name="T15" fmla="*/ 2147483647 h 179"/>
              <a:gd name="T16" fmla="*/ 2147483647 w 179"/>
              <a:gd name="T17" fmla="*/ 2147483647 h 179"/>
              <a:gd name="T18" fmla="*/ 2147483647 w 179"/>
              <a:gd name="T19" fmla="*/ 2147483647 h 179"/>
              <a:gd name="T20" fmla="*/ 2147483647 w 179"/>
              <a:gd name="T21" fmla="*/ 2147483647 h 179"/>
              <a:gd name="T22" fmla="*/ 2147483647 w 179"/>
              <a:gd name="T23" fmla="*/ 2147483647 h 179"/>
              <a:gd name="T24" fmla="*/ 2147483647 w 179"/>
              <a:gd name="T25" fmla="*/ 2147483647 h 179"/>
              <a:gd name="T26" fmla="*/ 2147483647 w 179"/>
              <a:gd name="T27" fmla="*/ 2147483647 h 179"/>
              <a:gd name="T28" fmla="*/ 2147483647 w 179"/>
              <a:gd name="T29" fmla="*/ 2147483647 h 179"/>
              <a:gd name="T30" fmla="*/ 2147483647 w 179"/>
              <a:gd name="T31" fmla="*/ 2147483647 h 179"/>
              <a:gd name="T32" fmla="*/ 2147483647 w 179"/>
              <a:gd name="T33" fmla="*/ 2147483647 h 179"/>
              <a:gd name="T34" fmla="*/ 2147483647 w 179"/>
              <a:gd name="T35" fmla="*/ 2147483647 h 179"/>
              <a:gd name="T36" fmla="*/ 2147483647 w 179"/>
              <a:gd name="T37" fmla="*/ 2147483647 h 179"/>
              <a:gd name="T38" fmla="*/ 2147483647 w 179"/>
              <a:gd name="T39" fmla="*/ 2147483647 h 179"/>
              <a:gd name="T40" fmla="*/ 2147483647 w 179"/>
              <a:gd name="T41" fmla="*/ 2147483647 h 179"/>
              <a:gd name="T42" fmla="*/ 2147483647 w 179"/>
              <a:gd name="T43" fmla="*/ 2147483647 h 179"/>
              <a:gd name="T44" fmla="*/ 2147483647 w 179"/>
              <a:gd name="T45" fmla="*/ 2147483647 h 179"/>
              <a:gd name="T46" fmla="*/ 2147483647 w 179"/>
              <a:gd name="T47" fmla="*/ 2147483647 h 179"/>
              <a:gd name="T48" fmla="*/ 2147483647 w 179"/>
              <a:gd name="T49" fmla="*/ 0 h 179"/>
              <a:gd name="T50" fmla="*/ 2147483647 w 179"/>
              <a:gd name="T51" fmla="*/ 0 h 179"/>
              <a:gd name="T52" fmla="*/ 2147483647 w 179"/>
              <a:gd name="T53" fmla="*/ 2147483647 h 179"/>
              <a:gd name="T54" fmla="*/ 2147483647 w 179"/>
              <a:gd name="T55" fmla="*/ 2147483647 h 179"/>
              <a:gd name="T56" fmla="*/ 2147483647 w 179"/>
              <a:gd name="T57" fmla="*/ 2147483647 h 179"/>
              <a:gd name="T58" fmla="*/ 2147483647 w 179"/>
              <a:gd name="T59" fmla="*/ 2147483647 h 179"/>
              <a:gd name="T60" fmla="*/ 2147483647 w 179"/>
              <a:gd name="T61" fmla="*/ 2147483647 h 179"/>
              <a:gd name="T62" fmla="*/ 2147483647 w 179"/>
              <a:gd name="T63" fmla="*/ 2147483647 h 179"/>
              <a:gd name="T64" fmla="*/ 0 w 179"/>
              <a:gd name="T65" fmla="*/ 2147483647 h 179"/>
              <a:gd name="T66" fmla="*/ 0 w 179"/>
              <a:gd name="T67" fmla="*/ 2147483647 h 179"/>
              <a:gd name="T68" fmla="*/ 2147483647 w 179"/>
              <a:gd name="T69" fmla="*/ 2147483647 h 179"/>
              <a:gd name="T70" fmla="*/ 2147483647 w 179"/>
              <a:gd name="T71" fmla="*/ 2147483647 h 179"/>
              <a:gd name="T72" fmla="*/ 2147483647 w 179"/>
              <a:gd name="T73" fmla="*/ 2147483647 h 179"/>
              <a:gd name="T74" fmla="*/ 2147483647 w 179"/>
              <a:gd name="T75" fmla="*/ 2147483647 h 179"/>
              <a:gd name="T76" fmla="*/ 2147483647 w 179"/>
              <a:gd name="T77" fmla="*/ 2147483647 h 179"/>
              <a:gd name="T78" fmla="*/ 2147483647 w 179"/>
              <a:gd name="T79" fmla="*/ 2147483647 h 179"/>
              <a:gd name="T80" fmla="*/ 2147483647 w 179"/>
              <a:gd name="T81" fmla="*/ 2147483647 h 179"/>
              <a:gd name="T82" fmla="*/ 2147483647 w 179"/>
              <a:gd name="T83" fmla="*/ 2147483647 h 179"/>
              <a:gd name="T84" fmla="*/ 2147483647 w 179"/>
              <a:gd name="T85" fmla="*/ 2147483647 h 179"/>
              <a:gd name="T86" fmla="*/ 2147483647 w 179"/>
              <a:gd name="T87" fmla="*/ 2147483647 h 179"/>
              <a:gd name="T88" fmla="*/ 2147483647 w 179"/>
              <a:gd name="T89" fmla="*/ 2147483647 h 179"/>
              <a:gd name="T90" fmla="*/ 2147483647 w 179"/>
              <a:gd name="T91" fmla="*/ 0 h 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179"/>
              <a:gd name="T140" fmla="*/ 179 w 179"/>
              <a:gd name="T141" fmla="*/ 179 h 1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179">
                <a:moveTo>
                  <a:pt x="154" y="46"/>
                </a:moveTo>
                <a:cubicBezTo>
                  <a:pt x="163" y="36"/>
                  <a:pt x="163" y="36"/>
                  <a:pt x="163" y="3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5" y="20"/>
                  <a:pt x="115" y="16"/>
                  <a:pt x="104" y="14"/>
                </a:cubicBezTo>
                <a:cubicBezTo>
                  <a:pt x="104" y="0"/>
                  <a:pt x="104" y="0"/>
                  <a:pt x="10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122" y="33"/>
                  <a:pt x="147" y="58"/>
                  <a:pt x="147" y="90"/>
                </a:cubicBezTo>
                <a:cubicBezTo>
                  <a:pt x="147" y="121"/>
                  <a:pt x="122" y="147"/>
                  <a:pt x="90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15" y="164"/>
                  <a:pt x="125" y="160"/>
                  <a:pt x="134" y="154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60" y="125"/>
                  <a:pt x="164" y="115"/>
                  <a:pt x="166" y="104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4" y="65"/>
                  <a:pt x="160" y="55"/>
                  <a:pt x="154" y="46"/>
                </a:cubicBezTo>
                <a:close/>
                <a:moveTo>
                  <a:pt x="90" y="0"/>
                </a:moveTo>
                <a:cubicBezTo>
                  <a:pt x="76" y="0"/>
                  <a:pt x="76" y="0"/>
                  <a:pt x="76" y="0"/>
                </a:cubicBezTo>
                <a:cubicBezTo>
                  <a:pt x="76" y="14"/>
                  <a:pt x="76" y="14"/>
                  <a:pt x="76" y="14"/>
                </a:cubicBezTo>
                <a:cubicBezTo>
                  <a:pt x="65" y="16"/>
                  <a:pt x="55" y="20"/>
                  <a:pt x="46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17" y="36"/>
                  <a:pt x="17" y="36"/>
                  <a:pt x="17" y="3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55"/>
                  <a:pt x="16" y="65"/>
                  <a:pt x="1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04"/>
                  <a:pt x="0" y="104"/>
                  <a:pt x="0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15"/>
                  <a:pt x="20" y="125"/>
                  <a:pt x="26" y="134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37" y="163"/>
                  <a:pt x="37" y="163"/>
                  <a:pt x="37" y="163"/>
                </a:cubicBezTo>
                <a:cubicBezTo>
                  <a:pt x="46" y="154"/>
                  <a:pt x="46" y="154"/>
                  <a:pt x="46" y="154"/>
                </a:cubicBezTo>
                <a:cubicBezTo>
                  <a:pt x="55" y="160"/>
                  <a:pt x="65" y="164"/>
                  <a:pt x="76" y="166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58" y="147"/>
                  <a:pt x="33" y="121"/>
                  <a:pt x="33" y="90"/>
                </a:cubicBezTo>
                <a:cubicBezTo>
                  <a:pt x="33" y="58"/>
                  <a:pt x="58" y="33"/>
                  <a:pt x="90" y="33"/>
                </a:cubicBezTo>
                <a:lnTo>
                  <a:pt x="90" y="0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34" name="组合 180">
            <a:extLst>
              <a:ext uri="{FF2B5EF4-FFF2-40B4-BE49-F238E27FC236}">
                <a16:creationId xmlns:a16="http://schemas.microsoft.com/office/drawing/2014/main" id="{30E4B73C-B4BD-4935-9FC8-7E2CDF09EE99}"/>
              </a:ext>
            </a:extLst>
          </p:cNvPr>
          <p:cNvGrpSpPr>
            <a:grpSpLocks/>
          </p:cNvGrpSpPr>
          <p:nvPr/>
        </p:nvGrpSpPr>
        <p:grpSpPr bwMode="auto">
          <a:xfrm>
            <a:off x="9523249" y="4461559"/>
            <a:ext cx="1334579" cy="1918456"/>
            <a:chOff x="0" y="0"/>
            <a:chExt cx="736600" cy="1058863"/>
          </a:xfrm>
        </p:grpSpPr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64E3B786-0077-4197-BF52-E8DDE81201C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736600" cy="1058863"/>
            </a:xfrm>
            <a:custGeom>
              <a:avLst/>
              <a:gdLst>
                <a:gd name="T0" fmla="*/ 2147483647 w 196"/>
                <a:gd name="T1" fmla="*/ 2147483647 h 282"/>
                <a:gd name="T2" fmla="*/ 2147483647 w 196"/>
                <a:gd name="T3" fmla="*/ 2147483647 h 282"/>
                <a:gd name="T4" fmla="*/ 2147483647 w 196"/>
                <a:gd name="T5" fmla="*/ 2147483647 h 282"/>
                <a:gd name="T6" fmla="*/ 2147483647 w 196"/>
                <a:gd name="T7" fmla="*/ 2147483647 h 282"/>
                <a:gd name="T8" fmla="*/ 2147483647 w 196"/>
                <a:gd name="T9" fmla="*/ 2147483647 h 282"/>
                <a:gd name="T10" fmla="*/ 2147483647 w 196"/>
                <a:gd name="T11" fmla="*/ 2147483647 h 282"/>
                <a:gd name="T12" fmla="*/ 2147483647 w 196"/>
                <a:gd name="T13" fmla="*/ 2147483647 h 282"/>
                <a:gd name="T14" fmla="*/ 2147483647 w 196"/>
                <a:gd name="T15" fmla="*/ 2147483647 h 282"/>
                <a:gd name="T16" fmla="*/ 2147483647 w 196"/>
                <a:gd name="T17" fmla="*/ 2147483647 h 282"/>
                <a:gd name="T18" fmla="*/ 2147483647 w 196"/>
                <a:gd name="T19" fmla="*/ 2147483647 h 282"/>
                <a:gd name="T20" fmla="*/ 2147483647 w 196"/>
                <a:gd name="T21" fmla="*/ 2147483647 h 282"/>
                <a:gd name="T22" fmla="*/ 2147483647 w 196"/>
                <a:gd name="T23" fmla="*/ 2147483647 h 282"/>
                <a:gd name="T24" fmla="*/ 2147483647 w 196"/>
                <a:gd name="T25" fmla="*/ 2147483647 h 282"/>
                <a:gd name="T26" fmla="*/ 2147483647 w 196"/>
                <a:gd name="T27" fmla="*/ 2147483647 h 282"/>
                <a:gd name="T28" fmla="*/ 2147483647 w 196"/>
                <a:gd name="T29" fmla="*/ 2147483647 h 282"/>
                <a:gd name="T30" fmla="*/ 2147483647 w 196"/>
                <a:gd name="T31" fmla="*/ 2147483647 h 282"/>
                <a:gd name="T32" fmla="*/ 2147483647 w 196"/>
                <a:gd name="T33" fmla="*/ 2147483647 h 282"/>
                <a:gd name="T34" fmla="*/ 2147483647 w 196"/>
                <a:gd name="T35" fmla="*/ 2147483647 h 282"/>
                <a:gd name="T36" fmla="*/ 2147483647 w 196"/>
                <a:gd name="T37" fmla="*/ 0 h 282"/>
                <a:gd name="T38" fmla="*/ 2147483647 w 196"/>
                <a:gd name="T39" fmla="*/ 2147483647 h 282"/>
                <a:gd name="T40" fmla="*/ 2147483647 w 196"/>
                <a:gd name="T41" fmla="*/ 2147483647 h 282"/>
                <a:gd name="T42" fmla="*/ 2147483647 w 196"/>
                <a:gd name="T43" fmla="*/ 2147483647 h 282"/>
                <a:gd name="T44" fmla="*/ 2147483647 w 196"/>
                <a:gd name="T45" fmla="*/ 2147483647 h 282"/>
                <a:gd name="T46" fmla="*/ 2147483647 w 196"/>
                <a:gd name="T47" fmla="*/ 2147483647 h 282"/>
                <a:gd name="T48" fmla="*/ 2147483647 w 196"/>
                <a:gd name="T49" fmla="*/ 2147483647 h 282"/>
                <a:gd name="T50" fmla="*/ 2147483647 w 196"/>
                <a:gd name="T51" fmla="*/ 2147483647 h 282"/>
                <a:gd name="T52" fmla="*/ 2147483647 w 196"/>
                <a:gd name="T53" fmla="*/ 2147483647 h 282"/>
                <a:gd name="T54" fmla="*/ 2147483647 w 196"/>
                <a:gd name="T55" fmla="*/ 2147483647 h 282"/>
                <a:gd name="T56" fmla="*/ 2147483647 w 196"/>
                <a:gd name="T57" fmla="*/ 2147483647 h 282"/>
                <a:gd name="T58" fmla="*/ 0 w 196"/>
                <a:gd name="T59" fmla="*/ 2147483647 h 282"/>
                <a:gd name="T60" fmla="*/ 0 w 196"/>
                <a:gd name="T61" fmla="*/ 2147483647 h 282"/>
                <a:gd name="T62" fmla="*/ 2147483647 w 196"/>
                <a:gd name="T63" fmla="*/ 2147483647 h 282"/>
                <a:gd name="T64" fmla="*/ 2147483647 w 196"/>
                <a:gd name="T65" fmla="*/ 2147483647 h 282"/>
                <a:gd name="T66" fmla="*/ 2147483647 w 196"/>
                <a:gd name="T67" fmla="*/ 2147483647 h 282"/>
                <a:gd name="T68" fmla="*/ 2147483647 w 196"/>
                <a:gd name="T69" fmla="*/ 2147483647 h 282"/>
                <a:gd name="T70" fmla="*/ 2147483647 w 196"/>
                <a:gd name="T71" fmla="*/ 2147483647 h 282"/>
                <a:gd name="T72" fmla="*/ 2147483647 w 196"/>
                <a:gd name="T73" fmla="*/ 2147483647 h 282"/>
                <a:gd name="T74" fmla="*/ 2147483647 w 196"/>
                <a:gd name="T75" fmla="*/ 2147483647 h 282"/>
                <a:gd name="T76" fmla="*/ 2147483647 w 196"/>
                <a:gd name="T77" fmla="*/ 2147483647 h 282"/>
                <a:gd name="T78" fmla="*/ 2147483647 w 196"/>
                <a:gd name="T79" fmla="*/ 2147483647 h 2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6"/>
                <a:gd name="T121" fmla="*/ 0 h 282"/>
                <a:gd name="T122" fmla="*/ 196 w 196"/>
                <a:gd name="T123" fmla="*/ 282 h 2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6" h="282">
                  <a:moveTo>
                    <a:pt x="129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37" y="95"/>
                    <a:pt x="163" y="123"/>
                    <a:pt x="163" y="157"/>
                  </a:cubicBezTo>
                  <a:cubicBezTo>
                    <a:pt x="163" y="193"/>
                    <a:pt x="134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105" y="242"/>
                    <a:pt x="111" y="248"/>
                    <a:pt x="111" y="255"/>
                  </a:cubicBezTo>
                  <a:cubicBezTo>
                    <a:pt x="111" y="262"/>
                    <a:pt x="105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69" y="257"/>
                    <a:pt x="155" y="251"/>
                    <a:pt x="135" y="247"/>
                  </a:cubicBezTo>
                  <a:cubicBezTo>
                    <a:pt x="170" y="233"/>
                    <a:pt x="196" y="198"/>
                    <a:pt x="196" y="157"/>
                  </a:cubicBezTo>
                  <a:cubicBezTo>
                    <a:pt x="196" y="108"/>
                    <a:pt x="160" y="68"/>
                    <a:pt x="114" y="61"/>
                  </a:cubicBezTo>
                  <a:lnTo>
                    <a:pt x="129" y="15"/>
                  </a:lnTo>
                  <a:close/>
                  <a:moveTo>
                    <a:pt x="98" y="5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98" y="111"/>
                    <a:pt x="98" y="111"/>
                    <a:pt x="98" y="111"/>
                  </a:cubicBezTo>
                  <a:lnTo>
                    <a:pt x="98" y="5"/>
                  </a:lnTo>
                  <a:close/>
                  <a:moveTo>
                    <a:pt x="98" y="222"/>
                  </a:moveTo>
                  <a:cubicBezTo>
                    <a:pt x="84" y="222"/>
                    <a:pt x="71" y="217"/>
                    <a:pt x="60" y="209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27" y="226"/>
                    <a:pt x="43" y="240"/>
                    <a:pt x="62" y="247"/>
                  </a:cubicBezTo>
                  <a:cubicBezTo>
                    <a:pt x="42" y="251"/>
                    <a:pt x="27" y="257"/>
                    <a:pt x="27" y="267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91" y="268"/>
                    <a:pt x="85" y="262"/>
                    <a:pt x="85" y="255"/>
                  </a:cubicBezTo>
                  <a:cubicBezTo>
                    <a:pt x="85" y="248"/>
                    <a:pt x="91" y="242"/>
                    <a:pt x="98" y="242"/>
                  </a:cubicBezTo>
                  <a:lnTo>
                    <a:pt x="98" y="222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E6CF557E-C94F-4074-8CB4-7421B7F3A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87" y="0"/>
              <a:ext cx="330200" cy="536575"/>
            </a:xfrm>
            <a:custGeom>
              <a:avLst/>
              <a:gdLst>
                <a:gd name="T0" fmla="*/ 2147483647 w 208"/>
                <a:gd name="T1" fmla="*/ 0 h 338"/>
                <a:gd name="T2" fmla="*/ 0 w 208"/>
                <a:gd name="T3" fmla="*/ 2147483647 h 338"/>
                <a:gd name="T4" fmla="*/ 2147483647 w 208"/>
                <a:gd name="T5" fmla="*/ 2147483647 h 338"/>
                <a:gd name="T6" fmla="*/ 2147483647 w 208"/>
                <a:gd name="T7" fmla="*/ 2147483647 h 338"/>
                <a:gd name="T8" fmla="*/ 2147483647 w 208"/>
                <a:gd name="T9" fmla="*/ 0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338"/>
                <a:gd name="T17" fmla="*/ 208 w 208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338">
                  <a:moveTo>
                    <a:pt x="100" y="0"/>
                  </a:moveTo>
                  <a:lnTo>
                    <a:pt x="0" y="303"/>
                  </a:lnTo>
                  <a:lnTo>
                    <a:pt x="111" y="338"/>
                  </a:lnTo>
                  <a:lnTo>
                    <a:pt x="208" y="3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Rectangle 52">
              <a:extLst>
                <a:ext uri="{FF2B5EF4-FFF2-40B4-BE49-F238E27FC236}">
                  <a16:creationId xmlns:a16="http://schemas.microsoft.com/office/drawing/2014/main" id="{129950FF-3D66-4E70-9B67-3E8657157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725"/>
              <a:ext cx="334963" cy="63500"/>
            </a:xfrm>
            <a:prstGeom prst="rect">
              <a:avLst/>
            </a:pr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38" name="组合 176">
            <a:extLst>
              <a:ext uri="{FF2B5EF4-FFF2-40B4-BE49-F238E27FC236}">
                <a16:creationId xmlns:a16="http://schemas.microsoft.com/office/drawing/2014/main" id="{B1622E0E-6FB1-431F-A25B-C8453143F5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257889" y="1229550"/>
            <a:ext cx="1182687" cy="1185863"/>
            <a:chOff x="0" y="0"/>
            <a:chExt cx="1182688" cy="1185863"/>
          </a:xfrm>
        </p:grpSpPr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B5640DFE-C0C3-477C-8CA1-F4C7673497E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71475" y="0"/>
              <a:ext cx="439738" cy="1185863"/>
            </a:xfrm>
            <a:custGeom>
              <a:avLst/>
              <a:gdLst>
                <a:gd name="T0" fmla="*/ 2147483647 w 117"/>
                <a:gd name="T1" fmla="*/ 0 h 316"/>
                <a:gd name="T2" fmla="*/ 2147483647 w 117"/>
                <a:gd name="T3" fmla="*/ 2147483647 h 316"/>
                <a:gd name="T4" fmla="*/ 2147483647 w 117"/>
                <a:gd name="T5" fmla="*/ 2147483647 h 316"/>
                <a:gd name="T6" fmla="*/ 2147483647 w 117"/>
                <a:gd name="T7" fmla="*/ 2147483647 h 316"/>
                <a:gd name="T8" fmla="*/ 2147483647 w 117"/>
                <a:gd name="T9" fmla="*/ 2147483647 h 316"/>
                <a:gd name="T10" fmla="*/ 2147483647 w 117"/>
                <a:gd name="T11" fmla="*/ 2147483647 h 316"/>
                <a:gd name="T12" fmla="*/ 2147483647 w 117"/>
                <a:gd name="T13" fmla="*/ 2147483647 h 316"/>
                <a:gd name="T14" fmla="*/ 2147483647 w 117"/>
                <a:gd name="T15" fmla="*/ 2147483647 h 316"/>
                <a:gd name="T16" fmla="*/ 2147483647 w 117"/>
                <a:gd name="T17" fmla="*/ 2147483647 h 316"/>
                <a:gd name="T18" fmla="*/ 2147483647 w 117"/>
                <a:gd name="T19" fmla="*/ 0 h 316"/>
                <a:gd name="T20" fmla="*/ 2147483647 w 117"/>
                <a:gd name="T21" fmla="*/ 2147483647 h 316"/>
                <a:gd name="T22" fmla="*/ 0 w 117"/>
                <a:gd name="T23" fmla="*/ 2147483647 h 316"/>
                <a:gd name="T24" fmla="*/ 2147483647 w 117"/>
                <a:gd name="T25" fmla="*/ 0 h 316"/>
                <a:gd name="T26" fmla="*/ 2147483647 w 117"/>
                <a:gd name="T27" fmla="*/ 2147483647 h 316"/>
                <a:gd name="T28" fmla="*/ 2147483647 w 117"/>
                <a:gd name="T29" fmla="*/ 2147483647 h 316"/>
                <a:gd name="T30" fmla="*/ 2147483647 w 117"/>
                <a:gd name="T31" fmla="*/ 2147483647 h 316"/>
                <a:gd name="T32" fmla="*/ 2147483647 w 117"/>
                <a:gd name="T33" fmla="*/ 2147483647 h 3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316"/>
                <a:gd name="T53" fmla="*/ 117 w 117"/>
                <a:gd name="T54" fmla="*/ 316 h 3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316">
                  <a:moveTo>
                    <a:pt x="58" y="0"/>
                  </a:moveTo>
                  <a:cubicBezTo>
                    <a:pt x="91" y="0"/>
                    <a:pt x="117" y="71"/>
                    <a:pt x="117" y="158"/>
                  </a:cubicBezTo>
                  <a:cubicBezTo>
                    <a:pt x="117" y="245"/>
                    <a:pt x="91" y="316"/>
                    <a:pt x="58" y="316"/>
                  </a:cubicBezTo>
                  <a:cubicBezTo>
                    <a:pt x="58" y="316"/>
                    <a:pt x="58" y="316"/>
                    <a:pt x="58" y="316"/>
                  </a:cubicBezTo>
                  <a:cubicBezTo>
                    <a:pt x="58" y="290"/>
                    <a:pt x="58" y="290"/>
                    <a:pt x="58" y="290"/>
                  </a:cubicBezTo>
                  <a:cubicBezTo>
                    <a:pt x="58" y="290"/>
                    <a:pt x="58" y="290"/>
                    <a:pt x="58" y="290"/>
                  </a:cubicBezTo>
                  <a:cubicBezTo>
                    <a:pt x="85" y="290"/>
                    <a:pt x="107" y="231"/>
                    <a:pt x="107" y="158"/>
                  </a:cubicBezTo>
                  <a:cubicBezTo>
                    <a:pt x="107" y="85"/>
                    <a:pt x="85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0"/>
                    <a:pt x="58" y="0"/>
                    <a:pt x="58" y="0"/>
                  </a:cubicBezTo>
                  <a:close/>
                  <a:moveTo>
                    <a:pt x="58" y="316"/>
                  </a:moveTo>
                  <a:cubicBezTo>
                    <a:pt x="26" y="316"/>
                    <a:pt x="0" y="245"/>
                    <a:pt x="0" y="158"/>
                  </a:cubicBezTo>
                  <a:cubicBezTo>
                    <a:pt x="0" y="71"/>
                    <a:pt x="26" y="0"/>
                    <a:pt x="58" y="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32" y="26"/>
                    <a:pt x="10" y="85"/>
                    <a:pt x="10" y="158"/>
                  </a:cubicBezTo>
                  <a:cubicBezTo>
                    <a:pt x="10" y="231"/>
                    <a:pt x="32" y="290"/>
                    <a:pt x="58" y="290"/>
                  </a:cubicBezTo>
                  <a:lnTo>
                    <a:pt x="58" y="316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91C90A05-0DA6-4090-BE26-488D550D63D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374650"/>
              <a:ext cx="1182688" cy="434975"/>
            </a:xfrm>
            <a:custGeom>
              <a:avLst/>
              <a:gdLst>
                <a:gd name="T0" fmla="*/ 2147483647 w 315"/>
                <a:gd name="T1" fmla="*/ 0 h 116"/>
                <a:gd name="T2" fmla="*/ 2147483647 w 315"/>
                <a:gd name="T3" fmla="*/ 0 h 116"/>
                <a:gd name="T4" fmla="*/ 2147483647 w 315"/>
                <a:gd name="T5" fmla="*/ 2147483647 h 116"/>
                <a:gd name="T6" fmla="*/ 2147483647 w 315"/>
                <a:gd name="T7" fmla="*/ 2147483647 h 116"/>
                <a:gd name="T8" fmla="*/ 2147483647 w 315"/>
                <a:gd name="T9" fmla="*/ 2147483647 h 116"/>
                <a:gd name="T10" fmla="*/ 2147483647 w 315"/>
                <a:gd name="T11" fmla="*/ 2147483647 h 116"/>
                <a:gd name="T12" fmla="*/ 2147483647 w 315"/>
                <a:gd name="T13" fmla="*/ 2147483647 h 116"/>
                <a:gd name="T14" fmla="*/ 2147483647 w 315"/>
                <a:gd name="T15" fmla="*/ 2147483647 h 116"/>
                <a:gd name="T16" fmla="*/ 2147483647 w 315"/>
                <a:gd name="T17" fmla="*/ 2147483647 h 116"/>
                <a:gd name="T18" fmla="*/ 2147483647 w 315"/>
                <a:gd name="T19" fmla="*/ 2147483647 h 116"/>
                <a:gd name="T20" fmla="*/ 2147483647 w 315"/>
                <a:gd name="T21" fmla="*/ 0 h 116"/>
                <a:gd name="T22" fmla="*/ 0 w 315"/>
                <a:gd name="T23" fmla="*/ 2147483647 h 116"/>
                <a:gd name="T24" fmla="*/ 2147483647 w 315"/>
                <a:gd name="T25" fmla="*/ 0 h 116"/>
                <a:gd name="T26" fmla="*/ 2147483647 w 315"/>
                <a:gd name="T27" fmla="*/ 2147483647 h 116"/>
                <a:gd name="T28" fmla="*/ 2147483647 w 315"/>
                <a:gd name="T29" fmla="*/ 2147483647 h 116"/>
                <a:gd name="T30" fmla="*/ 2147483647 w 315"/>
                <a:gd name="T31" fmla="*/ 2147483647 h 116"/>
                <a:gd name="T32" fmla="*/ 2147483647 w 315"/>
                <a:gd name="T33" fmla="*/ 2147483647 h 116"/>
                <a:gd name="T34" fmla="*/ 0 w 315"/>
                <a:gd name="T35" fmla="*/ 2147483647 h 1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15"/>
                <a:gd name="T55" fmla="*/ 0 h 116"/>
                <a:gd name="T56" fmla="*/ 315 w 315"/>
                <a:gd name="T57" fmla="*/ 116 h 1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15" h="116">
                  <a:moveTo>
                    <a:pt x="157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245" y="0"/>
                    <a:pt x="315" y="26"/>
                    <a:pt x="315" y="58"/>
                  </a:cubicBezTo>
                  <a:cubicBezTo>
                    <a:pt x="315" y="90"/>
                    <a:pt x="245" y="116"/>
                    <a:pt x="157" y="116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230" y="106"/>
                    <a:pt x="290" y="85"/>
                    <a:pt x="290" y="58"/>
                  </a:cubicBezTo>
                  <a:cubicBezTo>
                    <a:pt x="290" y="31"/>
                    <a:pt x="230" y="9"/>
                    <a:pt x="157" y="9"/>
                  </a:cubicBezTo>
                  <a:cubicBezTo>
                    <a:pt x="157" y="9"/>
                    <a:pt x="157" y="9"/>
                    <a:pt x="157" y="9"/>
                  </a:cubicBezTo>
                  <a:lnTo>
                    <a:pt x="157" y="0"/>
                  </a:lnTo>
                  <a:close/>
                  <a:moveTo>
                    <a:pt x="0" y="58"/>
                  </a:moveTo>
                  <a:cubicBezTo>
                    <a:pt x="0" y="26"/>
                    <a:pt x="70" y="0"/>
                    <a:pt x="157" y="0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84" y="9"/>
                    <a:pt x="25" y="31"/>
                    <a:pt x="25" y="58"/>
                  </a:cubicBezTo>
                  <a:cubicBezTo>
                    <a:pt x="25" y="85"/>
                    <a:pt x="84" y="106"/>
                    <a:pt x="157" y="106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70" y="116"/>
                    <a:pt x="0" y="90"/>
                    <a:pt x="0" y="58"/>
                  </a:cubicBez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6AA399FD-02CF-4D4D-BDF6-8A1AB9F3C86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7312" y="104775"/>
              <a:ext cx="1009650" cy="971550"/>
            </a:xfrm>
            <a:custGeom>
              <a:avLst/>
              <a:gdLst>
                <a:gd name="T0" fmla="*/ 2147483647 w 269"/>
                <a:gd name="T1" fmla="*/ 2147483647 h 259"/>
                <a:gd name="T2" fmla="*/ 2147483647 w 269"/>
                <a:gd name="T3" fmla="*/ 2147483647 h 259"/>
                <a:gd name="T4" fmla="*/ 2147483647 w 269"/>
                <a:gd name="T5" fmla="*/ 2147483647 h 259"/>
                <a:gd name="T6" fmla="*/ 2147483647 w 269"/>
                <a:gd name="T7" fmla="*/ 2147483647 h 259"/>
                <a:gd name="T8" fmla="*/ 2147483647 w 269"/>
                <a:gd name="T9" fmla="*/ 2147483647 h 259"/>
                <a:gd name="T10" fmla="*/ 2147483647 w 269"/>
                <a:gd name="T11" fmla="*/ 2147483647 h 259"/>
                <a:gd name="T12" fmla="*/ 2147483647 w 269"/>
                <a:gd name="T13" fmla="*/ 2147483647 h 259"/>
                <a:gd name="T14" fmla="*/ 2147483647 w 269"/>
                <a:gd name="T15" fmla="*/ 2147483647 h 259"/>
                <a:gd name="T16" fmla="*/ 2147483647 w 269"/>
                <a:gd name="T17" fmla="*/ 2147483647 h 259"/>
                <a:gd name="T18" fmla="*/ 2147483647 w 269"/>
                <a:gd name="T19" fmla="*/ 2147483647 h 259"/>
                <a:gd name="T20" fmla="*/ 2147483647 w 269"/>
                <a:gd name="T21" fmla="*/ 2147483647 h 259"/>
                <a:gd name="T22" fmla="*/ 2147483647 w 269"/>
                <a:gd name="T23" fmla="*/ 2147483647 h 259"/>
                <a:gd name="T24" fmla="*/ 2147483647 w 269"/>
                <a:gd name="T25" fmla="*/ 2147483647 h 259"/>
                <a:gd name="T26" fmla="*/ 2147483647 w 269"/>
                <a:gd name="T27" fmla="*/ 2147483647 h 259"/>
                <a:gd name="T28" fmla="*/ 2147483647 w 269"/>
                <a:gd name="T29" fmla="*/ 2147483647 h 259"/>
                <a:gd name="T30" fmla="*/ 2147483647 w 269"/>
                <a:gd name="T31" fmla="*/ 2147483647 h 259"/>
                <a:gd name="T32" fmla="*/ 2147483647 w 269"/>
                <a:gd name="T33" fmla="*/ 2147483647 h 259"/>
                <a:gd name="T34" fmla="*/ 2147483647 w 269"/>
                <a:gd name="T35" fmla="*/ 2147483647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9"/>
                <a:gd name="T55" fmla="*/ 0 h 259"/>
                <a:gd name="T56" fmla="*/ 269 w 269"/>
                <a:gd name="T57" fmla="*/ 259 h 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9" h="259">
                  <a:moveTo>
                    <a:pt x="134" y="53"/>
                  </a:moveTo>
                  <a:cubicBezTo>
                    <a:pt x="148" y="63"/>
                    <a:pt x="162" y="75"/>
                    <a:pt x="176" y="89"/>
                  </a:cubicBezTo>
                  <a:cubicBezTo>
                    <a:pt x="237" y="150"/>
                    <a:pt x="269" y="219"/>
                    <a:pt x="246" y="241"/>
                  </a:cubicBezTo>
                  <a:cubicBezTo>
                    <a:pt x="228" y="259"/>
                    <a:pt x="183" y="244"/>
                    <a:pt x="134" y="207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75" y="225"/>
                    <a:pt x="213" y="238"/>
                    <a:pt x="228" y="223"/>
                  </a:cubicBezTo>
                  <a:cubicBezTo>
                    <a:pt x="247" y="204"/>
                    <a:pt x="221" y="147"/>
                    <a:pt x="169" y="95"/>
                  </a:cubicBezTo>
                  <a:cubicBezTo>
                    <a:pt x="158" y="84"/>
                    <a:pt x="146" y="74"/>
                    <a:pt x="134" y="65"/>
                  </a:cubicBezTo>
                  <a:lnTo>
                    <a:pt x="134" y="53"/>
                  </a:lnTo>
                  <a:close/>
                  <a:moveTo>
                    <a:pt x="23" y="18"/>
                  </a:moveTo>
                  <a:cubicBezTo>
                    <a:pt x="41" y="0"/>
                    <a:pt x="86" y="16"/>
                    <a:pt x="134" y="53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94" y="34"/>
                    <a:pt x="56" y="21"/>
                    <a:pt x="41" y="36"/>
                  </a:cubicBezTo>
                  <a:cubicBezTo>
                    <a:pt x="22" y="55"/>
                    <a:pt x="48" y="113"/>
                    <a:pt x="100" y="164"/>
                  </a:cubicBezTo>
                  <a:cubicBezTo>
                    <a:pt x="111" y="176"/>
                    <a:pt x="123" y="186"/>
                    <a:pt x="134" y="194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21" y="197"/>
                    <a:pt x="107" y="184"/>
                    <a:pt x="93" y="171"/>
                  </a:cubicBezTo>
                  <a:cubicBezTo>
                    <a:pt x="32" y="109"/>
                    <a:pt x="0" y="41"/>
                    <a:pt x="23" y="18"/>
                  </a:cubicBez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9DFF1AA0-A821-4881-8EDC-E92AC67ED5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7312" y="104775"/>
              <a:ext cx="1009650" cy="971550"/>
            </a:xfrm>
            <a:custGeom>
              <a:avLst/>
              <a:gdLst>
                <a:gd name="T0" fmla="*/ 2147483647 w 269"/>
                <a:gd name="T1" fmla="*/ 2147483647 h 259"/>
                <a:gd name="T2" fmla="*/ 2147483647 w 269"/>
                <a:gd name="T3" fmla="*/ 2147483647 h 259"/>
                <a:gd name="T4" fmla="*/ 2147483647 w 269"/>
                <a:gd name="T5" fmla="*/ 2147483647 h 259"/>
                <a:gd name="T6" fmla="*/ 2147483647 w 269"/>
                <a:gd name="T7" fmla="*/ 2147483647 h 259"/>
                <a:gd name="T8" fmla="*/ 2147483647 w 269"/>
                <a:gd name="T9" fmla="*/ 2147483647 h 259"/>
                <a:gd name="T10" fmla="*/ 2147483647 w 269"/>
                <a:gd name="T11" fmla="*/ 2147483647 h 259"/>
                <a:gd name="T12" fmla="*/ 2147483647 w 269"/>
                <a:gd name="T13" fmla="*/ 2147483647 h 259"/>
                <a:gd name="T14" fmla="*/ 2147483647 w 269"/>
                <a:gd name="T15" fmla="*/ 2147483647 h 259"/>
                <a:gd name="T16" fmla="*/ 2147483647 w 269"/>
                <a:gd name="T17" fmla="*/ 2147483647 h 259"/>
                <a:gd name="T18" fmla="*/ 2147483647 w 269"/>
                <a:gd name="T19" fmla="*/ 2147483647 h 259"/>
                <a:gd name="T20" fmla="*/ 2147483647 w 269"/>
                <a:gd name="T21" fmla="*/ 2147483647 h 259"/>
                <a:gd name="T22" fmla="*/ 2147483647 w 269"/>
                <a:gd name="T23" fmla="*/ 2147483647 h 259"/>
                <a:gd name="T24" fmla="*/ 2147483647 w 269"/>
                <a:gd name="T25" fmla="*/ 2147483647 h 259"/>
                <a:gd name="T26" fmla="*/ 2147483647 w 269"/>
                <a:gd name="T27" fmla="*/ 2147483647 h 259"/>
                <a:gd name="T28" fmla="*/ 2147483647 w 269"/>
                <a:gd name="T29" fmla="*/ 2147483647 h 259"/>
                <a:gd name="T30" fmla="*/ 2147483647 w 269"/>
                <a:gd name="T31" fmla="*/ 2147483647 h 259"/>
                <a:gd name="T32" fmla="*/ 2147483647 w 269"/>
                <a:gd name="T33" fmla="*/ 2147483647 h 259"/>
                <a:gd name="T34" fmla="*/ 2147483647 w 269"/>
                <a:gd name="T35" fmla="*/ 2147483647 h 2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9"/>
                <a:gd name="T55" fmla="*/ 0 h 259"/>
                <a:gd name="T56" fmla="*/ 269 w 269"/>
                <a:gd name="T57" fmla="*/ 259 h 2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9" h="259">
                  <a:moveTo>
                    <a:pt x="134" y="53"/>
                  </a:moveTo>
                  <a:cubicBezTo>
                    <a:pt x="183" y="16"/>
                    <a:pt x="228" y="0"/>
                    <a:pt x="246" y="18"/>
                  </a:cubicBezTo>
                  <a:cubicBezTo>
                    <a:pt x="269" y="41"/>
                    <a:pt x="237" y="109"/>
                    <a:pt x="176" y="171"/>
                  </a:cubicBezTo>
                  <a:cubicBezTo>
                    <a:pt x="162" y="184"/>
                    <a:pt x="148" y="197"/>
                    <a:pt x="134" y="207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46" y="186"/>
                    <a:pt x="158" y="176"/>
                    <a:pt x="169" y="164"/>
                  </a:cubicBezTo>
                  <a:cubicBezTo>
                    <a:pt x="221" y="113"/>
                    <a:pt x="247" y="55"/>
                    <a:pt x="228" y="36"/>
                  </a:cubicBezTo>
                  <a:cubicBezTo>
                    <a:pt x="213" y="21"/>
                    <a:pt x="175" y="34"/>
                    <a:pt x="134" y="65"/>
                  </a:cubicBezTo>
                  <a:lnTo>
                    <a:pt x="134" y="53"/>
                  </a:lnTo>
                  <a:close/>
                  <a:moveTo>
                    <a:pt x="23" y="241"/>
                  </a:moveTo>
                  <a:cubicBezTo>
                    <a:pt x="0" y="219"/>
                    <a:pt x="32" y="150"/>
                    <a:pt x="93" y="89"/>
                  </a:cubicBezTo>
                  <a:cubicBezTo>
                    <a:pt x="107" y="75"/>
                    <a:pt x="121" y="63"/>
                    <a:pt x="134" y="53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23" y="74"/>
                    <a:pt x="111" y="84"/>
                    <a:pt x="100" y="95"/>
                  </a:cubicBezTo>
                  <a:cubicBezTo>
                    <a:pt x="48" y="147"/>
                    <a:pt x="22" y="204"/>
                    <a:pt x="41" y="223"/>
                  </a:cubicBezTo>
                  <a:cubicBezTo>
                    <a:pt x="56" y="238"/>
                    <a:pt x="94" y="225"/>
                    <a:pt x="134" y="194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86" y="244"/>
                    <a:pt x="41" y="259"/>
                    <a:pt x="23" y="241"/>
                  </a:cubicBez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Oval 32">
              <a:extLst>
                <a:ext uri="{FF2B5EF4-FFF2-40B4-BE49-F238E27FC236}">
                  <a16:creationId xmlns:a16="http://schemas.microsoft.com/office/drawing/2014/main" id="{2D305B58-D003-404A-9323-093E80CC0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062" y="498475"/>
              <a:ext cx="184150" cy="184150"/>
            </a:xfrm>
            <a:prstGeom prst="ellipse">
              <a:avLst/>
            </a:pr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4" name="组合 177">
            <a:extLst>
              <a:ext uri="{FF2B5EF4-FFF2-40B4-BE49-F238E27FC236}">
                <a16:creationId xmlns:a16="http://schemas.microsoft.com/office/drawing/2014/main" id="{C627614F-9575-42B3-821C-335EC08FBAB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020736" y="681208"/>
            <a:ext cx="909638" cy="987425"/>
            <a:chOff x="0" y="0"/>
            <a:chExt cx="909638" cy="987425"/>
          </a:xfrm>
        </p:grpSpPr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id="{A95A8332-A397-4631-AB48-9FCD6814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211138"/>
              <a:ext cx="612775" cy="727075"/>
            </a:xfrm>
            <a:custGeom>
              <a:avLst/>
              <a:gdLst>
                <a:gd name="T0" fmla="*/ 2147483647 w 163"/>
                <a:gd name="T1" fmla="*/ 2147483647 h 194"/>
                <a:gd name="T2" fmla="*/ 2147483647 w 163"/>
                <a:gd name="T3" fmla="*/ 2147483647 h 194"/>
                <a:gd name="T4" fmla="*/ 2147483647 w 163"/>
                <a:gd name="T5" fmla="*/ 2147483647 h 194"/>
                <a:gd name="T6" fmla="*/ 2147483647 w 163"/>
                <a:gd name="T7" fmla="*/ 2147483647 h 194"/>
                <a:gd name="T8" fmla="*/ 2147483647 w 163"/>
                <a:gd name="T9" fmla="*/ 2147483647 h 194"/>
                <a:gd name="T10" fmla="*/ 2147483647 w 163"/>
                <a:gd name="T11" fmla="*/ 2147483647 h 194"/>
                <a:gd name="T12" fmla="*/ 2147483647 w 163"/>
                <a:gd name="T13" fmla="*/ 2147483647 h 194"/>
                <a:gd name="T14" fmla="*/ 2147483647 w 163"/>
                <a:gd name="T15" fmla="*/ 2147483647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194"/>
                <a:gd name="T26" fmla="*/ 163 w 163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194">
                  <a:moveTo>
                    <a:pt x="44" y="20"/>
                  </a:moveTo>
                  <a:cubicBezTo>
                    <a:pt x="77" y="0"/>
                    <a:pt x="120" y="12"/>
                    <a:pt x="139" y="45"/>
                  </a:cubicBezTo>
                  <a:cubicBezTo>
                    <a:pt x="152" y="66"/>
                    <a:pt x="151" y="92"/>
                    <a:pt x="140" y="112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78" y="149"/>
                    <a:pt x="78" y="149"/>
                    <a:pt x="78" y="149"/>
                  </a:cubicBezTo>
                  <a:cubicBezTo>
                    <a:pt x="54" y="148"/>
                    <a:pt x="32" y="136"/>
                    <a:pt x="19" y="114"/>
                  </a:cubicBezTo>
                  <a:cubicBezTo>
                    <a:pt x="0" y="81"/>
                    <a:pt x="11" y="39"/>
                    <a:pt x="44" y="20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id="{05582C1C-A51A-4545-9C33-B401283AE9A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39738" y="506413"/>
              <a:ext cx="288925" cy="323850"/>
            </a:xfrm>
            <a:custGeom>
              <a:avLst/>
              <a:gdLst>
                <a:gd name="T0" fmla="*/ 2147483647 w 77"/>
                <a:gd name="T1" fmla="*/ 2147483647 h 86"/>
                <a:gd name="T2" fmla="*/ 2147483647 w 77"/>
                <a:gd name="T3" fmla="*/ 2147483647 h 86"/>
                <a:gd name="T4" fmla="*/ 2147483647 w 77"/>
                <a:gd name="T5" fmla="*/ 2147483647 h 86"/>
                <a:gd name="T6" fmla="*/ 2147483647 w 77"/>
                <a:gd name="T7" fmla="*/ 2147483647 h 86"/>
                <a:gd name="T8" fmla="*/ 2147483647 w 77"/>
                <a:gd name="T9" fmla="*/ 2147483647 h 86"/>
                <a:gd name="T10" fmla="*/ 2147483647 w 77"/>
                <a:gd name="T11" fmla="*/ 2147483647 h 86"/>
                <a:gd name="T12" fmla="*/ 2147483647 w 77"/>
                <a:gd name="T13" fmla="*/ 2147483647 h 86"/>
                <a:gd name="T14" fmla="*/ 2147483647 w 77"/>
                <a:gd name="T15" fmla="*/ 2147483647 h 86"/>
                <a:gd name="T16" fmla="*/ 2147483647 w 77"/>
                <a:gd name="T17" fmla="*/ 2147483647 h 86"/>
                <a:gd name="T18" fmla="*/ 2147483647 w 77"/>
                <a:gd name="T19" fmla="*/ 2147483647 h 86"/>
                <a:gd name="T20" fmla="*/ 2147483647 w 77"/>
                <a:gd name="T21" fmla="*/ 2147483647 h 86"/>
                <a:gd name="T22" fmla="*/ 2147483647 w 77"/>
                <a:gd name="T23" fmla="*/ 2147483647 h 86"/>
                <a:gd name="T24" fmla="*/ 2147483647 w 77"/>
                <a:gd name="T25" fmla="*/ 0 h 86"/>
                <a:gd name="T26" fmla="*/ 2147483647 w 77"/>
                <a:gd name="T27" fmla="*/ 2147483647 h 86"/>
                <a:gd name="T28" fmla="*/ 2147483647 w 77"/>
                <a:gd name="T29" fmla="*/ 2147483647 h 86"/>
                <a:gd name="T30" fmla="*/ 2147483647 w 77"/>
                <a:gd name="T31" fmla="*/ 2147483647 h 86"/>
                <a:gd name="T32" fmla="*/ 2147483647 w 77"/>
                <a:gd name="T33" fmla="*/ 2147483647 h 86"/>
                <a:gd name="T34" fmla="*/ 2147483647 w 77"/>
                <a:gd name="T35" fmla="*/ 2147483647 h 86"/>
                <a:gd name="T36" fmla="*/ 2147483647 w 77"/>
                <a:gd name="T37" fmla="*/ 2147483647 h 86"/>
                <a:gd name="T38" fmla="*/ 2147483647 w 77"/>
                <a:gd name="T39" fmla="*/ 2147483647 h 86"/>
                <a:gd name="T40" fmla="*/ 2147483647 w 77"/>
                <a:gd name="T41" fmla="*/ 2147483647 h 86"/>
                <a:gd name="T42" fmla="*/ 2147483647 w 77"/>
                <a:gd name="T43" fmla="*/ 2147483647 h 86"/>
                <a:gd name="T44" fmla="*/ 2147483647 w 77"/>
                <a:gd name="T45" fmla="*/ 2147483647 h 86"/>
                <a:gd name="T46" fmla="*/ 2147483647 w 77"/>
                <a:gd name="T47" fmla="*/ 2147483647 h 86"/>
                <a:gd name="T48" fmla="*/ 2147483647 w 77"/>
                <a:gd name="T49" fmla="*/ 2147483647 h 86"/>
                <a:gd name="T50" fmla="*/ 2147483647 w 77"/>
                <a:gd name="T51" fmla="*/ 2147483647 h 86"/>
                <a:gd name="T52" fmla="*/ 2147483647 w 77"/>
                <a:gd name="T53" fmla="*/ 2147483647 h 86"/>
                <a:gd name="T54" fmla="*/ 2147483647 w 77"/>
                <a:gd name="T55" fmla="*/ 2147483647 h 86"/>
                <a:gd name="T56" fmla="*/ 2147483647 w 77"/>
                <a:gd name="T57" fmla="*/ 2147483647 h 86"/>
                <a:gd name="T58" fmla="*/ 2147483647 w 77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86"/>
                <a:gd name="T92" fmla="*/ 77 w 77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86">
                  <a:moveTo>
                    <a:pt x="54" y="81"/>
                  </a:moveTo>
                  <a:cubicBezTo>
                    <a:pt x="55" y="82"/>
                    <a:pt x="55" y="84"/>
                    <a:pt x="54" y="85"/>
                  </a:cubicBezTo>
                  <a:cubicBezTo>
                    <a:pt x="53" y="86"/>
                    <a:pt x="51" y="86"/>
                    <a:pt x="50" y="8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31"/>
                    <a:pt x="9" y="31"/>
                  </a:cubicBezTo>
                  <a:cubicBezTo>
                    <a:pt x="17" y="32"/>
                    <a:pt x="26" y="30"/>
                    <a:pt x="34" y="26"/>
                  </a:cubicBezTo>
                  <a:cubicBezTo>
                    <a:pt x="42" y="21"/>
                    <a:pt x="48" y="15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1"/>
                    <a:pt x="53" y="0"/>
                    <a:pt x="54" y="0"/>
                  </a:cubicBezTo>
                  <a:cubicBezTo>
                    <a:pt x="55" y="0"/>
                    <a:pt x="56" y="1"/>
                    <a:pt x="57" y="2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3"/>
                    <a:pt x="75" y="73"/>
                  </a:cubicBezTo>
                  <a:cubicBezTo>
                    <a:pt x="73" y="73"/>
                    <a:pt x="72" y="73"/>
                    <a:pt x="71" y="7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0" y="20"/>
                    <a:pt x="44" y="26"/>
                    <a:pt x="37" y="30"/>
                  </a:cubicBezTo>
                  <a:cubicBezTo>
                    <a:pt x="29" y="35"/>
                    <a:pt x="20" y="37"/>
                    <a:pt x="11" y="37"/>
                  </a:cubicBezTo>
                  <a:lnTo>
                    <a:pt x="54" y="81"/>
                  </a:lnTo>
                  <a:close/>
                  <a:moveTo>
                    <a:pt x="4" y="38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1"/>
                    <a:pt x="1" y="30"/>
                  </a:cubicBezTo>
                  <a:cubicBezTo>
                    <a:pt x="2" y="30"/>
                    <a:pt x="3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38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id="{AA0E183B-0814-4287-97F3-D9968BFD4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8" y="698500"/>
              <a:ext cx="327025" cy="288925"/>
            </a:xfrm>
            <a:custGeom>
              <a:avLst/>
              <a:gdLst>
                <a:gd name="T0" fmla="*/ 0 w 87"/>
                <a:gd name="T1" fmla="*/ 2147483647 h 77"/>
                <a:gd name="T2" fmla="*/ 2147483647 w 87"/>
                <a:gd name="T3" fmla="*/ 0 h 77"/>
                <a:gd name="T4" fmla="*/ 2147483647 w 87"/>
                <a:gd name="T5" fmla="*/ 2147483647 h 77"/>
                <a:gd name="T6" fmla="*/ 2147483647 w 87"/>
                <a:gd name="T7" fmla="*/ 2147483647 h 77"/>
                <a:gd name="T8" fmla="*/ 2147483647 w 87"/>
                <a:gd name="T9" fmla="*/ 2147483647 h 77"/>
                <a:gd name="T10" fmla="*/ 2147483647 w 87"/>
                <a:gd name="T11" fmla="*/ 2147483647 h 77"/>
                <a:gd name="T12" fmla="*/ 0 w 87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77"/>
                <a:gd name="T23" fmla="*/ 87 w 8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77">
                  <a:moveTo>
                    <a:pt x="0" y="3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6" y="39"/>
                    <a:pt x="87" y="42"/>
                    <a:pt x="80" y="47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7"/>
                    <a:pt x="26" y="74"/>
                    <a:pt x="22" y="69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50C198E9-9816-47EE-BE2D-8701C2C53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" y="0"/>
              <a:ext cx="60325" cy="192088"/>
            </a:xfrm>
            <a:custGeom>
              <a:avLst/>
              <a:gdLst>
                <a:gd name="T0" fmla="*/ 0 w 16"/>
                <a:gd name="T1" fmla="*/ 2147483647 h 51"/>
                <a:gd name="T2" fmla="*/ 2147483647 w 16"/>
                <a:gd name="T3" fmla="*/ 0 h 51"/>
                <a:gd name="T4" fmla="*/ 2147483647 w 16"/>
                <a:gd name="T5" fmla="*/ 2147483647 h 51"/>
                <a:gd name="T6" fmla="*/ 2147483647 w 16"/>
                <a:gd name="T7" fmla="*/ 2147483647 h 51"/>
                <a:gd name="T8" fmla="*/ 2147483647 w 16"/>
                <a:gd name="T9" fmla="*/ 2147483647 h 51"/>
                <a:gd name="T10" fmla="*/ 2147483647 w 16"/>
                <a:gd name="T11" fmla="*/ 2147483647 h 51"/>
                <a:gd name="T12" fmla="*/ 0 w 16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1"/>
                <a:gd name="T23" fmla="*/ 16 w 1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1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9"/>
                    <a:pt x="14" y="50"/>
                    <a:pt x="12" y="51"/>
                  </a:cubicBezTo>
                  <a:cubicBezTo>
                    <a:pt x="11" y="51"/>
                    <a:pt x="9" y="50"/>
                    <a:pt x="8" y="48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C3E230EC-3380-4FEA-A3E7-E8B44A735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25" y="0"/>
              <a:ext cx="57150" cy="192088"/>
            </a:xfrm>
            <a:custGeom>
              <a:avLst/>
              <a:gdLst>
                <a:gd name="T0" fmla="*/ 2147483647 w 15"/>
                <a:gd name="T1" fmla="*/ 2147483647 h 51"/>
                <a:gd name="T2" fmla="*/ 2147483647 w 15"/>
                <a:gd name="T3" fmla="*/ 0 h 51"/>
                <a:gd name="T4" fmla="*/ 2147483647 w 15"/>
                <a:gd name="T5" fmla="*/ 2147483647 h 51"/>
                <a:gd name="T6" fmla="*/ 2147483647 w 15"/>
                <a:gd name="T7" fmla="*/ 2147483647 h 51"/>
                <a:gd name="T8" fmla="*/ 2147483647 w 15"/>
                <a:gd name="T9" fmla="*/ 2147483647 h 51"/>
                <a:gd name="T10" fmla="*/ 0 w 15"/>
                <a:gd name="T11" fmla="*/ 2147483647 h 51"/>
                <a:gd name="T12" fmla="*/ 2147483647 w 15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1"/>
                <a:gd name="T23" fmla="*/ 15 w 15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1">
                  <a:moveTo>
                    <a:pt x="8" y="3"/>
                  </a:move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5" y="2"/>
                    <a:pt x="14" y="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5" y="51"/>
                    <a:pt x="3" y="51"/>
                  </a:cubicBezTo>
                  <a:cubicBezTo>
                    <a:pt x="1" y="50"/>
                    <a:pt x="0" y="48"/>
                    <a:pt x="0" y="47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FF3928E9-B8B8-4212-B42A-6902FA108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8" y="57150"/>
              <a:ext cx="111125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23" y="2"/>
                  </a:moveTo>
                  <a:cubicBezTo>
                    <a:pt x="24" y="1"/>
                    <a:pt x="26" y="0"/>
                    <a:pt x="28" y="1"/>
                  </a:cubicBezTo>
                  <a:cubicBezTo>
                    <a:pt x="30" y="2"/>
                    <a:pt x="30" y="4"/>
                    <a:pt x="29" y="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6"/>
                    <a:pt x="4" y="46"/>
                    <a:pt x="3" y="45"/>
                  </a:cubicBezTo>
                  <a:cubicBezTo>
                    <a:pt x="1" y="45"/>
                    <a:pt x="0" y="42"/>
                    <a:pt x="1" y="41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E463D26A-F949-4D71-B74D-3805940F3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8" y="169863"/>
              <a:ext cx="158750" cy="134938"/>
            </a:xfrm>
            <a:custGeom>
              <a:avLst/>
              <a:gdLst>
                <a:gd name="T0" fmla="*/ 2147483647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36" y="1"/>
                  </a:moveTo>
                  <a:cubicBezTo>
                    <a:pt x="37" y="0"/>
                    <a:pt x="39" y="0"/>
                    <a:pt x="40" y="1"/>
                  </a:cubicBezTo>
                  <a:cubicBezTo>
                    <a:pt x="42" y="3"/>
                    <a:pt x="41" y="5"/>
                    <a:pt x="40" y="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3" y="36"/>
                    <a:pt x="1" y="34"/>
                  </a:cubicBezTo>
                  <a:cubicBezTo>
                    <a:pt x="0" y="33"/>
                    <a:pt x="0" y="31"/>
                    <a:pt x="2" y="29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Freeform 65">
              <a:extLst>
                <a:ext uri="{FF2B5EF4-FFF2-40B4-BE49-F238E27FC236}">
                  <a16:creationId xmlns:a16="http://schemas.microsoft.com/office/drawing/2014/main" id="{0F3AFDEF-6C7B-4D55-8660-8F8F093F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" y="60325"/>
              <a:ext cx="112713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1" y="5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2"/>
                    <a:pt x="29" y="44"/>
                    <a:pt x="28" y="45"/>
                  </a:cubicBezTo>
                  <a:cubicBezTo>
                    <a:pt x="26" y="46"/>
                    <a:pt x="24" y="45"/>
                    <a:pt x="23" y="4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2701B7C9-FD7E-4FDC-990C-47391DDD5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" y="169863"/>
              <a:ext cx="153988" cy="138113"/>
            </a:xfrm>
            <a:custGeom>
              <a:avLst/>
              <a:gdLst>
                <a:gd name="T0" fmla="*/ 2147483647 w 41"/>
                <a:gd name="T1" fmla="*/ 2147483647 h 37"/>
                <a:gd name="T2" fmla="*/ 2147483647 w 41"/>
                <a:gd name="T3" fmla="*/ 2147483647 h 37"/>
                <a:gd name="T4" fmla="*/ 2147483647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2147483647 w 41"/>
                <a:gd name="T11" fmla="*/ 2147483647 h 37"/>
                <a:gd name="T12" fmla="*/ 2147483647 w 41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1" y="7"/>
                  </a:move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1"/>
                    <a:pt x="41" y="33"/>
                    <a:pt x="40" y="35"/>
                  </a:cubicBezTo>
                  <a:cubicBezTo>
                    <a:pt x="39" y="36"/>
                    <a:pt x="37" y="37"/>
                    <a:pt x="35" y="35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id="{94EC7738-503B-4BCE-928B-F3BEDF2E3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3" y="319088"/>
              <a:ext cx="184150" cy="87313"/>
            </a:xfrm>
            <a:custGeom>
              <a:avLst/>
              <a:gdLst>
                <a:gd name="T0" fmla="*/ 2147483647 w 49"/>
                <a:gd name="T1" fmla="*/ 2147483647 h 23"/>
                <a:gd name="T2" fmla="*/ 0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2" y="8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7"/>
                    <a:pt x="49" y="19"/>
                    <a:pt x="49" y="21"/>
                  </a:cubicBezTo>
                  <a:cubicBezTo>
                    <a:pt x="48" y="22"/>
                    <a:pt x="46" y="23"/>
                    <a:pt x="44" y="2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Freeform 68">
              <a:extLst>
                <a:ext uri="{FF2B5EF4-FFF2-40B4-BE49-F238E27FC236}">
                  <a16:creationId xmlns:a16="http://schemas.microsoft.com/office/drawing/2014/main" id="{863D97C9-E839-4040-B8F5-7B1FCDF10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2125"/>
              <a:ext cx="195263" cy="26988"/>
            </a:xfrm>
            <a:custGeom>
              <a:avLst/>
              <a:gdLst>
                <a:gd name="T0" fmla="*/ 2147483647 w 52"/>
                <a:gd name="T1" fmla="*/ 2147483647 h 7"/>
                <a:gd name="T2" fmla="*/ 0 w 52"/>
                <a:gd name="T3" fmla="*/ 2147483647 h 7"/>
                <a:gd name="T4" fmla="*/ 2147483647 w 52"/>
                <a:gd name="T5" fmla="*/ 0 h 7"/>
                <a:gd name="T6" fmla="*/ 2147483647 w 52"/>
                <a:gd name="T7" fmla="*/ 0 h 7"/>
                <a:gd name="T8" fmla="*/ 2147483647 w 52"/>
                <a:gd name="T9" fmla="*/ 2147483647 h 7"/>
                <a:gd name="T10" fmla="*/ 2147483647 w 52"/>
                <a:gd name="T11" fmla="*/ 2147483647 h 7"/>
                <a:gd name="T12" fmla="*/ 2147483647 w 52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"/>
                <a:gd name="T23" fmla="*/ 52 w 5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5"/>
                    <a:pt x="50" y="7"/>
                    <a:pt x="48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id="{D784982E-3BB7-4473-8600-40CFF369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3" y="604838"/>
              <a:ext cx="184150" cy="85725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5" y="22"/>
                  </a:moveTo>
                  <a:cubicBezTo>
                    <a:pt x="3" y="23"/>
                    <a:pt x="1" y="22"/>
                    <a:pt x="1" y="20"/>
                  </a:cubicBezTo>
                  <a:cubicBezTo>
                    <a:pt x="0" y="19"/>
                    <a:pt x="1" y="17"/>
                    <a:pt x="3" y="1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8" y="1"/>
                    <a:pt x="49" y="3"/>
                  </a:cubicBezTo>
                  <a:cubicBezTo>
                    <a:pt x="49" y="4"/>
                    <a:pt x="49" y="6"/>
                    <a:pt x="47" y="7"/>
                  </a:cubicBezTo>
                  <a:lnTo>
                    <a:pt x="5" y="2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57" name="Freeform 34">
            <a:extLst>
              <a:ext uri="{FF2B5EF4-FFF2-40B4-BE49-F238E27FC236}">
                <a16:creationId xmlns:a16="http://schemas.microsoft.com/office/drawing/2014/main" id="{C6F2BBE8-4EF0-4036-86AA-913962D3AF73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7501020" y="5280196"/>
            <a:ext cx="845888" cy="839786"/>
          </a:xfrm>
          <a:custGeom>
            <a:avLst/>
            <a:gdLst>
              <a:gd name="T0" fmla="*/ 2147483647 w 179"/>
              <a:gd name="T1" fmla="*/ 2147483647 h 182"/>
              <a:gd name="T2" fmla="*/ 2147483647 w 179"/>
              <a:gd name="T3" fmla="*/ 2147483647 h 182"/>
              <a:gd name="T4" fmla="*/ 2147483647 w 179"/>
              <a:gd name="T5" fmla="*/ 2147483647 h 182"/>
              <a:gd name="T6" fmla="*/ 2147483647 w 179"/>
              <a:gd name="T7" fmla="*/ 2147483647 h 182"/>
              <a:gd name="T8" fmla="*/ 2147483647 w 179"/>
              <a:gd name="T9" fmla="*/ 2147483647 h 182"/>
              <a:gd name="T10" fmla="*/ 2147483647 w 179"/>
              <a:gd name="T11" fmla="*/ 2147483647 h 182"/>
              <a:gd name="T12" fmla="*/ 2147483647 w 179"/>
              <a:gd name="T13" fmla="*/ 2147483647 h 182"/>
              <a:gd name="T14" fmla="*/ 2147483647 w 179"/>
              <a:gd name="T15" fmla="*/ 2147483647 h 182"/>
              <a:gd name="T16" fmla="*/ 2147483647 w 179"/>
              <a:gd name="T17" fmla="*/ 2147483647 h 182"/>
              <a:gd name="T18" fmla="*/ 2147483647 w 179"/>
              <a:gd name="T19" fmla="*/ 2147483647 h 182"/>
              <a:gd name="T20" fmla="*/ 2147483647 w 179"/>
              <a:gd name="T21" fmla="*/ 2147483647 h 182"/>
              <a:gd name="T22" fmla="*/ 2147483647 w 179"/>
              <a:gd name="T23" fmla="*/ 2147483647 h 182"/>
              <a:gd name="T24" fmla="*/ 2147483647 w 179"/>
              <a:gd name="T25" fmla="*/ 2147483647 h 182"/>
              <a:gd name="T26" fmla="*/ 2147483647 w 179"/>
              <a:gd name="T27" fmla="*/ 2147483647 h 182"/>
              <a:gd name="T28" fmla="*/ 2147483647 w 179"/>
              <a:gd name="T29" fmla="*/ 2147483647 h 182"/>
              <a:gd name="T30" fmla="*/ 2147483647 w 179"/>
              <a:gd name="T31" fmla="*/ 2147483647 h 182"/>
              <a:gd name="T32" fmla="*/ 2147483647 w 179"/>
              <a:gd name="T33" fmla="*/ 2147483647 h 182"/>
              <a:gd name="T34" fmla="*/ 2147483647 w 179"/>
              <a:gd name="T35" fmla="*/ 2147483647 h 182"/>
              <a:gd name="T36" fmla="*/ 2147483647 w 179"/>
              <a:gd name="T37" fmla="*/ 2147483647 h 182"/>
              <a:gd name="T38" fmla="*/ 2147483647 w 179"/>
              <a:gd name="T39" fmla="*/ 2147483647 h 182"/>
              <a:gd name="T40" fmla="*/ 2147483647 w 179"/>
              <a:gd name="T41" fmla="*/ 2147483647 h 182"/>
              <a:gd name="T42" fmla="*/ 2147483647 w 179"/>
              <a:gd name="T43" fmla="*/ 2147483647 h 182"/>
              <a:gd name="T44" fmla="*/ 2147483647 w 179"/>
              <a:gd name="T45" fmla="*/ 2147483647 h 182"/>
              <a:gd name="T46" fmla="*/ 2147483647 w 179"/>
              <a:gd name="T47" fmla="*/ 2147483647 h 182"/>
              <a:gd name="T48" fmla="*/ 2147483647 w 179"/>
              <a:gd name="T49" fmla="*/ 0 h 182"/>
              <a:gd name="T50" fmla="*/ 2147483647 w 179"/>
              <a:gd name="T51" fmla="*/ 2147483647 h 182"/>
              <a:gd name="T52" fmla="*/ 2147483647 w 179"/>
              <a:gd name="T53" fmla="*/ 2147483647 h 182"/>
              <a:gd name="T54" fmla="*/ 2147483647 w 179"/>
              <a:gd name="T55" fmla="*/ 2147483647 h 182"/>
              <a:gd name="T56" fmla="*/ 2147483647 w 179"/>
              <a:gd name="T57" fmla="*/ 2147483647 h 182"/>
              <a:gd name="T58" fmla="*/ 2147483647 w 179"/>
              <a:gd name="T59" fmla="*/ 2147483647 h 182"/>
              <a:gd name="T60" fmla="*/ 2147483647 w 179"/>
              <a:gd name="T61" fmla="*/ 2147483647 h 182"/>
              <a:gd name="T62" fmla="*/ 2147483647 w 179"/>
              <a:gd name="T63" fmla="*/ 2147483647 h 182"/>
              <a:gd name="T64" fmla="*/ 2147483647 w 179"/>
              <a:gd name="T65" fmla="*/ 2147483647 h 182"/>
              <a:gd name="T66" fmla="*/ 2147483647 w 179"/>
              <a:gd name="T67" fmla="*/ 2147483647 h 182"/>
              <a:gd name="T68" fmla="*/ 2147483647 w 179"/>
              <a:gd name="T69" fmla="*/ 2147483647 h 182"/>
              <a:gd name="T70" fmla="*/ 2147483647 w 179"/>
              <a:gd name="T71" fmla="*/ 2147483647 h 182"/>
              <a:gd name="T72" fmla="*/ 2147483647 w 179"/>
              <a:gd name="T73" fmla="*/ 2147483647 h 182"/>
              <a:gd name="T74" fmla="*/ 2147483647 w 179"/>
              <a:gd name="T75" fmla="*/ 2147483647 h 182"/>
              <a:gd name="T76" fmla="*/ 2147483647 w 179"/>
              <a:gd name="T77" fmla="*/ 2147483647 h 182"/>
              <a:gd name="T78" fmla="*/ 2147483647 w 179"/>
              <a:gd name="T79" fmla="*/ 2147483647 h 182"/>
              <a:gd name="T80" fmla="*/ 2147483647 w 179"/>
              <a:gd name="T81" fmla="*/ 2147483647 h 182"/>
              <a:gd name="T82" fmla="*/ 2147483647 w 179"/>
              <a:gd name="T83" fmla="*/ 2147483647 h 182"/>
              <a:gd name="T84" fmla="*/ 2147483647 w 179"/>
              <a:gd name="T85" fmla="*/ 2147483647 h 182"/>
              <a:gd name="T86" fmla="*/ 2147483647 w 179"/>
              <a:gd name="T87" fmla="*/ 2147483647 h 182"/>
              <a:gd name="T88" fmla="*/ 2147483647 w 179"/>
              <a:gd name="T89" fmla="*/ 2147483647 h 182"/>
              <a:gd name="T90" fmla="*/ 2147483647 w 179"/>
              <a:gd name="T91" fmla="*/ 2147483647 h 182"/>
              <a:gd name="T92" fmla="*/ 2147483647 w 179"/>
              <a:gd name="T93" fmla="*/ 2147483647 h 182"/>
              <a:gd name="T94" fmla="*/ 2147483647 w 179"/>
              <a:gd name="T95" fmla="*/ 2147483647 h 182"/>
              <a:gd name="T96" fmla="*/ 2147483647 w 179"/>
              <a:gd name="T97" fmla="*/ 2147483647 h 182"/>
              <a:gd name="T98" fmla="*/ 2147483647 w 179"/>
              <a:gd name="T99" fmla="*/ 2147483647 h 182"/>
              <a:gd name="T100" fmla="*/ 2147483647 w 179"/>
              <a:gd name="T101" fmla="*/ 2147483647 h 182"/>
              <a:gd name="T102" fmla="*/ 2147483647 w 179"/>
              <a:gd name="T103" fmla="*/ 2147483647 h 182"/>
              <a:gd name="T104" fmla="*/ 2147483647 w 179"/>
              <a:gd name="T105" fmla="*/ 2147483647 h 182"/>
              <a:gd name="T106" fmla="*/ 2147483647 w 179"/>
              <a:gd name="T107" fmla="*/ 2147483647 h 182"/>
              <a:gd name="T108" fmla="*/ 2147483647 w 179"/>
              <a:gd name="T109" fmla="*/ 2147483647 h 182"/>
              <a:gd name="T110" fmla="*/ 2147483647 w 179"/>
              <a:gd name="T111" fmla="*/ 2147483647 h 182"/>
              <a:gd name="T112" fmla="*/ 2147483647 w 179"/>
              <a:gd name="T113" fmla="*/ 2147483647 h 182"/>
              <a:gd name="T114" fmla="*/ 2147483647 w 179"/>
              <a:gd name="T115" fmla="*/ 2147483647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9"/>
              <a:gd name="T175" fmla="*/ 0 h 182"/>
              <a:gd name="T176" fmla="*/ 179 w 179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9" h="182">
                <a:moveTo>
                  <a:pt x="126" y="24"/>
                </a:moveTo>
                <a:cubicBezTo>
                  <a:pt x="165" y="42"/>
                  <a:pt x="165" y="42"/>
                  <a:pt x="165" y="42"/>
                </a:cubicBezTo>
                <a:cubicBezTo>
                  <a:pt x="175" y="47"/>
                  <a:pt x="179" y="59"/>
                  <a:pt x="175" y="69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7" y="170"/>
                  <a:pt x="127" y="172"/>
                  <a:pt x="126" y="173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8"/>
                  <a:pt x="126" y="138"/>
                </a:cubicBezTo>
                <a:cubicBezTo>
                  <a:pt x="131" y="128"/>
                  <a:pt x="131" y="128"/>
                  <a:pt x="131" y="128"/>
                </a:cubicBezTo>
                <a:cubicBezTo>
                  <a:pt x="132" y="126"/>
                  <a:pt x="131" y="124"/>
                  <a:pt x="130" y="124"/>
                </a:cubicBezTo>
                <a:cubicBezTo>
                  <a:pt x="126" y="122"/>
                  <a:pt x="126" y="122"/>
                  <a:pt x="126" y="122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4" y="118"/>
                  <a:pt x="136" y="117"/>
                  <a:pt x="137" y="115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42" y="104"/>
                  <a:pt x="142" y="102"/>
                  <a:pt x="140" y="101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45" y="90"/>
                  <a:pt x="151" y="88"/>
                  <a:pt x="153" y="83"/>
                </a:cubicBezTo>
                <a:cubicBezTo>
                  <a:pt x="160" y="68"/>
                  <a:pt x="160" y="68"/>
                  <a:pt x="160" y="68"/>
                </a:cubicBezTo>
                <a:cubicBezTo>
                  <a:pt x="162" y="63"/>
                  <a:pt x="160" y="58"/>
                  <a:pt x="155" y="55"/>
                </a:cubicBezTo>
                <a:cubicBezTo>
                  <a:pt x="126" y="42"/>
                  <a:pt x="126" y="42"/>
                  <a:pt x="126" y="42"/>
                </a:cubicBezTo>
                <a:lnTo>
                  <a:pt x="126" y="24"/>
                </a:lnTo>
                <a:close/>
                <a:moveTo>
                  <a:pt x="105" y="14"/>
                </a:moveTo>
                <a:cubicBezTo>
                  <a:pt x="126" y="24"/>
                  <a:pt x="126" y="24"/>
                  <a:pt x="126" y="24"/>
                </a:cubicBezTo>
                <a:cubicBezTo>
                  <a:pt x="126" y="42"/>
                  <a:pt x="126" y="42"/>
                  <a:pt x="126" y="42"/>
                </a:cubicBezTo>
                <a:cubicBezTo>
                  <a:pt x="105" y="32"/>
                  <a:pt x="105" y="32"/>
                  <a:pt x="105" y="32"/>
                </a:cubicBezTo>
                <a:lnTo>
                  <a:pt x="105" y="14"/>
                </a:lnTo>
                <a:close/>
                <a:moveTo>
                  <a:pt x="126" y="173"/>
                </a:moveTo>
                <a:cubicBezTo>
                  <a:pt x="121" y="179"/>
                  <a:pt x="112" y="182"/>
                  <a:pt x="105" y="180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3" y="163"/>
                  <a:pt x="115" y="162"/>
                  <a:pt x="116" y="160"/>
                </a:cubicBezTo>
                <a:cubicBezTo>
                  <a:pt x="120" y="151"/>
                  <a:pt x="120" y="151"/>
                  <a:pt x="120" y="151"/>
                </a:cubicBezTo>
                <a:cubicBezTo>
                  <a:pt x="121" y="149"/>
                  <a:pt x="121" y="147"/>
                  <a:pt x="119" y="146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105" y="131"/>
                  <a:pt x="105" y="131"/>
                  <a:pt x="105" y="131"/>
                </a:cubicBezTo>
                <a:cubicBezTo>
                  <a:pt x="122" y="139"/>
                  <a:pt x="122" y="139"/>
                  <a:pt x="122" y="139"/>
                </a:cubicBezTo>
                <a:cubicBezTo>
                  <a:pt x="123" y="140"/>
                  <a:pt x="125" y="140"/>
                  <a:pt x="126" y="139"/>
                </a:cubicBezTo>
                <a:lnTo>
                  <a:pt x="126" y="173"/>
                </a:lnTo>
                <a:close/>
                <a:moveTo>
                  <a:pt x="126" y="81"/>
                </a:moveTo>
                <a:cubicBezTo>
                  <a:pt x="126" y="94"/>
                  <a:pt x="126" y="94"/>
                  <a:pt x="126" y="94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17" y="90"/>
                  <a:pt x="115" y="91"/>
                  <a:pt x="114" y="9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4"/>
                  <a:pt x="110" y="106"/>
                  <a:pt x="111" y="107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6" y="122"/>
                  <a:pt x="126" y="122"/>
                  <a:pt x="126" y="122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107" y="113"/>
                  <a:pt x="105" y="113"/>
                  <a:pt x="105" y="114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8" y="88"/>
                  <a:pt x="107" y="86"/>
                  <a:pt x="106" y="85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72"/>
                  <a:pt x="105" y="72"/>
                  <a:pt x="105" y="72"/>
                </a:cubicBezTo>
                <a:lnTo>
                  <a:pt x="126" y="81"/>
                </a:lnTo>
                <a:close/>
                <a:moveTo>
                  <a:pt x="86" y="5"/>
                </a:moveTo>
                <a:cubicBezTo>
                  <a:pt x="105" y="14"/>
                  <a:pt x="105" y="14"/>
                  <a:pt x="105" y="14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86" y="23"/>
                  <a:pt x="86" y="23"/>
                  <a:pt x="86" y="23"/>
                </a:cubicBezTo>
                <a:lnTo>
                  <a:pt x="86" y="5"/>
                </a:lnTo>
                <a:close/>
                <a:moveTo>
                  <a:pt x="105" y="180"/>
                </a:moveTo>
                <a:cubicBezTo>
                  <a:pt x="103" y="180"/>
                  <a:pt x="102" y="179"/>
                  <a:pt x="101" y="179"/>
                </a:cubicBezTo>
                <a:cubicBezTo>
                  <a:pt x="86" y="172"/>
                  <a:pt x="86" y="172"/>
                  <a:pt x="86" y="172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86" y="134"/>
                  <a:pt x="86" y="134"/>
                  <a:pt x="86" y="134"/>
                </a:cubicBezTo>
                <a:cubicBezTo>
                  <a:pt x="86" y="133"/>
                  <a:pt x="86" y="132"/>
                  <a:pt x="86" y="131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9" y="124"/>
                  <a:pt x="91" y="123"/>
                  <a:pt x="92" y="122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0"/>
                  <a:pt x="97" y="108"/>
                  <a:pt x="95" y="108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95"/>
                  <a:pt x="86" y="95"/>
                  <a:pt x="86" y="95"/>
                </a:cubicBezTo>
                <a:cubicBezTo>
                  <a:pt x="98" y="101"/>
                  <a:pt x="98" y="101"/>
                  <a:pt x="98" y="101"/>
                </a:cubicBezTo>
                <a:cubicBezTo>
                  <a:pt x="100" y="102"/>
                  <a:pt x="102" y="101"/>
                  <a:pt x="103" y="99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4" y="114"/>
                  <a:pt x="104" y="115"/>
                  <a:pt x="104" y="115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8" y="127"/>
                  <a:pt x="99" y="129"/>
                  <a:pt x="101" y="129"/>
                </a:cubicBezTo>
                <a:cubicBezTo>
                  <a:pt x="105" y="131"/>
                  <a:pt x="105" y="131"/>
                  <a:pt x="105" y="131"/>
                </a:cubicBezTo>
                <a:cubicBezTo>
                  <a:pt x="105" y="140"/>
                  <a:pt x="105" y="140"/>
                  <a:pt x="105" y="140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6" y="135"/>
                  <a:pt x="94" y="136"/>
                  <a:pt x="93" y="138"/>
                </a:cubicBezTo>
                <a:cubicBezTo>
                  <a:pt x="89" y="148"/>
                  <a:pt x="89" y="148"/>
                  <a:pt x="89" y="148"/>
                </a:cubicBezTo>
                <a:cubicBezTo>
                  <a:pt x="88" y="149"/>
                  <a:pt x="88" y="151"/>
                  <a:pt x="90" y="152"/>
                </a:cubicBezTo>
                <a:cubicBezTo>
                  <a:pt x="105" y="159"/>
                  <a:pt x="105" y="159"/>
                  <a:pt x="105" y="159"/>
                </a:cubicBezTo>
                <a:lnTo>
                  <a:pt x="105" y="180"/>
                </a:lnTo>
                <a:close/>
                <a:moveTo>
                  <a:pt x="105" y="72"/>
                </a:moveTo>
                <a:cubicBezTo>
                  <a:pt x="105" y="84"/>
                  <a:pt x="105" y="84"/>
                  <a:pt x="105" y="84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63"/>
                  <a:pt x="86" y="63"/>
                  <a:pt x="86" y="63"/>
                </a:cubicBezTo>
                <a:lnTo>
                  <a:pt x="105" y="72"/>
                </a:lnTo>
                <a:close/>
                <a:moveTo>
                  <a:pt x="79" y="2"/>
                </a:moveTo>
                <a:cubicBezTo>
                  <a:pt x="86" y="5"/>
                  <a:pt x="86" y="5"/>
                  <a:pt x="86" y="5"/>
                </a:cubicBezTo>
                <a:cubicBezTo>
                  <a:pt x="86" y="23"/>
                  <a:pt x="86" y="23"/>
                  <a:pt x="86" y="23"/>
                </a:cubicBezTo>
                <a:cubicBezTo>
                  <a:pt x="75" y="18"/>
                  <a:pt x="75" y="18"/>
                  <a:pt x="75" y="18"/>
                </a:cubicBezTo>
                <a:cubicBezTo>
                  <a:pt x="74" y="17"/>
                  <a:pt x="72" y="17"/>
                  <a:pt x="70" y="17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6" y="1"/>
                  <a:pt x="79" y="2"/>
                </a:cubicBezTo>
                <a:close/>
                <a:moveTo>
                  <a:pt x="86" y="172"/>
                </a:moveTo>
                <a:cubicBezTo>
                  <a:pt x="70" y="164"/>
                  <a:pt x="70" y="164"/>
                  <a:pt x="70" y="164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9" y="147"/>
                  <a:pt x="81" y="146"/>
                  <a:pt x="81" y="144"/>
                </a:cubicBezTo>
                <a:cubicBezTo>
                  <a:pt x="86" y="135"/>
                  <a:pt x="86" y="135"/>
                  <a:pt x="86" y="135"/>
                </a:cubicBezTo>
                <a:lnTo>
                  <a:pt x="86" y="172"/>
                </a:lnTo>
                <a:close/>
                <a:moveTo>
                  <a:pt x="86" y="63"/>
                </a:moveTo>
                <a:cubicBezTo>
                  <a:pt x="86" y="76"/>
                  <a:pt x="86" y="76"/>
                  <a:pt x="86" y="76"/>
                </a:cubicBezTo>
                <a:cubicBezTo>
                  <a:pt x="84" y="75"/>
                  <a:pt x="84" y="75"/>
                  <a:pt x="84" y="75"/>
                </a:cubicBezTo>
                <a:cubicBezTo>
                  <a:pt x="82" y="74"/>
                  <a:pt x="81" y="75"/>
                  <a:pt x="80" y="77"/>
                </a:cubicBezTo>
                <a:cubicBezTo>
                  <a:pt x="75" y="86"/>
                  <a:pt x="75" y="86"/>
                  <a:pt x="75" y="86"/>
                </a:cubicBezTo>
                <a:cubicBezTo>
                  <a:pt x="74" y="88"/>
                  <a:pt x="75" y="90"/>
                  <a:pt x="77" y="91"/>
                </a:cubicBezTo>
                <a:cubicBezTo>
                  <a:pt x="86" y="95"/>
                  <a:pt x="86" y="95"/>
                  <a:pt x="86" y="95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74" y="97"/>
                  <a:pt x="74" y="97"/>
                  <a:pt x="74" y="97"/>
                </a:cubicBezTo>
                <a:cubicBezTo>
                  <a:pt x="72" y="97"/>
                  <a:pt x="71" y="97"/>
                  <a:pt x="70" y="98"/>
                </a:cubicBezTo>
                <a:cubicBezTo>
                  <a:pt x="70" y="79"/>
                  <a:pt x="70" y="79"/>
                  <a:pt x="70" y="79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2"/>
                  <a:pt x="73" y="70"/>
                  <a:pt x="71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0" y="55"/>
                  <a:pt x="70" y="55"/>
                  <a:pt x="70" y="55"/>
                </a:cubicBezTo>
                <a:lnTo>
                  <a:pt x="86" y="63"/>
                </a:lnTo>
                <a:close/>
                <a:moveTo>
                  <a:pt x="86" y="122"/>
                </a:moveTo>
                <a:cubicBezTo>
                  <a:pt x="86" y="131"/>
                  <a:pt x="86" y="131"/>
                  <a:pt x="86" y="131"/>
                </a:cubicBezTo>
                <a:cubicBezTo>
                  <a:pt x="86" y="131"/>
                  <a:pt x="85" y="130"/>
                  <a:pt x="84" y="130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70" y="115"/>
                  <a:pt x="70" y="115"/>
                  <a:pt x="70" y="115"/>
                </a:cubicBezTo>
                <a:lnTo>
                  <a:pt x="86" y="122"/>
                </a:lnTo>
                <a:close/>
                <a:moveTo>
                  <a:pt x="70" y="164"/>
                </a:moveTo>
                <a:cubicBezTo>
                  <a:pt x="58" y="159"/>
                  <a:pt x="58" y="159"/>
                  <a:pt x="58" y="159"/>
                </a:cubicBezTo>
                <a:cubicBezTo>
                  <a:pt x="58" y="137"/>
                  <a:pt x="58" y="137"/>
                  <a:pt x="58" y="137"/>
                </a:cubicBezTo>
                <a:cubicBezTo>
                  <a:pt x="70" y="142"/>
                  <a:pt x="70" y="142"/>
                  <a:pt x="70" y="142"/>
                </a:cubicBezTo>
                <a:lnTo>
                  <a:pt x="70" y="164"/>
                </a:lnTo>
                <a:close/>
                <a:moveTo>
                  <a:pt x="58" y="4"/>
                </a:moveTo>
                <a:cubicBezTo>
                  <a:pt x="62" y="2"/>
                  <a:pt x="66" y="0"/>
                  <a:pt x="70" y="0"/>
                </a:cubicBezTo>
                <a:cubicBezTo>
                  <a:pt x="70" y="17"/>
                  <a:pt x="70" y="17"/>
                  <a:pt x="70" y="17"/>
                </a:cubicBezTo>
                <a:cubicBezTo>
                  <a:pt x="67" y="18"/>
                  <a:pt x="64" y="20"/>
                  <a:pt x="62" y="23"/>
                </a:cubicBezTo>
                <a:cubicBezTo>
                  <a:pt x="58" y="31"/>
                  <a:pt x="58" y="31"/>
                  <a:pt x="58" y="31"/>
                </a:cubicBezTo>
                <a:lnTo>
                  <a:pt x="58" y="4"/>
                </a:lnTo>
                <a:close/>
                <a:moveTo>
                  <a:pt x="70" y="55"/>
                </a:moveTo>
                <a:cubicBezTo>
                  <a:pt x="70" y="68"/>
                  <a:pt x="70" y="68"/>
                  <a:pt x="70" y="68"/>
                </a:cubicBezTo>
                <a:cubicBezTo>
                  <a:pt x="58" y="63"/>
                  <a:pt x="58" y="63"/>
                  <a:pt x="58" y="63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1"/>
                  <a:pt x="60" y="51"/>
                </a:cubicBezTo>
                <a:lnTo>
                  <a:pt x="70" y="55"/>
                </a:lnTo>
                <a:close/>
                <a:moveTo>
                  <a:pt x="70" y="79"/>
                </a:moveTo>
                <a:cubicBezTo>
                  <a:pt x="70" y="98"/>
                  <a:pt x="70" y="98"/>
                  <a:pt x="70" y="98"/>
                </a:cubicBezTo>
                <a:cubicBezTo>
                  <a:pt x="70" y="98"/>
                  <a:pt x="69" y="99"/>
                  <a:pt x="69" y="9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4" y="111"/>
                  <a:pt x="65" y="112"/>
                  <a:pt x="66" y="113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61" y="119"/>
                  <a:pt x="59" y="120"/>
                  <a:pt x="59" y="122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62" y="96"/>
                  <a:pt x="62" y="96"/>
                  <a:pt x="62" y="96"/>
                </a:cubicBezTo>
                <a:cubicBezTo>
                  <a:pt x="63" y="94"/>
                  <a:pt x="62" y="92"/>
                  <a:pt x="61" y="91"/>
                </a:cubicBezTo>
                <a:cubicBezTo>
                  <a:pt x="58" y="90"/>
                  <a:pt x="58" y="90"/>
                  <a:pt x="58" y="90"/>
                </a:cubicBezTo>
                <a:cubicBezTo>
                  <a:pt x="58" y="82"/>
                  <a:pt x="58" y="82"/>
                  <a:pt x="58" y="82"/>
                </a:cubicBezTo>
                <a:cubicBezTo>
                  <a:pt x="64" y="85"/>
                  <a:pt x="64" y="85"/>
                  <a:pt x="64" y="85"/>
                </a:cubicBezTo>
                <a:cubicBezTo>
                  <a:pt x="65" y="85"/>
                  <a:pt x="67" y="85"/>
                  <a:pt x="68" y="83"/>
                </a:cubicBezTo>
                <a:lnTo>
                  <a:pt x="70" y="79"/>
                </a:lnTo>
                <a:close/>
                <a:moveTo>
                  <a:pt x="58" y="159"/>
                </a:moveTo>
                <a:cubicBezTo>
                  <a:pt x="52" y="156"/>
                  <a:pt x="52" y="156"/>
                  <a:pt x="52" y="156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17"/>
                  <a:pt x="52" y="116"/>
                  <a:pt x="52" y="11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5" y="108"/>
                  <a:pt x="57" y="107"/>
                  <a:pt x="58" y="106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4" y="132"/>
                  <a:pt x="54" y="132"/>
                  <a:pt x="54" y="132"/>
                </a:cubicBezTo>
                <a:cubicBezTo>
                  <a:pt x="53" y="133"/>
                  <a:pt x="54" y="135"/>
                  <a:pt x="56" y="136"/>
                </a:cubicBezTo>
                <a:cubicBezTo>
                  <a:pt x="58" y="137"/>
                  <a:pt x="58" y="137"/>
                  <a:pt x="58" y="137"/>
                </a:cubicBezTo>
                <a:lnTo>
                  <a:pt x="58" y="159"/>
                </a:lnTo>
                <a:close/>
                <a:moveTo>
                  <a:pt x="52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3" y="9"/>
                  <a:pt x="56" y="6"/>
                  <a:pt x="58" y="4"/>
                </a:cubicBezTo>
                <a:cubicBezTo>
                  <a:pt x="58" y="31"/>
                  <a:pt x="58" y="31"/>
                  <a:pt x="58" y="31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42"/>
                  <a:pt x="55" y="47"/>
                  <a:pt x="58" y="50"/>
                </a:cubicBezTo>
                <a:cubicBezTo>
                  <a:pt x="58" y="63"/>
                  <a:pt x="58" y="63"/>
                  <a:pt x="58" y="63"/>
                </a:cubicBezTo>
                <a:cubicBezTo>
                  <a:pt x="52" y="60"/>
                  <a:pt x="52" y="60"/>
                  <a:pt x="52" y="60"/>
                </a:cubicBezTo>
                <a:lnTo>
                  <a:pt x="52" y="12"/>
                </a:lnTo>
                <a:close/>
                <a:moveTo>
                  <a:pt x="58" y="82"/>
                </a:moveTo>
                <a:cubicBezTo>
                  <a:pt x="58" y="90"/>
                  <a:pt x="58" y="90"/>
                  <a:pt x="58" y="90"/>
                </a:cubicBezTo>
                <a:cubicBezTo>
                  <a:pt x="52" y="87"/>
                  <a:pt x="52" y="87"/>
                  <a:pt x="52" y="87"/>
                </a:cubicBezTo>
                <a:cubicBezTo>
                  <a:pt x="52" y="79"/>
                  <a:pt x="52" y="79"/>
                  <a:pt x="52" y="79"/>
                </a:cubicBezTo>
                <a:lnTo>
                  <a:pt x="58" y="82"/>
                </a:lnTo>
                <a:close/>
                <a:moveTo>
                  <a:pt x="52" y="156"/>
                </a:moveTo>
                <a:cubicBezTo>
                  <a:pt x="36" y="148"/>
                  <a:pt x="36" y="148"/>
                  <a:pt x="36" y="148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43" y="130"/>
                  <a:pt x="43" y="130"/>
                  <a:pt x="43" y="130"/>
                </a:cubicBezTo>
                <a:cubicBezTo>
                  <a:pt x="44" y="130"/>
                  <a:pt x="46" y="130"/>
                  <a:pt x="47" y="128"/>
                </a:cubicBezTo>
                <a:cubicBezTo>
                  <a:pt x="52" y="119"/>
                  <a:pt x="52" y="119"/>
                  <a:pt x="52" y="119"/>
                </a:cubicBezTo>
                <a:lnTo>
                  <a:pt x="52" y="156"/>
                </a:lnTo>
                <a:close/>
                <a:moveTo>
                  <a:pt x="36" y="46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60"/>
                  <a:pt x="52" y="60"/>
                  <a:pt x="52" y="60"/>
                </a:cubicBezTo>
                <a:cubicBezTo>
                  <a:pt x="50" y="59"/>
                  <a:pt x="50" y="59"/>
                  <a:pt x="50" y="59"/>
                </a:cubicBezTo>
                <a:cubicBezTo>
                  <a:pt x="48" y="58"/>
                  <a:pt x="46" y="59"/>
                  <a:pt x="45" y="61"/>
                </a:cubicBezTo>
                <a:cubicBezTo>
                  <a:pt x="41" y="70"/>
                  <a:pt x="41" y="70"/>
                  <a:pt x="41" y="70"/>
                </a:cubicBezTo>
                <a:cubicBezTo>
                  <a:pt x="40" y="72"/>
                  <a:pt x="41" y="74"/>
                  <a:pt x="42" y="75"/>
                </a:cubicBezTo>
                <a:cubicBezTo>
                  <a:pt x="52" y="79"/>
                  <a:pt x="52" y="79"/>
                  <a:pt x="52" y="79"/>
                </a:cubicBezTo>
                <a:cubicBezTo>
                  <a:pt x="52" y="87"/>
                  <a:pt x="52" y="87"/>
                  <a:pt x="52" y="87"/>
                </a:cubicBezTo>
                <a:cubicBezTo>
                  <a:pt x="39" y="81"/>
                  <a:pt x="39" y="81"/>
                  <a:pt x="39" y="81"/>
                </a:cubicBezTo>
                <a:cubicBezTo>
                  <a:pt x="38" y="81"/>
                  <a:pt x="37" y="81"/>
                  <a:pt x="36" y="82"/>
                </a:cubicBezTo>
                <a:lnTo>
                  <a:pt x="36" y="46"/>
                </a:lnTo>
                <a:close/>
                <a:moveTo>
                  <a:pt x="52" y="106"/>
                </a:moveTo>
                <a:cubicBezTo>
                  <a:pt x="52" y="115"/>
                  <a:pt x="52" y="115"/>
                  <a:pt x="52" y="115"/>
                </a:cubicBezTo>
                <a:cubicBezTo>
                  <a:pt x="51" y="115"/>
                  <a:pt x="51" y="114"/>
                  <a:pt x="50" y="114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6" y="99"/>
                  <a:pt x="36" y="99"/>
                  <a:pt x="36" y="99"/>
                </a:cubicBezTo>
                <a:lnTo>
                  <a:pt x="52" y="106"/>
                </a:lnTo>
                <a:close/>
                <a:moveTo>
                  <a:pt x="36" y="148"/>
                </a:moveTo>
                <a:cubicBezTo>
                  <a:pt x="15" y="139"/>
                  <a:pt x="15" y="139"/>
                  <a:pt x="15" y="139"/>
                </a:cubicBezTo>
                <a:cubicBezTo>
                  <a:pt x="5" y="134"/>
                  <a:pt x="0" y="122"/>
                  <a:pt x="5" y="111"/>
                </a:cubicBezTo>
                <a:cubicBezTo>
                  <a:pt x="36" y="46"/>
                  <a:pt x="36" y="46"/>
                  <a:pt x="36" y="46"/>
                </a:cubicBezTo>
                <a:cubicBezTo>
                  <a:pt x="36" y="82"/>
                  <a:pt x="36" y="82"/>
                  <a:pt x="36" y="82"/>
                </a:cubicBezTo>
                <a:cubicBezTo>
                  <a:pt x="35" y="82"/>
                  <a:pt x="35" y="83"/>
                  <a:pt x="35" y="83"/>
                </a:cubicBezTo>
                <a:cubicBezTo>
                  <a:pt x="30" y="93"/>
                  <a:pt x="30" y="93"/>
                  <a:pt x="30" y="93"/>
                </a:cubicBezTo>
                <a:cubicBezTo>
                  <a:pt x="30" y="95"/>
                  <a:pt x="30" y="96"/>
                  <a:pt x="32" y="97"/>
                </a:cubicBezTo>
                <a:cubicBezTo>
                  <a:pt x="36" y="99"/>
                  <a:pt x="36" y="99"/>
                  <a:pt x="36" y="99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27" y="103"/>
                  <a:pt x="25" y="104"/>
                  <a:pt x="24" y="106"/>
                </a:cubicBezTo>
                <a:cubicBezTo>
                  <a:pt x="20" y="115"/>
                  <a:pt x="20" y="115"/>
                  <a:pt x="20" y="115"/>
                </a:cubicBezTo>
                <a:cubicBezTo>
                  <a:pt x="19" y="117"/>
                  <a:pt x="20" y="119"/>
                  <a:pt x="21" y="120"/>
                </a:cubicBezTo>
                <a:cubicBezTo>
                  <a:pt x="36" y="126"/>
                  <a:pt x="36" y="126"/>
                  <a:pt x="36" y="126"/>
                </a:cubicBezTo>
                <a:lnTo>
                  <a:pt x="36" y="148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8" name="组合 178">
            <a:extLst>
              <a:ext uri="{FF2B5EF4-FFF2-40B4-BE49-F238E27FC236}">
                <a16:creationId xmlns:a16="http://schemas.microsoft.com/office/drawing/2014/main" id="{4E95EB50-BAFE-4390-AF6C-44892DA0578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0157" y="4202330"/>
            <a:ext cx="1238250" cy="739775"/>
            <a:chOff x="0" y="0"/>
            <a:chExt cx="1238250" cy="739775"/>
          </a:xfrm>
        </p:grpSpPr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6050966A-AE8B-42C5-9212-21E41785FE9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792163" cy="701675"/>
            </a:xfrm>
            <a:custGeom>
              <a:avLst/>
              <a:gdLst>
                <a:gd name="T0" fmla="*/ 2147483647 w 211"/>
                <a:gd name="T1" fmla="*/ 0 h 187"/>
                <a:gd name="T2" fmla="*/ 2147483647 w 211"/>
                <a:gd name="T3" fmla="*/ 2147483647 h 187"/>
                <a:gd name="T4" fmla="*/ 2147483647 w 211"/>
                <a:gd name="T5" fmla="*/ 2147483647 h 187"/>
                <a:gd name="T6" fmla="*/ 2147483647 w 211"/>
                <a:gd name="T7" fmla="*/ 2147483647 h 187"/>
                <a:gd name="T8" fmla="*/ 2147483647 w 211"/>
                <a:gd name="T9" fmla="*/ 2147483647 h 187"/>
                <a:gd name="T10" fmla="*/ 2147483647 w 211"/>
                <a:gd name="T11" fmla="*/ 2147483647 h 187"/>
                <a:gd name="T12" fmla="*/ 2147483647 w 211"/>
                <a:gd name="T13" fmla="*/ 2147483647 h 187"/>
                <a:gd name="T14" fmla="*/ 2147483647 w 211"/>
                <a:gd name="T15" fmla="*/ 2147483647 h 187"/>
                <a:gd name="T16" fmla="*/ 2147483647 w 211"/>
                <a:gd name="T17" fmla="*/ 0 h 187"/>
                <a:gd name="T18" fmla="*/ 2147483647 w 211"/>
                <a:gd name="T19" fmla="*/ 2147483647 h 187"/>
                <a:gd name="T20" fmla="*/ 2147483647 w 211"/>
                <a:gd name="T21" fmla="*/ 0 h 187"/>
                <a:gd name="T22" fmla="*/ 2147483647 w 211"/>
                <a:gd name="T23" fmla="*/ 2147483647 h 187"/>
                <a:gd name="T24" fmla="*/ 2147483647 w 211"/>
                <a:gd name="T25" fmla="*/ 2147483647 h 187"/>
                <a:gd name="T26" fmla="*/ 2147483647 w 211"/>
                <a:gd name="T27" fmla="*/ 2147483647 h 187"/>
                <a:gd name="T28" fmla="*/ 2147483647 w 211"/>
                <a:gd name="T29" fmla="*/ 2147483647 h 187"/>
                <a:gd name="T30" fmla="*/ 2147483647 w 211"/>
                <a:gd name="T31" fmla="*/ 2147483647 h 187"/>
                <a:gd name="T32" fmla="*/ 2147483647 w 211"/>
                <a:gd name="T33" fmla="*/ 2147483647 h 187"/>
                <a:gd name="T34" fmla="*/ 2147483647 w 211"/>
                <a:gd name="T35" fmla="*/ 2147483647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87"/>
                <a:gd name="T56" fmla="*/ 211 w 211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87">
                  <a:moveTo>
                    <a:pt x="105" y="0"/>
                  </a:moveTo>
                  <a:cubicBezTo>
                    <a:pt x="117" y="0"/>
                    <a:pt x="129" y="3"/>
                    <a:pt x="140" y="7"/>
                  </a:cubicBezTo>
                  <a:cubicBezTo>
                    <a:pt x="188" y="26"/>
                    <a:pt x="211" y="80"/>
                    <a:pt x="192" y="128"/>
                  </a:cubicBezTo>
                  <a:cubicBezTo>
                    <a:pt x="177" y="165"/>
                    <a:pt x="142" y="187"/>
                    <a:pt x="105" y="187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35" y="169"/>
                    <a:pt x="164" y="151"/>
                    <a:pt x="176" y="122"/>
                  </a:cubicBezTo>
                  <a:cubicBezTo>
                    <a:pt x="191" y="83"/>
                    <a:pt x="172" y="39"/>
                    <a:pt x="133" y="23"/>
                  </a:cubicBezTo>
                  <a:cubicBezTo>
                    <a:pt x="124" y="20"/>
                    <a:pt x="115" y="18"/>
                    <a:pt x="105" y="18"/>
                  </a:cubicBezTo>
                  <a:lnTo>
                    <a:pt x="105" y="0"/>
                  </a:lnTo>
                  <a:close/>
                  <a:moveTo>
                    <a:pt x="19" y="59"/>
                  </a:moveTo>
                  <a:cubicBezTo>
                    <a:pt x="33" y="23"/>
                    <a:pt x="68" y="0"/>
                    <a:pt x="105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75" y="18"/>
                    <a:pt x="47" y="36"/>
                    <a:pt x="35" y="65"/>
                  </a:cubicBezTo>
                  <a:cubicBezTo>
                    <a:pt x="19" y="104"/>
                    <a:pt x="38" y="148"/>
                    <a:pt x="77" y="164"/>
                  </a:cubicBezTo>
                  <a:cubicBezTo>
                    <a:pt x="86" y="168"/>
                    <a:pt x="96" y="169"/>
                    <a:pt x="105" y="169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4" y="187"/>
                    <a:pt x="82" y="185"/>
                    <a:pt x="71" y="180"/>
                  </a:cubicBezTo>
                  <a:cubicBezTo>
                    <a:pt x="23" y="161"/>
                    <a:pt x="0" y="107"/>
                    <a:pt x="19" y="59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B55CA9E4-C308-415E-86E9-2EC205EFE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" y="423862"/>
              <a:ext cx="349250" cy="214313"/>
            </a:xfrm>
            <a:custGeom>
              <a:avLst/>
              <a:gdLst>
                <a:gd name="T0" fmla="*/ 2147483647 w 220"/>
                <a:gd name="T1" fmla="*/ 2147483647 h 135"/>
                <a:gd name="T2" fmla="*/ 2147483647 w 220"/>
                <a:gd name="T3" fmla="*/ 2147483647 h 135"/>
                <a:gd name="T4" fmla="*/ 2147483647 w 220"/>
                <a:gd name="T5" fmla="*/ 0 h 135"/>
                <a:gd name="T6" fmla="*/ 0 w 220"/>
                <a:gd name="T7" fmla="*/ 2147483647 h 135"/>
                <a:gd name="T8" fmla="*/ 2147483647 w 220"/>
                <a:gd name="T9" fmla="*/ 214748364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5"/>
                <a:gd name="T17" fmla="*/ 220 w 220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5">
                  <a:moveTo>
                    <a:pt x="198" y="135"/>
                  </a:moveTo>
                  <a:lnTo>
                    <a:pt x="220" y="78"/>
                  </a:lnTo>
                  <a:lnTo>
                    <a:pt x="21" y="0"/>
                  </a:lnTo>
                  <a:lnTo>
                    <a:pt x="0" y="54"/>
                  </a:lnTo>
                  <a:lnTo>
                    <a:pt x="198" y="135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2862E21A-CD87-4F76-B50F-9D118D36C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7" y="449262"/>
              <a:ext cx="468313" cy="290513"/>
            </a:xfrm>
            <a:custGeom>
              <a:avLst/>
              <a:gdLst>
                <a:gd name="T0" fmla="*/ 2147483647 w 125"/>
                <a:gd name="T1" fmla="*/ 2147483647 h 77"/>
                <a:gd name="T2" fmla="*/ 2147483647 w 125"/>
                <a:gd name="T3" fmla="*/ 2147483647 h 77"/>
                <a:gd name="T4" fmla="*/ 2147483647 w 125"/>
                <a:gd name="T5" fmla="*/ 2147483647 h 77"/>
                <a:gd name="T6" fmla="*/ 2147483647 w 125"/>
                <a:gd name="T7" fmla="*/ 2147483647 h 77"/>
                <a:gd name="T8" fmla="*/ 2147483647 w 125"/>
                <a:gd name="T9" fmla="*/ 2147483647 h 77"/>
                <a:gd name="T10" fmla="*/ 2147483647 w 125"/>
                <a:gd name="T11" fmla="*/ 2147483647 h 77"/>
                <a:gd name="T12" fmla="*/ 2147483647 w 125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77"/>
                <a:gd name="T23" fmla="*/ 125 w 12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77">
                  <a:moveTo>
                    <a:pt x="95" y="73"/>
                  </a:moveTo>
                  <a:cubicBezTo>
                    <a:pt x="105" y="77"/>
                    <a:pt x="117" y="72"/>
                    <a:pt x="121" y="62"/>
                  </a:cubicBezTo>
                  <a:cubicBezTo>
                    <a:pt x="125" y="51"/>
                    <a:pt x="120" y="40"/>
                    <a:pt x="110" y="3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0" y="0"/>
                    <a:pt x="8" y="5"/>
                    <a:pt x="4" y="15"/>
                  </a:cubicBezTo>
                  <a:cubicBezTo>
                    <a:pt x="0" y="25"/>
                    <a:pt x="5" y="37"/>
                    <a:pt x="15" y="41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804995EF-5F26-4706-9206-C7813CE77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" y="30162"/>
              <a:ext cx="434975" cy="476250"/>
            </a:xfrm>
            <a:custGeom>
              <a:avLst/>
              <a:gdLst>
                <a:gd name="T0" fmla="*/ 2147483647 w 116"/>
                <a:gd name="T1" fmla="*/ 2147483647 h 127"/>
                <a:gd name="T2" fmla="*/ 2147483647 w 116"/>
                <a:gd name="T3" fmla="*/ 2147483647 h 127"/>
                <a:gd name="T4" fmla="*/ 2147483647 w 116"/>
                <a:gd name="T5" fmla="*/ 2147483647 h 127"/>
                <a:gd name="T6" fmla="*/ 2147483647 w 116"/>
                <a:gd name="T7" fmla="*/ 2147483647 h 127"/>
                <a:gd name="T8" fmla="*/ 2147483647 w 116"/>
                <a:gd name="T9" fmla="*/ 2147483647 h 127"/>
                <a:gd name="T10" fmla="*/ 2147483647 w 116"/>
                <a:gd name="T11" fmla="*/ 214748364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27"/>
                <a:gd name="T20" fmla="*/ 116 w 116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27">
                  <a:moveTo>
                    <a:pt x="116" y="19"/>
                  </a:moveTo>
                  <a:cubicBezTo>
                    <a:pt x="116" y="20"/>
                    <a:pt x="116" y="21"/>
                    <a:pt x="116" y="23"/>
                  </a:cubicBezTo>
                  <a:cubicBezTo>
                    <a:pt x="116" y="79"/>
                    <a:pt x="72" y="124"/>
                    <a:pt x="17" y="127"/>
                  </a:cubicBezTo>
                  <a:cubicBezTo>
                    <a:pt x="4" y="107"/>
                    <a:pt x="0" y="81"/>
                    <a:pt x="10" y="57"/>
                  </a:cubicBezTo>
                  <a:cubicBezTo>
                    <a:pt x="26" y="19"/>
                    <a:pt x="70" y="0"/>
                    <a:pt x="108" y="15"/>
                  </a:cubicBezTo>
                  <a:cubicBezTo>
                    <a:pt x="111" y="16"/>
                    <a:pt x="114" y="17"/>
                    <a:pt x="116" y="19"/>
                  </a:cubicBezTo>
                  <a:close/>
                </a:path>
              </a:pathLst>
            </a:custGeom>
            <a:solidFill>
              <a:srgbClr val="36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3" name="组合 175">
            <a:extLst>
              <a:ext uri="{FF2B5EF4-FFF2-40B4-BE49-F238E27FC236}">
                <a16:creationId xmlns:a16="http://schemas.microsoft.com/office/drawing/2014/main" id="{269C33A8-1F8E-4990-B125-7337E40F148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04581" y="5016111"/>
            <a:ext cx="1009650" cy="1392237"/>
            <a:chOff x="0" y="0"/>
            <a:chExt cx="1009650" cy="1392238"/>
          </a:xfrm>
        </p:grpSpPr>
        <p:sp>
          <p:nvSpPr>
            <p:cNvPr id="64" name="Freeform 146">
              <a:extLst>
                <a:ext uri="{FF2B5EF4-FFF2-40B4-BE49-F238E27FC236}">
                  <a16:creationId xmlns:a16="http://schemas.microsoft.com/office/drawing/2014/main" id="{DFEE451E-3C6E-4724-8B52-87B67EE7F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9650" cy="1392238"/>
            </a:xfrm>
            <a:custGeom>
              <a:avLst/>
              <a:gdLst>
                <a:gd name="T0" fmla="*/ 2147483647 w 269"/>
                <a:gd name="T1" fmla="*/ 2147483647 h 371"/>
                <a:gd name="T2" fmla="*/ 2147483647 w 269"/>
                <a:gd name="T3" fmla="*/ 2147483647 h 371"/>
                <a:gd name="T4" fmla="*/ 2147483647 w 269"/>
                <a:gd name="T5" fmla="*/ 2147483647 h 371"/>
                <a:gd name="T6" fmla="*/ 2147483647 w 269"/>
                <a:gd name="T7" fmla="*/ 2147483647 h 371"/>
                <a:gd name="T8" fmla="*/ 2147483647 w 269"/>
                <a:gd name="T9" fmla="*/ 2147483647 h 371"/>
                <a:gd name="T10" fmla="*/ 2147483647 w 269"/>
                <a:gd name="T11" fmla="*/ 2147483647 h 371"/>
                <a:gd name="T12" fmla="*/ 2147483647 w 269"/>
                <a:gd name="T13" fmla="*/ 2147483647 h 371"/>
                <a:gd name="T14" fmla="*/ 2147483647 w 269"/>
                <a:gd name="T15" fmla="*/ 2147483647 h 371"/>
                <a:gd name="T16" fmla="*/ 2147483647 w 269"/>
                <a:gd name="T17" fmla="*/ 2147483647 h 371"/>
                <a:gd name="T18" fmla="*/ 2147483647 w 269"/>
                <a:gd name="T19" fmla="*/ 2147483647 h 371"/>
                <a:gd name="T20" fmla="*/ 2147483647 w 269"/>
                <a:gd name="T21" fmla="*/ 2147483647 h 371"/>
                <a:gd name="T22" fmla="*/ 2147483647 w 269"/>
                <a:gd name="T23" fmla="*/ 2147483647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371"/>
                <a:gd name="T38" fmla="*/ 269 w 269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371">
                  <a:moveTo>
                    <a:pt x="23" y="76"/>
                  </a:moveTo>
                  <a:cubicBezTo>
                    <a:pt x="153" y="336"/>
                    <a:pt x="153" y="336"/>
                    <a:pt x="153" y="336"/>
                  </a:cubicBezTo>
                  <a:cubicBezTo>
                    <a:pt x="166" y="362"/>
                    <a:pt x="200" y="371"/>
                    <a:pt x="228" y="357"/>
                  </a:cubicBezTo>
                  <a:cubicBezTo>
                    <a:pt x="256" y="342"/>
                    <a:pt x="269" y="310"/>
                    <a:pt x="256" y="28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6" y="19"/>
                    <a:pt x="138" y="13"/>
                    <a:pt x="136" y="8"/>
                  </a:cubicBezTo>
                  <a:cubicBezTo>
                    <a:pt x="133" y="3"/>
                    <a:pt x="127" y="0"/>
                    <a:pt x="122" y="3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2" y="63"/>
                    <a:pt x="0" y="70"/>
                    <a:pt x="2" y="75"/>
                  </a:cubicBezTo>
                  <a:cubicBezTo>
                    <a:pt x="5" y="80"/>
                    <a:pt x="11" y="82"/>
                    <a:pt x="16" y="79"/>
                  </a:cubicBezTo>
                  <a:lnTo>
                    <a:pt x="23" y="76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Freeform 147">
              <a:extLst>
                <a:ext uri="{FF2B5EF4-FFF2-40B4-BE49-F238E27FC236}">
                  <a16:creationId xmlns:a16="http://schemas.microsoft.com/office/drawing/2014/main" id="{417843AB-7638-4A48-9DF3-E308ADC3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" y="407988"/>
              <a:ext cx="663575" cy="912813"/>
            </a:xfrm>
            <a:custGeom>
              <a:avLst/>
              <a:gdLst>
                <a:gd name="T0" fmla="*/ 2147483647 w 177"/>
                <a:gd name="T1" fmla="*/ 0 h 243"/>
                <a:gd name="T2" fmla="*/ 2147483647 w 177"/>
                <a:gd name="T3" fmla="*/ 2147483647 h 243"/>
                <a:gd name="T4" fmla="*/ 2147483647 w 177"/>
                <a:gd name="T5" fmla="*/ 2147483647 h 243"/>
                <a:gd name="T6" fmla="*/ 2147483647 w 177"/>
                <a:gd name="T7" fmla="*/ 2147483647 h 243"/>
                <a:gd name="T8" fmla="*/ 0 w 177"/>
                <a:gd name="T9" fmla="*/ 2147483647 h 243"/>
                <a:gd name="T10" fmla="*/ 2147483647 w 177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243"/>
                <a:gd name="T20" fmla="*/ 177 w 177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243">
                  <a:moveTo>
                    <a:pt x="77" y="0"/>
                  </a:moveTo>
                  <a:cubicBezTo>
                    <a:pt x="167" y="179"/>
                    <a:pt x="167" y="179"/>
                    <a:pt x="167" y="179"/>
                  </a:cubicBezTo>
                  <a:cubicBezTo>
                    <a:pt x="177" y="198"/>
                    <a:pt x="168" y="222"/>
                    <a:pt x="146" y="233"/>
                  </a:cubicBezTo>
                  <a:cubicBezTo>
                    <a:pt x="125" y="243"/>
                    <a:pt x="100" y="237"/>
                    <a:pt x="90" y="217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174">
            <a:extLst>
              <a:ext uri="{FF2B5EF4-FFF2-40B4-BE49-F238E27FC236}">
                <a16:creationId xmlns:a16="http://schemas.microsoft.com/office/drawing/2014/main" id="{D1C77239-417E-42A1-B1A7-11A7FD7E7180}"/>
              </a:ext>
            </a:extLst>
          </p:cNvPr>
          <p:cNvGrpSpPr>
            <a:grpSpLocks/>
          </p:cNvGrpSpPr>
          <p:nvPr/>
        </p:nvGrpSpPr>
        <p:grpSpPr bwMode="auto">
          <a:xfrm>
            <a:off x="7463216" y="797785"/>
            <a:ext cx="1290638" cy="720725"/>
            <a:chOff x="0" y="0"/>
            <a:chExt cx="1290638" cy="720725"/>
          </a:xfrm>
        </p:grpSpPr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76218F86-9B72-4D35-B7AF-182DE914B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90638" cy="720725"/>
            </a:xfrm>
            <a:custGeom>
              <a:avLst/>
              <a:gdLst>
                <a:gd name="T0" fmla="*/ 2147483647 w 344"/>
                <a:gd name="T1" fmla="*/ 2147483647 h 192"/>
                <a:gd name="T2" fmla="*/ 0 w 344"/>
                <a:gd name="T3" fmla="*/ 0 h 192"/>
                <a:gd name="T4" fmla="*/ 2147483647 w 344"/>
                <a:gd name="T5" fmla="*/ 2147483647 h 192"/>
                <a:gd name="T6" fmla="*/ 2147483647 w 344"/>
                <a:gd name="T7" fmla="*/ 2147483647 h 192"/>
                <a:gd name="T8" fmla="*/ 2147483647 w 344"/>
                <a:gd name="T9" fmla="*/ 2147483647 h 192"/>
                <a:gd name="T10" fmla="*/ 2147483647 w 344"/>
                <a:gd name="T11" fmla="*/ 2147483647 h 192"/>
                <a:gd name="T12" fmla="*/ 2147483647 w 344"/>
                <a:gd name="T13" fmla="*/ 2147483647 h 192"/>
                <a:gd name="T14" fmla="*/ 2147483647 w 344"/>
                <a:gd name="T15" fmla="*/ 2147483647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192"/>
                <a:gd name="T26" fmla="*/ 344 w 344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192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33" y="138"/>
                    <a:pt x="333" y="138"/>
                    <a:pt x="333" y="138"/>
                  </a:cubicBezTo>
                  <a:cubicBezTo>
                    <a:pt x="341" y="142"/>
                    <a:pt x="344" y="151"/>
                    <a:pt x="340" y="159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24" y="189"/>
                    <a:pt x="315" y="192"/>
                    <a:pt x="308" y="18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13F7AE5F-C5F4-4573-8818-955958AE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638" y="638175"/>
              <a:ext cx="90488" cy="74613"/>
            </a:xfrm>
            <a:custGeom>
              <a:avLst/>
              <a:gdLst>
                <a:gd name="T0" fmla="*/ 2147483647 w 24"/>
                <a:gd name="T1" fmla="*/ 0 h 20"/>
                <a:gd name="T2" fmla="*/ 2147483647 w 24"/>
                <a:gd name="T3" fmla="*/ 2147483647 h 20"/>
                <a:gd name="T4" fmla="*/ 2147483647 w 24"/>
                <a:gd name="T5" fmla="*/ 2147483647 h 20"/>
                <a:gd name="T6" fmla="*/ 0 w 24"/>
                <a:gd name="T7" fmla="*/ 2147483647 h 20"/>
                <a:gd name="T8" fmla="*/ 2147483647 w 24"/>
                <a:gd name="T9" fmla="*/ 2147483647 h 20"/>
                <a:gd name="T10" fmla="*/ 2147483647 w 24"/>
                <a:gd name="T11" fmla="*/ 2147483647 h 20"/>
                <a:gd name="T12" fmla="*/ 2147483647 w 2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0"/>
                <a:gd name="T23" fmla="*/ 24 w 2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0">
                  <a:moveTo>
                    <a:pt x="24" y="0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6" y="17"/>
                    <a:pt x="10" y="20"/>
                    <a:pt x="5" y="20"/>
                  </a:cubicBezTo>
                  <a:cubicBezTo>
                    <a:pt x="3" y="20"/>
                    <a:pt x="2" y="20"/>
                    <a:pt x="0" y="19"/>
                  </a:cubicBezTo>
                  <a:cubicBezTo>
                    <a:pt x="2" y="20"/>
                    <a:pt x="3" y="20"/>
                    <a:pt x="5" y="20"/>
                  </a:cubicBezTo>
                  <a:cubicBezTo>
                    <a:pt x="10" y="20"/>
                    <a:pt x="16" y="17"/>
                    <a:pt x="18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E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7413CB7C-06F3-4F9A-B577-6C330353E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577850"/>
              <a:ext cx="177800" cy="134938"/>
            </a:xfrm>
            <a:custGeom>
              <a:avLst/>
              <a:gdLst>
                <a:gd name="T0" fmla="*/ 2147483647 w 47"/>
                <a:gd name="T1" fmla="*/ 0 h 36"/>
                <a:gd name="T2" fmla="*/ 2147483647 w 47"/>
                <a:gd name="T3" fmla="*/ 0 h 36"/>
                <a:gd name="T4" fmla="*/ 2147483647 w 47"/>
                <a:gd name="T5" fmla="*/ 0 h 36"/>
                <a:gd name="T6" fmla="*/ 2147483647 w 47"/>
                <a:gd name="T7" fmla="*/ 2147483647 h 36"/>
                <a:gd name="T8" fmla="*/ 2147483647 w 47"/>
                <a:gd name="T9" fmla="*/ 2147483647 h 36"/>
                <a:gd name="T10" fmla="*/ 2147483647 w 47"/>
                <a:gd name="T11" fmla="*/ 2147483647 h 36"/>
                <a:gd name="T12" fmla="*/ 2147483647 w 47"/>
                <a:gd name="T13" fmla="*/ 2147483647 h 36"/>
                <a:gd name="T14" fmla="*/ 2147483647 w 47"/>
                <a:gd name="T15" fmla="*/ 2147483647 h 36"/>
                <a:gd name="T16" fmla="*/ 0 w 47"/>
                <a:gd name="T17" fmla="*/ 2147483647 h 36"/>
                <a:gd name="T18" fmla="*/ 0 w 47"/>
                <a:gd name="T19" fmla="*/ 2147483647 h 36"/>
                <a:gd name="T20" fmla="*/ 0 w 47"/>
                <a:gd name="T21" fmla="*/ 2147483647 h 36"/>
                <a:gd name="T22" fmla="*/ 2147483647 w 47"/>
                <a:gd name="T23" fmla="*/ 2147483647 h 36"/>
                <a:gd name="T24" fmla="*/ 2147483647 w 47"/>
                <a:gd name="T25" fmla="*/ 2147483647 h 36"/>
                <a:gd name="T26" fmla="*/ 2147483647 w 47"/>
                <a:gd name="T27" fmla="*/ 2147483647 h 36"/>
                <a:gd name="T28" fmla="*/ 2147483647 w 47"/>
                <a:gd name="T29" fmla="*/ 2147483647 h 36"/>
                <a:gd name="T30" fmla="*/ 2147483647 w 47"/>
                <a:gd name="T31" fmla="*/ 2147483647 h 36"/>
                <a:gd name="T32" fmla="*/ 2147483647 w 47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4" y="2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11"/>
                    <a:pt x="5" y="18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2" y="35"/>
                    <a:pt x="23" y="35"/>
                  </a:cubicBezTo>
                  <a:cubicBezTo>
                    <a:pt x="25" y="36"/>
                    <a:pt x="26" y="36"/>
                    <a:pt x="28" y="36"/>
                  </a:cubicBezTo>
                  <a:cubicBezTo>
                    <a:pt x="33" y="36"/>
                    <a:pt x="39" y="33"/>
                    <a:pt x="41" y="28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A6FFBFFD-6FE1-46D6-9E63-E8E5F9E95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74750" cy="668338"/>
            </a:xfrm>
            <a:custGeom>
              <a:avLst/>
              <a:gdLst>
                <a:gd name="T0" fmla="*/ 2147483647 w 313"/>
                <a:gd name="T1" fmla="*/ 2147483647 h 178"/>
                <a:gd name="T2" fmla="*/ 0 w 313"/>
                <a:gd name="T3" fmla="*/ 0 h 178"/>
                <a:gd name="T4" fmla="*/ 2147483647 w 313"/>
                <a:gd name="T5" fmla="*/ 2147483647 h 178"/>
                <a:gd name="T6" fmla="*/ 2147483647 w 313"/>
                <a:gd name="T7" fmla="*/ 2147483647 h 178"/>
                <a:gd name="T8" fmla="*/ 2147483647 w 313"/>
                <a:gd name="T9" fmla="*/ 2147483647 h 178"/>
                <a:gd name="T10" fmla="*/ 2147483647 w 313"/>
                <a:gd name="T11" fmla="*/ 2147483647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178"/>
                <a:gd name="T20" fmla="*/ 313 w 313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178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07" y="147"/>
                    <a:pt x="298" y="164"/>
                    <a:pt x="287" y="17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B5F3337D-D3E2-4961-B8E6-B1925A444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" y="203200"/>
              <a:ext cx="911225" cy="465138"/>
            </a:xfrm>
            <a:custGeom>
              <a:avLst/>
              <a:gdLst>
                <a:gd name="T0" fmla="*/ 0 w 243"/>
                <a:gd name="T1" fmla="*/ 0 h 124"/>
                <a:gd name="T2" fmla="*/ 2147483647 w 243"/>
                <a:gd name="T3" fmla="*/ 2147483647 h 124"/>
                <a:gd name="T4" fmla="*/ 2147483647 w 243"/>
                <a:gd name="T5" fmla="*/ 2147483647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0 w 243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124"/>
                <a:gd name="T20" fmla="*/ 243 w 243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124">
                  <a:moveTo>
                    <a:pt x="0" y="0"/>
                  </a:move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Freeform 153">
              <a:extLst>
                <a:ext uri="{FF2B5EF4-FFF2-40B4-BE49-F238E27FC236}">
                  <a16:creationId xmlns:a16="http://schemas.microsoft.com/office/drawing/2014/main" id="{FB7BED50-726D-4DCD-8BDB-7ED85877E2D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017588" y="577850"/>
              <a:ext cx="115888" cy="90488"/>
            </a:xfrm>
            <a:custGeom>
              <a:avLst/>
              <a:gdLst>
                <a:gd name="T0" fmla="*/ 0 w 31"/>
                <a:gd name="T1" fmla="*/ 2147483647 h 24"/>
                <a:gd name="T2" fmla="*/ 0 w 31"/>
                <a:gd name="T3" fmla="*/ 2147483647 h 24"/>
                <a:gd name="T4" fmla="*/ 2147483647 w 31"/>
                <a:gd name="T5" fmla="*/ 2147483647 h 24"/>
                <a:gd name="T6" fmla="*/ 2147483647 w 31"/>
                <a:gd name="T7" fmla="*/ 2147483647 h 24"/>
                <a:gd name="T8" fmla="*/ 0 w 31"/>
                <a:gd name="T9" fmla="*/ 2147483647 h 24"/>
                <a:gd name="T10" fmla="*/ 2147483647 w 31"/>
                <a:gd name="T11" fmla="*/ 2147483647 h 24"/>
                <a:gd name="T12" fmla="*/ 2147483647 w 31"/>
                <a:gd name="T13" fmla="*/ 2147483647 h 24"/>
                <a:gd name="T14" fmla="*/ 2147483647 w 31"/>
                <a:gd name="T15" fmla="*/ 2147483647 h 24"/>
                <a:gd name="T16" fmla="*/ 2147483647 w 31"/>
                <a:gd name="T17" fmla="*/ 2147483647 h 24"/>
                <a:gd name="T18" fmla="*/ 2147483647 w 31"/>
                <a:gd name="T19" fmla="*/ 2147483647 h 24"/>
                <a:gd name="T20" fmla="*/ 2147483647 w 31"/>
                <a:gd name="T21" fmla="*/ 2147483647 h 24"/>
                <a:gd name="T22" fmla="*/ 2147483647 w 31"/>
                <a:gd name="T23" fmla="*/ 0 h 24"/>
                <a:gd name="T24" fmla="*/ 2147483647 w 31"/>
                <a:gd name="T25" fmla="*/ 2147483647 h 24"/>
                <a:gd name="T26" fmla="*/ 2147483647 w 31"/>
                <a:gd name="T27" fmla="*/ 0 h 24"/>
                <a:gd name="T28" fmla="*/ 2147483647 w 31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4"/>
                <a:gd name="T47" fmla="*/ 31 w 31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4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31" y="0"/>
                  </a:moveTo>
                  <a:cubicBezTo>
                    <a:pt x="31" y="1"/>
                    <a:pt x="30" y="2"/>
                    <a:pt x="29" y="4"/>
                  </a:cubicBezTo>
                  <a:cubicBezTo>
                    <a:pt x="30" y="2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Freeform 154">
              <a:extLst>
                <a:ext uri="{FF2B5EF4-FFF2-40B4-BE49-F238E27FC236}">
                  <a16:creationId xmlns:a16="http://schemas.microsoft.com/office/drawing/2014/main" id="{E5B97B59-DE23-4E9A-8666-4FEA1045FE9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1133475" cy="668338"/>
            </a:xfrm>
            <a:custGeom>
              <a:avLst/>
              <a:gdLst>
                <a:gd name="T0" fmla="*/ 2147483647 w 302"/>
                <a:gd name="T1" fmla="*/ 2147483647 h 178"/>
                <a:gd name="T2" fmla="*/ 2147483647 w 302"/>
                <a:gd name="T3" fmla="*/ 2147483647 h 178"/>
                <a:gd name="T4" fmla="*/ 2147483647 w 302"/>
                <a:gd name="T5" fmla="*/ 2147483647 h 178"/>
                <a:gd name="T6" fmla="*/ 2147483647 w 302"/>
                <a:gd name="T7" fmla="*/ 2147483647 h 178"/>
                <a:gd name="T8" fmla="*/ 2147483647 w 302"/>
                <a:gd name="T9" fmla="*/ 2147483647 h 178"/>
                <a:gd name="T10" fmla="*/ 2147483647 w 302"/>
                <a:gd name="T11" fmla="*/ 2147483647 h 178"/>
                <a:gd name="T12" fmla="*/ 2147483647 w 302"/>
                <a:gd name="T13" fmla="*/ 2147483647 h 178"/>
                <a:gd name="T14" fmla="*/ 2147483647 w 302"/>
                <a:gd name="T15" fmla="*/ 2147483647 h 178"/>
                <a:gd name="T16" fmla="*/ 2147483647 w 302"/>
                <a:gd name="T17" fmla="*/ 2147483647 h 178"/>
                <a:gd name="T18" fmla="*/ 2147483647 w 302"/>
                <a:gd name="T19" fmla="*/ 2147483647 h 178"/>
                <a:gd name="T20" fmla="*/ 2147483647 w 302"/>
                <a:gd name="T21" fmla="*/ 2147483647 h 178"/>
                <a:gd name="T22" fmla="*/ 2147483647 w 302"/>
                <a:gd name="T23" fmla="*/ 2147483647 h 178"/>
                <a:gd name="T24" fmla="*/ 2147483647 w 302"/>
                <a:gd name="T25" fmla="*/ 2147483647 h 178"/>
                <a:gd name="T26" fmla="*/ 2147483647 w 302"/>
                <a:gd name="T27" fmla="*/ 2147483647 h 178"/>
                <a:gd name="T28" fmla="*/ 0 w 302"/>
                <a:gd name="T29" fmla="*/ 0 h 178"/>
                <a:gd name="T30" fmla="*/ 2147483647 w 302"/>
                <a:gd name="T31" fmla="*/ 2147483647 h 178"/>
                <a:gd name="T32" fmla="*/ 0 w 302"/>
                <a:gd name="T33" fmla="*/ 0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2"/>
                <a:gd name="T52" fmla="*/ 0 h 178"/>
                <a:gd name="T53" fmla="*/ 302 w 302"/>
                <a:gd name="T54" fmla="*/ 178 h 1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2" h="178">
                  <a:moveTo>
                    <a:pt x="287" y="146"/>
                  </a:moveTo>
                  <a:cubicBezTo>
                    <a:pt x="287" y="146"/>
                    <a:pt x="287" y="146"/>
                    <a:pt x="287" y="146"/>
                  </a:cubicBezTo>
                  <a:cubicBezTo>
                    <a:pt x="287" y="146"/>
                    <a:pt x="287" y="146"/>
                    <a:pt x="287" y="146"/>
                  </a:cubicBezTo>
                  <a:cubicBezTo>
                    <a:pt x="282" y="155"/>
                    <a:pt x="277" y="162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87" y="178"/>
                    <a:pt x="287" y="178"/>
                    <a:pt x="287" y="178"/>
                  </a:cubicBezTo>
                  <a:cubicBezTo>
                    <a:pt x="292" y="172"/>
                    <a:pt x="296" y="165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6"/>
                    <a:pt x="302" y="155"/>
                    <a:pt x="302" y="154"/>
                  </a:cubicBezTo>
                  <a:cubicBezTo>
                    <a:pt x="287" y="146"/>
                    <a:pt x="287" y="146"/>
                    <a:pt x="287" y="146"/>
                  </a:cubicBezTo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Freeform 155">
              <a:extLst>
                <a:ext uri="{FF2B5EF4-FFF2-40B4-BE49-F238E27FC236}">
                  <a16:creationId xmlns:a16="http://schemas.microsoft.com/office/drawing/2014/main" id="{C6FCB315-6DE2-4ED4-8CAF-641963E26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14425" cy="638175"/>
            </a:xfrm>
            <a:custGeom>
              <a:avLst/>
              <a:gdLst>
                <a:gd name="T0" fmla="*/ 2147483647 w 297"/>
                <a:gd name="T1" fmla="*/ 2147483647 h 170"/>
                <a:gd name="T2" fmla="*/ 0 w 297"/>
                <a:gd name="T3" fmla="*/ 0 h 170"/>
                <a:gd name="T4" fmla="*/ 2147483647 w 297"/>
                <a:gd name="T5" fmla="*/ 2147483647 h 170"/>
                <a:gd name="T6" fmla="*/ 2147483647 w 297"/>
                <a:gd name="T7" fmla="*/ 2147483647 h 170"/>
                <a:gd name="T8" fmla="*/ 2147483647 w 297"/>
                <a:gd name="T9" fmla="*/ 2147483647 h 170"/>
                <a:gd name="T10" fmla="*/ 2147483647 w 297"/>
                <a:gd name="T11" fmla="*/ 2147483647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170"/>
                <a:gd name="T20" fmla="*/ 297 w 29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170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1" y="139"/>
                    <a:pt x="283" y="156"/>
                    <a:pt x="271" y="170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BD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Freeform 156">
              <a:extLst>
                <a:ext uri="{FF2B5EF4-FFF2-40B4-BE49-F238E27FC236}">
                  <a16:creationId xmlns:a16="http://schemas.microsoft.com/office/drawing/2014/main" id="{C373ABAC-C9C5-4555-B160-87F5AFCFC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47688"/>
              <a:ext cx="58738" cy="90488"/>
            </a:xfrm>
            <a:custGeom>
              <a:avLst/>
              <a:gdLst>
                <a:gd name="T0" fmla="*/ 2147483647 w 16"/>
                <a:gd name="T1" fmla="*/ 0 h 24"/>
                <a:gd name="T2" fmla="*/ 0 w 16"/>
                <a:gd name="T3" fmla="*/ 2147483647 h 24"/>
                <a:gd name="T4" fmla="*/ 0 w 16"/>
                <a:gd name="T5" fmla="*/ 2147483647 h 24"/>
                <a:gd name="T6" fmla="*/ 2147483647 w 16"/>
                <a:gd name="T7" fmla="*/ 0 h 24"/>
                <a:gd name="T8" fmla="*/ 2147483647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16" y="0"/>
                  </a:moveTo>
                  <a:cubicBezTo>
                    <a:pt x="11" y="9"/>
                    <a:pt x="6" y="1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6"/>
                    <a:pt x="11" y="9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B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Freeform 157">
              <a:extLst>
                <a:ext uri="{FF2B5EF4-FFF2-40B4-BE49-F238E27FC236}">
                  <a16:creationId xmlns:a16="http://schemas.microsoft.com/office/drawing/2014/main" id="{86E84F5A-9B39-47E0-87B4-28B378021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" y="112713"/>
              <a:ext cx="908050" cy="525463"/>
            </a:xfrm>
            <a:custGeom>
              <a:avLst/>
              <a:gdLst>
                <a:gd name="T0" fmla="*/ 2147483647 w 242"/>
                <a:gd name="T1" fmla="*/ 0 h 140"/>
                <a:gd name="T2" fmla="*/ 2147483647 w 242"/>
                <a:gd name="T3" fmla="*/ 2147483647 h 140"/>
                <a:gd name="T4" fmla="*/ 2147483647 w 242"/>
                <a:gd name="T5" fmla="*/ 2147483647 h 140"/>
                <a:gd name="T6" fmla="*/ 2147483647 w 242"/>
                <a:gd name="T7" fmla="*/ 2147483647 h 140"/>
                <a:gd name="T8" fmla="*/ 0 w 242"/>
                <a:gd name="T9" fmla="*/ 2147483647 h 140"/>
                <a:gd name="T10" fmla="*/ 2147483647 w 242"/>
                <a:gd name="T11" fmla="*/ 2147483647 h 140"/>
                <a:gd name="T12" fmla="*/ 2147483647 w 242"/>
                <a:gd name="T13" fmla="*/ 2147483647 h 140"/>
                <a:gd name="T14" fmla="*/ 2147483647 w 242"/>
                <a:gd name="T15" fmla="*/ 2147483647 h 140"/>
                <a:gd name="T16" fmla="*/ 2147483647 w 242"/>
                <a:gd name="T17" fmla="*/ 2147483647 h 140"/>
                <a:gd name="T18" fmla="*/ 2147483647 w 24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140"/>
                <a:gd name="T32" fmla="*/ 242 w 242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140">
                  <a:moveTo>
                    <a:pt x="14" y="0"/>
                  </a:moveTo>
                  <a:cubicBezTo>
                    <a:pt x="14" y="1"/>
                    <a:pt x="14" y="1"/>
                    <a:pt x="13" y="2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32" y="132"/>
                    <a:pt x="237" y="125"/>
                    <a:pt x="242" y="1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9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Freeform 158">
              <a:extLst>
                <a:ext uri="{FF2B5EF4-FFF2-40B4-BE49-F238E27FC236}">
                  <a16:creationId xmlns:a16="http://schemas.microsoft.com/office/drawing/2014/main" id="{5725924D-A05C-44CE-AA77-2339AAB23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1938" cy="203200"/>
            </a:xfrm>
            <a:custGeom>
              <a:avLst/>
              <a:gdLst>
                <a:gd name="T0" fmla="*/ 2147483647 w 70"/>
                <a:gd name="T1" fmla="*/ 2147483647 h 54"/>
                <a:gd name="T2" fmla="*/ 0 w 70"/>
                <a:gd name="T3" fmla="*/ 0 h 54"/>
                <a:gd name="T4" fmla="*/ 2147483647 w 70"/>
                <a:gd name="T5" fmla="*/ 2147483647 h 54"/>
                <a:gd name="T6" fmla="*/ 2147483647 w 70"/>
                <a:gd name="T7" fmla="*/ 2147483647 h 54"/>
                <a:gd name="T8" fmla="*/ 2147483647 w 70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54"/>
                <a:gd name="T17" fmla="*/ 70 w 7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54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12"/>
                    <a:pt x="64" y="21"/>
                    <a:pt x="59" y="30"/>
                  </a:cubicBezTo>
                  <a:cubicBezTo>
                    <a:pt x="55" y="39"/>
                    <a:pt x="50" y="47"/>
                    <a:pt x="44" y="54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Freeform 159">
              <a:extLst>
                <a:ext uri="{FF2B5EF4-FFF2-40B4-BE49-F238E27FC236}">
                  <a16:creationId xmlns:a16="http://schemas.microsoft.com/office/drawing/2014/main" id="{DFD5AE17-476A-4511-B326-88A29BD81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" y="200025"/>
              <a:ext cx="3175" cy="3175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DE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Freeform 160">
              <a:extLst>
                <a:ext uri="{FF2B5EF4-FFF2-40B4-BE49-F238E27FC236}">
                  <a16:creationId xmlns:a16="http://schemas.microsoft.com/office/drawing/2014/main" id="{14885726-6DA5-40BF-8CF4-186F336BB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" y="128588"/>
              <a:ext cx="46038" cy="71438"/>
            </a:xfrm>
            <a:custGeom>
              <a:avLst/>
              <a:gdLst>
                <a:gd name="T0" fmla="*/ 2147483647 w 12"/>
                <a:gd name="T1" fmla="*/ 0 h 19"/>
                <a:gd name="T2" fmla="*/ 0 w 12"/>
                <a:gd name="T3" fmla="*/ 2147483647 h 19"/>
                <a:gd name="T4" fmla="*/ 0 w 12"/>
                <a:gd name="T5" fmla="*/ 2147483647 h 19"/>
                <a:gd name="T6" fmla="*/ 2147483647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9"/>
                <a:gd name="T14" fmla="*/ 12 w 1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9">
                  <a:moveTo>
                    <a:pt x="12" y="0"/>
                  </a:moveTo>
                  <a:cubicBezTo>
                    <a:pt x="8" y="7"/>
                    <a:pt x="4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3"/>
                    <a:pt x="8" y="7"/>
                    <a:pt x="12" y="0"/>
                  </a:cubicBezTo>
                </a:path>
              </a:pathLst>
            </a:custGeom>
            <a:solidFill>
              <a:srgbClr val="FCD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Freeform 161">
              <a:extLst>
                <a:ext uri="{FF2B5EF4-FFF2-40B4-BE49-F238E27FC236}">
                  <a16:creationId xmlns:a16="http://schemas.microsoft.com/office/drawing/2014/main" id="{8F34CFB8-F307-40C1-BE36-50B24091E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0663" cy="203200"/>
            </a:xfrm>
            <a:custGeom>
              <a:avLst/>
              <a:gdLst>
                <a:gd name="T0" fmla="*/ 0 w 59"/>
                <a:gd name="T1" fmla="*/ 0 h 54"/>
                <a:gd name="T2" fmla="*/ 2147483647 w 59"/>
                <a:gd name="T3" fmla="*/ 2147483647 h 54"/>
                <a:gd name="T4" fmla="*/ 2147483647 w 59"/>
                <a:gd name="T5" fmla="*/ 2147483647 h 54"/>
                <a:gd name="T6" fmla="*/ 2147483647 w 59"/>
                <a:gd name="T7" fmla="*/ 2147483647 h 54"/>
                <a:gd name="T8" fmla="*/ 2147483647 w 59"/>
                <a:gd name="T9" fmla="*/ 2147483647 h 54"/>
                <a:gd name="T10" fmla="*/ 2147483647 w 59"/>
                <a:gd name="T11" fmla="*/ 2147483647 h 54"/>
                <a:gd name="T12" fmla="*/ 2147483647 w 59"/>
                <a:gd name="T13" fmla="*/ 2147483647 h 54"/>
                <a:gd name="T14" fmla="*/ 0 w 59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54"/>
                <a:gd name="T26" fmla="*/ 59 w 59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54"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5" y="53"/>
                    <a:pt x="45" y="53"/>
                  </a:cubicBezTo>
                  <a:cubicBezTo>
                    <a:pt x="49" y="47"/>
                    <a:pt x="53" y="41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3"/>
                    <a:pt x="58" y="32"/>
                    <a:pt x="58" y="32"/>
                  </a:cubicBezTo>
                  <a:cubicBezTo>
                    <a:pt x="59" y="31"/>
                    <a:pt x="59" y="30"/>
                    <a:pt x="59" y="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Freeform 162">
              <a:extLst>
                <a:ext uri="{FF2B5EF4-FFF2-40B4-BE49-F238E27FC236}">
                  <a16:creationId xmlns:a16="http://schemas.microsoft.com/office/drawing/2014/main" id="{19D62AB4-465F-470A-B44E-C3F1441A1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5725" cy="68263"/>
            </a:xfrm>
            <a:custGeom>
              <a:avLst/>
              <a:gdLst>
                <a:gd name="T0" fmla="*/ 2147483647 w 23"/>
                <a:gd name="T1" fmla="*/ 2147483647 h 18"/>
                <a:gd name="T2" fmla="*/ 0 w 23"/>
                <a:gd name="T3" fmla="*/ 0 h 18"/>
                <a:gd name="T4" fmla="*/ 2147483647 w 23"/>
                <a:gd name="T5" fmla="*/ 2147483647 h 18"/>
                <a:gd name="T6" fmla="*/ 2147483647 w 23"/>
                <a:gd name="T7" fmla="*/ 2147483647 h 18"/>
                <a:gd name="T8" fmla="*/ 2147483647 w 23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15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4"/>
                    <a:pt x="21" y="7"/>
                    <a:pt x="20" y="10"/>
                  </a:cubicBezTo>
                  <a:cubicBezTo>
                    <a:pt x="18" y="13"/>
                    <a:pt x="16" y="15"/>
                    <a:pt x="15" y="18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256F2E7-FA9F-4345-9852-1CAE8081C6BF}"/>
              </a:ext>
            </a:extLst>
          </p:cNvPr>
          <p:cNvSpPr/>
          <p:nvPr/>
        </p:nvSpPr>
        <p:spPr>
          <a:xfrm>
            <a:off x="4095957" y="1908272"/>
            <a:ext cx="3676650" cy="704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第十九章   </a:t>
            </a:r>
            <a:r>
              <a:rPr lang="en-US" altLang="zh-CN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r>
              <a:rPr lang="zh-CN" altLang="en-US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F0B78960-BB66-4F68-BDA6-7AC3321278D7}"/>
              </a:ext>
            </a:extLst>
          </p:cNvPr>
          <p:cNvSpPr/>
          <p:nvPr/>
        </p:nvSpPr>
        <p:spPr>
          <a:xfrm>
            <a:off x="2521964" y="3024627"/>
            <a:ext cx="7486650" cy="16122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6916215-7A63-4855-83D3-F07176D9433D}"/>
              </a:ext>
            </a:extLst>
          </p:cNvPr>
          <p:cNvSpPr/>
          <p:nvPr/>
        </p:nvSpPr>
        <p:spPr>
          <a:xfrm>
            <a:off x="2114757" y="2613122"/>
            <a:ext cx="7486650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谢谢倾听</a:t>
            </a:r>
          </a:p>
        </p:txBody>
      </p:sp>
      <p:sp>
        <p:nvSpPr>
          <p:cNvPr id="25" name="Shape 40">
            <a:extLst>
              <a:ext uri="{FF2B5EF4-FFF2-40B4-BE49-F238E27FC236}">
                <a16:creationId xmlns:a16="http://schemas.microsoft.com/office/drawing/2014/main" id="{6EDCF53C-472E-42B7-9771-74E9A9FE3AC1}"/>
              </a:ext>
            </a:extLst>
          </p:cNvPr>
          <p:cNvSpPr/>
          <p:nvPr/>
        </p:nvSpPr>
        <p:spPr>
          <a:xfrm>
            <a:off x="3729726" y="4172879"/>
            <a:ext cx="4565494" cy="338554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2040204020203" charset="-122"/>
                <a:ea typeface="微软雅黑" panose="020B0502040204020203" charset="-122"/>
                <a:cs typeface="微软雅黑" panose="020B0502040204020203" charset="-122"/>
                <a:sym typeface="微软雅黑" panose="020B0502040204020203" charset="-122"/>
              </a:defRPr>
            </a:lvl1pPr>
          </a:lstStyle>
          <a:p>
            <a:pPr algn="dist"/>
            <a:r>
              <a:rPr lang="zh-CN" altLang="en-US" sz="1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微软雅黑" panose="020B0503020204020204" pitchFamily="34" charset="-122"/>
              </a:rPr>
              <a:t>主讲人：</a:t>
            </a:r>
            <a:r>
              <a:rPr lang="en-US" altLang="zh-CN" sz="1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微软雅黑" panose="020B0503020204020204" pitchFamily="34" charset="-122"/>
              </a:rPr>
              <a:t>xippt  </a:t>
            </a:r>
            <a:r>
              <a:rPr lang="zh-CN" altLang="en-US" sz="1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微软雅黑" panose="020B0503020204020204" pitchFamily="3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FA95190-3A92-4351-B590-D208CBB792C7}"/>
              </a:ext>
            </a:extLst>
          </p:cNvPr>
          <p:cNvSpPr/>
          <p:nvPr/>
        </p:nvSpPr>
        <p:spPr>
          <a:xfrm>
            <a:off x="6609890" y="2895924"/>
            <a:ext cx="2203488" cy="805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THANK YOU</a:t>
            </a:r>
          </a:p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FOR LISTENING.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21" name="组合 188">
            <a:extLst>
              <a:ext uri="{FF2B5EF4-FFF2-40B4-BE49-F238E27FC236}">
                <a16:creationId xmlns:a16="http://schemas.microsoft.com/office/drawing/2014/main" id="{CB8C9604-10AB-48B0-9A08-D80F20F0F20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614779" y="1965924"/>
            <a:ext cx="1077913" cy="1263650"/>
            <a:chOff x="0" y="0"/>
            <a:chExt cx="1077912" cy="1262063"/>
          </a:xfrm>
        </p:grpSpPr>
        <p:sp>
          <p:nvSpPr>
            <p:cNvPr id="22" name="Freeform 171">
              <a:extLst>
                <a:ext uri="{FF2B5EF4-FFF2-40B4-BE49-F238E27FC236}">
                  <a16:creationId xmlns:a16="http://schemas.microsoft.com/office/drawing/2014/main" id="{B55C806D-74BD-4E78-B988-F58273F64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62"/>
              <a:ext cx="1077912" cy="1257301"/>
            </a:xfrm>
            <a:custGeom>
              <a:avLst/>
              <a:gdLst>
                <a:gd name="T0" fmla="*/ 2147483647 w 284"/>
                <a:gd name="T1" fmla="*/ 2147483647 h 332"/>
                <a:gd name="T2" fmla="*/ 2147483647 w 284"/>
                <a:gd name="T3" fmla="*/ 2147483647 h 332"/>
                <a:gd name="T4" fmla="*/ 2147483647 w 284"/>
                <a:gd name="T5" fmla="*/ 2147483647 h 332"/>
                <a:gd name="T6" fmla="*/ 2147483647 w 284"/>
                <a:gd name="T7" fmla="*/ 2147483647 h 332"/>
                <a:gd name="T8" fmla="*/ 2147483647 w 284"/>
                <a:gd name="T9" fmla="*/ 2147483647 h 332"/>
                <a:gd name="T10" fmla="*/ 2147483647 w 284"/>
                <a:gd name="T11" fmla="*/ 2147483647 h 332"/>
                <a:gd name="T12" fmla="*/ 2147483647 w 284"/>
                <a:gd name="T13" fmla="*/ 2147483647 h 332"/>
                <a:gd name="T14" fmla="*/ 2147483647 w 284"/>
                <a:gd name="T15" fmla="*/ 2147483647 h 332"/>
                <a:gd name="T16" fmla="*/ 2147483647 w 284"/>
                <a:gd name="T17" fmla="*/ 2147483647 h 332"/>
                <a:gd name="T18" fmla="*/ 2147483647 w 284"/>
                <a:gd name="T19" fmla="*/ 2147483647 h 332"/>
                <a:gd name="T20" fmla="*/ 2147483647 w 284"/>
                <a:gd name="T21" fmla="*/ 2147483647 h 332"/>
                <a:gd name="T22" fmla="*/ 2147483647 w 284"/>
                <a:gd name="T23" fmla="*/ 2147483647 h 332"/>
                <a:gd name="T24" fmla="*/ 2147483647 w 284"/>
                <a:gd name="T25" fmla="*/ 2147483647 h 332"/>
                <a:gd name="T26" fmla="*/ 2147483647 w 284"/>
                <a:gd name="T27" fmla="*/ 2147483647 h 3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4"/>
                <a:gd name="T43" fmla="*/ 0 h 332"/>
                <a:gd name="T44" fmla="*/ 284 w 284"/>
                <a:gd name="T45" fmla="*/ 332 h 3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4" h="332">
                  <a:moveTo>
                    <a:pt x="67" y="173"/>
                  </a:moveTo>
                  <a:cubicBezTo>
                    <a:pt x="67" y="173"/>
                    <a:pt x="72" y="167"/>
                    <a:pt x="67" y="154"/>
                  </a:cubicBezTo>
                  <a:cubicBezTo>
                    <a:pt x="63" y="143"/>
                    <a:pt x="44" y="101"/>
                    <a:pt x="39" y="87"/>
                  </a:cubicBezTo>
                  <a:cubicBezTo>
                    <a:pt x="34" y="89"/>
                    <a:pt x="26" y="89"/>
                    <a:pt x="24" y="8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5" y="32"/>
                    <a:pt x="92" y="0"/>
                    <a:pt x="100" y="2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3" y="55"/>
                    <a:pt x="108" y="60"/>
                    <a:pt x="102" y="65"/>
                  </a:cubicBezTo>
                  <a:cubicBezTo>
                    <a:pt x="108" y="79"/>
                    <a:pt x="126" y="120"/>
                    <a:pt x="130" y="131"/>
                  </a:cubicBezTo>
                  <a:cubicBezTo>
                    <a:pt x="135" y="144"/>
                    <a:pt x="145" y="144"/>
                    <a:pt x="145" y="144"/>
                  </a:cubicBezTo>
                  <a:cubicBezTo>
                    <a:pt x="163" y="148"/>
                    <a:pt x="284" y="204"/>
                    <a:pt x="255" y="245"/>
                  </a:cubicBezTo>
                  <a:cubicBezTo>
                    <a:pt x="230" y="281"/>
                    <a:pt x="172" y="301"/>
                    <a:pt x="160" y="305"/>
                  </a:cubicBezTo>
                  <a:cubicBezTo>
                    <a:pt x="148" y="310"/>
                    <a:pt x="91" y="332"/>
                    <a:pt x="48" y="320"/>
                  </a:cubicBezTo>
                  <a:cubicBezTo>
                    <a:pt x="0" y="307"/>
                    <a:pt x="55" y="187"/>
                    <a:pt x="67" y="173"/>
                  </a:cubicBezTo>
                  <a:close/>
                </a:path>
              </a:pathLst>
            </a:custGeom>
            <a:solidFill>
              <a:srgbClr val="609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Freeform 172">
              <a:extLst>
                <a:ext uri="{FF2B5EF4-FFF2-40B4-BE49-F238E27FC236}">
                  <a16:creationId xmlns:a16="http://schemas.microsoft.com/office/drawing/2014/main" id="{33945F4B-D61B-4A99-BB02-563B76E2F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87" y="765175"/>
              <a:ext cx="303212" cy="447675"/>
            </a:xfrm>
            <a:custGeom>
              <a:avLst/>
              <a:gdLst>
                <a:gd name="T0" fmla="*/ 2147483647 w 80"/>
                <a:gd name="T1" fmla="*/ 2147483647 h 118"/>
                <a:gd name="T2" fmla="*/ 2147483647 w 80"/>
                <a:gd name="T3" fmla="*/ 2147483647 h 118"/>
                <a:gd name="T4" fmla="*/ 2147483647 w 80"/>
                <a:gd name="T5" fmla="*/ 2147483647 h 118"/>
                <a:gd name="T6" fmla="*/ 2147483647 w 80"/>
                <a:gd name="T7" fmla="*/ 0 h 118"/>
                <a:gd name="T8" fmla="*/ 2147483647 w 80"/>
                <a:gd name="T9" fmla="*/ 2147483647 h 118"/>
                <a:gd name="T10" fmla="*/ 2147483647 w 80"/>
                <a:gd name="T11" fmla="*/ 2147483647 h 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18"/>
                <a:gd name="T20" fmla="*/ 80 w 80"/>
                <a:gd name="T21" fmla="*/ 118 h 1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18">
                  <a:moveTo>
                    <a:pt x="80" y="96"/>
                  </a:moveTo>
                  <a:cubicBezTo>
                    <a:pt x="80" y="96"/>
                    <a:pt x="80" y="96"/>
                    <a:pt x="80" y="96"/>
                  </a:cubicBezTo>
                  <a:cubicBezTo>
                    <a:pt x="80" y="96"/>
                    <a:pt x="34" y="104"/>
                    <a:pt x="23" y="81"/>
                  </a:cubicBezTo>
                  <a:cubicBezTo>
                    <a:pt x="13" y="59"/>
                    <a:pt x="39" y="0"/>
                    <a:pt x="39" y="0"/>
                  </a:cubicBezTo>
                  <a:cubicBezTo>
                    <a:pt x="39" y="0"/>
                    <a:pt x="0" y="62"/>
                    <a:pt x="10" y="90"/>
                  </a:cubicBezTo>
                  <a:cubicBezTo>
                    <a:pt x="21" y="118"/>
                    <a:pt x="80" y="96"/>
                    <a:pt x="80" y="96"/>
                  </a:cubicBezTo>
                  <a:close/>
                </a:path>
              </a:pathLst>
            </a:custGeom>
            <a:solidFill>
              <a:srgbClr val="B0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4" name="Freeform 173">
              <a:extLst>
                <a:ext uri="{FF2B5EF4-FFF2-40B4-BE49-F238E27FC236}">
                  <a16:creationId xmlns:a16="http://schemas.microsoft.com/office/drawing/2014/main" id="{1DFD3F41-CB39-4C0C-B800-5BFE3EE45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" y="0"/>
              <a:ext cx="420687" cy="357188"/>
            </a:xfrm>
            <a:custGeom>
              <a:avLst/>
              <a:gdLst>
                <a:gd name="T0" fmla="*/ 2147483647 w 111"/>
                <a:gd name="T1" fmla="*/ 2147483647 h 94"/>
                <a:gd name="T2" fmla="*/ 2147483647 w 111"/>
                <a:gd name="T3" fmla="*/ 2147483647 h 94"/>
                <a:gd name="T4" fmla="*/ 2147483647 w 111"/>
                <a:gd name="T5" fmla="*/ 2147483647 h 94"/>
                <a:gd name="T6" fmla="*/ 2147483647 w 111"/>
                <a:gd name="T7" fmla="*/ 2147483647 h 94"/>
                <a:gd name="T8" fmla="*/ 2147483647 w 111"/>
                <a:gd name="T9" fmla="*/ 2147483647 h 94"/>
                <a:gd name="T10" fmla="*/ 2147483647 w 111"/>
                <a:gd name="T11" fmla="*/ 2147483647 h 94"/>
                <a:gd name="T12" fmla="*/ 2147483647 w 111"/>
                <a:gd name="T13" fmla="*/ 2147483647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"/>
                <a:gd name="T22" fmla="*/ 0 h 94"/>
                <a:gd name="T23" fmla="*/ 111 w 111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" h="94">
                  <a:moveTo>
                    <a:pt x="39" y="92"/>
                  </a:moveTo>
                  <a:cubicBezTo>
                    <a:pt x="34" y="94"/>
                    <a:pt x="21" y="91"/>
                    <a:pt x="19" y="85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0" y="33"/>
                    <a:pt x="89" y="0"/>
                    <a:pt x="98" y="22"/>
                  </a:cubicBezTo>
                  <a:cubicBezTo>
                    <a:pt x="110" y="52"/>
                    <a:pt x="110" y="52"/>
                    <a:pt x="110" y="52"/>
                  </a:cubicBezTo>
                  <a:cubicBezTo>
                    <a:pt x="111" y="56"/>
                    <a:pt x="106" y="61"/>
                    <a:pt x="100" y="66"/>
                  </a:cubicBezTo>
                  <a:lnTo>
                    <a:pt x="39" y="92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Freeform 174">
              <a:extLst>
                <a:ext uri="{FF2B5EF4-FFF2-40B4-BE49-F238E27FC236}">
                  <a16:creationId xmlns:a16="http://schemas.microsoft.com/office/drawing/2014/main" id="{0D6E8511-41E7-4633-9F0E-42630E3CE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7" y="60325"/>
              <a:ext cx="268287" cy="133350"/>
            </a:xfrm>
            <a:custGeom>
              <a:avLst/>
              <a:gdLst>
                <a:gd name="T0" fmla="*/ 2147483647 w 71"/>
                <a:gd name="T1" fmla="*/ 2147483647 h 35"/>
                <a:gd name="T2" fmla="*/ 2147483647 w 71"/>
                <a:gd name="T3" fmla="*/ 2147483647 h 35"/>
                <a:gd name="T4" fmla="*/ 2147483647 w 71"/>
                <a:gd name="T5" fmla="*/ 2147483647 h 35"/>
                <a:gd name="T6" fmla="*/ 2147483647 w 71"/>
                <a:gd name="T7" fmla="*/ 2147483647 h 35"/>
                <a:gd name="T8" fmla="*/ 2147483647 w 71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35"/>
                <a:gd name="T17" fmla="*/ 71 w 71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35">
                  <a:moveTo>
                    <a:pt x="31" y="9"/>
                  </a:moveTo>
                  <a:cubicBezTo>
                    <a:pt x="48" y="3"/>
                    <a:pt x="68" y="0"/>
                    <a:pt x="69" y="4"/>
                  </a:cubicBezTo>
                  <a:cubicBezTo>
                    <a:pt x="71" y="8"/>
                    <a:pt x="57" y="19"/>
                    <a:pt x="40" y="26"/>
                  </a:cubicBezTo>
                  <a:cubicBezTo>
                    <a:pt x="23" y="33"/>
                    <a:pt x="3" y="35"/>
                    <a:pt x="2" y="31"/>
                  </a:cubicBezTo>
                  <a:cubicBezTo>
                    <a:pt x="0" y="27"/>
                    <a:pt x="14" y="16"/>
                    <a:pt x="31" y="9"/>
                  </a:cubicBezTo>
                  <a:close/>
                </a:path>
              </a:pathLst>
            </a:custGeom>
            <a:solidFill>
              <a:srgbClr val="F6D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2" name="Freeform 33">
            <a:extLst>
              <a:ext uri="{FF2B5EF4-FFF2-40B4-BE49-F238E27FC236}">
                <a16:creationId xmlns:a16="http://schemas.microsoft.com/office/drawing/2014/main" id="{37C53CED-28B3-4665-91B6-0395463B3777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8898374" y="3448051"/>
            <a:ext cx="1879600" cy="919162"/>
          </a:xfrm>
          <a:custGeom>
            <a:avLst/>
            <a:gdLst>
              <a:gd name="T0" fmla="*/ 2147483647 w 501"/>
              <a:gd name="T1" fmla="*/ 2147483647 h 245"/>
              <a:gd name="T2" fmla="*/ 2147483647 w 501"/>
              <a:gd name="T3" fmla="*/ 2147483647 h 245"/>
              <a:gd name="T4" fmla="*/ 2147483647 w 501"/>
              <a:gd name="T5" fmla="*/ 2147483647 h 245"/>
              <a:gd name="T6" fmla="*/ 2147483647 w 501"/>
              <a:gd name="T7" fmla="*/ 2147483647 h 245"/>
              <a:gd name="T8" fmla="*/ 2147483647 w 501"/>
              <a:gd name="T9" fmla="*/ 2147483647 h 245"/>
              <a:gd name="T10" fmla="*/ 2147483647 w 501"/>
              <a:gd name="T11" fmla="*/ 2147483647 h 245"/>
              <a:gd name="T12" fmla="*/ 2147483647 w 501"/>
              <a:gd name="T13" fmla="*/ 2147483647 h 245"/>
              <a:gd name="T14" fmla="*/ 2147483647 w 501"/>
              <a:gd name="T15" fmla="*/ 2147483647 h 245"/>
              <a:gd name="T16" fmla="*/ 2147483647 w 501"/>
              <a:gd name="T17" fmla="*/ 2147483647 h 245"/>
              <a:gd name="T18" fmla="*/ 2147483647 w 501"/>
              <a:gd name="T19" fmla="*/ 2147483647 h 245"/>
              <a:gd name="T20" fmla="*/ 2147483647 w 501"/>
              <a:gd name="T21" fmla="*/ 2147483647 h 245"/>
              <a:gd name="T22" fmla="*/ 2147483647 w 501"/>
              <a:gd name="T23" fmla="*/ 2147483647 h 245"/>
              <a:gd name="T24" fmla="*/ 2147483647 w 501"/>
              <a:gd name="T25" fmla="*/ 2147483647 h 245"/>
              <a:gd name="T26" fmla="*/ 2147483647 w 501"/>
              <a:gd name="T27" fmla="*/ 2147483647 h 245"/>
              <a:gd name="T28" fmla="*/ 2147483647 w 501"/>
              <a:gd name="T29" fmla="*/ 2147483647 h 245"/>
              <a:gd name="T30" fmla="*/ 2147483647 w 501"/>
              <a:gd name="T31" fmla="*/ 2147483647 h 245"/>
              <a:gd name="T32" fmla="*/ 2147483647 w 501"/>
              <a:gd name="T33" fmla="*/ 2147483647 h 245"/>
              <a:gd name="T34" fmla="*/ 2147483647 w 501"/>
              <a:gd name="T35" fmla="*/ 2147483647 h 245"/>
              <a:gd name="T36" fmla="*/ 2147483647 w 501"/>
              <a:gd name="T37" fmla="*/ 2147483647 h 245"/>
              <a:gd name="T38" fmla="*/ 2147483647 w 501"/>
              <a:gd name="T39" fmla="*/ 2147483647 h 245"/>
              <a:gd name="T40" fmla="*/ 2147483647 w 501"/>
              <a:gd name="T41" fmla="*/ 2147483647 h 245"/>
              <a:gd name="T42" fmla="*/ 2147483647 w 501"/>
              <a:gd name="T43" fmla="*/ 2147483647 h 245"/>
              <a:gd name="T44" fmla="*/ 2147483647 w 501"/>
              <a:gd name="T45" fmla="*/ 2147483647 h 245"/>
              <a:gd name="T46" fmla="*/ 2147483647 w 501"/>
              <a:gd name="T47" fmla="*/ 2147483647 h 245"/>
              <a:gd name="T48" fmla="*/ 2147483647 w 501"/>
              <a:gd name="T49" fmla="*/ 2147483647 h 245"/>
              <a:gd name="T50" fmla="*/ 2147483647 w 501"/>
              <a:gd name="T51" fmla="*/ 2147483647 h 245"/>
              <a:gd name="T52" fmla="*/ 2147483647 w 501"/>
              <a:gd name="T53" fmla="*/ 2147483647 h 245"/>
              <a:gd name="T54" fmla="*/ 2147483647 w 501"/>
              <a:gd name="T55" fmla="*/ 2147483647 h 245"/>
              <a:gd name="T56" fmla="*/ 2147483647 w 501"/>
              <a:gd name="T57" fmla="*/ 2147483647 h 245"/>
              <a:gd name="T58" fmla="*/ 2147483647 w 501"/>
              <a:gd name="T59" fmla="*/ 2147483647 h 245"/>
              <a:gd name="T60" fmla="*/ 2147483647 w 501"/>
              <a:gd name="T61" fmla="*/ 2147483647 h 245"/>
              <a:gd name="T62" fmla="*/ 2147483647 w 501"/>
              <a:gd name="T63" fmla="*/ 2147483647 h 245"/>
              <a:gd name="T64" fmla="*/ 2147483647 w 501"/>
              <a:gd name="T65" fmla="*/ 2147483647 h 245"/>
              <a:gd name="T66" fmla="*/ 2147483647 w 501"/>
              <a:gd name="T67" fmla="*/ 2147483647 h 245"/>
              <a:gd name="T68" fmla="*/ 2147483647 w 501"/>
              <a:gd name="T69" fmla="*/ 2147483647 h 245"/>
              <a:gd name="T70" fmla="*/ 2147483647 w 501"/>
              <a:gd name="T71" fmla="*/ 2147483647 h 245"/>
              <a:gd name="T72" fmla="*/ 2147483647 w 501"/>
              <a:gd name="T73" fmla="*/ 2147483647 h 245"/>
              <a:gd name="T74" fmla="*/ 2147483647 w 501"/>
              <a:gd name="T75" fmla="*/ 2147483647 h 245"/>
              <a:gd name="T76" fmla="*/ 2147483647 w 501"/>
              <a:gd name="T77" fmla="*/ 2147483647 h 245"/>
              <a:gd name="T78" fmla="*/ 0 w 501"/>
              <a:gd name="T79" fmla="*/ 2147483647 h 245"/>
              <a:gd name="T80" fmla="*/ 2147483647 w 501"/>
              <a:gd name="T81" fmla="*/ 2147483647 h 245"/>
              <a:gd name="T82" fmla="*/ 2147483647 w 501"/>
              <a:gd name="T83" fmla="*/ 2147483647 h 245"/>
              <a:gd name="T84" fmla="*/ 2147483647 w 501"/>
              <a:gd name="T85" fmla="*/ 2147483647 h 2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01"/>
              <a:gd name="T130" fmla="*/ 0 h 245"/>
              <a:gd name="T131" fmla="*/ 501 w 501"/>
              <a:gd name="T132" fmla="*/ 245 h 24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01" h="245">
                <a:moveTo>
                  <a:pt x="76" y="152"/>
                </a:moveTo>
                <a:cubicBezTo>
                  <a:pt x="93" y="196"/>
                  <a:pt x="93" y="196"/>
                  <a:pt x="93" y="196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107" y="167"/>
                  <a:pt x="107" y="167"/>
                  <a:pt x="107" y="167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06" y="141"/>
                  <a:pt x="106" y="141"/>
                  <a:pt x="106" y="141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7" y="155"/>
                  <a:pt x="137" y="155"/>
                  <a:pt x="137" y="155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53" y="149"/>
                  <a:pt x="153" y="149"/>
                  <a:pt x="153" y="149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51" y="124"/>
                  <a:pt x="151" y="124"/>
                  <a:pt x="151" y="124"/>
                </a:cubicBezTo>
                <a:cubicBezTo>
                  <a:pt x="167" y="118"/>
                  <a:pt x="167" y="118"/>
                  <a:pt x="167" y="118"/>
                </a:cubicBezTo>
                <a:cubicBezTo>
                  <a:pt x="183" y="162"/>
                  <a:pt x="183" y="162"/>
                  <a:pt x="183" y="162"/>
                </a:cubicBezTo>
                <a:cubicBezTo>
                  <a:pt x="190" y="159"/>
                  <a:pt x="190" y="159"/>
                  <a:pt x="190" y="159"/>
                </a:cubicBezTo>
                <a:cubicBezTo>
                  <a:pt x="174" y="115"/>
                  <a:pt x="174" y="115"/>
                  <a:pt x="174" y="115"/>
                </a:cubicBezTo>
                <a:cubicBezTo>
                  <a:pt x="189" y="109"/>
                  <a:pt x="189" y="109"/>
                  <a:pt x="189" y="109"/>
                </a:cubicBezTo>
                <a:cubicBezTo>
                  <a:pt x="198" y="132"/>
                  <a:pt x="198" y="132"/>
                  <a:pt x="198" y="132"/>
                </a:cubicBezTo>
                <a:cubicBezTo>
                  <a:pt x="205" y="130"/>
                  <a:pt x="205" y="130"/>
                  <a:pt x="205" y="130"/>
                </a:cubicBezTo>
                <a:cubicBezTo>
                  <a:pt x="196" y="106"/>
                  <a:pt x="196" y="106"/>
                  <a:pt x="196" y="106"/>
                </a:cubicBezTo>
                <a:cubicBezTo>
                  <a:pt x="212" y="100"/>
                  <a:pt x="212" y="100"/>
                  <a:pt x="212" y="100"/>
                </a:cubicBezTo>
                <a:cubicBezTo>
                  <a:pt x="221" y="124"/>
                  <a:pt x="221" y="124"/>
                  <a:pt x="221" y="124"/>
                </a:cubicBezTo>
                <a:cubicBezTo>
                  <a:pt x="228" y="121"/>
                  <a:pt x="228" y="121"/>
                  <a:pt x="228" y="121"/>
                </a:cubicBezTo>
                <a:cubicBezTo>
                  <a:pt x="219" y="98"/>
                  <a:pt x="219" y="98"/>
                  <a:pt x="219" y="98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43" y="115"/>
                  <a:pt x="243" y="115"/>
                  <a:pt x="243" y="115"/>
                </a:cubicBezTo>
                <a:cubicBezTo>
                  <a:pt x="250" y="112"/>
                  <a:pt x="250" y="112"/>
                  <a:pt x="250" y="112"/>
                </a:cubicBezTo>
                <a:cubicBezTo>
                  <a:pt x="241" y="89"/>
                  <a:pt x="241" y="89"/>
                  <a:pt x="241" y="89"/>
                </a:cubicBezTo>
                <a:cubicBezTo>
                  <a:pt x="257" y="83"/>
                  <a:pt x="257" y="83"/>
                  <a:pt x="257" y="83"/>
                </a:cubicBezTo>
                <a:cubicBezTo>
                  <a:pt x="274" y="127"/>
                  <a:pt x="274" y="127"/>
                  <a:pt x="274" y="127"/>
                </a:cubicBezTo>
                <a:cubicBezTo>
                  <a:pt x="281" y="125"/>
                  <a:pt x="281" y="125"/>
                  <a:pt x="281" y="125"/>
                </a:cubicBezTo>
                <a:cubicBezTo>
                  <a:pt x="264" y="81"/>
                  <a:pt x="264" y="81"/>
                  <a:pt x="264" y="81"/>
                </a:cubicBezTo>
                <a:cubicBezTo>
                  <a:pt x="280" y="75"/>
                  <a:pt x="280" y="75"/>
                  <a:pt x="280" y="75"/>
                </a:cubicBezTo>
                <a:cubicBezTo>
                  <a:pt x="289" y="98"/>
                  <a:pt x="289" y="98"/>
                  <a:pt x="289" y="98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87" y="72"/>
                  <a:pt x="287" y="72"/>
                  <a:pt x="287" y="72"/>
                </a:cubicBezTo>
                <a:cubicBezTo>
                  <a:pt x="303" y="66"/>
                  <a:pt x="303" y="66"/>
                  <a:pt x="303" y="66"/>
                </a:cubicBezTo>
                <a:cubicBezTo>
                  <a:pt x="311" y="89"/>
                  <a:pt x="311" y="89"/>
                  <a:pt x="311" y="89"/>
                </a:cubicBezTo>
                <a:cubicBezTo>
                  <a:pt x="318" y="87"/>
                  <a:pt x="318" y="87"/>
                  <a:pt x="318" y="87"/>
                </a:cubicBezTo>
                <a:cubicBezTo>
                  <a:pt x="309" y="63"/>
                  <a:pt x="309" y="63"/>
                  <a:pt x="309" y="63"/>
                </a:cubicBezTo>
                <a:cubicBezTo>
                  <a:pt x="325" y="57"/>
                  <a:pt x="325" y="57"/>
                  <a:pt x="325" y="57"/>
                </a:cubicBezTo>
                <a:cubicBezTo>
                  <a:pt x="334" y="81"/>
                  <a:pt x="334" y="81"/>
                  <a:pt x="334" y="81"/>
                </a:cubicBezTo>
                <a:cubicBezTo>
                  <a:pt x="341" y="78"/>
                  <a:pt x="341" y="78"/>
                  <a:pt x="341" y="78"/>
                </a:cubicBezTo>
                <a:cubicBezTo>
                  <a:pt x="332" y="55"/>
                  <a:pt x="332" y="55"/>
                  <a:pt x="332" y="55"/>
                </a:cubicBezTo>
                <a:cubicBezTo>
                  <a:pt x="348" y="49"/>
                  <a:pt x="348" y="49"/>
                  <a:pt x="348" y="49"/>
                </a:cubicBezTo>
                <a:cubicBezTo>
                  <a:pt x="365" y="93"/>
                  <a:pt x="365" y="93"/>
                  <a:pt x="365" y="93"/>
                </a:cubicBezTo>
                <a:cubicBezTo>
                  <a:pt x="372" y="90"/>
                  <a:pt x="372" y="90"/>
                  <a:pt x="372" y="90"/>
                </a:cubicBezTo>
                <a:cubicBezTo>
                  <a:pt x="355" y="46"/>
                  <a:pt x="355" y="46"/>
                  <a:pt x="355" y="46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379" y="63"/>
                  <a:pt x="379" y="63"/>
                  <a:pt x="379" y="63"/>
                </a:cubicBezTo>
                <a:cubicBezTo>
                  <a:pt x="386" y="61"/>
                  <a:pt x="386" y="61"/>
                  <a:pt x="386" y="61"/>
                </a:cubicBezTo>
                <a:cubicBezTo>
                  <a:pt x="377" y="38"/>
                  <a:pt x="377" y="38"/>
                  <a:pt x="377" y="38"/>
                </a:cubicBezTo>
                <a:cubicBezTo>
                  <a:pt x="393" y="31"/>
                  <a:pt x="393" y="31"/>
                  <a:pt x="393" y="31"/>
                </a:cubicBezTo>
                <a:cubicBezTo>
                  <a:pt x="402" y="55"/>
                  <a:pt x="402" y="55"/>
                  <a:pt x="402" y="55"/>
                </a:cubicBezTo>
                <a:cubicBezTo>
                  <a:pt x="409" y="52"/>
                  <a:pt x="409" y="52"/>
                  <a:pt x="409" y="52"/>
                </a:cubicBezTo>
                <a:cubicBezTo>
                  <a:pt x="400" y="29"/>
                  <a:pt x="400" y="29"/>
                  <a:pt x="400" y="29"/>
                </a:cubicBezTo>
                <a:cubicBezTo>
                  <a:pt x="416" y="23"/>
                  <a:pt x="416" y="23"/>
                  <a:pt x="416" y="23"/>
                </a:cubicBezTo>
                <a:cubicBezTo>
                  <a:pt x="425" y="46"/>
                  <a:pt x="425" y="46"/>
                  <a:pt x="425" y="46"/>
                </a:cubicBezTo>
                <a:cubicBezTo>
                  <a:pt x="432" y="43"/>
                  <a:pt x="432" y="43"/>
                  <a:pt x="432" y="43"/>
                </a:cubicBezTo>
                <a:cubicBezTo>
                  <a:pt x="423" y="20"/>
                  <a:pt x="423" y="20"/>
                  <a:pt x="423" y="20"/>
                </a:cubicBezTo>
                <a:cubicBezTo>
                  <a:pt x="439" y="14"/>
                  <a:pt x="439" y="14"/>
                  <a:pt x="439" y="1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62" y="56"/>
                  <a:pt x="462" y="56"/>
                  <a:pt x="462" y="56"/>
                </a:cubicBezTo>
                <a:cubicBezTo>
                  <a:pt x="445" y="12"/>
                  <a:pt x="445" y="12"/>
                  <a:pt x="445" y="12"/>
                </a:cubicBezTo>
                <a:cubicBezTo>
                  <a:pt x="477" y="0"/>
                  <a:pt x="477" y="0"/>
                  <a:pt x="477" y="0"/>
                </a:cubicBezTo>
                <a:cubicBezTo>
                  <a:pt x="501" y="63"/>
                  <a:pt x="501" y="63"/>
                  <a:pt x="501" y="63"/>
                </a:cubicBezTo>
                <a:cubicBezTo>
                  <a:pt x="44" y="237"/>
                  <a:pt x="44" y="237"/>
                  <a:pt x="44" y="237"/>
                </a:cubicBezTo>
                <a:cubicBezTo>
                  <a:pt x="44" y="210"/>
                  <a:pt x="44" y="210"/>
                  <a:pt x="44" y="210"/>
                </a:cubicBezTo>
                <a:cubicBezTo>
                  <a:pt x="45" y="210"/>
                  <a:pt x="47" y="209"/>
                  <a:pt x="48" y="209"/>
                </a:cubicBezTo>
                <a:cubicBezTo>
                  <a:pt x="55" y="206"/>
                  <a:pt x="59" y="199"/>
                  <a:pt x="56" y="192"/>
                </a:cubicBezTo>
                <a:cubicBezTo>
                  <a:pt x="54" y="186"/>
                  <a:pt x="49" y="183"/>
                  <a:pt x="44" y="183"/>
                </a:cubicBezTo>
                <a:cubicBezTo>
                  <a:pt x="44" y="164"/>
                  <a:pt x="44" y="164"/>
                  <a:pt x="44" y="164"/>
                </a:cubicBezTo>
                <a:lnTo>
                  <a:pt x="76" y="152"/>
                </a:lnTo>
                <a:close/>
                <a:moveTo>
                  <a:pt x="44" y="237"/>
                </a:moveTo>
                <a:cubicBezTo>
                  <a:pt x="24" y="245"/>
                  <a:pt x="24" y="245"/>
                  <a:pt x="24" y="245"/>
                </a:cubicBezTo>
                <a:cubicBezTo>
                  <a:pt x="0" y="181"/>
                  <a:pt x="0" y="181"/>
                  <a:pt x="0" y="181"/>
                </a:cubicBezTo>
                <a:cubicBezTo>
                  <a:pt x="44" y="164"/>
                  <a:pt x="44" y="164"/>
                  <a:pt x="44" y="164"/>
                </a:cubicBezTo>
                <a:cubicBezTo>
                  <a:pt x="44" y="183"/>
                  <a:pt x="44" y="183"/>
                  <a:pt x="44" y="183"/>
                </a:cubicBezTo>
                <a:cubicBezTo>
                  <a:pt x="42" y="183"/>
                  <a:pt x="40" y="183"/>
                  <a:pt x="39" y="184"/>
                </a:cubicBezTo>
                <a:cubicBezTo>
                  <a:pt x="32" y="187"/>
                  <a:pt x="28" y="194"/>
                  <a:pt x="31" y="201"/>
                </a:cubicBezTo>
                <a:cubicBezTo>
                  <a:pt x="33" y="206"/>
                  <a:pt x="38" y="210"/>
                  <a:pt x="44" y="210"/>
                </a:cubicBezTo>
                <a:lnTo>
                  <a:pt x="44" y="237"/>
                </a:lnTo>
                <a:close/>
              </a:path>
            </a:pathLst>
          </a:custGeom>
          <a:solidFill>
            <a:srgbClr val="FBE7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1498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2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5B608C4-0E5E-468D-BE3A-AE5865F753FF}"/>
              </a:ext>
            </a:extLst>
          </p:cNvPr>
          <p:cNvSpPr/>
          <p:nvPr/>
        </p:nvSpPr>
        <p:spPr>
          <a:xfrm flipH="1">
            <a:off x="-4" y="0"/>
            <a:ext cx="12192000" cy="685800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2B9F7F4-1DE9-4138-98DB-A6F4FB773553}"/>
              </a:ext>
            </a:extLst>
          </p:cNvPr>
          <p:cNvSpPr txBox="1"/>
          <p:nvPr/>
        </p:nvSpPr>
        <p:spPr>
          <a:xfrm flipH="1">
            <a:off x="4521679" y="4288859"/>
            <a:ext cx="3148633" cy="368300"/>
          </a:xfrm>
          <a:prstGeom prst="rect">
            <a:avLst/>
          </a:prstGeom>
          <a:noFill/>
          <a:ln>
            <a:solidFill>
              <a:srgbClr val="5A585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授课教师：</a:t>
            </a:r>
            <a:r>
              <a:rPr kumimoji="1" lang="en-US" altLang="zh-CN" b="1" dirty="0" err="1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docer</a:t>
            </a:r>
            <a:r>
              <a:rPr kumimoji="1" lang="zh-CN" altLang="en-US" b="1" dirty="0">
                <a:solidFill>
                  <a:srgbClr val="5A585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读秀</a:t>
            </a: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6D252D13-B9C8-43AE-9C4B-A33C946D904F}"/>
              </a:ext>
            </a:extLst>
          </p:cNvPr>
          <p:cNvSpPr/>
          <p:nvPr/>
        </p:nvSpPr>
        <p:spPr>
          <a:xfrm flipH="1">
            <a:off x="819142" y="0"/>
            <a:ext cx="10196513" cy="6858000"/>
          </a:xfrm>
          <a:prstGeom prst="parallelogram">
            <a:avLst>
              <a:gd name="adj" fmla="val 52222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F5E1A64-2A98-42BF-B9C5-309D371DE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90469" y="5038415"/>
            <a:ext cx="845888" cy="947395"/>
          </a:xfrm>
          <a:prstGeom prst="rect">
            <a:avLst/>
          </a:prstGeom>
        </p:spPr>
      </p:pic>
      <p:grpSp>
        <p:nvGrpSpPr>
          <p:cNvPr id="28" name="组合 171">
            <a:extLst>
              <a:ext uri="{FF2B5EF4-FFF2-40B4-BE49-F238E27FC236}">
                <a16:creationId xmlns:a16="http://schemas.microsoft.com/office/drawing/2014/main" id="{DEFF38EC-CDC3-4302-9A85-71FD443526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639417" y="1960563"/>
            <a:ext cx="1249362" cy="1249362"/>
            <a:chOff x="0" y="0"/>
            <a:chExt cx="1249363" cy="1249363"/>
          </a:xfrm>
        </p:grpSpPr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94B627F5-A3B2-4FC5-973B-CDD2232F7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49363" cy="1249363"/>
            </a:xfrm>
            <a:custGeom>
              <a:avLst/>
              <a:gdLst>
                <a:gd name="T0" fmla="*/ 2147483647 w 333"/>
                <a:gd name="T1" fmla="*/ 2147483647 h 333"/>
                <a:gd name="T2" fmla="*/ 2147483647 w 333"/>
                <a:gd name="T3" fmla="*/ 2147483647 h 333"/>
                <a:gd name="T4" fmla="*/ 2147483647 w 333"/>
                <a:gd name="T5" fmla="*/ 2147483647 h 333"/>
                <a:gd name="T6" fmla="*/ 2147483647 w 333"/>
                <a:gd name="T7" fmla="*/ 2147483647 h 333"/>
                <a:gd name="T8" fmla="*/ 2147483647 w 333"/>
                <a:gd name="T9" fmla="*/ 2147483647 h 333"/>
                <a:gd name="T10" fmla="*/ 2147483647 w 333"/>
                <a:gd name="T11" fmla="*/ 2147483647 h 333"/>
                <a:gd name="T12" fmla="*/ 2147483647 w 333"/>
                <a:gd name="T13" fmla="*/ 2147483647 h 333"/>
                <a:gd name="T14" fmla="*/ 2147483647 w 333"/>
                <a:gd name="T15" fmla="*/ 2147483647 h 333"/>
                <a:gd name="T16" fmla="*/ 2147483647 w 333"/>
                <a:gd name="T17" fmla="*/ 2147483647 h 333"/>
                <a:gd name="T18" fmla="*/ 2147483647 w 333"/>
                <a:gd name="T19" fmla="*/ 2147483647 h 333"/>
                <a:gd name="T20" fmla="*/ 2147483647 w 333"/>
                <a:gd name="T21" fmla="*/ 2147483647 h 333"/>
                <a:gd name="T22" fmla="*/ 2147483647 w 333"/>
                <a:gd name="T23" fmla="*/ 2147483647 h 333"/>
                <a:gd name="T24" fmla="*/ 2147483647 w 333"/>
                <a:gd name="T25" fmla="*/ 2147483647 h 333"/>
                <a:gd name="T26" fmla="*/ 2147483647 w 333"/>
                <a:gd name="T27" fmla="*/ 2147483647 h 333"/>
                <a:gd name="T28" fmla="*/ 2147483647 w 333"/>
                <a:gd name="T29" fmla="*/ 2147483647 h 333"/>
                <a:gd name="T30" fmla="*/ 2147483647 w 333"/>
                <a:gd name="T31" fmla="*/ 2147483647 h 333"/>
                <a:gd name="T32" fmla="*/ 2147483647 w 333"/>
                <a:gd name="T33" fmla="*/ 2147483647 h 3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3"/>
                <a:gd name="T52" fmla="*/ 0 h 333"/>
                <a:gd name="T53" fmla="*/ 333 w 333"/>
                <a:gd name="T54" fmla="*/ 333 h 3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3" h="333">
                  <a:moveTo>
                    <a:pt x="243" y="61"/>
                  </a:moveTo>
                  <a:cubicBezTo>
                    <a:pt x="245" y="63"/>
                    <a:pt x="219" y="104"/>
                    <a:pt x="182" y="155"/>
                  </a:cubicBezTo>
                  <a:cubicBezTo>
                    <a:pt x="266" y="141"/>
                    <a:pt x="331" y="133"/>
                    <a:pt x="332" y="138"/>
                  </a:cubicBezTo>
                  <a:cubicBezTo>
                    <a:pt x="333" y="142"/>
                    <a:pt x="268" y="157"/>
                    <a:pt x="184" y="172"/>
                  </a:cubicBezTo>
                  <a:cubicBezTo>
                    <a:pt x="236" y="210"/>
                    <a:pt x="274" y="241"/>
                    <a:pt x="272" y="243"/>
                  </a:cubicBezTo>
                  <a:cubicBezTo>
                    <a:pt x="270" y="246"/>
                    <a:pt x="229" y="220"/>
                    <a:pt x="177" y="183"/>
                  </a:cubicBezTo>
                  <a:cubicBezTo>
                    <a:pt x="191" y="266"/>
                    <a:pt x="199" y="331"/>
                    <a:pt x="195" y="332"/>
                  </a:cubicBezTo>
                  <a:cubicBezTo>
                    <a:pt x="191" y="333"/>
                    <a:pt x="176" y="268"/>
                    <a:pt x="161" y="185"/>
                  </a:cubicBezTo>
                  <a:cubicBezTo>
                    <a:pt x="123" y="236"/>
                    <a:pt x="92" y="274"/>
                    <a:pt x="89" y="272"/>
                  </a:cubicBezTo>
                  <a:cubicBezTo>
                    <a:pt x="87" y="270"/>
                    <a:pt x="113" y="229"/>
                    <a:pt x="150" y="178"/>
                  </a:cubicBezTo>
                  <a:cubicBezTo>
                    <a:pt x="67" y="192"/>
                    <a:pt x="1" y="200"/>
                    <a:pt x="1" y="195"/>
                  </a:cubicBezTo>
                  <a:cubicBezTo>
                    <a:pt x="0" y="191"/>
                    <a:pt x="64" y="176"/>
                    <a:pt x="148" y="161"/>
                  </a:cubicBezTo>
                  <a:cubicBezTo>
                    <a:pt x="97" y="124"/>
                    <a:pt x="59" y="93"/>
                    <a:pt x="61" y="90"/>
                  </a:cubicBezTo>
                  <a:cubicBezTo>
                    <a:pt x="62" y="87"/>
                    <a:pt x="103" y="114"/>
                    <a:pt x="155" y="150"/>
                  </a:cubicBezTo>
                  <a:cubicBezTo>
                    <a:pt x="141" y="67"/>
                    <a:pt x="133" y="2"/>
                    <a:pt x="137" y="1"/>
                  </a:cubicBezTo>
                  <a:cubicBezTo>
                    <a:pt x="142" y="0"/>
                    <a:pt x="156" y="65"/>
                    <a:pt x="171" y="148"/>
                  </a:cubicBezTo>
                  <a:cubicBezTo>
                    <a:pt x="209" y="97"/>
                    <a:pt x="240" y="59"/>
                    <a:pt x="243" y="61"/>
                  </a:cubicBezTo>
                  <a:close/>
                </a:path>
              </a:pathLst>
            </a:custGeom>
            <a:solidFill>
              <a:srgbClr val="D9E9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685CD404-7506-40F9-AE9A-BCB6948B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7" y="220663"/>
              <a:ext cx="811213" cy="811213"/>
            </a:xfrm>
            <a:custGeom>
              <a:avLst/>
              <a:gdLst>
                <a:gd name="T0" fmla="*/ 2147483647 w 216"/>
                <a:gd name="T1" fmla="*/ 2147483647 h 216"/>
                <a:gd name="T2" fmla="*/ 2147483647 w 216"/>
                <a:gd name="T3" fmla="*/ 2147483647 h 216"/>
                <a:gd name="T4" fmla="*/ 2147483647 w 216"/>
                <a:gd name="T5" fmla="*/ 2147483647 h 216"/>
                <a:gd name="T6" fmla="*/ 2147483647 w 216"/>
                <a:gd name="T7" fmla="*/ 2147483647 h 216"/>
                <a:gd name="T8" fmla="*/ 2147483647 w 216"/>
                <a:gd name="T9" fmla="*/ 2147483647 h 216"/>
                <a:gd name="T10" fmla="*/ 2147483647 w 216"/>
                <a:gd name="T11" fmla="*/ 2147483647 h 216"/>
                <a:gd name="T12" fmla="*/ 2147483647 w 216"/>
                <a:gd name="T13" fmla="*/ 2147483647 h 216"/>
                <a:gd name="T14" fmla="*/ 2147483647 w 216"/>
                <a:gd name="T15" fmla="*/ 2147483647 h 216"/>
                <a:gd name="T16" fmla="*/ 2147483647 w 216"/>
                <a:gd name="T17" fmla="*/ 2147483647 h 216"/>
                <a:gd name="T18" fmla="*/ 2147483647 w 216"/>
                <a:gd name="T19" fmla="*/ 2147483647 h 216"/>
                <a:gd name="T20" fmla="*/ 2147483647 w 216"/>
                <a:gd name="T21" fmla="*/ 2147483647 h 216"/>
                <a:gd name="T22" fmla="*/ 2147483647 w 216"/>
                <a:gd name="T23" fmla="*/ 2147483647 h 216"/>
                <a:gd name="T24" fmla="*/ 2147483647 w 216"/>
                <a:gd name="T25" fmla="*/ 2147483647 h 216"/>
                <a:gd name="T26" fmla="*/ 2147483647 w 216"/>
                <a:gd name="T27" fmla="*/ 2147483647 h 216"/>
                <a:gd name="T28" fmla="*/ 2147483647 w 216"/>
                <a:gd name="T29" fmla="*/ 0 h 216"/>
                <a:gd name="T30" fmla="*/ 2147483647 w 216"/>
                <a:gd name="T31" fmla="*/ 2147483647 h 216"/>
                <a:gd name="T32" fmla="*/ 2147483647 w 216"/>
                <a:gd name="T33" fmla="*/ 2147483647 h 2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6"/>
                <a:gd name="T52" fmla="*/ 0 h 216"/>
                <a:gd name="T53" fmla="*/ 216 w 216"/>
                <a:gd name="T54" fmla="*/ 216 h 2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6" h="216">
                  <a:moveTo>
                    <a:pt x="158" y="39"/>
                  </a:moveTo>
                  <a:cubicBezTo>
                    <a:pt x="160" y="40"/>
                    <a:pt x="143" y="67"/>
                    <a:pt x="119" y="100"/>
                  </a:cubicBezTo>
                  <a:cubicBezTo>
                    <a:pt x="173" y="91"/>
                    <a:pt x="215" y="86"/>
                    <a:pt x="216" y="89"/>
                  </a:cubicBezTo>
                  <a:cubicBezTo>
                    <a:pt x="216" y="92"/>
                    <a:pt x="174" y="101"/>
                    <a:pt x="120" y="111"/>
                  </a:cubicBezTo>
                  <a:cubicBezTo>
                    <a:pt x="153" y="135"/>
                    <a:pt x="178" y="156"/>
                    <a:pt x="177" y="157"/>
                  </a:cubicBezTo>
                  <a:cubicBezTo>
                    <a:pt x="175" y="159"/>
                    <a:pt x="149" y="142"/>
                    <a:pt x="115" y="118"/>
                  </a:cubicBezTo>
                  <a:cubicBezTo>
                    <a:pt x="125" y="172"/>
                    <a:pt x="130" y="215"/>
                    <a:pt x="127" y="215"/>
                  </a:cubicBezTo>
                  <a:cubicBezTo>
                    <a:pt x="124" y="216"/>
                    <a:pt x="114" y="174"/>
                    <a:pt x="105" y="119"/>
                  </a:cubicBezTo>
                  <a:cubicBezTo>
                    <a:pt x="80" y="153"/>
                    <a:pt x="60" y="177"/>
                    <a:pt x="58" y="176"/>
                  </a:cubicBezTo>
                  <a:cubicBezTo>
                    <a:pt x="57" y="175"/>
                    <a:pt x="74" y="148"/>
                    <a:pt x="98" y="115"/>
                  </a:cubicBezTo>
                  <a:cubicBezTo>
                    <a:pt x="44" y="124"/>
                    <a:pt x="1" y="129"/>
                    <a:pt x="1" y="126"/>
                  </a:cubicBezTo>
                  <a:cubicBezTo>
                    <a:pt x="0" y="123"/>
                    <a:pt x="42" y="114"/>
                    <a:pt x="96" y="104"/>
                  </a:cubicBezTo>
                  <a:cubicBezTo>
                    <a:pt x="63" y="80"/>
                    <a:pt x="38" y="60"/>
                    <a:pt x="40" y="58"/>
                  </a:cubicBezTo>
                  <a:cubicBezTo>
                    <a:pt x="41" y="56"/>
                    <a:pt x="67" y="73"/>
                    <a:pt x="101" y="97"/>
                  </a:cubicBezTo>
                  <a:cubicBezTo>
                    <a:pt x="92" y="43"/>
                    <a:pt x="87" y="1"/>
                    <a:pt x="89" y="0"/>
                  </a:cubicBezTo>
                  <a:cubicBezTo>
                    <a:pt x="92" y="0"/>
                    <a:pt x="102" y="42"/>
                    <a:pt x="112" y="96"/>
                  </a:cubicBezTo>
                  <a:cubicBezTo>
                    <a:pt x="136" y="62"/>
                    <a:pt x="156" y="38"/>
                    <a:pt x="15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3" name="Freeform 53">
            <a:extLst>
              <a:ext uri="{FF2B5EF4-FFF2-40B4-BE49-F238E27FC236}">
                <a16:creationId xmlns:a16="http://schemas.microsoft.com/office/drawing/2014/main" id="{FC6F4566-5D84-4DBB-9FDC-A4D10E63DACB}"/>
              </a:ext>
            </a:extLst>
          </p:cNvPr>
          <p:cNvSpPr>
            <a:spLocks noEditPoints="1" noChangeArrowheads="1"/>
          </p:cNvSpPr>
          <p:nvPr/>
        </p:nvSpPr>
        <p:spPr bwMode="auto">
          <a:xfrm flipH="1">
            <a:off x="10927198" y="5175562"/>
            <a:ext cx="673100" cy="673100"/>
          </a:xfrm>
          <a:custGeom>
            <a:avLst/>
            <a:gdLst>
              <a:gd name="T0" fmla="*/ 2147483647 w 179"/>
              <a:gd name="T1" fmla="*/ 2147483647 h 179"/>
              <a:gd name="T2" fmla="*/ 2147483647 w 179"/>
              <a:gd name="T3" fmla="*/ 2147483647 h 179"/>
              <a:gd name="T4" fmla="*/ 2147483647 w 179"/>
              <a:gd name="T5" fmla="*/ 2147483647 h 179"/>
              <a:gd name="T6" fmla="*/ 2147483647 w 179"/>
              <a:gd name="T7" fmla="*/ 2147483647 h 179"/>
              <a:gd name="T8" fmla="*/ 2147483647 w 179"/>
              <a:gd name="T9" fmla="*/ 2147483647 h 179"/>
              <a:gd name="T10" fmla="*/ 2147483647 w 179"/>
              <a:gd name="T11" fmla="*/ 0 h 179"/>
              <a:gd name="T12" fmla="*/ 2147483647 w 179"/>
              <a:gd name="T13" fmla="*/ 0 h 179"/>
              <a:gd name="T14" fmla="*/ 2147483647 w 179"/>
              <a:gd name="T15" fmla="*/ 2147483647 h 179"/>
              <a:gd name="T16" fmla="*/ 2147483647 w 179"/>
              <a:gd name="T17" fmla="*/ 2147483647 h 179"/>
              <a:gd name="T18" fmla="*/ 2147483647 w 179"/>
              <a:gd name="T19" fmla="*/ 2147483647 h 179"/>
              <a:gd name="T20" fmla="*/ 2147483647 w 179"/>
              <a:gd name="T21" fmla="*/ 2147483647 h 179"/>
              <a:gd name="T22" fmla="*/ 2147483647 w 179"/>
              <a:gd name="T23" fmla="*/ 2147483647 h 179"/>
              <a:gd name="T24" fmla="*/ 2147483647 w 179"/>
              <a:gd name="T25" fmla="*/ 2147483647 h 179"/>
              <a:gd name="T26" fmla="*/ 2147483647 w 179"/>
              <a:gd name="T27" fmla="*/ 2147483647 h 179"/>
              <a:gd name="T28" fmla="*/ 2147483647 w 179"/>
              <a:gd name="T29" fmla="*/ 2147483647 h 179"/>
              <a:gd name="T30" fmla="*/ 2147483647 w 179"/>
              <a:gd name="T31" fmla="*/ 2147483647 h 179"/>
              <a:gd name="T32" fmla="*/ 2147483647 w 179"/>
              <a:gd name="T33" fmla="*/ 2147483647 h 179"/>
              <a:gd name="T34" fmla="*/ 2147483647 w 179"/>
              <a:gd name="T35" fmla="*/ 2147483647 h 179"/>
              <a:gd name="T36" fmla="*/ 2147483647 w 179"/>
              <a:gd name="T37" fmla="*/ 2147483647 h 179"/>
              <a:gd name="T38" fmla="*/ 2147483647 w 179"/>
              <a:gd name="T39" fmla="*/ 2147483647 h 179"/>
              <a:gd name="T40" fmla="*/ 2147483647 w 179"/>
              <a:gd name="T41" fmla="*/ 2147483647 h 179"/>
              <a:gd name="T42" fmla="*/ 2147483647 w 179"/>
              <a:gd name="T43" fmla="*/ 2147483647 h 179"/>
              <a:gd name="T44" fmla="*/ 2147483647 w 179"/>
              <a:gd name="T45" fmla="*/ 2147483647 h 179"/>
              <a:gd name="T46" fmla="*/ 2147483647 w 179"/>
              <a:gd name="T47" fmla="*/ 2147483647 h 179"/>
              <a:gd name="T48" fmla="*/ 2147483647 w 179"/>
              <a:gd name="T49" fmla="*/ 0 h 179"/>
              <a:gd name="T50" fmla="*/ 2147483647 w 179"/>
              <a:gd name="T51" fmla="*/ 0 h 179"/>
              <a:gd name="T52" fmla="*/ 2147483647 w 179"/>
              <a:gd name="T53" fmla="*/ 2147483647 h 179"/>
              <a:gd name="T54" fmla="*/ 2147483647 w 179"/>
              <a:gd name="T55" fmla="*/ 2147483647 h 179"/>
              <a:gd name="T56" fmla="*/ 2147483647 w 179"/>
              <a:gd name="T57" fmla="*/ 2147483647 h 179"/>
              <a:gd name="T58" fmla="*/ 2147483647 w 179"/>
              <a:gd name="T59" fmla="*/ 2147483647 h 179"/>
              <a:gd name="T60" fmla="*/ 2147483647 w 179"/>
              <a:gd name="T61" fmla="*/ 2147483647 h 179"/>
              <a:gd name="T62" fmla="*/ 2147483647 w 179"/>
              <a:gd name="T63" fmla="*/ 2147483647 h 179"/>
              <a:gd name="T64" fmla="*/ 0 w 179"/>
              <a:gd name="T65" fmla="*/ 2147483647 h 179"/>
              <a:gd name="T66" fmla="*/ 0 w 179"/>
              <a:gd name="T67" fmla="*/ 2147483647 h 179"/>
              <a:gd name="T68" fmla="*/ 2147483647 w 179"/>
              <a:gd name="T69" fmla="*/ 2147483647 h 179"/>
              <a:gd name="T70" fmla="*/ 2147483647 w 179"/>
              <a:gd name="T71" fmla="*/ 2147483647 h 179"/>
              <a:gd name="T72" fmla="*/ 2147483647 w 179"/>
              <a:gd name="T73" fmla="*/ 2147483647 h 179"/>
              <a:gd name="T74" fmla="*/ 2147483647 w 179"/>
              <a:gd name="T75" fmla="*/ 2147483647 h 179"/>
              <a:gd name="T76" fmla="*/ 2147483647 w 179"/>
              <a:gd name="T77" fmla="*/ 2147483647 h 179"/>
              <a:gd name="T78" fmla="*/ 2147483647 w 179"/>
              <a:gd name="T79" fmla="*/ 2147483647 h 179"/>
              <a:gd name="T80" fmla="*/ 2147483647 w 179"/>
              <a:gd name="T81" fmla="*/ 2147483647 h 179"/>
              <a:gd name="T82" fmla="*/ 2147483647 w 179"/>
              <a:gd name="T83" fmla="*/ 2147483647 h 179"/>
              <a:gd name="T84" fmla="*/ 2147483647 w 179"/>
              <a:gd name="T85" fmla="*/ 2147483647 h 179"/>
              <a:gd name="T86" fmla="*/ 2147483647 w 179"/>
              <a:gd name="T87" fmla="*/ 2147483647 h 179"/>
              <a:gd name="T88" fmla="*/ 2147483647 w 179"/>
              <a:gd name="T89" fmla="*/ 2147483647 h 179"/>
              <a:gd name="T90" fmla="*/ 2147483647 w 179"/>
              <a:gd name="T91" fmla="*/ 0 h 17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79"/>
              <a:gd name="T139" fmla="*/ 0 h 179"/>
              <a:gd name="T140" fmla="*/ 179 w 179"/>
              <a:gd name="T141" fmla="*/ 179 h 17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79" h="179">
                <a:moveTo>
                  <a:pt x="154" y="46"/>
                </a:moveTo>
                <a:cubicBezTo>
                  <a:pt x="163" y="36"/>
                  <a:pt x="163" y="36"/>
                  <a:pt x="163" y="36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25" y="20"/>
                  <a:pt x="115" y="16"/>
                  <a:pt x="104" y="14"/>
                </a:cubicBezTo>
                <a:cubicBezTo>
                  <a:pt x="104" y="0"/>
                  <a:pt x="104" y="0"/>
                  <a:pt x="104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122" y="33"/>
                  <a:pt x="147" y="58"/>
                  <a:pt x="147" y="90"/>
                </a:cubicBezTo>
                <a:cubicBezTo>
                  <a:pt x="147" y="121"/>
                  <a:pt x="122" y="147"/>
                  <a:pt x="90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4" y="166"/>
                  <a:pt x="104" y="166"/>
                  <a:pt x="104" y="166"/>
                </a:cubicBezTo>
                <a:cubicBezTo>
                  <a:pt x="115" y="164"/>
                  <a:pt x="125" y="160"/>
                  <a:pt x="134" y="154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54" y="134"/>
                  <a:pt x="154" y="134"/>
                  <a:pt x="154" y="134"/>
                </a:cubicBezTo>
                <a:cubicBezTo>
                  <a:pt x="160" y="125"/>
                  <a:pt x="164" y="115"/>
                  <a:pt x="166" y="104"/>
                </a:cubicBezTo>
                <a:cubicBezTo>
                  <a:pt x="179" y="104"/>
                  <a:pt x="179" y="104"/>
                  <a:pt x="179" y="104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4" y="65"/>
                  <a:pt x="160" y="55"/>
                  <a:pt x="154" y="46"/>
                </a:cubicBezTo>
                <a:close/>
                <a:moveTo>
                  <a:pt x="90" y="0"/>
                </a:moveTo>
                <a:cubicBezTo>
                  <a:pt x="76" y="0"/>
                  <a:pt x="76" y="0"/>
                  <a:pt x="76" y="0"/>
                </a:cubicBezTo>
                <a:cubicBezTo>
                  <a:pt x="76" y="14"/>
                  <a:pt x="76" y="14"/>
                  <a:pt x="76" y="14"/>
                </a:cubicBezTo>
                <a:cubicBezTo>
                  <a:pt x="65" y="16"/>
                  <a:pt x="55" y="20"/>
                  <a:pt x="46" y="26"/>
                </a:cubicBezTo>
                <a:cubicBezTo>
                  <a:pt x="37" y="16"/>
                  <a:pt x="37" y="16"/>
                  <a:pt x="37" y="16"/>
                </a:cubicBezTo>
                <a:cubicBezTo>
                  <a:pt x="17" y="36"/>
                  <a:pt x="17" y="36"/>
                  <a:pt x="17" y="36"/>
                </a:cubicBezTo>
                <a:cubicBezTo>
                  <a:pt x="26" y="46"/>
                  <a:pt x="26" y="46"/>
                  <a:pt x="26" y="46"/>
                </a:cubicBezTo>
                <a:cubicBezTo>
                  <a:pt x="20" y="55"/>
                  <a:pt x="16" y="65"/>
                  <a:pt x="14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104"/>
                  <a:pt x="0" y="104"/>
                  <a:pt x="0" y="104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16" y="115"/>
                  <a:pt x="20" y="125"/>
                  <a:pt x="26" y="134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37" y="163"/>
                  <a:pt x="37" y="163"/>
                  <a:pt x="37" y="163"/>
                </a:cubicBezTo>
                <a:cubicBezTo>
                  <a:pt x="46" y="154"/>
                  <a:pt x="46" y="154"/>
                  <a:pt x="46" y="154"/>
                </a:cubicBezTo>
                <a:cubicBezTo>
                  <a:pt x="55" y="160"/>
                  <a:pt x="65" y="164"/>
                  <a:pt x="76" y="166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90" y="179"/>
                  <a:pt x="90" y="179"/>
                  <a:pt x="90" y="179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58" y="147"/>
                  <a:pt x="33" y="121"/>
                  <a:pt x="33" y="90"/>
                </a:cubicBezTo>
                <a:cubicBezTo>
                  <a:pt x="33" y="58"/>
                  <a:pt x="58" y="33"/>
                  <a:pt x="90" y="33"/>
                </a:cubicBezTo>
                <a:lnTo>
                  <a:pt x="90" y="0"/>
                </a:lnTo>
                <a:close/>
              </a:path>
            </a:pathLst>
          </a:custGeom>
          <a:solidFill>
            <a:srgbClr val="F8A7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44" name="组合 177">
            <a:extLst>
              <a:ext uri="{FF2B5EF4-FFF2-40B4-BE49-F238E27FC236}">
                <a16:creationId xmlns:a16="http://schemas.microsoft.com/office/drawing/2014/main" id="{C627614F-9575-42B3-821C-335EC08FBAB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020736" y="681208"/>
            <a:ext cx="909638" cy="987425"/>
            <a:chOff x="0" y="0"/>
            <a:chExt cx="909638" cy="987425"/>
          </a:xfrm>
        </p:grpSpPr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id="{A95A8332-A397-4631-AB48-9FCD6814B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211138"/>
              <a:ext cx="612775" cy="727075"/>
            </a:xfrm>
            <a:custGeom>
              <a:avLst/>
              <a:gdLst>
                <a:gd name="T0" fmla="*/ 2147483647 w 163"/>
                <a:gd name="T1" fmla="*/ 2147483647 h 194"/>
                <a:gd name="T2" fmla="*/ 2147483647 w 163"/>
                <a:gd name="T3" fmla="*/ 2147483647 h 194"/>
                <a:gd name="T4" fmla="*/ 2147483647 w 163"/>
                <a:gd name="T5" fmla="*/ 2147483647 h 194"/>
                <a:gd name="T6" fmla="*/ 2147483647 w 163"/>
                <a:gd name="T7" fmla="*/ 2147483647 h 194"/>
                <a:gd name="T8" fmla="*/ 2147483647 w 163"/>
                <a:gd name="T9" fmla="*/ 2147483647 h 194"/>
                <a:gd name="T10" fmla="*/ 2147483647 w 163"/>
                <a:gd name="T11" fmla="*/ 2147483647 h 194"/>
                <a:gd name="T12" fmla="*/ 2147483647 w 163"/>
                <a:gd name="T13" fmla="*/ 2147483647 h 194"/>
                <a:gd name="T14" fmla="*/ 2147483647 w 163"/>
                <a:gd name="T15" fmla="*/ 2147483647 h 1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194"/>
                <a:gd name="T26" fmla="*/ 163 w 163"/>
                <a:gd name="T27" fmla="*/ 194 h 1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194">
                  <a:moveTo>
                    <a:pt x="44" y="20"/>
                  </a:moveTo>
                  <a:cubicBezTo>
                    <a:pt x="77" y="0"/>
                    <a:pt x="120" y="12"/>
                    <a:pt x="139" y="45"/>
                  </a:cubicBezTo>
                  <a:cubicBezTo>
                    <a:pt x="152" y="66"/>
                    <a:pt x="151" y="92"/>
                    <a:pt x="140" y="112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13" y="194"/>
                    <a:pt x="113" y="194"/>
                    <a:pt x="113" y="194"/>
                  </a:cubicBezTo>
                  <a:cubicBezTo>
                    <a:pt x="78" y="149"/>
                    <a:pt x="78" y="149"/>
                    <a:pt x="78" y="149"/>
                  </a:cubicBezTo>
                  <a:cubicBezTo>
                    <a:pt x="54" y="148"/>
                    <a:pt x="32" y="136"/>
                    <a:pt x="19" y="114"/>
                  </a:cubicBezTo>
                  <a:cubicBezTo>
                    <a:pt x="0" y="81"/>
                    <a:pt x="11" y="39"/>
                    <a:pt x="44" y="20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id="{05582C1C-A51A-4545-9C33-B401283AE9A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39738" y="506413"/>
              <a:ext cx="288925" cy="323850"/>
            </a:xfrm>
            <a:custGeom>
              <a:avLst/>
              <a:gdLst>
                <a:gd name="T0" fmla="*/ 2147483647 w 77"/>
                <a:gd name="T1" fmla="*/ 2147483647 h 86"/>
                <a:gd name="T2" fmla="*/ 2147483647 w 77"/>
                <a:gd name="T3" fmla="*/ 2147483647 h 86"/>
                <a:gd name="T4" fmla="*/ 2147483647 w 77"/>
                <a:gd name="T5" fmla="*/ 2147483647 h 86"/>
                <a:gd name="T6" fmla="*/ 2147483647 w 77"/>
                <a:gd name="T7" fmla="*/ 2147483647 h 86"/>
                <a:gd name="T8" fmla="*/ 2147483647 w 77"/>
                <a:gd name="T9" fmla="*/ 2147483647 h 86"/>
                <a:gd name="T10" fmla="*/ 2147483647 w 77"/>
                <a:gd name="T11" fmla="*/ 2147483647 h 86"/>
                <a:gd name="T12" fmla="*/ 2147483647 w 77"/>
                <a:gd name="T13" fmla="*/ 2147483647 h 86"/>
                <a:gd name="T14" fmla="*/ 2147483647 w 77"/>
                <a:gd name="T15" fmla="*/ 2147483647 h 86"/>
                <a:gd name="T16" fmla="*/ 2147483647 w 77"/>
                <a:gd name="T17" fmla="*/ 2147483647 h 86"/>
                <a:gd name="T18" fmla="*/ 2147483647 w 77"/>
                <a:gd name="T19" fmla="*/ 2147483647 h 86"/>
                <a:gd name="T20" fmla="*/ 2147483647 w 77"/>
                <a:gd name="T21" fmla="*/ 2147483647 h 86"/>
                <a:gd name="T22" fmla="*/ 2147483647 w 77"/>
                <a:gd name="T23" fmla="*/ 2147483647 h 86"/>
                <a:gd name="T24" fmla="*/ 2147483647 w 77"/>
                <a:gd name="T25" fmla="*/ 0 h 86"/>
                <a:gd name="T26" fmla="*/ 2147483647 w 77"/>
                <a:gd name="T27" fmla="*/ 2147483647 h 86"/>
                <a:gd name="T28" fmla="*/ 2147483647 w 77"/>
                <a:gd name="T29" fmla="*/ 2147483647 h 86"/>
                <a:gd name="T30" fmla="*/ 2147483647 w 77"/>
                <a:gd name="T31" fmla="*/ 2147483647 h 86"/>
                <a:gd name="T32" fmla="*/ 2147483647 w 77"/>
                <a:gd name="T33" fmla="*/ 2147483647 h 86"/>
                <a:gd name="T34" fmla="*/ 2147483647 w 77"/>
                <a:gd name="T35" fmla="*/ 2147483647 h 86"/>
                <a:gd name="T36" fmla="*/ 2147483647 w 77"/>
                <a:gd name="T37" fmla="*/ 2147483647 h 86"/>
                <a:gd name="T38" fmla="*/ 2147483647 w 77"/>
                <a:gd name="T39" fmla="*/ 2147483647 h 86"/>
                <a:gd name="T40" fmla="*/ 2147483647 w 77"/>
                <a:gd name="T41" fmla="*/ 2147483647 h 86"/>
                <a:gd name="T42" fmla="*/ 2147483647 w 77"/>
                <a:gd name="T43" fmla="*/ 2147483647 h 86"/>
                <a:gd name="T44" fmla="*/ 2147483647 w 77"/>
                <a:gd name="T45" fmla="*/ 2147483647 h 86"/>
                <a:gd name="T46" fmla="*/ 2147483647 w 77"/>
                <a:gd name="T47" fmla="*/ 2147483647 h 86"/>
                <a:gd name="T48" fmla="*/ 2147483647 w 77"/>
                <a:gd name="T49" fmla="*/ 2147483647 h 86"/>
                <a:gd name="T50" fmla="*/ 2147483647 w 77"/>
                <a:gd name="T51" fmla="*/ 2147483647 h 86"/>
                <a:gd name="T52" fmla="*/ 2147483647 w 77"/>
                <a:gd name="T53" fmla="*/ 2147483647 h 86"/>
                <a:gd name="T54" fmla="*/ 2147483647 w 77"/>
                <a:gd name="T55" fmla="*/ 2147483647 h 86"/>
                <a:gd name="T56" fmla="*/ 2147483647 w 77"/>
                <a:gd name="T57" fmla="*/ 2147483647 h 86"/>
                <a:gd name="T58" fmla="*/ 2147483647 w 77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86"/>
                <a:gd name="T92" fmla="*/ 77 w 77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86">
                  <a:moveTo>
                    <a:pt x="54" y="81"/>
                  </a:moveTo>
                  <a:cubicBezTo>
                    <a:pt x="55" y="82"/>
                    <a:pt x="55" y="84"/>
                    <a:pt x="54" y="85"/>
                  </a:cubicBezTo>
                  <a:cubicBezTo>
                    <a:pt x="53" y="86"/>
                    <a:pt x="51" y="86"/>
                    <a:pt x="50" y="8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31"/>
                    <a:pt x="9" y="31"/>
                  </a:cubicBezTo>
                  <a:cubicBezTo>
                    <a:pt x="17" y="32"/>
                    <a:pt x="26" y="30"/>
                    <a:pt x="34" y="26"/>
                  </a:cubicBezTo>
                  <a:cubicBezTo>
                    <a:pt x="42" y="21"/>
                    <a:pt x="48" y="15"/>
                    <a:pt x="50" y="6"/>
                  </a:cubicBezTo>
                  <a:cubicBezTo>
                    <a:pt x="51" y="5"/>
                    <a:pt x="51" y="4"/>
                    <a:pt x="51" y="2"/>
                  </a:cubicBezTo>
                  <a:cubicBezTo>
                    <a:pt x="51" y="1"/>
                    <a:pt x="53" y="0"/>
                    <a:pt x="54" y="0"/>
                  </a:cubicBezTo>
                  <a:cubicBezTo>
                    <a:pt x="55" y="0"/>
                    <a:pt x="56" y="1"/>
                    <a:pt x="57" y="2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3"/>
                    <a:pt x="75" y="73"/>
                  </a:cubicBezTo>
                  <a:cubicBezTo>
                    <a:pt x="73" y="73"/>
                    <a:pt x="72" y="73"/>
                    <a:pt x="71" y="71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0" y="20"/>
                    <a:pt x="44" y="26"/>
                    <a:pt x="37" y="30"/>
                  </a:cubicBezTo>
                  <a:cubicBezTo>
                    <a:pt x="29" y="35"/>
                    <a:pt x="20" y="37"/>
                    <a:pt x="11" y="37"/>
                  </a:cubicBezTo>
                  <a:lnTo>
                    <a:pt x="54" y="81"/>
                  </a:lnTo>
                  <a:close/>
                  <a:moveTo>
                    <a:pt x="4" y="38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0" y="33"/>
                    <a:pt x="0" y="31"/>
                    <a:pt x="1" y="30"/>
                  </a:cubicBezTo>
                  <a:cubicBezTo>
                    <a:pt x="2" y="30"/>
                    <a:pt x="3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lnTo>
                    <a:pt x="4" y="38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7" name="Freeform 60">
              <a:extLst>
                <a:ext uri="{FF2B5EF4-FFF2-40B4-BE49-F238E27FC236}">
                  <a16:creationId xmlns:a16="http://schemas.microsoft.com/office/drawing/2014/main" id="{AA0E183B-0814-4287-97F3-D9968BFD4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8" y="698500"/>
              <a:ext cx="327025" cy="288925"/>
            </a:xfrm>
            <a:custGeom>
              <a:avLst/>
              <a:gdLst>
                <a:gd name="T0" fmla="*/ 0 w 87"/>
                <a:gd name="T1" fmla="*/ 2147483647 h 77"/>
                <a:gd name="T2" fmla="*/ 2147483647 w 87"/>
                <a:gd name="T3" fmla="*/ 0 h 77"/>
                <a:gd name="T4" fmla="*/ 2147483647 w 87"/>
                <a:gd name="T5" fmla="*/ 2147483647 h 77"/>
                <a:gd name="T6" fmla="*/ 2147483647 w 87"/>
                <a:gd name="T7" fmla="*/ 2147483647 h 77"/>
                <a:gd name="T8" fmla="*/ 2147483647 w 87"/>
                <a:gd name="T9" fmla="*/ 2147483647 h 77"/>
                <a:gd name="T10" fmla="*/ 2147483647 w 87"/>
                <a:gd name="T11" fmla="*/ 2147483647 h 77"/>
                <a:gd name="T12" fmla="*/ 0 w 87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77"/>
                <a:gd name="T23" fmla="*/ 87 w 87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77">
                  <a:moveTo>
                    <a:pt x="0" y="39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6" y="39"/>
                    <a:pt x="87" y="42"/>
                    <a:pt x="80" y="47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7"/>
                    <a:pt x="26" y="74"/>
                    <a:pt x="22" y="69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50C198E9-9816-47EE-BE2D-8701C2C53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75" y="0"/>
              <a:ext cx="60325" cy="192088"/>
            </a:xfrm>
            <a:custGeom>
              <a:avLst/>
              <a:gdLst>
                <a:gd name="T0" fmla="*/ 0 w 16"/>
                <a:gd name="T1" fmla="*/ 2147483647 h 51"/>
                <a:gd name="T2" fmla="*/ 2147483647 w 16"/>
                <a:gd name="T3" fmla="*/ 0 h 51"/>
                <a:gd name="T4" fmla="*/ 2147483647 w 16"/>
                <a:gd name="T5" fmla="*/ 2147483647 h 51"/>
                <a:gd name="T6" fmla="*/ 2147483647 w 16"/>
                <a:gd name="T7" fmla="*/ 2147483647 h 51"/>
                <a:gd name="T8" fmla="*/ 2147483647 w 16"/>
                <a:gd name="T9" fmla="*/ 2147483647 h 51"/>
                <a:gd name="T10" fmla="*/ 2147483647 w 16"/>
                <a:gd name="T11" fmla="*/ 2147483647 h 51"/>
                <a:gd name="T12" fmla="*/ 0 w 16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1"/>
                <a:gd name="T23" fmla="*/ 16 w 16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1">
                  <a:moveTo>
                    <a:pt x="0" y="4"/>
                  </a:move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9"/>
                    <a:pt x="14" y="50"/>
                    <a:pt x="12" y="51"/>
                  </a:cubicBezTo>
                  <a:cubicBezTo>
                    <a:pt x="11" y="51"/>
                    <a:pt x="9" y="50"/>
                    <a:pt x="8" y="48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id="{C3E230EC-3380-4FEA-A3E7-E8B44A735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25" y="0"/>
              <a:ext cx="57150" cy="192088"/>
            </a:xfrm>
            <a:custGeom>
              <a:avLst/>
              <a:gdLst>
                <a:gd name="T0" fmla="*/ 2147483647 w 15"/>
                <a:gd name="T1" fmla="*/ 2147483647 h 51"/>
                <a:gd name="T2" fmla="*/ 2147483647 w 15"/>
                <a:gd name="T3" fmla="*/ 0 h 51"/>
                <a:gd name="T4" fmla="*/ 2147483647 w 15"/>
                <a:gd name="T5" fmla="*/ 2147483647 h 51"/>
                <a:gd name="T6" fmla="*/ 2147483647 w 15"/>
                <a:gd name="T7" fmla="*/ 2147483647 h 51"/>
                <a:gd name="T8" fmla="*/ 2147483647 w 15"/>
                <a:gd name="T9" fmla="*/ 2147483647 h 51"/>
                <a:gd name="T10" fmla="*/ 0 w 15"/>
                <a:gd name="T11" fmla="*/ 2147483647 h 51"/>
                <a:gd name="T12" fmla="*/ 2147483647 w 15"/>
                <a:gd name="T13" fmla="*/ 2147483647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1"/>
                <a:gd name="T23" fmla="*/ 15 w 15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1">
                  <a:moveTo>
                    <a:pt x="8" y="3"/>
                  </a:move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5" y="2"/>
                    <a:pt x="14" y="4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5" y="51"/>
                    <a:pt x="3" y="51"/>
                  </a:cubicBezTo>
                  <a:cubicBezTo>
                    <a:pt x="1" y="50"/>
                    <a:pt x="0" y="48"/>
                    <a:pt x="0" y="47"/>
                  </a:cubicBezTo>
                  <a:lnTo>
                    <a:pt x="8" y="3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id="{FF3928E9-B8B8-4212-B42A-6902FA108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8" y="57150"/>
              <a:ext cx="111125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23" y="2"/>
                  </a:moveTo>
                  <a:cubicBezTo>
                    <a:pt x="24" y="1"/>
                    <a:pt x="26" y="0"/>
                    <a:pt x="28" y="1"/>
                  </a:cubicBezTo>
                  <a:cubicBezTo>
                    <a:pt x="30" y="2"/>
                    <a:pt x="30" y="4"/>
                    <a:pt x="29" y="6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6" y="46"/>
                    <a:pt x="4" y="46"/>
                    <a:pt x="3" y="45"/>
                  </a:cubicBezTo>
                  <a:cubicBezTo>
                    <a:pt x="1" y="45"/>
                    <a:pt x="0" y="42"/>
                    <a:pt x="1" y="41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id="{E463D26A-F949-4D71-B74D-3805940F3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8" y="169863"/>
              <a:ext cx="158750" cy="134938"/>
            </a:xfrm>
            <a:custGeom>
              <a:avLst/>
              <a:gdLst>
                <a:gd name="T0" fmla="*/ 2147483647 w 42"/>
                <a:gd name="T1" fmla="*/ 2147483647 h 36"/>
                <a:gd name="T2" fmla="*/ 2147483647 w 42"/>
                <a:gd name="T3" fmla="*/ 2147483647 h 36"/>
                <a:gd name="T4" fmla="*/ 2147483647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6"/>
                <a:gd name="T23" fmla="*/ 42 w 4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6">
                  <a:moveTo>
                    <a:pt x="36" y="1"/>
                  </a:moveTo>
                  <a:cubicBezTo>
                    <a:pt x="37" y="0"/>
                    <a:pt x="39" y="0"/>
                    <a:pt x="40" y="1"/>
                  </a:cubicBezTo>
                  <a:cubicBezTo>
                    <a:pt x="42" y="3"/>
                    <a:pt x="41" y="5"/>
                    <a:pt x="40" y="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3" y="36"/>
                    <a:pt x="1" y="34"/>
                  </a:cubicBezTo>
                  <a:cubicBezTo>
                    <a:pt x="0" y="33"/>
                    <a:pt x="0" y="31"/>
                    <a:pt x="2" y="29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Freeform 65">
              <a:extLst>
                <a:ext uri="{FF2B5EF4-FFF2-40B4-BE49-F238E27FC236}">
                  <a16:creationId xmlns:a16="http://schemas.microsoft.com/office/drawing/2014/main" id="{0F3AFDEF-6C7B-4D55-8660-8F8F093F9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" y="60325"/>
              <a:ext cx="112713" cy="173038"/>
            </a:xfrm>
            <a:custGeom>
              <a:avLst/>
              <a:gdLst>
                <a:gd name="T0" fmla="*/ 2147483647 w 30"/>
                <a:gd name="T1" fmla="*/ 2147483647 h 46"/>
                <a:gd name="T2" fmla="*/ 2147483647 w 30"/>
                <a:gd name="T3" fmla="*/ 2147483647 h 46"/>
                <a:gd name="T4" fmla="*/ 2147483647 w 30"/>
                <a:gd name="T5" fmla="*/ 2147483647 h 46"/>
                <a:gd name="T6" fmla="*/ 2147483647 w 30"/>
                <a:gd name="T7" fmla="*/ 2147483647 h 46"/>
                <a:gd name="T8" fmla="*/ 2147483647 w 30"/>
                <a:gd name="T9" fmla="*/ 2147483647 h 46"/>
                <a:gd name="T10" fmla="*/ 2147483647 w 30"/>
                <a:gd name="T11" fmla="*/ 2147483647 h 46"/>
                <a:gd name="T12" fmla="*/ 2147483647 w 30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6"/>
                <a:gd name="T23" fmla="*/ 30 w 30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6">
                  <a:moveTo>
                    <a:pt x="1" y="5"/>
                  </a:move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42"/>
                    <a:pt x="29" y="44"/>
                    <a:pt x="28" y="45"/>
                  </a:cubicBezTo>
                  <a:cubicBezTo>
                    <a:pt x="26" y="46"/>
                    <a:pt x="24" y="45"/>
                    <a:pt x="23" y="4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2701B7C9-FD7E-4FDC-990C-47391DDD5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" y="169863"/>
              <a:ext cx="153988" cy="138113"/>
            </a:xfrm>
            <a:custGeom>
              <a:avLst/>
              <a:gdLst>
                <a:gd name="T0" fmla="*/ 2147483647 w 41"/>
                <a:gd name="T1" fmla="*/ 2147483647 h 37"/>
                <a:gd name="T2" fmla="*/ 2147483647 w 41"/>
                <a:gd name="T3" fmla="*/ 2147483647 h 37"/>
                <a:gd name="T4" fmla="*/ 2147483647 w 41"/>
                <a:gd name="T5" fmla="*/ 2147483647 h 37"/>
                <a:gd name="T6" fmla="*/ 2147483647 w 41"/>
                <a:gd name="T7" fmla="*/ 2147483647 h 37"/>
                <a:gd name="T8" fmla="*/ 2147483647 w 41"/>
                <a:gd name="T9" fmla="*/ 2147483647 h 37"/>
                <a:gd name="T10" fmla="*/ 2147483647 w 41"/>
                <a:gd name="T11" fmla="*/ 2147483647 h 37"/>
                <a:gd name="T12" fmla="*/ 2147483647 w 41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37"/>
                <a:gd name="T23" fmla="*/ 41 w 41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37">
                  <a:moveTo>
                    <a:pt x="1" y="7"/>
                  </a:move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1"/>
                    <a:pt x="41" y="33"/>
                    <a:pt x="40" y="35"/>
                  </a:cubicBezTo>
                  <a:cubicBezTo>
                    <a:pt x="39" y="36"/>
                    <a:pt x="37" y="37"/>
                    <a:pt x="35" y="35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id="{94EC7738-503B-4BCE-928B-F3BEDF2E3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3" y="319088"/>
              <a:ext cx="184150" cy="87313"/>
            </a:xfrm>
            <a:custGeom>
              <a:avLst/>
              <a:gdLst>
                <a:gd name="T0" fmla="*/ 2147483647 w 49"/>
                <a:gd name="T1" fmla="*/ 2147483647 h 23"/>
                <a:gd name="T2" fmla="*/ 0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2" y="8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7"/>
                    <a:pt x="49" y="19"/>
                    <a:pt x="49" y="21"/>
                  </a:cubicBezTo>
                  <a:cubicBezTo>
                    <a:pt x="48" y="22"/>
                    <a:pt x="46" y="23"/>
                    <a:pt x="44" y="2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Freeform 68">
              <a:extLst>
                <a:ext uri="{FF2B5EF4-FFF2-40B4-BE49-F238E27FC236}">
                  <a16:creationId xmlns:a16="http://schemas.microsoft.com/office/drawing/2014/main" id="{863D97C9-E839-4040-B8F5-7B1FCDF10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2125"/>
              <a:ext cx="195263" cy="26988"/>
            </a:xfrm>
            <a:custGeom>
              <a:avLst/>
              <a:gdLst>
                <a:gd name="T0" fmla="*/ 2147483647 w 52"/>
                <a:gd name="T1" fmla="*/ 2147483647 h 7"/>
                <a:gd name="T2" fmla="*/ 0 w 52"/>
                <a:gd name="T3" fmla="*/ 2147483647 h 7"/>
                <a:gd name="T4" fmla="*/ 2147483647 w 52"/>
                <a:gd name="T5" fmla="*/ 0 h 7"/>
                <a:gd name="T6" fmla="*/ 2147483647 w 52"/>
                <a:gd name="T7" fmla="*/ 0 h 7"/>
                <a:gd name="T8" fmla="*/ 2147483647 w 52"/>
                <a:gd name="T9" fmla="*/ 2147483647 h 7"/>
                <a:gd name="T10" fmla="*/ 2147483647 w 52"/>
                <a:gd name="T11" fmla="*/ 2147483647 h 7"/>
                <a:gd name="T12" fmla="*/ 2147483647 w 52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"/>
                <a:gd name="T23" fmla="*/ 52 w 52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">
                  <a:moveTo>
                    <a:pt x="4" y="7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5"/>
                    <a:pt x="50" y="7"/>
                    <a:pt x="48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id="{D784982E-3BB7-4473-8600-40CFF369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3" y="604838"/>
              <a:ext cx="184150" cy="85725"/>
            </a:xfrm>
            <a:custGeom>
              <a:avLst/>
              <a:gdLst>
                <a:gd name="T0" fmla="*/ 2147483647 w 49"/>
                <a:gd name="T1" fmla="*/ 2147483647 h 23"/>
                <a:gd name="T2" fmla="*/ 2147483647 w 49"/>
                <a:gd name="T3" fmla="*/ 2147483647 h 23"/>
                <a:gd name="T4" fmla="*/ 2147483647 w 49"/>
                <a:gd name="T5" fmla="*/ 2147483647 h 23"/>
                <a:gd name="T6" fmla="*/ 2147483647 w 49"/>
                <a:gd name="T7" fmla="*/ 2147483647 h 23"/>
                <a:gd name="T8" fmla="*/ 2147483647 w 49"/>
                <a:gd name="T9" fmla="*/ 2147483647 h 23"/>
                <a:gd name="T10" fmla="*/ 2147483647 w 49"/>
                <a:gd name="T11" fmla="*/ 2147483647 h 23"/>
                <a:gd name="T12" fmla="*/ 2147483647 w 49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23"/>
                <a:gd name="T23" fmla="*/ 49 w 49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23">
                  <a:moveTo>
                    <a:pt x="5" y="22"/>
                  </a:moveTo>
                  <a:cubicBezTo>
                    <a:pt x="3" y="23"/>
                    <a:pt x="1" y="22"/>
                    <a:pt x="1" y="20"/>
                  </a:cubicBezTo>
                  <a:cubicBezTo>
                    <a:pt x="0" y="19"/>
                    <a:pt x="1" y="17"/>
                    <a:pt x="3" y="1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0"/>
                    <a:pt x="48" y="1"/>
                    <a:pt x="49" y="3"/>
                  </a:cubicBezTo>
                  <a:cubicBezTo>
                    <a:pt x="49" y="4"/>
                    <a:pt x="49" y="6"/>
                    <a:pt x="47" y="7"/>
                  </a:cubicBezTo>
                  <a:lnTo>
                    <a:pt x="5" y="22"/>
                  </a:ln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8" name="组合 178">
            <a:extLst>
              <a:ext uri="{FF2B5EF4-FFF2-40B4-BE49-F238E27FC236}">
                <a16:creationId xmlns:a16="http://schemas.microsoft.com/office/drawing/2014/main" id="{4E95EB50-BAFE-4390-AF6C-44892DA0578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3114" y="605698"/>
            <a:ext cx="1238250" cy="739775"/>
            <a:chOff x="0" y="0"/>
            <a:chExt cx="1238250" cy="739775"/>
          </a:xfrm>
        </p:grpSpPr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6050966A-AE8B-42C5-9212-21E41785FE9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792163" cy="701675"/>
            </a:xfrm>
            <a:custGeom>
              <a:avLst/>
              <a:gdLst>
                <a:gd name="T0" fmla="*/ 2147483647 w 211"/>
                <a:gd name="T1" fmla="*/ 0 h 187"/>
                <a:gd name="T2" fmla="*/ 2147483647 w 211"/>
                <a:gd name="T3" fmla="*/ 2147483647 h 187"/>
                <a:gd name="T4" fmla="*/ 2147483647 w 211"/>
                <a:gd name="T5" fmla="*/ 2147483647 h 187"/>
                <a:gd name="T6" fmla="*/ 2147483647 w 211"/>
                <a:gd name="T7" fmla="*/ 2147483647 h 187"/>
                <a:gd name="T8" fmla="*/ 2147483647 w 211"/>
                <a:gd name="T9" fmla="*/ 2147483647 h 187"/>
                <a:gd name="T10" fmla="*/ 2147483647 w 211"/>
                <a:gd name="T11" fmla="*/ 2147483647 h 187"/>
                <a:gd name="T12" fmla="*/ 2147483647 w 211"/>
                <a:gd name="T13" fmla="*/ 2147483647 h 187"/>
                <a:gd name="T14" fmla="*/ 2147483647 w 211"/>
                <a:gd name="T15" fmla="*/ 2147483647 h 187"/>
                <a:gd name="T16" fmla="*/ 2147483647 w 211"/>
                <a:gd name="T17" fmla="*/ 0 h 187"/>
                <a:gd name="T18" fmla="*/ 2147483647 w 211"/>
                <a:gd name="T19" fmla="*/ 2147483647 h 187"/>
                <a:gd name="T20" fmla="*/ 2147483647 w 211"/>
                <a:gd name="T21" fmla="*/ 0 h 187"/>
                <a:gd name="T22" fmla="*/ 2147483647 w 211"/>
                <a:gd name="T23" fmla="*/ 2147483647 h 187"/>
                <a:gd name="T24" fmla="*/ 2147483647 w 211"/>
                <a:gd name="T25" fmla="*/ 2147483647 h 187"/>
                <a:gd name="T26" fmla="*/ 2147483647 w 211"/>
                <a:gd name="T27" fmla="*/ 2147483647 h 187"/>
                <a:gd name="T28" fmla="*/ 2147483647 w 211"/>
                <a:gd name="T29" fmla="*/ 2147483647 h 187"/>
                <a:gd name="T30" fmla="*/ 2147483647 w 211"/>
                <a:gd name="T31" fmla="*/ 2147483647 h 187"/>
                <a:gd name="T32" fmla="*/ 2147483647 w 211"/>
                <a:gd name="T33" fmla="*/ 2147483647 h 187"/>
                <a:gd name="T34" fmla="*/ 2147483647 w 211"/>
                <a:gd name="T35" fmla="*/ 2147483647 h 1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1"/>
                <a:gd name="T55" fmla="*/ 0 h 187"/>
                <a:gd name="T56" fmla="*/ 211 w 211"/>
                <a:gd name="T57" fmla="*/ 187 h 1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1" h="187">
                  <a:moveTo>
                    <a:pt x="105" y="0"/>
                  </a:moveTo>
                  <a:cubicBezTo>
                    <a:pt x="117" y="0"/>
                    <a:pt x="129" y="3"/>
                    <a:pt x="140" y="7"/>
                  </a:cubicBezTo>
                  <a:cubicBezTo>
                    <a:pt x="188" y="26"/>
                    <a:pt x="211" y="80"/>
                    <a:pt x="192" y="128"/>
                  </a:cubicBezTo>
                  <a:cubicBezTo>
                    <a:pt x="177" y="165"/>
                    <a:pt x="142" y="187"/>
                    <a:pt x="105" y="187"/>
                  </a:cubicBezTo>
                  <a:cubicBezTo>
                    <a:pt x="105" y="169"/>
                    <a:pt x="105" y="169"/>
                    <a:pt x="105" y="169"/>
                  </a:cubicBezTo>
                  <a:cubicBezTo>
                    <a:pt x="135" y="169"/>
                    <a:pt x="164" y="151"/>
                    <a:pt x="176" y="122"/>
                  </a:cubicBezTo>
                  <a:cubicBezTo>
                    <a:pt x="191" y="83"/>
                    <a:pt x="172" y="39"/>
                    <a:pt x="133" y="23"/>
                  </a:cubicBezTo>
                  <a:cubicBezTo>
                    <a:pt x="124" y="20"/>
                    <a:pt x="115" y="18"/>
                    <a:pt x="105" y="18"/>
                  </a:cubicBezTo>
                  <a:lnTo>
                    <a:pt x="105" y="0"/>
                  </a:lnTo>
                  <a:close/>
                  <a:moveTo>
                    <a:pt x="19" y="59"/>
                  </a:moveTo>
                  <a:cubicBezTo>
                    <a:pt x="33" y="23"/>
                    <a:pt x="68" y="0"/>
                    <a:pt x="105" y="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75" y="18"/>
                    <a:pt x="47" y="36"/>
                    <a:pt x="35" y="65"/>
                  </a:cubicBezTo>
                  <a:cubicBezTo>
                    <a:pt x="19" y="104"/>
                    <a:pt x="38" y="148"/>
                    <a:pt x="77" y="164"/>
                  </a:cubicBezTo>
                  <a:cubicBezTo>
                    <a:pt x="86" y="168"/>
                    <a:pt x="96" y="169"/>
                    <a:pt x="105" y="169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94" y="187"/>
                    <a:pt x="82" y="185"/>
                    <a:pt x="71" y="180"/>
                  </a:cubicBezTo>
                  <a:cubicBezTo>
                    <a:pt x="23" y="161"/>
                    <a:pt x="0" y="107"/>
                    <a:pt x="19" y="59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B55CA9E4-C308-415E-86E9-2EC205EFE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7" y="423862"/>
              <a:ext cx="349250" cy="214313"/>
            </a:xfrm>
            <a:custGeom>
              <a:avLst/>
              <a:gdLst>
                <a:gd name="T0" fmla="*/ 2147483647 w 220"/>
                <a:gd name="T1" fmla="*/ 2147483647 h 135"/>
                <a:gd name="T2" fmla="*/ 2147483647 w 220"/>
                <a:gd name="T3" fmla="*/ 2147483647 h 135"/>
                <a:gd name="T4" fmla="*/ 2147483647 w 220"/>
                <a:gd name="T5" fmla="*/ 0 h 135"/>
                <a:gd name="T6" fmla="*/ 0 w 220"/>
                <a:gd name="T7" fmla="*/ 2147483647 h 135"/>
                <a:gd name="T8" fmla="*/ 2147483647 w 220"/>
                <a:gd name="T9" fmla="*/ 2147483647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35"/>
                <a:gd name="T17" fmla="*/ 220 w 220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35">
                  <a:moveTo>
                    <a:pt x="198" y="135"/>
                  </a:moveTo>
                  <a:lnTo>
                    <a:pt x="220" y="78"/>
                  </a:lnTo>
                  <a:lnTo>
                    <a:pt x="21" y="0"/>
                  </a:lnTo>
                  <a:lnTo>
                    <a:pt x="0" y="54"/>
                  </a:lnTo>
                  <a:lnTo>
                    <a:pt x="198" y="135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2862E21A-CD87-4F76-B50F-9D118D36C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7" y="449262"/>
              <a:ext cx="468313" cy="290513"/>
            </a:xfrm>
            <a:custGeom>
              <a:avLst/>
              <a:gdLst>
                <a:gd name="T0" fmla="*/ 2147483647 w 125"/>
                <a:gd name="T1" fmla="*/ 2147483647 h 77"/>
                <a:gd name="T2" fmla="*/ 2147483647 w 125"/>
                <a:gd name="T3" fmla="*/ 2147483647 h 77"/>
                <a:gd name="T4" fmla="*/ 2147483647 w 125"/>
                <a:gd name="T5" fmla="*/ 2147483647 h 77"/>
                <a:gd name="T6" fmla="*/ 2147483647 w 125"/>
                <a:gd name="T7" fmla="*/ 2147483647 h 77"/>
                <a:gd name="T8" fmla="*/ 2147483647 w 125"/>
                <a:gd name="T9" fmla="*/ 2147483647 h 77"/>
                <a:gd name="T10" fmla="*/ 2147483647 w 125"/>
                <a:gd name="T11" fmla="*/ 2147483647 h 77"/>
                <a:gd name="T12" fmla="*/ 2147483647 w 125"/>
                <a:gd name="T13" fmla="*/ 2147483647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77"/>
                <a:gd name="T23" fmla="*/ 125 w 125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77">
                  <a:moveTo>
                    <a:pt x="95" y="73"/>
                  </a:moveTo>
                  <a:cubicBezTo>
                    <a:pt x="105" y="77"/>
                    <a:pt x="117" y="72"/>
                    <a:pt x="121" y="62"/>
                  </a:cubicBezTo>
                  <a:cubicBezTo>
                    <a:pt x="125" y="51"/>
                    <a:pt x="120" y="40"/>
                    <a:pt x="110" y="3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0" y="0"/>
                    <a:pt x="8" y="5"/>
                    <a:pt x="4" y="15"/>
                  </a:cubicBezTo>
                  <a:cubicBezTo>
                    <a:pt x="0" y="25"/>
                    <a:pt x="5" y="37"/>
                    <a:pt x="15" y="41"/>
                  </a:cubicBezTo>
                  <a:lnTo>
                    <a:pt x="95" y="73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804995EF-5F26-4706-9206-C7813CE77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" y="30162"/>
              <a:ext cx="434975" cy="476250"/>
            </a:xfrm>
            <a:custGeom>
              <a:avLst/>
              <a:gdLst>
                <a:gd name="T0" fmla="*/ 2147483647 w 116"/>
                <a:gd name="T1" fmla="*/ 2147483647 h 127"/>
                <a:gd name="T2" fmla="*/ 2147483647 w 116"/>
                <a:gd name="T3" fmla="*/ 2147483647 h 127"/>
                <a:gd name="T4" fmla="*/ 2147483647 w 116"/>
                <a:gd name="T5" fmla="*/ 2147483647 h 127"/>
                <a:gd name="T6" fmla="*/ 2147483647 w 116"/>
                <a:gd name="T7" fmla="*/ 2147483647 h 127"/>
                <a:gd name="T8" fmla="*/ 2147483647 w 116"/>
                <a:gd name="T9" fmla="*/ 2147483647 h 127"/>
                <a:gd name="T10" fmla="*/ 2147483647 w 116"/>
                <a:gd name="T11" fmla="*/ 214748364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"/>
                <a:gd name="T19" fmla="*/ 0 h 127"/>
                <a:gd name="T20" fmla="*/ 116 w 116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" h="127">
                  <a:moveTo>
                    <a:pt x="116" y="19"/>
                  </a:moveTo>
                  <a:cubicBezTo>
                    <a:pt x="116" y="20"/>
                    <a:pt x="116" y="21"/>
                    <a:pt x="116" y="23"/>
                  </a:cubicBezTo>
                  <a:cubicBezTo>
                    <a:pt x="116" y="79"/>
                    <a:pt x="72" y="124"/>
                    <a:pt x="17" y="127"/>
                  </a:cubicBezTo>
                  <a:cubicBezTo>
                    <a:pt x="4" y="107"/>
                    <a:pt x="0" y="81"/>
                    <a:pt x="10" y="57"/>
                  </a:cubicBezTo>
                  <a:cubicBezTo>
                    <a:pt x="26" y="19"/>
                    <a:pt x="70" y="0"/>
                    <a:pt x="108" y="15"/>
                  </a:cubicBezTo>
                  <a:cubicBezTo>
                    <a:pt x="111" y="16"/>
                    <a:pt x="114" y="17"/>
                    <a:pt x="116" y="19"/>
                  </a:cubicBezTo>
                  <a:close/>
                </a:path>
              </a:pathLst>
            </a:custGeom>
            <a:solidFill>
              <a:srgbClr val="36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3" name="组合 175">
            <a:extLst>
              <a:ext uri="{FF2B5EF4-FFF2-40B4-BE49-F238E27FC236}">
                <a16:creationId xmlns:a16="http://schemas.microsoft.com/office/drawing/2014/main" id="{269C33A8-1F8E-4990-B125-7337E40F148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96539" y="4973610"/>
            <a:ext cx="1009650" cy="1392237"/>
            <a:chOff x="0" y="0"/>
            <a:chExt cx="1009650" cy="1392238"/>
          </a:xfrm>
        </p:grpSpPr>
        <p:sp>
          <p:nvSpPr>
            <p:cNvPr id="64" name="Freeform 146">
              <a:extLst>
                <a:ext uri="{FF2B5EF4-FFF2-40B4-BE49-F238E27FC236}">
                  <a16:creationId xmlns:a16="http://schemas.microsoft.com/office/drawing/2014/main" id="{DFEE451E-3C6E-4724-8B52-87B67EE7F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09650" cy="1392238"/>
            </a:xfrm>
            <a:custGeom>
              <a:avLst/>
              <a:gdLst>
                <a:gd name="T0" fmla="*/ 2147483647 w 269"/>
                <a:gd name="T1" fmla="*/ 2147483647 h 371"/>
                <a:gd name="T2" fmla="*/ 2147483647 w 269"/>
                <a:gd name="T3" fmla="*/ 2147483647 h 371"/>
                <a:gd name="T4" fmla="*/ 2147483647 w 269"/>
                <a:gd name="T5" fmla="*/ 2147483647 h 371"/>
                <a:gd name="T6" fmla="*/ 2147483647 w 269"/>
                <a:gd name="T7" fmla="*/ 2147483647 h 371"/>
                <a:gd name="T8" fmla="*/ 2147483647 w 269"/>
                <a:gd name="T9" fmla="*/ 2147483647 h 371"/>
                <a:gd name="T10" fmla="*/ 2147483647 w 269"/>
                <a:gd name="T11" fmla="*/ 2147483647 h 371"/>
                <a:gd name="T12" fmla="*/ 2147483647 w 269"/>
                <a:gd name="T13" fmla="*/ 2147483647 h 371"/>
                <a:gd name="T14" fmla="*/ 2147483647 w 269"/>
                <a:gd name="T15" fmla="*/ 2147483647 h 371"/>
                <a:gd name="T16" fmla="*/ 2147483647 w 269"/>
                <a:gd name="T17" fmla="*/ 2147483647 h 371"/>
                <a:gd name="T18" fmla="*/ 2147483647 w 269"/>
                <a:gd name="T19" fmla="*/ 2147483647 h 371"/>
                <a:gd name="T20" fmla="*/ 2147483647 w 269"/>
                <a:gd name="T21" fmla="*/ 2147483647 h 371"/>
                <a:gd name="T22" fmla="*/ 2147483647 w 269"/>
                <a:gd name="T23" fmla="*/ 2147483647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371"/>
                <a:gd name="T38" fmla="*/ 269 w 269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371">
                  <a:moveTo>
                    <a:pt x="23" y="76"/>
                  </a:moveTo>
                  <a:cubicBezTo>
                    <a:pt x="153" y="336"/>
                    <a:pt x="153" y="336"/>
                    <a:pt x="153" y="336"/>
                  </a:cubicBezTo>
                  <a:cubicBezTo>
                    <a:pt x="166" y="362"/>
                    <a:pt x="200" y="371"/>
                    <a:pt x="228" y="357"/>
                  </a:cubicBezTo>
                  <a:cubicBezTo>
                    <a:pt x="256" y="342"/>
                    <a:pt x="269" y="310"/>
                    <a:pt x="256" y="28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6" y="19"/>
                    <a:pt x="138" y="13"/>
                    <a:pt x="136" y="8"/>
                  </a:cubicBezTo>
                  <a:cubicBezTo>
                    <a:pt x="133" y="3"/>
                    <a:pt x="127" y="0"/>
                    <a:pt x="122" y="3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2" y="63"/>
                    <a:pt x="0" y="70"/>
                    <a:pt x="2" y="75"/>
                  </a:cubicBezTo>
                  <a:cubicBezTo>
                    <a:pt x="5" y="80"/>
                    <a:pt x="11" y="82"/>
                    <a:pt x="16" y="79"/>
                  </a:cubicBezTo>
                  <a:lnTo>
                    <a:pt x="23" y="76"/>
                  </a:ln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5" name="Freeform 147">
              <a:extLst>
                <a:ext uri="{FF2B5EF4-FFF2-40B4-BE49-F238E27FC236}">
                  <a16:creationId xmlns:a16="http://schemas.microsoft.com/office/drawing/2014/main" id="{417843AB-7638-4A48-9DF3-E308ADC3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12" y="407988"/>
              <a:ext cx="663575" cy="912813"/>
            </a:xfrm>
            <a:custGeom>
              <a:avLst/>
              <a:gdLst>
                <a:gd name="T0" fmla="*/ 2147483647 w 177"/>
                <a:gd name="T1" fmla="*/ 0 h 243"/>
                <a:gd name="T2" fmla="*/ 2147483647 w 177"/>
                <a:gd name="T3" fmla="*/ 2147483647 h 243"/>
                <a:gd name="T4" fmla="*/ 2147483647 w 177"/>
                <a:gd name="T5" fmla="*/ 2147483647 h 243"/>
                <a:gd name="T6" fmla="*/ 2147483647 w 177"/>
                <a:gd name="T7" fmla="*/ 2147483647 h 243"/>
                <a:gd name="T8" fmla="*/ 0 w 177"/>
                <a:gd name="T9" fmla="*/ 2147483647 h 243"/>
                <a:gd name="T10" fmla="*/ 2147483647 w 177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"/>
                <a:gd name="T19" fmla="*/ 0 h 243"/>
                <a:gd name="T20" fmla="*/ 177 w 177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" h="243">
                  <a:moveTo>
                    <a:pt x="77" y="0"/>
                  </a:moveTo>
                  <a:cubicBezTo>
                    <a:pt x="167" y="179"/>
                    <a:pt x="167" y="179"/>
                    <a:pt x="167" y="179"/>
                  </a:cubicBezTo>
                  <a:cubicBezTo>
                    <a:pt x="177" y="198"/>
                    <a:pt x="168" y="222"/>
                    <a:pt x="146" y="233"/>
                  </a:cubicBezTo>
                  <a:cubicBezTo>
                    <a:pt x="125" y="243"/>
                    <a:pt x="100" y="237"/>
                    <a:pt x="90" y="217"/>
                  </a:cubicBezTo>
                  <a:cubicBezTo>
                    <a:pt x="0" y="39"/>
                    <a:pt x="0" y="39"/>
                    <a:pt x="0" y="3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6" name="组合 174">
            <a:extLst>
              <a:ext uri="{FF2B5EF4-FFF2-40B4-BE49-F238E27FC236}">
                <a16:creationId xmlns:a16="http://schemas.microsoft.com/office/drawing/2014/main" id="{D1C77239-417E-42A1-B1A7-11A7FD7E7180}"/>
              </a:ext>
            </a:extLst>
          </p:cNvPr>
          <p:cNvGrpSpPr>
            <a:grpSpLocks/>
          </p:cNvGrpSpPr>
          <p:nvPr/>
        </p:nvGrpSpPr>
        <p:grpSpPr bwMode="auto">
          <a:xfrm>
            <a:off x="7463216" y="797785"/>
            <a:ext cx="1290638" cy="720725"/>
            <a:chOff x="0" y="0"/>
            <a:chExt cx="1290638" cy="720725"/>
          </a:xfrm>
        </p:grpSpPr>
        <p:sp>
          <p:nvSpPr>
            <p:cNvPr id="67" name="Freeform 148">
              <a:extLst>
                <a:ext uri="{FF2B5EF4-FFF2-40B4-BE49-F238E27FC236}">
                  <a16:creationId xmlns:a16="http://schemas.microsoft.com/office/drawing/2014/main" id="{76218F86-9B72-4D35-B7AF-182DE914B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90638" cy="720725"/>
            </a:xfrm>
            <a:custGeom>
              <a:avLst/>
              <a:gdLst>
                <a:gd name="T0" fmla="*/ 2147483647 w 344"/>
                <a:gd name="T1" fmla="*/ 2147483647 h 192"/>
                <a:gd name="T2" fmla="*/ 0 w 344"/>
                <a:gd name="T3" fmla="*/ 0 h 192"/>
                <a:gd name="T4" fmla="*/ 2147483647 w 344"/>
                <a:gd name="T5" fmla="*/ 2147483647 h 192"/>
                <a:gd name="T6" fmla="*/ 2147483647 w 344"/>
                <a:gd name="T7" fmla="*/ 2147483647 h 192"/>
                <a:gd name="T8" fmla="*/ 2147483647 w 344"/>
                <a:gd name="T9" fmla="*/ 2147483647 h 192"/>
                <a:gd name="T10" fmla="*/ 2147483647 w 344"/>
                <a:gd name="T11" fmla="*/ 2147483647 h 192"/>
                <a:gd name="T12" fmla="*/ 2147483647 w 344"/>
                <a:gd name="T13" fmla="*/ 2147483647 h 192"/>
                <a:gd name="T14" fmla="*/ 2147483647 w 344"/>
                <a:gd name="T15" fmla="*/ 2147483647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4"/>
                <a:gd name="T25" fmla="*/ 0 h 192"/>
                <a:gd name="T26" fmla="*/ 344 w 344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4" h="192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33" y="138"/>
                    <a:pt x="333" y="138"/>
                    <a:pt x="333" y="138"/>
                  </a:cubicBezTo>
                  <a:cubicBezTo>
                    <a:pt x="341" y="142"/>
                    <a:pt x="344" y="151"/>
                    <a:pt x="340" y="159"/>
                  </a:cubicBezTo>
                  <a:cubicBezTo>
                    <a:pt x="328" y="182"/>
                    <a:pt x="328" y="182"/>
                    <a:pt x="328" y="182"/>
                  </a:cubicBezTo>
                  <a:cubicBezTo>
                    <a:pt x="324" y="189"/>
                    <a:pt x="315" y="192"/>
                    <a:pt x="308" y="18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Freeform 149">
              <a:extLst>
                <a:ext uri="{FF2B5EF4-FFF2-40B4-BE49-F238E27FC236}">
                  <a16:creationId xmlns:a16="http://schemas.microsoft.com/office/drawing/2014/main" id="{13F7AE5F-C5F4-4573-8818-955958AE5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3638" y="638175"/>
              <a:ext cx="90488" cy="74613"/>
            </a:xfrm>
            <a:custGeom>
              <a:avLst/>
              <a:gdLst>
                <a:gd name="T0" fmla="*/ 2147483647 w 24"/>
                <a:gd name="T1" fmla="*/ 0 h 20"/>
                <a:gd name="T2" fmla="*/ 2147483647 w 24"/>
                <a:gd name="T3" fmla="*/ 2147483647 h 20"/>
                <a:gd name="T4" fmla="*/ 2147483647 w 24"/>
                <a:gd name="T5" fmla="*/ 2147483647 h 20"/>
                <a:gd name="T6" fmla="*/ 0 w 24"/>
                <a:gd name="T7" fmla="*/ 2147483647 h 20"/>
                <a:gd name="T8" fmla="*/ 2147483647 w 24"/>
                <a:gd name="T9" fmla="*/ 2147483647 h 20"/>
                <a:gd name="T10" fmla="*/ 2147483647 w 24"/>
                <a:gd name="T11" fmla="*/ 2147483647 h 20"/>
                <a:gd name="T12" fmla="*/ 2147483647 w 24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0"/>
                <a:gd name="T23" fmla="*/ 24 w 24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0">
                  <a:moveTo>
                    <a:pt x="24" y="0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6" y="17"/>
                    <a:pt x="10" y="20"/>
                    <a:pt x="5" y="20"/>
                  </a:cubicBezTo>
                  <a:cubicBezTo>
                    <a:pt x="3" y="20"/>
                    <a:pt x="2" y="20"/>
                    <a:pt x="0" y="19"/>
                  </a:cubicBezTo>
                  <a:cubicBezTo>
                    <a:pt x="2" y="20"/>
                    <a:pt x="3" y="20"/>
                    <a:pt x="5" y="20"/>
                  </a:cubicBezTo>
                  <a:cubicBezTo>
                    <a:pt x="10" y="20"/>
                    <a:pt x="16" y="17"/>
                    <a:pt x="18" y="12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EEB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Freeform 150">
              <a:extLst>
                <a:ext uri="{FF2B5EF4-FFF2-40B4-BE49-F238E27FC236}">
                  <a16:creationId xmlns:a16="http://schemas.microsoft.com/office/drawing/2014/main" id="{7413CB7C-06F3-4F9A-B577-6C330353E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325" y="577850"/>
              <a:ext cx="177800" cy="134938"/>
            </a:xfrm>
            <a:custGeom>
              <a:avLst/>
              <a:gdLst>
                <a:gd name="T0" fmla="*/ 2147483647 w 47"/>
                <a:gd name="T1" fmla="*/ 0 h 36"/>
                <a:gd name="T2" fmla="*/ 2147483647 w 47"/>
                <a:gd name="T3" fmla="*/ 0 h 36"/>
                <a:gd name="T4" fmla="*/ 2147483647 w 47"/>
                <a:gd name="T5" fmla="*/ 0 h 36"/>
                <a:gd name="T6" fmla="*/ 2147483647 w 47"/>
                <a:gd name="T7" fmla="*/ 2147483647 h 36"/>
                <a:gd name="T8" fmla="*/ 2147483647 w 47"/>
                <a:gd name="T9" fmla="*/ 2147483647 h 36"/>
                <a:gd name="T10" fmla="*/ 2147483647 w 47"/>
                <a:gd name="T11" fmla="*/ 2147483647 h 36"/>
                <a:gd name="T12" fmla="*/ 2147483647 w 47"/>
                <a:gd name="T13" fmla="*/ 2147483647 h 36"/>
                <a:gd name="T14" fmla="*/ 2147483647 w 47"/>
                <a:gd name="T15" fmla="*/ 2147483647 h 36"/>
                <a:gd name="T16" fmla="*/ 0 w 47"/>
                <a:gd name="T17" fmla="*/ 2147483647 h 36"/>
                <a:gd name="T18" fmla="*/ 0 w 47"/>
                <a:gd name="T19" fmla="*/ 2147483647 h 36"/>
                <a:gd name="T20" fmla="*/ 0 w 47"/>
                <a:gd name="T21" fmla="*/ 2147483647 h 36"/>
                <a:gd name="T22" fmla="*/ 2147483647 w 47"/>
                <a:gd name="T23" fmla="*/ 2147483647 h 36"/>
                <a:gd name="T24" fmla="*/ 2147483647 w 47"/>
                <a:gd name="T25" fmla="*/ 2147483647 h 36"/>
                <a:gd name="T26" fmla="*/ 2147483647 w 47"/>
                <a:gd name="T27" fmla="*/ 2147483647 h 36"/>
                <a:gd name="T28" fmla="*/ 2147483647 w 47"/>
                <a:gd name="T29" fmla="*/ 2147483647 h 36"/>
                <a:gd name="T30" fmla="*/ 2147483647 w 47"/>
                <a:gd name="T31" fmla="*/ 2147483647 h 36"/>
                <a:gd name="T32" fmla="*/ 2147483647 w 47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6"/>
                <a:gd name="T53" fmla="*/ 47 w 4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6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4" y="2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11"/>
                    <a:pt x="5" y="18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2" y="35"/>
                    <a:pt x="23" y="35"/>
                  </a:cubicBezTo>
                  <a:cubicBezTo>
                    <a:pt x="25" y="36"/>
                    <a:pt x="26" y="36"/>
                    <a:pt x="28" y="36"/>
                  </a:cubicBezTo>
                  <a:cubicBezTo>
                    <a:pt x="33" y="36"/>
                    <a:pt x="39" y="33"/>
                    <a:pt x="41" y="28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Freeform 151">
              <a:extLst>
                <a:ext uri="{FF2B5EF4-FFF2-40B4-BE49-F238E27FC236}">
                  <a16:creationId xmlns:a16="http://schemas.microsoft.com/office/drawing/2014/main" id="{A6FFBFFD-6FE1-46D6-9E63-E8E5F9E95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74750" cy="668338"/>
            </a:xfrm>
            <a:custGeom>
              <a:avLst/>
              <a:gdLst>
                <a:gd name="T0" fmla="*/ 2147483647 w 313"/>
                <a:gd name="T1" fmla="*/ 2147483647 h 178"/>
                <a:gd name="T2" fmla="*/ 0 w 313"/>
                <a:gd name="T3" fmla="*/ 0 h 178"/>
                <a:gd name="T4" fmla="*/ 2147483647 w 313"/>
                <a:gd name="T5" fmla="*/ 2147483647 h 178"/>
                <a:gd name="T6" fmla="*/ 2147483647 w 313"/>
                <a:gd name="T7" fmla="*/ 2147483647 h 178"/>
                <a:gd name="T8" fmla="*/ 2147483647 w 313"/>
                <a:gd name="T9" fmla="*/ 2147483647 h 178"/>
                <a:gd name="T10" fmla="*/ 2147483647 w 313"/>
                <a:gd name="T11" fmla="*/ 2147483647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178"/>
                <a:gd name="T20" fmla="*/ 313 w 313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178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307" y="147"/>
                    <a:pt x="298" y="164"/>
                    <a:pt x="287" y="178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1" name="Freeform 152">
              <a:extLst>
                <a:ext uri="{FF2B5EF4-FFF2-40B4-BE49-F238E27FC236}">
                  <a16:creationId xmlns:a16="http://schemas.microsoft.com/office/drawing/2014/main" id="{B5F3337D-D3E2-4961-B8E6-B1925A444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" y="203200"/>
              <a:ext cx="911225" cy="465138"/>
            </a:xfrm>
            <a:custGeom>
              <a:avLst/>
              <a:gdLst>
                <a:gd name="T0" fmla="*/ 0 w 243"/>
                <a:gd name="T1" fmla="*/ 0 h 124"/>
                <a:gd name="T2" fmla="*/ 2147483647 w 243"/>
                <a:gd name="T3" fmla="*/ 2147483647 h 124"/>
                <a:gd name="T4" fmla="*/ 2147483647 w 243"/>
                <a:gd name="T5" fmla="*/ 2147483647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0 w 243"/>
                <a:gd name="T11" fmla="*/ 0 h 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"/>
                <a:gd name="T19" fmla="*/ 0 h 124"/>
                <a:gd name="T20" fmla="*/ 243 w 243"/>
                <a:gd name="T21" fmla="*/ 124 h 1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" h="124">
                  <a:moveTo>
                    <a:pt x="0" y="0"/>
                  </a:move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Freeform 153">
              <a:extLst>
                <a:ext uri="{FF2B5EF4-FFF2-40B4-BE49-F238E27FC236}">
                  <a16:creationId xmlns:a16="http://schemas.microsoft.com/office/drawing/2014/main" id="{FB7BED50-726D-4DCD-8BDB-7ED85877E2D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017588" y="577850"/>
              <a:ext cx="115888" cy="90488"/>
            </a:xfrm>
            <a:custGeom>
              <a:avLst/>
              <a:gdLst>
                <a:gd name="T0" fmla="*/ 0 w 31"/>
                <a:gd name="T1" fmla="*/ 2147483647 h 24"/>
                <a:gd name="T2" fmla="*/ 0 w 31"/>
                <a:gd name="T3" fmla="*/ 2147483647 h 24"/>
                <a:gd name="T4" fmla="*/ 2147483647 w 31"/>
                <a:gd name="T5" fmla="*/ 2147483647 h 24"/>
                <a:gd name="T6" fmla="*/ 2147483647 w 31"/>
                <a:gd name="T7" fmla="*/ 2147483647 h 24"/>
                <a:gd name="T8" fmla="*/ 0 w 31"/>
                <a:gd name="T9" fmla="*/ 2147483647 h 24"/>
                <a:gd name="T10" fmla="*/ 2147483647 w 31"/>
                <a:gd name="T11" fmla="*/ 2147483647 h 24"/>
                <a:gd name="T12" fmla="*/ 2147483647 w 31"/>
                <a:gd name="T13" fmla="*/ 2147483647 h 24"/>
                <a:gd name="T14" fmla="*/ 2147483647 w 31"/>
                <a:gd name="T15" fmla="*/ 2147483647 h 24"/>
                <a:gd name="T16" fmla="*/ 2147483647 w 31"/>
                <a:gd name="T17" fmla="*/ 2147483647 h 24"/>
                <a:gd name="T18" fmla="*/ 2147483647 w 31"/>
                <a:gd name="T19" fmla="*/ 2147483647 h 24"/>
                <a:gd name="T20" fmla="*/ 2147483647 w 31"/>
                <a:gd name="T21" fmla="*/ 2147483647 h 24"/>
                <a:gd name="T22" fmla="*/ 2147483647 w 31"/>
                <a:gd name="T23" fmla="*/ 0 h 24"/>
                <a:gd name="T24" fmla="*/ 2147483647 w 31"/>
                <a:gd name="T25" fmla="*/ 2147483647 h 24"/>
                <a:gd name="T26" fmla="*/ 2147483647 w 31"/>
                <a:gd name="T27" fmla="*/ 0 h 24"/>
                <a:gd name="T28" fmla="*/ 2147483647 w 31"/>
                <a:gd name="T29" fmla="*/ 0 h 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"/>
                <a:gd name="T46" fmla="*/ 0 h 24"/>
                <a:gd name="T47" fmla="*/ 31 w 31"/>
                <a:gd name="T48" fmla="*/ 24 h 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" h="24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31" y="0"/>
                  </a:moveTo>
                  <a:cubicBezTo>
                    <a:pt x="31" y="1"/>
                    <a:pt x="30" y="2"/>
                    <a:pt x="29" y="4"/>
                  </a:cubicBezTo>
                  <a:cubicBezTo>
                    <a:pt x="30" y="2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EEB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Freeform 154">
              <a:extLst>
                <a:ext uri="{FF2B5EF4-FFF2-40B4-BE49-F238E27FC236}">
                  <a16:creationId xmlns:a16="http://schemas.microsoft.com/office/drawing/2014/main" id="{E5B97B59-DE23-4E9A-8666-4FEA1045FE9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1133475" cy="668338"/>
            </a:xfrm>
            <a:custGeom>
              <a:avLst/>
              <a:gdLst>
                <a:gd name="T0" fmla="*/ 2147483647 w 302"/>
                <a:gd name="T1" fmla="*/ 2147483647 h 178"/>
                <a:gd name="T2" fmla="*/ 2147483647 w 302"/>
                <a:gd name="T3" fmla="*/ 2147483647 h 178"/>
                <a:gd name="T4" fmla="*/ 2147483647 w 302"/>
                <a:gd name="T5" fmla="*/ 2147483647 h 178"/>
                <a:gd name="T6" fmla="*/ 2147483647 w 302"/>
                <a:gd name="T7" fmla="*/ 2147483647 h 178"/>
                <a:gd name="T8" fmla="*/ 2147483647 w 302"/>
                <a:gd name="T9" fmla="*/ 2147483647 h 178"/>
                <a:gd name="T10" fmla="*/ 2147483647 w 302"/>
                <a:gd name="T11" fmla="*/ 2147483647 h 178"/>
                <a:gd name="T12" fmla="*/ 2147483647 w 302"/>
                <a:gd name="T13" fmla="*/ 2147483647 h 178"/>
                <a:gd name="T14" fmla="*/ 2147483647 w 302"/>
                <a:gd name="T15" fmla="*/ 2147483647 h 178"/>
                <a:gd name="T16" fmla="*/ 2147483647 w 302"/>
                <a:gd name="T17" fmla="*/ 2147483647 h 178"/>
                <a:gd name="T18" fmla="*/ 2147483647 w 302"/>
                <a:gd name="T19" fmla="*/ 2147483647 h 178"/>
                <a:gd name="T20" fmla="*/ 2147483647 w 302"/>
                <a:gd name="T21" fmla="*/ 2147483647 h 178"/>
                <a:gd name="T22" fmla="*/ 2147483647 w 302"/>
                <a:gd name="T23" fmla="*/ 2147483647 h 178"/>
                <a:gd name="T24" fmla="*/ 2147483647 w 302"/>
                <a:gd name="T25" fmla="*/ 2147483647 h 178"/>
                <a:gd name="T26" fmla="*/ 2147483647 w 302"/>
                <a:gd name="T27" fmla="*/ 2147483647 h 178"/>
                <a:gd name="T28" fmla="*/ 0 w 302"/>
                <a:gd name="T29" fmla="*/ 0 h 178"/>
                <a:gd name="T30" fmla="*/ 2147483647 w 302"/>
                <a:gd name="T31" fmla="*/ 2147483647 h 178"/>
                <a:gd name="T32" fmla="*/ 0 w 302"/>
                <a:gd name="T33" fmla="*/ 0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2"/>
                <a:gd name="T52" fmla="*/ 0 h 178"/>
                <a:gd name="T53" fmla="*/ 302 w 302"/>
                <a:gd name="T54" fmla="*/ 178 h 1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2" h="178">
                  <a:moveTo>
                    <a:pt x="287" y="146"/>
                  </a:moveTo>
                  <a:cubicBezTo>
                    <a:pt x="287" y="146"/>
                    <a:pt x="287" y="146"/>
                    <a:pt x="287" y="146"/>
                  </a:cubicBezTo>
                  <a:cubicBezTo>
                    <a:pt x="287" y="146"/>
                    <a:pt x="287" y="146"/>
                    <a:pt x="287" y="146"/>
                  </a:cubicBezTo>
                  <a:cubicBezTo>
                    <a:pt x="282" y="155"/>
                    <a:pt x="277" y="162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71" y="170"/>
                    <a:pt x="271" y="170"/>
                    <a:pt x="271" y="170"/>
                  </a:cubicBezTo>
                  <a:cubicBezTo>
                    <a:pt x="287" y="178"/>
                    <a:pt x="287" y="178"/>
                    <a:pt x="287" y="178"/>
                  </a:cubicBezTo>
                  <a:cubicBezTo>
                    <a:pt x="292" y="172"/>
                    <a:pt x="296" y="165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0" y="158"/>
                    <a:pt x="300" y="158"/>
                    <a:pt x="300" y="158"/>
                  </a:cubicBezTo>
                  <a:cubicBezTo>
                    <a:pt x="301" y="156"/>
                    <a:pt x="302" y="155"/>
                    <a:pt x="302" y="154"/>
                  </a:cubicBezTo>
                  <a:cubicBezTo>
                    <a:pt x="287" y="146"/>
                    <a:pt x="287" y="146"/>
                    <a:pt x="287" y="146"/>
                  </a:cubicBezTo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4" name="Freeform 155">
              <a:extLst>
                <a:ext uri="{FF2B5EF4-FFF2-40B4-BE49-F238E27FC236}">
                  <a16:creationId xmlns:a16="http://schemas.microsoft.com/office/drawing/2014/main" id="{C6FCB315-6DE2-4ED4-8CAF-641963E26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14425" cy="638175"/>
            </a:xfrm>
            <a:custGeom>
              <a:avLst/>
              <a:gdLst>
                <a:gd name="T0" fmla="*/ 2147483647 w 297"/>
                <a:gd name="T1" fmla="*/ 2147483647 h 170"/>
                <a:gd name="T2" fmla="*/ 0 w 297"/>
                <a:gd name="T3" fmla="*/ 0 h 170"/>
                <a:gd name="T4" fmla="*/ 2147483647 w 297"/>
                <a:gd name="T5" fmla="*/ 2147483647 h 170"/>
                <a:gd name="T6" fmla="*/ 2147483647 w 297"/>
                <a:gd name="T7" fmla="*/ 2147483647 h 170"/>
                <a:gd name="T8" fmla="*/ 2147483647 w 297"/>
                <a:gd name="T9" fmla="*/ 2147483647 h 170"/>
                <a:gd name="T10" fmla="*/ 2147483647 w 297"/>
                <a:gd name="T11" fmla="*/ 2147483647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"/>
                <a:gd name="T19" fmla="*/ 0 h 170"/>
                <a:gd name="T20" fmla="*/ 297 w 29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" h="170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1" y="139"/>
                    <a:pt x="283" y="156"/>
                    <a:pt x="271" y="170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FBD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Freeform 156">
              <a:extLst>
                <a:ext uri="{FF2B5EF4-FFF2-40B4-BE49-F238E27FC236}">
                  <a16:creationId xmlns:a16="http://schemas.microsoft.com/office/drawing/2014/main" id="{C373ABAC-C9C5-4555-B160-87F5AFCFC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47688"/>
              <a:ext cx="58738" cy="90488"/>
            </a:xfrm>
            <a:custGeom>
              <a:avLst/>
              <a:gdLst>
                <a:gd name="T0" fmla="*/ 2147483647 w 16"/>
                <a:gd name="T1" fmla="*/ 0 h 24"/>
                <a:gd name="T2" fmla="*/ 0 w 16"/>
                <a:gd name="T3" fmla="*/ 2147483647 h 24"/>
                <a:gd name="T4" fmla="*/ 0 w 16"/>
                <a:gd name="T5" fmla="*/ 2147483647 h 24"/>
                <a:gd name="T6" fmla="*/ 2147483647 w 16"/>
                <a:gd name="T7" fmla="*/ 0 h 24"/>
                <a:gd name="T8" fmla="*/ 2147483647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16" y="0"/>
                  </a:moveTo>
                  <a:cubicBezTo>
                    <a:pt x="11" y="9"/>
                    <a:pt x="6" y="16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6" y="16"/>
                    <a:pt x="11" y="9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BD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Freeform 157">
              <a:extLst>
                <a:ext uri="{FF2B5EF4-FFF2-40B4-BE49-F238E27FC236}">
                  <a16:creationId xmlns:a16="http://schemas.microsoft.com/office/drawing/2014/main" id="{86E84F5A-9B39-47E0-87B4-28B378021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" y="112713"/>
              <a:ext cx="908050" cy="525463"/>
            </a:xfrm>
            <a:custGeom>
              <a:avLst/>
              <a:gdLst>
                <a:gd name="T0" fmla="*/ 2147483647 w 242"/>
                <a:gd name="T1" fmla="*/ 0 h 140"/>
                <a:gd name="T2" fmla="*/ 2147483647 w 242"/>
                <a:gd name="T3" fmla="*/ 2147483647 h 140"/>
                <a:gd name="T4" fmla="*/ 2147483647 w 242"/>
                <a:gd name="T5" fmla="*/ 2147483647 h 140"/>
                <a:gd name="T6" fmla="*/ 2147483647 w 242"/>
                <a:gd name="T7" fmla="*/ 2147483647 h 140"/>
                <a:gd name="T8" fmla="*/ 0 w 242"/>
                <a:gd name="T9" fmla="*/ 2147483647 h 140"/>
                <a:gd name="T10" fmla="*/ 2147483647 w 242"/>
                <a:gd name="T11" fmla="*/ 2147483647 h 140"/>
                <a:gd name="T12" fmla="*/ 2147483647 w 242"/>
                <a:gd name="T13" fmla="*/ 2147483647 h 140"/>
                <a:gd name="T14" fmla="*/ 2147483647 w 242"/>
                <a:gd name="T15" fmla="*/ 2147483647 h 140"/>
                <a:gd name="T16" fmla="*/ 2147483647 w 242"/>
                <a:gd name="T17" fmla="*/ 2147483647 h 140"/>
                <a:gd name="T18" fmla="*/ 2147483647 w 242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2"/>
                <a:gd name="T31" fmla="*/ 0 h 140"/>
                <a:gd name="T32" fmla="*/ 242 w 242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2" h="140">
                  <a:moveTo>
                    <a:pt x="14" y="0"/>
                  </a:moveTo>
                  <a:cubicBezTo>
                    <a:pt x="14" y="1"/>
                    <a:pt x="14" y="1"/>
                    <a:pt x="13" y="2"/>
                  </a:cubicBezTo>
                  <a:cubicBezTo>
                    <a:pt x="13" y="2"/>
                    <a:pt x="13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26" y="140"/>
                    <a:pt x="226" y="140"/>
                    <a:pt x="226" y="140"/>
                  </a:cubicBezTo>
                  <a:cubicBezTo>
                    <a:pt x="232" y="132"/>
                    <a:pt x="237" y="125"/>
                    <a:pt x="242" y="1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9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7" name="Freeform 158">
              <a:extLst>
                <a:ext uri="{FF2B5EF4-FFF2-40B4-BE49-F238E27FC236}">
                  <a16:creationId xmlns:a16="http://schemas.microsoft.com/office/drawing/2014/main" id="{5725924D-A05C-44CE-AA77-2339AAB23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61938" cy="203200"/>
            </a:xfrm>
            <a:custGeom>
              <a:avLst/>
              <a:gdLst>
                <a:gd name="T0" fmla="*/ 2147483647 w 70"/>
                <a:gd name="T1" fmla="*/ 2147483647 h 54"/>
                <a:gd name="T2" fmla="*/ 0 w 70"/>
                <a:gd name="T3" fmla="*/ 0 h 54"/>
                <a:gd name="T4" fmla="*/ 2147483647 w 70"/>
                <a:gd name="T5" fmla="*/ 2147483647 h 54"/>
                <a:gd name="T6" fmla="*/ 2147483647 w 70"/>
                <a:gd name="T7" fmla="*/ 2147483647 h 54"/>
                <a:gd name="T8" fmla="*/ 2147483647 w 70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54"/>
                <a:gd name="T17" fmla="*/ 70 w 70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54">
                  <a:moveTo>
                    <a:pt x="44" y="5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12"/>
                    <a:pt x="64" y="21"/>
                    <a:pt x="59" y="30"/>
                  </a:cubicBezTo>
                  <a:cubicBezTo>
                    <a:pt x="55" y="39"/>
                    <a:pt x="50" y="47"/>
                    <a:pt x="44" y="54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Freeform 159">
              <a:extLst>
                <a:ext uri="{FF2B5EF4-FFF2-40B4-BE49-F238E27FC236}">
                  <a16:creationId xmlns:a16="http://schemas.microsoft.com/office/drawing/2014/main" id="{DFD5AE17-476A-4511-B326-88A29BD81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00" y="200025"/>
              <a:ext cx="3175" cy="3175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DE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Freeform 160">
              <a:extLst>
                <a:ext uri="{FF2B5EF4-FFF2-40B4-BE49-F238E27FC236}">
                  <a16:creationId xmlns:a16="http://schemas.microsoft.com/office/drawing/2014/main" id="{14885726-6DA5-40BF-8CF4-186F336BB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75" y="128588"/>
              <a:ext cx="46038" cy="71438"/>
            </a:xfrm>
            <a:custGeom>
              <a:avLst/>
              <a:gdLst>
                <a:gd name="T0" fmla="*/ 2147483647 w 12"/>
                <a:gd name="T1" fmla="*/ 0 h 19"/>
                <a:gd name="T2" fmla="*/ 0 w 12"/>
                <a:gd name="T3" fmla="*/ 2147483647 h 19"/>
                <a:gd name="T4" fmla="*/ 0 w 12"/>
                <a:gd name="T5" fmla="*/ 2147483647 h 19"/>
                <a:gd name="T6" fmla="*/ 2147483647 w 12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9"/>
                <a:gd name="T14" fmla="*/ 12 w 12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9">
                  <a:moveTo>
                    <a:pt x="12" y="0"/>
                  </a:moveTo>
                  <a:cubicBezTo>
                    <a:pt x="8" y="7"/>
                    <a:pt x="4" y="13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3"/>
                    <a:pt x="8" y="7"/>
                    <a:pt x="12" y="0"/>
                  </a:cubicBezTo>
                </a:path>
              </a:pathLst>
            </a:custGeom>
            <a:solidFill>
              <a:srgbClr val="FCDB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0" name="Freeform 161">
              <a:extLst>
                <a:ext uri="{FF2B5EF4-FFF2-40B4-BE49-F238E27FC236}">
                  <a16:creationId xmlns:a16="http://schemas.microsoft.com/office/drawing/2014/main" id="{8F34CFB8-F307-40C1-BE36-50B24091E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20663" cy="203200"/>
            </a:xfrm>
            <a:custGeom>
              <a:avLst/>
              <a:gdLst>
                <a:gd name="T0" fmla="*/ 0 w 59"/>
                <a:gd name="T1" fmla="*/ 0 h 54"/>
                <a:gd name="T2" fmla="*/ 2147483647 w 59"/>
                <a:gd name="T3" fmla="*/ 2147483647 h 54"/>
                <a:gd name="T4" fmla="*/ 2147483647 w 59"/>
                <a:gd name="T5" fmla="*/ 2147483647 h 54"/>
                <a:gd name="T6" fmla="*/ 2147483647 w 59"/>
                <a:gd name="T7" fmla="*/ 2147483647 h 54"/>
                <a:gd name="T8" fmla="*/ 2147483647 w 59"/>
                <a:gd name="T9" fmla="*/ 2147483647 h 54"/>
                <a:gd name="T10" fmla="*/ 2147483647 w 59"/>
                <a:gd name="T11" fmla="*/ 2147483647 h 54"/>
                <a:gd name="T12" fmla="*/ 2147483647 w 59"/>
                <a:gd name="T13" fmla="*/ 2147483647 h 54"/>
                <a:gd name="T14" fmla="*/ 0 w 59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54"/>
                <a:gd name="T26" fmla="*/ 59 w 59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54">
                  <a:moveTo>
                    <a:pt x="0" y="0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4" y="54"/>
                    <a:pt x="45" y="53"/>
                    <a:pt x="45" y="53"/>
                  </a:cubicBezTo>
                  <a:cubicBezTo>
                    <a:pt x="49" y="47"/>
                    <a:pt x="53" y="41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3"/>
                    <a:pt x="58" y="32"/>
                    <a:pt x="58" y="32"/>
                  </a:cubicBezTo>
                  <a:cubicBezTo>
                    <a:pt x="59" y="31"/>
                    <a:pt x="59" y="30"/>
                    <a:pt x="59" y="3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Freeform 162">
              <a:extLst>
                <a:ext uri="{FF2B5EF4-FFF2-40B4-BE49-F238E27FC236}">
                  <a16:creationId xmlns:a16="http://schemas.microsoft.com/office/drawing/2014/main" id="{19D62AB4-465F-470A-B44E-C3F1441A1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5725" cy="68263"/>
            </a:xfrm>
            <a:custGeom>
              <a:avLst/>
              <a:gdLst>
                <a:gd name="T0" fmla="*/ 2147483647 w 23"/>
                <a:gd name="T1" fmla="*/ 2147483647 h 18"/>
                <a:gd name="T2" fmla="*/ 0 w 23"/>
                <a:gd name="T3" fmla="*/ 0 h 18"/>
                <a:gd name="T4" fmla="*/ 2147483647 w 23"/>
                <a:gd name="T5" fmla="*/ 2147483647 h 18"/>
                <a:gd name="T6" fmla="*/ 2147483647 w 23"/>
                <a:gd name="T7" fmla="*/ 2147483647 h 18"/>
                <a:gd name="T8" fmla="*/ 2147483647 w 23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8"/>
                <a:gd name="T17" fmla="*/ 23 w 23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8">
                  <a:moveTo>
                    <a:pt x="15" y="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4"/>
                    <a:pt x="21" y="7"/>
                    <a:pt x="20" y="10"/>
                  </a:cubicBezTo>
                  <a:cubicBezTo>
                    <a:pt x="18" y="13"/>
                    <a:pt x="16" y="15"/>
                    <a:pt x="15" y="18"/>
                  </a:cubicBezTo>
                  <a:close/>
                </a:path>
              </a:pathLst>
            </a:custGeom>
            <a:solidFill>
              <a:srgbClr val="81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256F2E7-FA9F-4345-9852-1CAE8081C6BF}"/>
              </a:ext>
            </a:extLst>
          </p:cNvPr>
          <p:cNvSpPr/>
          <p:nvPr/>
        </p:nvSpPr>
        <p:spPr>
          <a:xfrm>
            <a:off x="4017799" y="1982256"/>
            <a:ext cx="3676650" cy="704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   01</a:t>
            </a:r>
            <a:endParaRPr lang="zh-CN" altLang="en-US" sz="2800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F0B78960-BB66-4F68-BDA6-7AC3321278D7}"/>
              </a:ext>
            </a:extLst>
          </p:cNvPr>
          <p:cNvSpPr/>
          <p:nvPr/>
        </p:nvSpPr>
        <p:spPr>
          <a:xfrm>
            <a:off x="2443806" y="3098611"/>
            <a:ext cx="7486650" cy="133183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A6916215-7A63-4855-83D3-F07176D9433D}"/>
              </a:ext>
            </a:extLst>
          </p:cNvPr>
          <p:cNvSpPr/>
          <p:nvPr/>
        </p:nvSpPr>
        <p:spPr>
          <a:xfrm>
            <a:off x="2036599" y="2687106"/>
            <a:ext cx="7486650" cy="14097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000" b="1" dirty="0">
                <a:solidFill>
                  <a:schemeClr val="accent5">
                    <a:lumMod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教学目标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FA95190-3A92-4351-B590-D208CBB792C7}"/>
              </a:ext>
            </a:extLst>
          </p:cNvPr>
          <p:cNvSpPr/>
          <p:nvPr/>
        </p:nvSpPr>
        <p:spPr>
          <a:xfrm>
            <a:off x="6623088" y="2878288"/>
            <a:ext cx="2051972" cy="948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TEACHING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OBJECTIVES</a:t>
            </a:r>
            <a:endParaRPr lang="zh-CN" alt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47F04E3-E5A6-4E75-96AC-51AAE9BF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4052" y="2044738"/>
            <a:ext cx="2184432" cy="1141862"/>
          </a:xfrm>
          <a:prstGeom prst="rect">
            <a:avLst/>
          </a:prstGeom>
        </p:spPr>
      </p:pic>
      <p:grpSp>
        <p:nvGrpSpPr>
          <p:cNvPr id="34" name="组合 180">
            <a:extLst>
              <a:ext uri="{FF2B5EF4-FFF2-40B4-BE49-F238E27FC236}">
                <a16:creationId xmlns:a16="http://schemas.microsoft.com/office/drawing/2014/main" id="{30E4B73C-B4BD-4935-9FC8-7E2CDF09EE99}"/>
              </a:ext>
            </a:extLst>
          </p:cNvPr>
          <p:cNvGrpSpPr>
            <a:grpSpLocks/>
          </p:cNvGrpSpPr>
          <p:nvPr/>
        </p:nvGrpSpPr>
        <p:grpSpPr bwMode="auto">
          <a:xfrm>
            <a:off x="8983020" y="3382378"/>
            <a:ext cx="1334579" cy="1918456"/>
            <a:chOff x="0" y="0"/>
            <a:chExt cx="736600" cy="1058863"/>
          </a:xfrm>
        </p:grpSpPr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64E3B786-0077-4197-BF52-E8DDE81201C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736600" cy="1058863"/>
            </a:xfrm>
            <a:custGeom>
              <a:avLst/>
              <a:gdLst>
                <a:gd name="T0" fmla="*/ 2147483647 w 196"/>
                <a:gd name="T1" fmla="*/ 2147483647 h 282"/>
                <a:gd name="T2" fmla="*/ 2147483647 w 196"/>
                <a:gd name="T3" fmla="*/ 2147483647 h 282"/>
                <a:gd name="T4" fmla="*/ 2147483647 w 196"/>
                <a:gd name="T5" fmla="*/ 2147483647 h 282"/>
                <a:gd name="T6" fmla="*/ 2147483647 w 196"/>
                <a:gd name="T7" fmla="*/ 2147483647 h 282"/>
                <a:gd name="T8" fmla="*/ 2147483647 w 196"/>
                <a:gd name="T9" fmla="*/ 2147483647 h 282"/>
                <a:gd name="T10" fmla="*/ 2147483647 w 196"/>
                <a:gd name="T11" fmla="*/ 2147483647 h 282"/>
                <a:gd name="T12" fmla="*/ 2147483647 w 196"/>
                <a:gd name="T13" fmla="*/ 2147483647 h 282"/>
                <a:gd name="T14" fmla="*/ 2147483647 w 196"/>
                <a:gd name="T15" fmla="*/ 2147483647 h 282"/>
                <a:gd name="T16" fmla="*/ 2147483647 w 196"/>
                <a:gd name="T17" fmla="*/ 2147483647 h 282"/>
                <a:gd name="T18" fmla="*/ 2147483647 w 196"/>
                <a:gd name="T19" fmla="*/ 2147483647 h 282"/>
                <a:gd name="T20" fmla="*/ 2147483647 w 196"/>
                <a:gd name="T21" fmla="*/ 2147483647 h 282"/>
                <a:gd name="T22" fmla="*/ 2147483647 w 196"/>
                <a:gd name="T23" fmla="*/ 2147483647 h 282"/>
                <a:gd name="T24" fmla="*/ 2147483647 w 196"/>
                <a:gd name="T25" fmla="*/ 2147483647 h 282"/>
                <a:gd name="T26" fmla="*/ 2147483647 w 196"/>
                <a:gd name="T27" fmla="*/ 2147483647 h 282"/>
                <a:gd name="T28" fmla="*/ 2147483647 w 196"/>
                <a:gd name="T29" fmla="*/ 2147483647 h 282"/>
                <a:gd name="T30" fmla="*/ 2147483647 w 196"/>
                <a:gd name="T31" fmla="*/ 2147483647 h 282"/>
                <a:gd name="T32" fmla="*/ 2147483647 w 196"/>
                <a:gd name="T33" fmla="*/ 2147483647 h 282"/>
                <a:gd name="T34" fmla="*/ 2147483647 w 196"/>
                <a:gd name="T35" fmla="*/ 2147483647 h 282"/>
                <a:gd name="T36" fmla="*/ 2147483647 w 196"/>
                <a:gd name="T37" fmla="*/ 0 h 282"/>
                <a:gd name="T38" fmla="*/ 2147483647 w 196"/>
                <a:gd name="T39" fmla="*/ 2147483647 h 282"/>
                <a:gd name="T40" fmla="*/ 2147483647 w 196"/>
                <a:gd name="T41" fmla="*/ 2147483647 h 282"/>
                <a:gd name="T42" fmla="*/ 2147483647 w 196"/>
                <a:gd name="T43" fmla="*/ 2147483647 h 282"/>
                <a:gd name="T44" fmla="*/ 2147483647 w 196"/>
                <a:gd name="T45" fmla="*/ 2147483647 h 282"/>
                <a:gd name="T46" fmla="*/ 2147483647 w 196"/>
                <a:gd name="T47" fmla="*/ 2147483647 h 282"/>
                <a:gd name="T48" fmla="*/ 2147483647 w 196"/>
                <a:gd name="T49" fmla="*/ 2147483647 h 282"/>
                <a:gd name="T50" fmla="*/ 2147483647 w 196"/>
                <a:gd name="T51" fmla="*/ 2147483647 h 282"/>
                <a:gd name="T52" fmla="*/ 2147483647 w 196"/>
                <a:gd name="T53" fmla="*/ 2147483647 h 282"/>
                <a:gd name="T54" fmla="*/ 2147483647 w 196"/>
                <a:gd name="T55" fmla="*/ 2147483647 h 282"/>
                <a:gd name="T56" fmla="*/ 2147483647 w 196"/>
                <a:gd name="T57" fmla="*/ 2147483647 h 282"/>
                <a:gd name="T58" fmla="*/ 0 w 196"/>
                <a:gd name="T59" fmla="*/ 2147483647 h 282"/>
                <a:gd name="T60" fmla="*/ 0 w 196"/>
                <a:gd name="T61" fmla="*/ 2147483647 h 282"/>
                <a:gd name="T62" fmla="*/ 2147483647 w 196"/>
                <a:gd name="T63" fmla="*/ 2147483647 h 282"/>
                <a:gd name="T64" fmla="*/ 2147483647 w 196"/>
                <a:gd name="T65" fmla="*/ 2147483647 h 282"/>
                <a:gd name="T66" fmla="*/ 2147483647 w 196"/>
                <a:gd name="T67" fmla="*/ 2147483647 h 282"/>
                <a:gd name="T68" fmla="*/ 2147483647 w 196"/>
                <a:gd name="T69" fmla="*/ 2147483647 h 282"/>
                <a:gd name="T70" fmla="*/ 2147483647 w 196"/>
                <a:gd name="T71" fmla="*/ 2147483647 h 282"/>
                <a:gd name="T72" fmla="*/ 2147483647 w 196"/>
                <a:gd name="T73" fmla="*/ 2147483647 h 282"/>
                <a:gd name="T74" fmla="*/ 2147483647 w 196"/>
                <a:gd name="T75" fmla="*/ 2147483647 h 282"/>
                <a:gd name="T76" fmla="*/ 2147483647 w 196"/>
                <a:gd name="T77" fmla="*/ 2147483647 h 282"/>
                <a:gd name="T78" fmla="*/ 2147483647 w 196"/>
                <a:gd name="T79" fmla="*/ 2147483647 h 2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6"/>
                <a:gd name="T121" fmla="*/ 0 h 282"/>
                <a:gd name="T122" fmla="*/ 196 w 196"/>
                <a:gd name="T123" fmla="*/ 282 h 28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6" h="282">
                  <a:moveTo>
                    <a:pt x="129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37" y="95"/>
                    <a:pt x="163" y="123"/>
                    <a:pt x="163" y="157"/>
                  </a:cubicBezTo>
                  <a:cubicBezTo>
                    <a:pt x="163" y="193"/>
                    <a:pt x="134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105" y="242"/>
                    <a:pt x="111" y="248"/>
                    <a:pt x="111" y="255"/>
                  </a:cubicBezTo>
                  <a:cubicBezTo>
                    <a:pt x="111" y="262"/>
                    <a:pt x="105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69" y="257"/>
                    <a:pt x="155" y="251"/>
                    <a:pt x="135" y="247"/>
                  </a:cubicBezTo>
                  <a:cubicBezTo>
                    <a:pt x="170" y="233"/>
                    <a:pt x="196" y="198"/>
                    <a:pt x="196" y="157"/>
                  </a:cubicBezTo>
                  <a:cubicBezTo>
                    <a:pt x="196" y="108"/>
                    <a:pt x="160" y="68"/>
                    <a:pt x="114" y="61"/>
                  </a:cubicBezTo>
                  <a:lnTo>
                    <a:pt x="129" y="15"/>
                  </a:lnTo>
                  <a:close/>
                  <a:moveTo>
                    <a:pt x="98" y="5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98" y="111"/>
                    <a:pt x="98" y="111"/>
                    <a:pt x="98" y="111"/>
                  </a:cubicBezTo>
                  <a:lnTo>
                    <a:pt x="98" y="5"/>
                  </a:lnTo>
                  <a:close/>
                  <a:moveTo>
                    <a:pt x="98" y="222"/>
                  </a:moveTo>
                  <a:cubicBezTo>
                    <a:pt x="84" y="222"/>
                    <a:pt x="71" y="217"/>
                    <a:pt x="60" y="209"/>
                  </a:cubicBezTo>
                  <a:cubicBezTo>
                    <a:pt x="89" y="209"/>
                    <a:pt x="89" y="209"/>
                    <a:pt x="89" y="209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7" y="192"/>
                    <a:pt x="7" y="192"/>
                    <a:pt x="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27" y="226"/>
                    <a:pt x="43" y="240"/>
                    <a:pt x="62" y="247"/>
                  </a:cubicBezTo>
                  <a:cubicBezTo>
                    <a:pt x="42" y="251"/>
                    <a:pt x="27" y="257"/>
                    <a:pt x="27" y="267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91" y="268"/>
                    <a:pt x="85" y="262"/>
                    <a:pt x="85" y="255"/>
                  </a:cubicBezTo>
                  <a:cubicBezTo>
                    <a:pt x="85" y="248"/>
                    <a:pt x="91" y="242"/>
                    <a:pt x="98" y="242"/>
                  </a:cubicBezTo>
                  <a:lnTo>
                    <a:pt x="98" y="222"/>
                  </a:lnTo>
                  <a:close/>
                </a:path>
              </a:pathLst>
            </a:custGeom>
            <a:solidFill>
              <a:srgbClr val="F8A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E6CF557E-C94F-4074-8CB4-7421B7F3A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987" y="0"/>
              <a:ext cx="330200" cy="536575"/>
            </a:xfrm>
            <a:custGeom>
              <a:avLst/>
              <a:gdLst>
                <a:gd name="T0" fmla="*/ 2147483647 w 208"/>
                <a:gd name="T1" fmla="*/ 0 h 338"/>
                <a:gd name="T2" fmla="*/ 0 w 208"/>
                <a:gd name="T3" fmla="*/ 2147483647 h 338"/>
                <a:gd name="T4" fmla="*/ 2147483647 w 208"/>
                <a:gd name="T5" fmla="*/ 2147483647 h 338"/>
                <a:gd name="T6" fmla="*/ 2147483647 w 208"/>
                <a:gd name="T7" fmla="*/ 2147483647 h 338"/>
                <a:gd name="T8" fmla="*/ 2147483647 w 208"/>
                <a:gd name="T9" fmla="*/ 0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8"/>
                <a:gd name="T16" fmla="*/ 0 h 338"/>
                <a:gd name="T17" fmla="*/ 208 w 208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8" h="338">
                  <a:moveTo>
                    <a:pt x="100" y="0"/>
                  </a:moveTo>
                  <a:lnTo>
                    <a:pt x="0" y="303"/>
                  </a:lnTo>
                  <a:lnTo>
                    <a:pt x="111" y="338"/>
                  </a:lnTo>
                  <a:lnTo>
                    <a:pt x="208" y="3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7" name="Rectangle 52">
              <a:extLst>
                <a:ext uri="{FF2B5EF4-FFF2-40B4-BE49-F238E27FC236}">
                  <a16:creationId xmlns:a16="http://schemas.microsoft.com/office/drawing/2014/main" id="{129950FF-3D66-4E70-9B67-3E8657157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20725"/>
              <a:ext cx="334963" cy="63500"/>
            </a:xfrm>
            <a:prstGeom prst="rect">
              <a:avLst/>
            </a:prstGeom>
            <a:solidFill>
              <a:srgbClr val="DD6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098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创设情境 形成概念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aphicFrame>
        <p:nvGraphicFramePr>
          <p:cNvPr id="44" name="Group 40">
            <a:extLst>
              <a:ext uri="{FF2B5EF4-FFF2-40B4-BE49-F238E27FC236}">
                <a16:creationId xmlns:a16="http://schemas.microsoft.com/office/drawing/2014/main" id="{2C13E668-5597-499D-A061-EB5C7011B7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772594"/>
              </p:ext>
            </p:extLst>
          </p:nvPr>
        </p:nvGraphicFramePr>
        <p:xfrm>
          <a:off x="1716907" y="3037040"/>
          <a:ext cx="8226424" cy="792164"/>
        </p:xfrm>
        <a:graphic>
          <a:graphicData uri="http://schemas.openxmlformats.org/drawingml/2006/table">
            <a:tbl>
              <a:tblPr/>
              <a:tblGrid>
                <a:gridCol w="119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3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3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3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t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（分）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······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1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2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15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······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S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（米）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······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······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Rectangle 33">
            <a:extLst>
              <a:ext uri="{FF2B5EF4-FFF2-40B4-BE49-F238E27FC236}">
                <a16:creationId xmlns:a16="http://schemas.microsoft.com/office/drawing/2014/main" id="{6FC94F9E-5577-4010-BD89-5869C6EBE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4849881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在这个行程问题中，我们所研究的对象有几个量？</a:t>
            </a:r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0AC3138D-B711-4001-9045-BC35D7451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5249991"/>
            <a:ext cx="9144000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几个所研究的对象中，哪些是变化的量，哪些是固定不变的量？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他们之间存在怎样的数量关系？</a:t>
            </a:r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80C394C5-726F-4DBA-99F8-6E21B97AF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4285873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问题：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0A8655D-21EC-416B-8A74-853C312F9091}"/>
              </a:ext>
            </a:extLst>
          </p:cNvPr>
          <p:cNvSpPr/>
          <p:nvPr/>
        </p:nvSpPr>
        <p:spPr>
          <a:xfrm>
            <a:off x="1375795" y="1355265"/>
            <a:ext cx="9854180" cy="14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411401"/>
              </a:buClr>
              <a:buSzPct val="90000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五一假期，李想和朋友从学校门口出发，骑自行车去王坨山公园游玩，他们匀速行驶，每分钟骑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200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米骑车的总路程为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米，骑车的时间为</a:t>
            </a:r>
            <a:r>
              <a:rPr lang="en-US" altLang="zh-CN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分钟。</a:t>
            </a:r>
          </a:p>
          <a:p>
            <a:pPr lvl="0" eaLnBrk="0" fontAlgn="base" hangingPunct="0">
              <a:lnSpc>
                <a:spcPct val="150000"/>
              </a:lnSpc>
              <a:spcAft>
                <a:spcPct val="0"/>
              </a:spcAft>
              <a:buClr>
                <a:srgbClr val="411401"/>
              </a:buClr>
              <a:buSzPct val="90000"/>
              <a:defRPr/>
            </a:pPr>
            <a:r>
              <a:rPr lang="zh-CN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填一填：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50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47A6B5A-81D6-49C2-9171-AF1E4B04208C}"/>
              </a:ext>
            </a:extLst>
          </p:cNvPr>
          <p:cNvSpPr/>
          <p:nvPr/>
        </p:nvSpPr>
        <p:spPr>
          <a:xfrm>
            <a:off x="1057045" y="5543550"/>
            <a:ext cx="10515829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创设情境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9" name="Text Box 5">
            <a:extLst>
              <a:ext uri="{FF2B5EF4-FFF2-40B4-BE49-F238E27FC236}">
                <a16:creationId xmlns:a16="http://schemas.microsoft.com/office/drawing/2014/main" id="{5A345CBD-3D08-4644-BA68-B00E92D12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46" y="1853804"/>
            <a:ext cx="10287229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思考下面问题，并填表：</a:t>
            </a:r>
            <a:r>
              <a:rPr lang="zh-CN" altLang="en-US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　 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）汽车以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60</a:t>
            </a:r>
            <a:r>
              <a:rPr lang="en-US" altLang="zh-CN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km</a:t>
            </a:r>
            <a:r>
              <a:rPr lang="en-US" altLang="zh-CN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/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 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的速度匀速行驶，行驶时间为 </a:t>
            </a:r>
            <a:r>
              <a:rPr lang="en-US" altLang="zh-CN" sz="20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</a:t>
            </a:r>
            <a:r>
              <a:rPr lang="en-US" altLang="zh-CN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h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，行驶路程为 </a:t>
            </a:r>
            <a:r>
              <a:rPr lang="en-US" altLang="zh-CN" sz="2000" i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</a:t>
            </a:r>
            <a:r>
              <a:rPr lang="en-US" altLang="zh-CN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km</a:t>
            </a:r>
            <a:r>
              <a:rPr lang="zh-CN" altLang="en-US" sz="2000" b="1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endParaRPr lang="en-US" altLang="zh-CN" sz="2000" b="1" dirty="0">
              <a:solidFill>
                <a:srgbClr val="0000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" name="图片 2" descr="一辆银色的车&#10;&#10;描述已自动生成">
            <a:extLst>
              <a:ext uri="{FF2B5EF4-FFF2-40B4-BE49-F238E27FC236}">
                <a16:creationId xmlns:a16="http://schemas.microsoft.com/office/drawing/2014/main" id="{395578C1-C44C-47B4-B2B2-A6EF888CE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4" y="2686049"/>
            <a:ext cx="42957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6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aphicFrame>
        <p:nvGraphicFramePr>
          <p:cNvPr id="10" name="Group 9">
            <a:extLst>
              <a:ext uri="{FF2B5EF4-FFF2-40B4-BE49-F238E27FC236}">
                <a16:creationId xmlns:a16="http://schemas.microsoft.com/office/drawing/2014/main" id="{7A3C0660-A137-461C-BD32-EDEE372998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817064"/>
              </p:ext>
            </p:extLst>
          </p:nvPr>
        </p:nvGraphicFramePr>
        <p:xfrm>
          <a:off x="1981199" y="1370013"/>
          <a:ext cx="8829674" cy="4802190"/>
        </p:xfrm>
        <a:graphic>
          <a:graphicData uri="http://schemas.openxmlformats.org/drawingml/2006/table">
            <a:tbl>
              <a:tblPr/>
              <a:tblGrid>
                <a:gridCol w="268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研究对象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变化的量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固定不变的量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存在的关系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36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57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9" name="Text Box 2054">
            <a:extLst>
              <a:ext uri="{FF2B5EF4-FFF2-40B4-BE49-F238E27FC236}">
                <a16:creationId xmlns:a16="http://schemas.microsoft.com/office/drawing/2014/main" id="{80F35A1E-44F9-4C7A-8DF6-20FF5E942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46" y="1612534"/>
            <a:ext cx="9084403" cy="12950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）每张电影票的售价为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元，第一场售出票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150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张票，第二场售出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205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张，第三场售出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310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张，三场电影票的票房收入各多少元？设一场电影售出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张票，票房收入为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元，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的值随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 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的值变化而变化吗 ？</a:t>
            </a:r>
          </a:p>
        </p:txBody>
      </p:sp>
      <p:sp>
        <p:nvSpPr>
          <p:cNvPr id="12" name="Text Box 2056">
            <a:extLst>
              <a:ext uri="{FF2B5EF4-FFF2-40B4-BE49-F238E27FC236}">
                <a16:creationId xmlns:a16="http://schemas.microsoft.com/office/drawing/2014/main" id="{F600A662-2AAA-4F61-8A8E-7F0F93AC7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063" y="3464452"/>
            <a:ext cx="3272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票房收入 </a:t>
            </a:r>
            <a:r>
              <a:rPr lang="en-US" altLang="zh-CN" sz="2000" dirty="0">
                <a:solidFill>
                  <a:srgbClr val="00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</a:t>
            </a:r>
            <a:r>
              <a:rPr lang="zh-CN" altLang="en-US" sz="2000" dirty="0">
                <a:solidFill>
                  <a:srgbClr val="00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</a:t>
            </a:r>
            <a:r>
              <a:rPr lang="en-US" altLang="zh-CN" sz="2000" dirty="0">
                <a:solidFill>
                  <a:srgbClr val="00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  <a:r>
              <a:rPr lang="zh-CN" altLang="en-US" sz="2000" dirty="0">
                <a:solidFill>
                  <a:srgbClr val="00006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售票张数</a:t>
            </a:r>
          </a:p>
        </p:txBody>
      </p:sp>
      <p:sp>
        <p:nvSpPr>
          <p:cNvPr id="13" name="Text Box 2057">
            <a:extLst>
              <a:ext uri="{FF2B5EF4-FFF2-40B4-BE49-F238E27FC236}">
                <a16:creationId xmlns:a16="http://schemas.microsoft.com/office/drawing/2014/main" id="{A040315B-4153-45A4-B899-D0C9E84B2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001" y="4057770"/>
            <a:ext cx="4951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第一场票房收入 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10×150 = 1500 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</p:txBody>
      </p:sp>
      <p:sp>
        <p:nvSpPr>
          <p:cNvPr id="14" name="Text Box 2058">
            <a:extLst>
              <a:ext uri="{FF2B5EF4-FFF2-40B4-BE49-F238E27FC236}">
                <a16:creationId xmlns:a16="http://schemas.microsoft.com/office/drawing/2014/main" id="{442B1C8F-6C74-46D6-BE39-6932F549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001" y="4651088"/>
            <a:ext cx="4951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第二场票房收入 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10×205 = 2050 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</a:t>
            </a:r>
          </a:p>
        </p:txBody>
      </p:sp>
      <p:sp>
        <p:nvSpPr>
          <p:cNvPr id="15" name="Text Box 2059">
            <a:extLst>
              <a:ext uri="{FF2B5EF4-FFF2-40B4-BE49-F238E27FC236}">
                <a16:creationId xmlns:a16="http://schemas.microsoft.com/office/drawing/2014/main" id="{A3CBDC11-AF06-47AB-810B-1724B650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001" y="5244405"/>
            <a:ext cx="50097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第三场票房收入 </a:t>
            </a:r>
            <a:r>
              <a:rPr lang="en-US" altLang="zh-CN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 10×310 = 3100 </a:t>
            </a:r>
            <a:r>
              <a:rPr lang="zh-CN" altLang="en-US" sz="20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（元） </a:t>
            </a:r>
          </a:p>
        </p:txBody>
      </p:sp>
    </p:spTree>
    <p:extLst>
      <p:ext uri="{BB962C8B-B14F-4D97-AF65-F5344CB8AC3E}">
        <p14:creationId xmlns:p14="http://schemas.microsoft.com/office/powerpoint/2010/main" val="4167638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graphicFrame>
        <p:nvGraphicFramePr>
          <p:cNvPr id="10" name="Group 9">
            <a:extLst>
              <a:ext uri="{FF2B5EF4-FFF2-40B4-BE49-F238E27FC236}">
                <a16:creationId xmlns:a16="http://schemas.microsoft.com/office/drawing/2014/main" id="{FDA980AE-C4AD-4052-BCDD-7EB91F5C81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994839"/>
              </p:ext>
            </p:extLst>
          </p:nvPr>
        </p:nvGraphicFramePr>
        <p:xfrm>
          <a:off x="1981199" y="1370013"/>
          <a:ext cx="8829674" cy="4802190"/>
        </p:xfrm>
        <a:graphic>
          <a:graphicData uri="http://schemas.openxmlformats.org/drawingml/2006/table">
            <a:tbl>
              <a:tblPr/>
              <a:tblGrid>
                <a:gridCol w="268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研究对象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变化的量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固定不变的量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存在的关系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365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 Box 43">
            <a:extLst>
              <a:ext uri="{FF2B5EF4-FFF2-40B4-BE49-F238E27FC236}">
                <a16:creationId xmlns:a16="http://schemas.microsoft.com/office/drawing/2014/main" id="{4EE8BC91-4A30-4397-92EE-ED37C8164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9" y="2392363"/>
            <a:ext cx="20764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路程，时间，速度</a:t>
            </a: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56BA37F9-7E69-4DCF-A612-92514C38E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6" y="2392363"/>
            <a:ext cx="1335088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路程，时间</a:t>
            </a:r>
          </a:p>
        </p:txBody>
      </p:sp>
      <p:sp>
        <p:nvSpPr>
          <p:cNvPr id="13" name="Text Box 47">
            <a:extLst>
              <a:ext uri="{FF2B5EF4-FFF2-40B4-BE49-F238E27FC236}">
                <a16:creationId xmlns:a16="http://schemas.microsoft.com/office/drawing/2014/main" id="{6F6A84AE-5E0B-4A3A-A404-A48B6798A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2392363"/>
            <a:ext cx="985838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速度</a:t>
            </a:r>
          </a:p>
        </p:txBody>
      </p:sp>
      <p:sp>
        <p:nvSpPr>
          <p:cNvPr id="14" name="Text Box 48">
            <a:extLst>
              <a:ext uri="{FF2B5EF4-FFF2-40B4-BE49-F238E27FC236}">
                <a16:creationId xmlns:a16="http://schemas.microsoft.com/office/drawing/2014/main" id="{98E5D1E4-0D20-4A8F-8DBD-35E98A57A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4" y="2392363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S=60 t</a:t>
            </a:r>
          </a:p>
        </p:txBody>
      </p:sp>
      <p:sp>
        <p:nvSpPr>
          <p:cNvPr id="15" name="Text Box 49">
            <a:extLst>
              <a:ext uri="{FF2B5EF4-FFF2-40B4-BE49-F238E27FC236}">
                <a16:creationId xmlns:a16="http://schemas.microsoft.com/office/drawing/2014/main" id="{3BC63DCB-C3D3-4925-836E-9AD1F01D6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4" y="3184422"/>
            <a:ext cx="254000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单价，张数，票房收入</a:t>
            </a:r>
          </a:p>
        </p:txBody>
      </p:sp>
      <p:sp>
        <p:nvSpPr>
          <p:cNvPr id="16" name="Text Box 50">
            <a:extLst>
              <a:ext uri="{FF2B5EF4-FFF2-40B4-BE49-F238E27FC236}">
                <a16:creationId xmlns:a16="http://schemas.microsoft.com/office/drawing/2014/main" id="{1401C27C-B96D-4588-809A-9C2DC3C9D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995" y="3184422"/>
            <a:ext cx="1339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张数，收入</a:t>
            </a:r>
          </a:p>
        </p:txBody>
      </p:sp>
      <p:sp>
        <p:nvSpPr>
          <p:cNvPr id="17" name="Text Box 51">
            <a:extLst>
              <a:ext uri="{FF2B5EF4-FFF2-40B4-BE49-F238E27FC236}">
                <a16:creationId xmlns:a16="http://schemas.microsoft.com/office/drawing/2014/main" id="{06F9EFA6-7564-4565-A58E-1207BB857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0" y="3184422"/>
            <a:ext cx="985838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单价</a:t>
            </a:r>
          </a:p>
        </p:txBody>
      </p:sp>
      <p:sp>
        <p:nvSpPr>
          <p:cNvPr id="18" name="Text Box 52">
            <a:extLst>
              <a:ext uri="{FF2B5EF4-FFF2-40B4-BE49-F238E27FC236}">
                <a16:creationId xmlns:a16="http://schemas.microsoft.com/office/drawing/2014/main" id="{88F81732-8FC2-4CC0-832E-6710C6DC3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4" y="3184422"/>
            <a:ext cx="1758950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FFE6E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Y=10x</a:t>
            </a:r>
          </a:p>
        </p:txBody>
      </p:sp>
    </p:spTree>
    <p:extLst>
      <p:ext uri="{BB962C8B-B14F-4D97-AF65-F5344CB8AC3E}">
        <p14:creationId xmlns:p14="http://schemas.microsoft.com/office/powerpoint/2010/main" val="1002275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F6F7A792-64A9-465B-A2CF-D93E7D149A3B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877B06-9BC8-468C-B612-4EE77D3685B3}"/>
              </a:ext>
            </a:extLst>
          </p:cNvPr>
          <p:cNvGrpSpPr/>
          <p:nvPr/>
        </p:nvGrpSpPr>
        <p:grpSpPr>
          <a:xfrm>
            <a:off x="384995" y="377073"/>
            <a:ext cx="5445124" cy="688166"/>
            <a:chOff x="689982" y="419643"/>
            <a:chExt cx="5445124" cy="688166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AAA2D8-56D9-462A-8D58-02F53CC8AF9E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想一想</a:t>
              </a: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8874F54-ED00-4E37-9136-AB591221D079}"/>
                </a:ext>
              </a:extLst>
            </p:cNvPr>
            <p:cNvGrpSpPr/>
            <p:nvPr/>
          </p:nvGrpSpPr>
          <p:grpSpPr>
            <a:xfrm>
              <a:off x="689982" y="419643"/>
              <a:ext cx="1491125" cy="688166"/>
              <a:chOff x="4900280" y="1760913"/>
              <a:chExt cx="1491125" cy="688166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327A9F-81EB-4BA2-A4BF-3CCF48E6C9D4}"/>
                  </a:ext>
                </a:extLst>
              </p:cNvPr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>
                <a:extLst>
                  <a:ext uri="{FF2B5EF4-FFF2-40B4-BE49-F238E27FC236}">
                    <a16:creationId xmlns:a16="http://schemas.microsoft.com/office/drawing/2014/main" id="{0823DCF5-CFD9-4389-8D20-26308536CAA6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4DD17359-D97E-4D0A-9826-C5E8373D9B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00280" y="1760913"/>
                <a:ext cx="867784" cy="688166"/>
              </a:xfrm>
              <a:prstGeom prst="rect">
                <a:avLst/>
              </a:prstGeom>
            </p:spPr>
          </p:pic>
        </p:grpSp>
      </p:grpSp>
      <p:sp>
        <p:nvSpPr>
          <p:cNvPr id="9" name="Text Box 5">
            <a:extLst>
              <a:ext uri="{FF2B5EF4-FFF2-40B4-BE49-F238E27FC236}">
                <a16:creationId xmlns:a16="http://schemas.microsoft.com/office/drawing/2014/main" id="{B361E75B-A9EE-4E54-90E8-3114D3A83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1461946"/>
            <a:ext cx="9515475" cy="96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）圆形水波慢慢地扩大，在这一过程中，当圆的半径</a:t>
            </a:r>
            <a:r>
              <a:rPr lang="en-US" altLang="zh-CN" sz="200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 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分别为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10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cm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cm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  <a:r>
              <a:rPr lang="en-US" altLang="zh-CN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  <a:r>
              <a:rPr lang="en-US" altLang="zh-CN" sz="2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cm 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时，圆的面积</a:t>
            </a:r>
            <a:r>
              <a:rPr lang="en-US" altLang="zh-CN" sz="2000" i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 </a:t>
            </a:r>
            <a:r>
              <a:rPr lang="zh-CN" altLang="en-US" sz="2000" b="1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分别为多少？</a:t>
            </a:r>
            <a:endParaRPr lang="en-US" altLang="zh-CN" b="1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39FF907-B48F-4C72-84BF-EBA8E1293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2919618"/>
            <a:ext cx="46386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058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1562</Words>
  <Application>Microsoft Office PowerPoint</Application>
  <PresentationFormat>宽屏</PresentationFormat>
  <Paragraphs>226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思源黑体 CN Bold</vt:lpstr>
      <vt:lpstr>思源黑体 CN Light</vt:lpstr>
      <vt:lpstr>思源宋体 CN Light</vt:lpstr>
      <vt:lpstr>宋体</vt:lpstr>
      <vt:lpstr>站酷快乐体2016修订版</vt:lpstr>
      <vt:lpstr>Arial</vt:lpstr>
      <vt:lpstr>Calibri</vt:lpstr>
      <vt:lpstr>Cambria</vt:lpstr>
      <vt:lpstr>办公资源网：www.bangongziyuan.com</vt:lpstr>
      <vt:lpstr>Microsoft Word Picture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159</cp:revision>
  <dcterms:created xsi:type="dcterms:W3CDTF">2020-03-19T09:30:49Z</dcterms:created>
  <dcterms:modified xsi:type="dcterms:W3CDTF">2021-01-09T09:38:30Z</dcterms:modified>
</cp:coreProperties>
</file>