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6" r:id="rId2"/>
    <p:sldId id="256" r:id="rId3"/>
    <p:sldId id="471" r:id="rId4"/>
    <p:sldId id="493" r:id="rId5"/>
    <p:sldId id="501" r:id="rId6"/>
    <p:sldId id="509" r:id="rId7"/>
    <p:sldId id="494" r:id="rId8"/>
    <p:sldId id="510" r:id="rId9"/>
    <p:sldId id="511" r:id="rId10"/>
    <p:sldId id="502" r:id="rId11"/>
    <p:sldId id="512" r:id="rId12"/>
    <p:sldId id="497" r:id="rId13"/>
    <p:sldId id="513" r:id="rId14"/>
    <p:sldId id="514" r:id="rId15"/>
    <p:sldId id="515" r:id="rId16"/>
    <p:sldId id="516" r:id="rId17"/>
    <p:sldId id="287" r:id="rId18"/>
    <p:sldId id="267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6F43277E-306E-4E7A-8EE4-50B93303E23F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F1C82062-4D3B-4F79-BB8D-0FFCEC2D74C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5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74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704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829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12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728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363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195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957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16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34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22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90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200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93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843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78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82062-4D3B-4F79-BB8D-0FFCEC2D74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09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C2287CC9-A0DA-4766-A467-FDECE691AB9F}"/>
              </a:ext>
            </a:extLst>
          </p:cNvPr>
          <p:cNvSpPr/>
          <p:nvPr userDrawn="1"/>
        </p:nvSpPr>
        <p:spPr>
          <a:xfrm rot="13411715">
            <a:off x="567797" y="257932"/>
            <a:ext cx="889589" cy="1015820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rgbClr val="EF5BA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2AA5BDF-6E76-4A5B-BD4E-812ADD255F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5584" y="-1200159"/>
            <a:ext cx="6655201" cy="8920408"/>
          </a:xfrm>
          <a:custGeom>
            <a:avLst/>
            <a:gdLst>
              <a:gd name="connsiteX0" fmla="*/ 934591 w 6655201"/>
              <a:gd name="connsiteY0" fmla="*/ 0 h 8920408"/>
              <a:gd name="connsiteX1" fmla="*/ 6655201 w 6655201"/>
              <a:gd name="connsiteY1" fmla="*/ 0 h 8920408"/>
              <a:gd name="connsiteX2" fmla="*/ 6655201 w 6655201"/>
              <a:gd name="connsiteY2" fmla="*/ 3595059 h 8920408"/>
              <a:gd name="connsiteX3" fmla="*/ 6471514 w 6655201"/>
              <a:gd name="connsiteY3" fmla="*/ 3515978 h 8920408"/>
              <a:gd name="connsiteX4" fmla="*/ 5635450 w 6655201"/>
              <a:gd name="connsiteY4" fmla="*/ 3364024 h 8920408"/>
              <a:gd name="connsiteX5" fmla="*/ 4848260 w 6655201"/>
              <a:gd name="connsiteY5" fmla="*/ 3494456 h 8920408"/>
              <a:gd name="connsiteX6" fmla="*/ 4848260 w 6655201"/>
              <a:gd name="connsiteY6" fmla="*/ 3499673 h 8920408"/>
              <a:gd name="connsiteX7" fmla="*/ 4759636 w 6655201"/>
              <a:gd name="connsiteY7" fmla="*/ 3530977 h 8920408"/>
              <a:gd name="connsiteX8" fmla="*/ 4587601 w 6655201"/>
              <a:gd name="connsiteY8" fmla="*/ 3609235 h 8920408"/>
              <a:gd name="connsiteX9" fmla="*/ 4582388 w 6655201"/>
              <a:gd name="connsiteY9" fmla="*/ 3609235 h 8920408"/>
              <a:gd name="connsiteX10" fmla="*/ 4498977 w 6655201"/>
              <a:gd name="connsiteY10" fmla="*/ 3656192 h 8920408"/>
              <a:gd name="connsiteX11" fmla="*/ 4337368 w 6655201"/>
              <a:gd name="connsiteY11" fmla="*/ 3755319 h 8920408"/>
              <a:gd name="connsiteX12" fmla="*/ 4259170 w 6655201"/>
              <a:gd name="connsiteY12" fmla="*/ 3807491 h 8920408"/>
              <a:gd name="connsiteX13" fmla="*/ 4253957 w 6655201"/>
              <a:gd name="connsiteY13" fmla="*/ 3812710 h 8920408"/>
              <a:gd name="connsiteX14" fmla="*/ 4113201 w 6655201"/>
              <a:gd name="connsiteY14" fmla="*/ 3922272 h 8920408"/>
              <a:gd name="connsiteX15" fmla="*/ 4107988 w 6655201"/>
              <a:gd name="connsiteY15" fmla="*/ 3927489 h 8920408"/>
              <a:gd name="connsiteX16" fmla="*/ 4040216 w 6655201"/>
              <a:gd name="connsiteY16" fmla="*/ 3984878 h 8920408"/>
              <a:gd name="connsiteX17" fmla="*/ 4035002 w 6655201"/>
              <a:gd name="connsiteY17" fmla="*/ 3990097 h 8920408"/>
              <a:gd name="connsiteX18" fmla="*/ 3909886 w 6655201"/>
              <a:gd name="connsiteY18" fmla="*/ 4120528 h 8920408"/>
              <a:gd name="connsiteX19" fmla="*/ 3904673 w 6655201"/>
              <a:gd name="connsiteY19" fmla="*/ 4125745 h 8920408"/>
              <a:gd name="connsiteX20" fmla="*/ 3847328 w 6655201"/>
              <a:gd name="connsiteY20" fmla="*/ 4188352 h 8920408"/>
              <a:gd name="connsiteX21" fmla="*/ 3836903 w 6655201"/>
              <a:gd name="connsiteY21" fmla="*/ 4198786 h 8920408"/>
              <a:gd name="connsiteX22" fmla="*/ 3784771 w 6655201"/>
              <a:gd name="connsiteY22" fmla="*/ 4266611 h 8920408"/>
              <a:gd name="connsiteX23" fmla="*/ 3779557 w 6655201"/>
              <a:gd name="connsiteY23" fmla="*/ 4266611 h 8920408"/>
              <a:gd name="connsiteX24" fmla="*/ 3727426 w 6655201"/>
              <a:gd name="connsiteY24" fmla="*/ 4339653 h 8920408"/>
              <a:gd name="connsiteX25" fmla="*/ 3722212 w 6655201"/>
              <a:gd name="connsiteY25" fmla="*/ 4344870 h 8920408"/>
              <a:gd name="connsiteX26" fmla="*/ 3675294 w 6655201"/>
              <a:gd name="connsiteY26" fmla="*/ 4417912 h 8920408"/>
              <a:gd name="connsiteX27" fmla="*/ 3670080 w 6655201"/>
              <a:gd name="connsiteY27" fmla="*/ 4428345 h 8920408"/>
              <a:gd name="connsiteX28" fmla="*/ 3623162 w 6655201"/>
              <a:gd name="connsiteY28" fmla="*/ 4501388 h 8920408"/>
              <a:gd name="connsiteX29" fmla="*/ 3617948 w 6655201"/>
              <a:gd name="connsiteY29" fmla="*/ 4506605 h 8920408"/>
              <a:gd name="connsiteX30" fmla="*/ 3576243 w 6655201"/>
              <a:gd name="connsiteY30" fmla="*/ 4579646 h 8920408"/>
              <a:gd name="connsiteX31" fmla="*/ 3571030 w 6655201"/>
              <a:gd name="connsiteY31" fmla="*/ 4584864 h 8920408"/>
              <a:gd name="connsiteX32" fmla="*/ 3534538 w 6655201"/>
              <a:gd name="connsiteY32" fmla="*/ 4663122 h 8920408"/>
              <a:gd name="connsiteX33" fmla="*/ 3524111 w 6655201"/>
              <a:gd name="connsiteY33" fmla="*/ 4673558 h 8920408"/>
              <a:gd name="connsiteX34" fmla="*/ 3487619 w 6655201"/>
              <a:gd name="connsiteY34" fmla="*/ 4751816 h 8920408"/>
              <a:gd name="connsiteX35" fmla="*/ 3487619 w 6655201"/>
              <a:gd name="connsiteY35" fmla="*/ 4762251 h 8920408"/>
              <a:gd name="connsiteX36" fmla="*/ 3451127 w 6655201"/>
              <a:gd name="connsiteY36" fmla="*/ 4840509 h 8920408"/>
              <a:gd name="connsiteX37" fmla="*/ 3451127 w 6655201"/>
              <a:gd name="connsiteY37" fmla="*/ 4845728 h 8920408"/>
              <a:gd name="connsiteX38" fmla="*/ 3419848 w 6655201"/>
              <a:gd name="connsiteY38" fmla="*/ 4929203 h 8920408"/>
              <a:gd name="connsiteX39" fmla="*/ 3414635 w 6655201"/>
              <a:gd name="connsiteY39" fmla="*/ 4944855 h 8920408"/>
              <a:gd name="connsiteX40" fmla="*/ 3388568 w 6655201"/>
              <a:gd name="connsiteY40" fmla="*/ 5023113 h 8920408"/>
              <a:gd name="connsiteX41" fmla="*/ 3383355 w 6655201"/>
              <a:gd name="connsiteY41" fmla="*/ 5033548 h 8920408"/>
              <a:gd name="connsiteX42" fmla="*/ 3362503 w 6655201"/>
              <a:gd name="connsiteY42" fmla="*/ 5117025 h 8920408"/>
              <a:gd name="connsiteX43" fmla="*/ 3362503 w 6655201"/>
              <a:gd name="connsiteY43" fmla="*/ 5122242 h 8920408"/>
              <a:gd name="connsiteX44" fmla="*/ 3341650 w 6655201"/>
              <a:gd name="connsiteY44" fmla="*/ 5205718 h 8920408"/>
              <a:gd name="connsiteX45" fmla="*/ 3336436 w 6655201"/>
              <a:gd name="connsiteY45" fmla="*/ 5221369 h 8920408"/>
              <a:gd name="connsiteX46" fmla="*/ 3320798 w 6655201"/>
              <a:gd name="connsiteY46" fmla="*/ 5310064 h 8920408"/>
              <a:gd name="connsiteX47" fmla="*/ 3320798 w 6655201"/>
              <a:gd name="connsiteY47" fmla="*/ 5320498 h 8920408"/>
              <a:gd name="connsiteX48" fmla="*/ 3305158 w 6655201"/>
              <a:gd name="connsiteY48" fmla="*/ 5409191 h 8920408"/>
              <a:gd name="connsiteX49" fmla="*/ 3305158 w 6655201"/>
              <a:gd name="connsiteY49" fmla="*/ 5414408 h 8920408"/>
              <a:gd name="connsiteX50" fmla="*/ 3294731 w 6655201"/>
              <a:gd name="connsiteY50" fmla="*/ 5503102 h 8920408"/>
              <a:gd name="connsiteX51" fmla="*/ 3294731 w 6655201"/>
              <a:gd name="connsiteY51" fmla="*/ 5518754 h 8920408"/>
              <a:gd name="connsiteX52" fmla="*/ 3289518 w 6655201"/>
              <a:gd name="connsiteY52" fmla="*/ 5607447 h 8920408"/>
              <a:gd name="connsiteX53" fmla="*/ 3289518 w 6655201"/>
              <a:gd name="connsiteY53" fmla="*/ 5623099 h 8920408"/>
              <a:gd name="connsiteX54" fmla="*/ 3284304 w 6655201"/>
              <a:gd name="connsiteY54" fmla="*/ 5711791 h 8920408"/>
              <a:gd name="connsiteX55" fmla="*/ 3289518 w 6655201"/>
              <a:gd name="connsiteY55" fmla="*/ 5790051 h 8920408"/>
              <a:gd name="connsiteX56" fmla="*/ 3289518 w 6655201"/>
              <a:gd name="connsiteY56" fmla="*/ 5816137 h 8920408"/>
              <a:gd name="connsiteX57" fmla="*/ 3289518 w 6655201"/>
              <a:gd name="connsiteY57" fmla="*/ 5868310 h 8920408"/>
              <a:gd name="connsiteX58" fmla="*/ 3294731 w 6655201"/>
              <a:gd name="connsiteY58" fmla="*/ 5899614 h 8920408"/>
              <a:gd name="connsiteX59" fmla="*/ 3299944 w 6655201"/>
              <a:gd name="connsiteY59" fmla="*/ 5946569 h 8920408"/>
              <a:gd name="connsiteX60" fmla="*/ 3299944 w 6655201"/>
              <a:gd name="connsiteY60" fmla="*/ 5977873 h 8920408"/>
              <a:gd name="connsiteX61" fmla="*/ 3305158 w 6655201"/>
              <a:gd name="connsiteY61" fmla="*/ 6019611 h 8920408"/>
              <a:gd name="connsiteX62" fmla="*/ 3310371 w 6655201"/>
              <a:gd name="connsiteY62" fmla="*/ 6050914 h 8920408"/>
              <a:gd name="connsiteX63" fmla="*/ 3315584 w 6655201"/>
              <a:gd name="connsiteY63" fmla="*/ 6097869 h 8920408"/>
              <a:gd name="connsiteX64" fmla="*/ 3320798 w 6655201"/>
              <a:gd name="connsiteY64" fmla="*/ 6129174 h 8920408"/>
              <a:gd name="connsiteX65" fmla="*/ 3331224 w 6655201"/>
              <a:gd name="connsiteY65" fmla="*/ 6170912 h 8920408"/>
              <a:gd name="connsiteX66" fmla="*/ 3336436 w 6655201"/>
              <a:gd name="connsiteY66" fmla="*/ 6202215 h 8920408"/>
              <a:gd name="connsiteX67" fmla="*/ 3346863 w 6655201"/>
              <a:gd name="connsiteY67" fmla="*/ 6249170 h 8920408"/>
              <a:gd name="connsiteX68" fmla="*/ 3352076 w 6655201"/>
              <a:gd name="connsiteY68" fmla="*/ 6275256 h 8920408"/>
              <a:gd name="connsiteX69" fmla="*/ 3550178 w 6655201"/>
              <a:gd name="connsiteY69" fmla="*/ 6796983 h 8920408"/>
              <a:gd name="connsiteX70" fmla="*/ 3706574 w 6655201"/>
              <a:gd name="connsiteY70" fmla="*/ 7052628 h 8920408"/>
              <a:gd name="connsiteX71" fmla="*/ 4587601 w 6655201"/>
              <a:gd name="connsiteY71" fmla="*/ 8304771 h 8920408"/>
              <a:gd name="connsiteX72" fmla="*/ 5098492 w 6655201"/>
              <a:gd name="connsiteY72" fmla="*/ 8920408 h 8920408"/>
              <a:gd name="connsiteX73" fmla="*/ 2804692 w 6655201"/>
              <a:gd name="connsiteY73" fmla="*/ 8920408 h 8920408"/>
              <a:gd name="connsiteX74" fmla="*/ 2783840 w 6655201"/>
              <a:gd name="connsiteY74" fmla="*/ 8909974 h 8920408"/>
              <a:gd name="connsiteX75" fmla="*/ 2278161 w 6655201"/>
              <a:gd name="connsiteY75" fmla="*/ 8503027 h 8920408"/>
              <a:gd name="connsiteX76" fmla="*/ 0 w 6655201"/>
              <a:gd name="connsiteY76" fmla="*/ 3431850 h 8920408"/>
              <a:gd name="connsiteX77" fmla="*/ 753814 w 6655201"/>
              <a:gd name="connsiteY77" fmla="*/ 318672 h 892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6655201" h="8920408">
                <a:moveTo>
                  <a:pt x="934591" y="0"/>
                </a:moveTo>
                <a:lnTo>
                  <a:pt x="6655201" y="0"/>
                </a:lnTo>
                <a:lnTo>
                  <a:pt x="6655201" y="3595059"/>
                </a:lnTo>
                <a:lnTo>
                  <a:pt x="6471514" y="3515978"/>
                </a:lnTo>
                <a:cubicBezTo>
                  <a:pt x="6211506" y="3417501"/>
                  <a:pt x="5929994" y="3364024"/>
                  <a:pt x="5635450" y="3364024"/>
                </a:cubicBezTo>
                <a:cubicBezTo>
                  <a:pt x="5359151" y="3364024"/>
                  <a:pt x="5093279" y="3410981"/>
                  <a:pt x="4848260" y="3494456"/>
                </a:cubicBezTo>
                <a:cubicBezTo>
                  <a:pt x="4848260" y="3499673"/>
                  <a:pt x="4848260" y="3499673"/>
                  <a:pt x="4848260" y="3499673"/>
                </a:cubicBezTo>
                <a:cubicBezTo>
                  <a:pt x="4816980" y="3510108"/>
                  <a:pt x="4785700" y="3520542"/>
                  <a:pt x="4759636" y="3530977"/>
                </a:cubicBezTo>
                <a:cubicBezTo>
                  <a:pt x="4697077" y="3557063"/>
                  <a:pt x="4639733" y="3583150"/>
                  <a:pt x="4587601" y="3609235"/>
                </a:cubicBezTo>
                <a:cubicBezTo>
                  <a:pt x="4582388" y="3609235"/>
                  <a:pt x="4582388" y="3609235"/>
                  <a:pt x="4582388" y="3609235"/>
                </a:cubicBezTo>
                <a:cubicBezTo>
                  <a:pt x="4556322" y="3624888"/>
                  <a:pt x="4525042" y="3640540"/>
                  <a:pt x="4498977" y="3656192"/>
                </a:cubicBezTo>
                <a:cubicBezTo>
                  <a:pt x="4441632" y="3687495"/>
                  <a:pt x="4389500" y="3718798"/>
                  <a:pt x="4337368" y="3755319"/>
                </a:cubicBezTo>
                <a:cubicBezTo>
                  <a:pt x="4311302" y="3770971"/>
                  <a:pt x="4285236" y="3791841"/>
                  <a:pt x="4259170" y="3807491"/>
                </a:cubicBezTo>
                <a:cubicBezTo>
                  <a:pt x="4259170" y="3807491"/>
                  <a:pt x="4259170" y="3807491"/>
                  <a:pt x="4253957" y="3812710"/>
                </a:cubicBezTo>
                <a:cubicBezTo>
                  <a:pt x="4207038" y="3844013"/>
                  <a:pt x="4160120" y="3885751"/>
                  <a:pt x="4113201" y="3922272"/>
                </a:cubicBezTo>
                <a:cubicBezTo>
                  <a:pt x="4107988" y="3927489"/>
                  <a:pt x="4107988" y="3927489"/>
                  <a:pt x="4107988" y="3927489"/>
                </a:cubicBezTo>
                <a:cubicBezTo>
                  <a:pt x="4087136" y="3948358"/>
                  <a:pt x="4061069" y="3964009"/>
                  <a:pt x="4040216" y="3984878"/>
                </a:cubicBezTo>
                <a:cubicBezTo>
                  <a:pt x="4040216" y="3990097"/>
                  <a:pt x="4040216" y="3990097"/>
                  <a:pt x="4035002" y="3990097"/>
                </a:cubicBezTo>
                <a:cubicBezTo>
                  <a:pt x="3993298" y="4031833"/>
                  <a:pt x="3946378" y="4073573"/>
                  <a:pt x="3909886" y="4120528"/>
                </a:cubicBezTo>
                <a:cubicBezTo>
                  <a:pt x="3904673" y="4120528"/>
                  <a:pt x="3904673" y="4120528"/>
                  <a:pt x="3904673" y="4125745"/>
                </a:cubicBezTo>
                <a:cubicBezTo>
                  <a:pt x="3883821" y="4146614"/>
                  <a:pt x="3862968" y="4167483"/>
                  <a:pt x="3847328" y="4188352"/>
                </a:cubicBezTo>
                <a:cubicBezTo>
                  <a:pt x="3842115" y="4193569"/>
                  <a:pt x="3842115" y="4193569"/>
                  <a:pt x="3836903" y="4198786"/>
                </a:cubicBezTo>
                <a:cubicBezTo>
                  <a:pt x="3821263" y="4219656"/>
                  <a:pt x="3800411" y="4245741"/>
                  <a:pt x="3784771" y="4266611"/>
                </a:cubicBezTo>
                <a:cubicBezTo>
                  <a:pt x="3784771" y="4266611"/>
                  <a:pt x="3784771" y="4266611"/>
                  <a:pt x="3779557" y="4266611"/>
                </a:cubicBezTo>
                <a:cubicBezTo>
                  <a:pt x="3763918" y="4292698"/>
                  <a:pt x="3748278" y="4313566"/>
                  <a:pt x="3727426" y="4339653"/>
                </a:cubicBezTo>
                <a:cubicBezTo>
                  <a:pt x="3727426" y="4339653"/>
                  <a:pt x="3727426" y="4344870"/>
                  <a:pt x="3722212" y="4344870"/>
                </a:cubicBezTo>
                <a:cubicBezTo>
                  <a:pt x="3706574" y="4370956"/>
                  <a:pt x="3690934" y="4391825"/>
                  <a:pt x="3675294" y="4417912"/>
                </a:cubicBezTo>
                <a:cubicBezTo>
                  <a:pt x="3675294" y="4417912"/>
                  <a:pt x="3670080" y="4423128"/>
                  <a:pt x="3670080" y="4428345"/>
                </a:cubicBezTo>
                <a:cubicBezTo>
                  <a:pt x="3654440" y="4449214"/>
                  <a:pt x="3638802" y="4475302"/>
                  <a:pt x="3623162" y="4501388"/>
                </a:cubicBezTo>
                <a:cubicBezTo>
                  <a:pt x="3623162" y="4501388"/>
                  <a:pt x="3617948" y="4506605"/>
                  <a:pt x="3617948" y="4506605"/>
                </a:cubicBezTo>
                <a:cubicBezTo>
                  <a:pt x="3602310" y="4532691"/>
                  <a:pt x="3591883" y="4553560"/>
                  <a:pt x="3576243" y="4579646"/>
                </a:cubicBezTo>
                <a:cubicBezTo>
                  <a:pt x="3576243" y="4584864"/>
                  <a:pt x="3576243" y="4584864"/>
                  <a:pt x="3571030" y="4584864"/>
                </a:cubicBezTo>
                <a:cubicBezTo>
                  <a:pt x="3560603" y="4610950"/>
                  <a:pt x="3544964" y="4637036"/>
                  <a:pt x="3534538" y="4663122"/>
                </a:cubicBezTo>
                <a:cubicBezTo>
                  <a:pt x="3529324" y="4668341"/>
                  <a:pt x="3529324" y="4673558"/>
                  <a:pt x="3524111" y="4673558"/>
                </a:cubicBezTo>
                <a:cubicBezTo>
                  <a:pt x="3513686" y="4699644"/>
                  <a:pt x="3503259" y="4725730"/>
                  <a:pt x="3487619" y="4751816"/>
                </a:cubicBezTo>
                <a:cubicBezTo>
                  <a:pt x="3487619" y="4757033"/>
                  <a:pt x="3487619" y="4762251"/>
                  <a:pt x="3487619" y="4762251"/>
                </a:cubicBezTo>
                <a:cubicBezTo>
                  <a:pt x="3477192" y="4788337"/>
                  <a:pt x="3461554" y="4814423"/>
                  <a:pt x="3451127" y="4840509"/>
                </a:cubicBezTo>
                <a:cubicBezTo>
                  <a:pt x="3451127" y="4840509"/>
                  <a:pt x="3451127" y="4845728"/>
                  <a:pt x="3451127" y="4845728"/>
                </a:cubicBezTo>
                <a:cubicBezTo>
                  <a:pt x="3440700" y="4871812"/>
                  <a:pt x="3430274" y="4903117"/>
                  <a:pt x="3419848" y="4929203"/>
                </a:cubicBezTo>
                <a:cubicBezTo>
                  <a:pt x="3419848" y="4934420"/>
                  <a:pt x="3414635" y="4939638"/>
                  <a:pt x="3414635" y="4944855"/>
                </a:cubicBezTo>
                <a:cubicBezTo>
                  <a:pt x="3404208" y="4970941"/>
                  <a:pt x="3398995" y="4997027"/>
                  <a:pt x="3388568" y="5023113"/>
                </a:cubicBezTo>
                <a:cubicBezTo>
                  <a:pt x="3388568" y="5028331"/>
                  <a:pt x="3388568" y="5033548"/>
                  <a:pt x="3383355" y="5033548"/>
                </a:cubicBezTo>
                <a:cubicBezTo>
                  <a:pt x="3378142" y="5064851"/>
                  <a:pt x="3367716" y="5090937"/>
                  <a:pt x="3362503" y="5117025"/>
                </a:cubicBezTo>
                <a:cubicBezTo>
                  <a:pt x="3362503" y="5117025"/>
                  <a:pt x="3362503" y="5122242"/>
                  <a:pt x="3362503" y="5122242"/>
                </a:cubicBezTo>
                <a:cubicBezTo>
                  <a:pt x="3352076" y="5153545"/>
                  <a:pt x="3346863" y="5179632"/>
                  <a:pt x="3341650" y="5205718"/>
                </a:cubicBezTo>
                <a:cubicBezTo>
                  <a:pt x="3341650" y="5210935"/>
                  <a:pt x="3336436" y="5216152"/>
                  <a:pt x="3336436" y="5221369"/>
                </a:cubicBezTo>
                <a:cubicBezTo>
                  <a:pt x="3331224" y="5252673"/>
                  <a:pt x="3326011" y="5278759"/>
                  <a:pt x="3320798" y="5310064"/>
                </a:cubicBezTo>
                <a:cubicBezTo>
                  <a:pt x="3320798" y="5315281"/>
                  <a:pt x="3320798" y="5320498"/>
                  <a:pt x="3320798" y="5320498"/>
                </a:cubicBezTo>
                <a:cubicBezTo>
                  <a:pt x="3315584" y="5351801"/>
                  <a:pt x="3310371" y="5377888"/>
                  <a:pt x="3305158" y="5409191"/>
                </a:cubicBezTo>
                <a:cubicBezTo>
                  <a:pt x="3305158" y="5409191"/>
                  <a:pt x="3305158" y="5409191"/>
                  <a:pt x="3305158" y="5414408"/>
                </a:cubicBezTo>
                <a:cubicBezTo>
                  <a:pt x="3299944" y="5440494"/>
                  <a:pt x="3299944" y="5471799"/>
                  <a:pt x="3294731" y="5503102"/>
                </a:cubicBezTo>
                <a:cubicBezTo>
                  <a:pt x="3294731" y="5508320"/>
                  <a:pt x="3294731" y="5513535"/>
                  <a:pt x="3294731" y="5518754"/>
                </a:cubicBezTo>
                <a:cubicBezTo>
                  <a:pt x="3289518" y="5544840"/>
                  <a:pt x="3289518" y="5576144"/>
                  <a:pt x="3289518" y="5607447"/>
                </a:cubicBezTo>
                <a:cubicBezTo>
                  <a:pt x="3289518" y="5612664"/>
                  <a:pt x="3289518" y="5617881"/>
                  <a:pt x="3289518" y="5623099"/>
                </a:cubicBezTo>
                <a:cubicBezTo>
                  <a:pt x="3284304" y="5654402"/>
                  <a:pt x="3284304" y="5680488"/>
                  <a:pt x="3284304" y="5711791"/>
                </a:cubicBezTo>
                <a:cubicBezTo>
                  <a:pt x="3284304" y="5737879"/>
                  <a:pt x="3284304" y="5763965"/>
                  <a:pt x="3289518" y="5790051"/>
                </a:cubicBezTo>
                <a:cubicBezTo>
                  <a:pt x="3289518" y="5800486"/>
                  <a:pt x="3289518" y="5805703"/>
                  <a:pt x="3289518" y="5816137"/>
                </a:cubicBezTo>
                <a:cubicBezTo>
                  <a:pt x="3289518" y="5831789"/>
                  <a:pt x="3289518" y="5852658"/>
                  <a:pt x="3289518" y="5868310"/>
                </a:cubicBezTo>
                <a:cubicBezTo>
                  <a:pt x="3289518" y="5878744"/>
                  <a:pt x="3294731" y="5889179"/>
                  <a:pt x="3294731" y="5899614"/>
                </a:cubicBezTo>
                <a:cubicBezTo>
                  <a:pt x="3294731" y="5915266"/>
                  <a:pt x="3294731" y="5930918"/>
                  <a:pt x="3299944" y="5946569"/>
                </a:cubicBezTo>
                <a:cubicBezTo>
                  <a:pt x="3299944" y="5957004"/>
                  <a:pt x="3299944" y="5967438"/>
                  <a:pt x="3299944" y="5977873"/>
                </a:cubicBezTo>
                <a:cubicBezTo>
                  <a:pt x="3299944" y="5988307"/>
                  <a:pt x="3305158" y="6003959"/>
                  <a:pt x="3305158" y="6019611"/>
                </a:cubicBezTo>
                <a:cubicBezTo>
                  <a:pt x="3305158" y="6030045"/>
                  <a:pt x="3310371" y="6040480"/>
                  <a:pt x="3310371" y="6050914"/>
                </a:cubicBezTo>
                <a:cubicBezTo>
                  <a:pt x="3310371" y="6066566"/>
                  <a:pt x="3315584" y="6082217"/>
                  <a:pt x="3315584" y="6097869"/>
                </a:cubicBezTo>
                <a:cubicBezTo>
                  <a:pt x="3320798" y="6108303"/>
                  <a:pt x="3320798" y="6118738"/>
                  <a:pt x="3320798" y="6129174"/>
                </a:cubicBezTo>
                <a:cubicBezTo>
                  <a:pt x="3326011" y="6144825"/>
                  <a:pt x="3326011" y="6155260"/>
                  <a:pt x="3331224" y="6170912"/>
                </a:cubicBezTo>
                <a:cubicBezTo>
                  <a:pt x="3331224" y="6181346"/>
                  <a:pt x="3336436" y="6191780"/>
                  <a:pt x="3336436" y="6202215"/>
                </a:cubicBezTo>
                <a:cubicBezTo>
                  <a:pt x="3341650" y="6217867"/>
                  <a:pt x="3341650" y="6233518"/>
                  <a:pt x="3346863" y="6249170"/>
                </a:cubicBezTo>
                <a:cubicBezTo>
                  <a:pt x="3352076" y="6259604"/>
                  <a:pt x="3352076" y="6264822"/>
                  <a:pt x="3352076" y="6275256"/>
                </a:cubicBezTo>
                <a:cubicBezTo>
                  <a:pt x="3398995" y="6457860"/>
                  <a:pt x="3461554" y="6630030"/>
                  <a:pt x="3550178" y="6796983"/>
                </a:cubicBezTo>
                <a:cubicBezTo>
                  <a:pt x="3597096" y="6885676"/>
                  <a:pt x="3649228" y="6969153"/>
                  <a:pt x="3706574" y="7052628"/>
                </a:cubicBezTo>
                <a:cubicBezTo>
                  <a:pt x="3909886" y="7402185"/>
                  <a:pt x="4191398" y="7809132"/>
                  <a:pt x="4587601" y="8304771"/>
                </a:cubicBezTo>
                <a:cubicBezTo>
                  <a:pt x="4738784" y="8492593"/>
                  <a:pt x="4910818" y="8701283"/>
                  <a:pt x="5098492" y="8920408"/>
                </a:cubicBezTo>
                <a:cubicBezTo>
                  <a:pt x="2804692" y="8920408"/>
                  <a:pt x="2804692" y="8920408"/>
                  <a:pt x="2804692" y="8920408"/>
                </a:cubicBezTo>
                <a:cubicBezTo>
                  <a:pt x="2799480" y="8915191"/>
                  <a:pt x="2789053" y="8909974"/>
                  <a:pt x="2783840" y="8909974"/>
                </a:cubicBezTo>
                <a:cubicBezTo>
                  <a:pt x="2606592" y="8779542"/>
                  <a:pt x="2439769" y="8643892"/>
                  <a:pt x="2278161" y="8503027"/>
                </a:cubicBezTo>
                <a:cubicBezTo>
                  <a:pt x="881028" y="7261319"/>
                  <a:pt x="0" y="5450929"/>
                  <a:pt x="0" y="3431850"/>
                </a:cubicBezTo>
                <a:cubicBezTo>
                  <a:pt x="0" y="2308834"/>
                  <a:pt x="271981" y="1250382"/>
                  <a:pt x="753814" y="318672"/>
                </a:cubicBezTo>
                <a:close/>
              </a:path>
            </a:pathLst>
          </a:custGeom>
          <a:pattFill prst="lgConfetti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191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0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  <p:sldLayoutId id="214748368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>
            <a:extLst>
              <a:ext uri="{FF2B5EF4-FFF2-40B4-BE49-F238E27FC236}">
                <a16:creationId xmlns:a16="http://schemas.microsoft.com/office/drawing/2014/main" id="{09082A26-EA0F-4F2C-ACED-B64F3118BD6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9F77C67-704A-4610-913E-410F622DAABF}"/>
              </a:ext>
            </a:extLst>
          </p:cNvPr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B529EF-0A89-465A-A2EA-66B80F9D127A}"/>
              </a:ext>
            </a:extLst>
          </p:cNvPr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838F8B-858C-4D82-A604-68399C49E78E}"/>
              </a:ext>
            </a:extLst>
          </p:cNvPr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D537EC31-9B31-48AA-99EE-7A8A385FF3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>
            <a:extLst>
              <a:ext uri="{FF2B5EF4-FFF2-40B4-BE49-F238E27FC236}">
                <a16:creationId xmlns:a16="http://schemas.microsoft.com/office/drawing/2014/main" id="{148A41D1-DB34-461B-8E68-E636800A3B31}"/>
              </a:ext>
            </a:extLst>
          </p:cNvPr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>
              <a:extLst>
                <a:ext uri="{FF2B5EF4-FFF2-40B4-BE49-F238E27FC236}">
                  <a16:creationId xmlns:a16="http://schemas.microsoft.com/office/drawing/2014/main" id="{8B27EFE2-407E-4FF8-B8F4-3F370D8DF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35">
              <a:extLst>
                <a:ext uri="{FF2B5EF4-FFF2-40B4-BE49-F238E27FC236}">
                  <a16:creationId xmlns:a16="http://schemas.microsoft.com/office/drawing/2014/main" id="{C53A44B3-C703-4D08-88BE-7211CB00E9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" name="TextBox 9">
            <a:extLst>
              <a:ext uri="{FF2B5EF4-FFF2-40B4-BE49-F238E27FC236}">
                <a16:creationId xmlns:a16="http://schemas.microsoft.com/office/drawing/2014/main" id="{6A03FCFB-6C1A-4A6A-9A78-D0FF62A4BDE6}"/>
              </a:ext>
            </a:extLst>
          </p:cNvPr>
          <p:cNvSpPr txBox="1"/>
          <p:nvPr/>
        </p:nvSpPr>
        <p:spPr>
          <a:xfrm>
            <a:off x="743897" y="1342692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0050595A-D497-4BCD-B41D-F89F53D80348}"/>
              </a:ext>
            </a:extLst>
          </p:cNvPr>
          <p:cNvSpPr>
            <a:spLocks/>
          </p:cNvSpPr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AB60AB3F-FA53-4892-9B86-48C5C57879DE}"/>
              </a:ext>
            </a:extLst>
          </p:cNvPr>
          <p:cNvSpPr>
            <a:spLocks/>
          </p:cNvSpPr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0A23E-9BBE-45A4-8677-3447A5C3C44C}"/>
              </a:ext>
            </a:extLst>
          </p:cNvPr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14.2.1 </a:t>
            </a:r>
            <a:r>
              <a:rPr lang="zh-CN" altLang="en-US" sz="4800" b="1" kern="100" dirty="0">
                <a:cs typeface="+mn-ea"/>
                <a:sym typeface="+mn-lt"/>
              </a:rPr>
              <a:t>平方差公式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B2D678C-3C5F-4C6D-9617-2A430EA36DBC}"/>
              </a:ext>
            </a:extLst>
          </p:cNvPr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1AC0628-2EB2-4B89-9F4E-723537DACFF9}"/>
              </a:ext>
            </a:extLst>
          </p:cNvPr>
          <p:cNvCxnSpPr>
            <a:cxnSpLocks/>
          </p:cNvCxnSpPr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CC8A61CB-48F6-4FBD-BBF6-C4C77DD61D4F}"/>
              </a:ext>
            </a:extLst>
          </p:cNvPr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97496CB-019D-47AD-8C30-99C1EB8A6E5E}"/>
              </a:ext>
            </a:extLst>
          </p:cNvPr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FD6BCFE-1EFA-425B-A387-CED3A6C6C546}"/>
              </a:ext>
            </a:extLst>
          </p:cNvPr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62E5B09-C22F-49E1-ABDC-D118877DB678}"/>
              </a:ext>
            </a:extLst>
          </p:cNvPr>
          <p:cNvSpPr txBox="1"/>
          <p:nvPr/>
        </p:nvSpPr>
        <p:spPr>
          <a:xfrm>
            <a:off x="501958" y="5083626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8317753-5756-4E60-AC34-F26AD92CA1B5}"/>
              </a:ext>
            </a:extLst>
          </p:cNvPr>
          <p:cNvSpPr txBox="1"/>
          <p:nvPr/>
        </p:nvSpPr>
        <p:spPr>
          <a:xfrm>
            <a:off x="2192824" y="508362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7DBBCAD-79C0-4C3C-B11F-B8555113CA02}"/>
              </a:ext>
            </a:extLst>
          </p:cNvPr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4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 animBg="1"/>
      <p:bldP spid="19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EB68889-6FF4-482D-AB40-D99C7BD57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04862"/>
              </p:ext>
            </p:extLst>
          </p:nvPr>
        </p:nvGraphicFramePr>
        <p:xfrm>
          <a:off x="1117177" y="1577724"/>
          <a:ext cx="10305566" cy="47072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52783">
                  <a:extLst>
                    <a:ext uri="{9D8B030D-6E8A-4147-A177-3AD203B41FA5}">
                      <a16:colId xmlns:a16="http://schemas.microsoft.com/office/drawing/2014/main" val="910432950"/>
                    </a:ext>
                  </a:extLst>
                </a:gridCol>
                <a:gridCol w="5152783">
                  <a:extLst>
                    <a:ext uri="{9D8B030D-6E8A-4147-A177-3AD203B41FA5}">
                      <a16:colId xmlns:a16="http://schemas.microsoft.com/office/drawing/2014/main" val="2681409053"/>
                    </a:ext>
                  </a:extLst>
                </a:gridCol>
              </a:tblGrid>
              <a:tr h="12372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平方差公式运用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运算结果（注意符号变化）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913021044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noProof="0" dirty="0">
                          <a:sym typeface="+mn-lt"/>
                        </a:rPr>
                        <a:t>(3x</a:t>
                      </a:r>
                      <a:r>
                        <a:rPr lang="zh-CN" altLang="en-US" sz="2400" noProof="0" dirty="0">
                          <a:sym typeface="+mn-lt"/>
                        </a:rPr>
                        <a:t>＋</a:t>
                      </a:r>
                      <a:r>
                        <a:rPr lang="en-US" altLang="zh-CN" sz="2400" noProof="0" dirty="0">
                          <a:sym typeface="+mn-lt"/>
                        </a:rPr>
                        <a:t>2 )( 3x</a:t>
                      </a:r>
                      <a:r>
                        <a:rPr lang="zh-CN" altLang="en-US" sz="2400" noProof="0" dirty="0">
                          <a:sym typeface="+mn-lt"/>
                        </a:rPr>
                        <a:t>－</a:t>
                      </a:r>
                      <a:r>
                        <a:rPr lang="en-US" altLang="zh-CN" sz="2400" noProof="0" dirty="0">
                          <a:sym typeface="+mn-lt"/>
                        </a:rPr>
                        <a:t>2 ) 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58290049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400" kern="1200" cap="none" spc="0" normalizeH="0" baseline="0" noProof="0" dirty="0">
                          <a:sym typeface="+mn-lt"/>
                        </a:rPr>
                        <a:t>(-x+2y)(-x-2y)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786497796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(3x-5)(3x</a:t>
                      </a:r>
                      <a:r>
                        <a:rPr lang="zh-CN" altLang="en-US" sz="2400" dirty="0">
                          <a:sym typeface="+mn-lt"/>
                        </a:rPr>
                        <a:t>＋</a:t>
                      </a:r>
                      <a:r>
                        <a:rPr lang="en-US" altLang="zh-CN" sz="2400" dirty="0">
                          <a:sym typeface="+mn-lt"/>
                        </a:rPr>
                        <a:t>5)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430482195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(-2a-b)(b-2a)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188322182"/>
                  </a:ext>
                </a:extLst>
              </a:tr>
              <a:tr h="693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 (-7m</a:t>
                      </a:r>
                      <a:r>
                        <a:rPr lang="zh-CN" altLang="en-US" sz="2400" dirty="0">
                          <a:sym typeface="+mn-lt"/>
                        </a:rPr>
                        <a:t>＋</a:t>
                      </a:r>
                      <a:r>
                        <a:rPr lang="en-US" altLang="zh-CN" sz="2400" dirty="0">
                          <a:sym typeface="+mn-lt"/>
                        </a:rPr>
                        <a:t>8n)(-8n-7m)</a:t>
                      </a:r>
                      <a:endParaRPr lang="en-US" altLang="zh-CN" sz="2400" b="1" noProof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672935983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BB8CF784-2DC3-46B1-BDCB-D7675CE35DDD}"/>
              </a:ext>
            </a:extLst>
          </p:cNvPr>
          <p:cNvSpPr/>
          <p:nvPr/>
        </p:nvSpPr>
        <p:spPr>
          <a:xfrm>
            <a:off x="7869405" y="2931001"/>
            <a:ext cx="123463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dirty="0">
                <a:cs typeface="+mn-ea"/>
                <a:sym typeface="+mn-lt"/>
              </a:rPr>
              <a:t>9</a:t>
            </a:r>
            <a:r>
              <a:rPr lang="en-US" altLang="zh-CN" sz="2667" b="1" i="1" dirty="0">
                <a:cs typeface="+mn-ea"/>
                <a:sym typeface="+mn-lt"/>
              </a:rPr>
              <a:t>x</a:t>
            </a:r>
            <a:r>
              <a:rPr lang="en-US" altLang="zh-CN" sz="2667" b="1" baseline="30000" dirty="0">
                <a:cs typeface="+mn-ea"/>
                <a:sym typeface="+mn-lt"/>
              </a:rPr>
              <a:t>2</a:t>
            </a:r>
            <a:r>
              <a:rPr lang="zh-CN" altLang="en-US" sz="2667" b="1" dirty="0">
                <a:cs typeface="+mn-ea"/>
                <a:sym typeface="+mn-lt"/>
              </a:rPr>
              <a:t>－</a:t>
            </a:r>
            <a:r>
              <a:rPr lang="en-US" altLang="zh-CN" sz="2667" b="1" dirty="0">
                <a:cs typeface="+mn-ea"/>
                <a:sym typeface="+mn-lt"/>
              </a:rPr>
              <a:t>4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F047C61-1D2D-4C61-A9BE-C0CBA0806C4D}"/>
              </a:ext>
            </a:extLst>
          </p:cNvPr>
          <p:cNvSpPr/>
          <p:nvPr/>
        </p:nvSpPr>
        <p:spPr>
          <a:xfrm>
            <a:off x="7830131" y="3620838"/>
            <a:ext cx="131318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b="1" i="1" dirty="0">
                <a:cs typeface="+mn-ea"/>
                <a:sym typeface="+mn-lt"/>
              </a:rPr>
              <a:t>x</a:t>
            </a:r>
            <a:r>
              <a:rPr lang="en-US" altLang="zh-CN" sz="2667" b="1" baseline="30000" dirty="0">
                <a:cs typeface="+mn-ea"/>
                <a:sym typeface="+mn-lt"/>
              </a:rPr>
              <a:t>2</a:t>
            </a:r>
            <a:r>
              <a:rPr lang="en-US" altLang="zh-CN" sz="2667" b="1" dirty="0">
                <a:cs typeface="+mn-ea"/>
                <a:sym typeface="+mn-lt"/>
              </a:rPr>
              <a:t> - 4</a:t>
            </a:r>
            <a:r>
              <a:rPr lang="en-US" altLang="zh-CN" sz="2667" b="1" i="1" dirty="0">
                <a:cs typeface="+mn-ea"/>
                <a:sym typeface="+mn-lt"/>
              </a:rPr>
              <a:t>y</a:t>
            </a:r>
            <a:r>
              <a:rPr lang="en-US" altLang="zh-CN" sz="2667" b="1" baseline="30000" dirty="0">
                <a:cs typeface="+mn-ea"/>
                <a:sym typeface="+mn-lt"/>
              </a:rPr>
              <a:t>2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9476CC3-1E96-4C0C-9F06-A282E35F3429}"/>
              </a:ext>
            </a:extLst>
          </p:cNvPr>
          <p:cNvSpPr/>
          <p:nvPr/>
        </p:nvSpPr>
        <p:spPr>
          <a:xfrm>
            <a:off x="7788453" y="4310675"/>
            <a:ext cx="139653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cs typeface="+mn-ea"/>
                <a:sym typeface="+mn-lt"/>
              </a:rPr>
              <a:t>9</a:t>
            </a:r>
            <a:r>
              <a:rPr lang="en-US" altLang="zh-CN" sz="2667" i="1" dirty="0">
                <a:cs typeface="+mn-ea"/>
                <a:sym typeface="+mn-lt"/>
              </a:rPr>
              <a:t>x</a:t>
            </a:r>
            <a:r>
              <a:rPr lang="en-US" altLang="zh-CN" sz="2667" baseline="30000" dirty="0">
                <a:cs typeface="+mn-ea"/>
                <a:sym typeface="+mn-lt"/>
              </a:rPr>
              <a:t>2</a:t>
            </a:r>
            <a:r>
              <a:rPr lang="zh-CN" altLang="en-US" sz="2667" dirty="0">
                <a:cs typeface="+mn-ea"/>
                <a:sym typeface="+mn-lt"/>
              </a:rPr>
              <a:t>－</a:t>
            </a:r>
            <a:r>
              <a:rPr lang="en-US" altLang="zh-CN" sz="2667" dirty="0">
                <a:cs typeface="+mn-ea"/>
                <a:sym typeface="+mn-lt"/>
              </a:rPr>
              <a:t>25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25827FC-33FA-49ED-A032-ECACB30D1CF6}"/>
              </a:ext>
            </a:extLst>
          </p:cNvPr>
          <p:cNvSpPr/>
          <p:nvPr/>
        </p:nvSpPr>
        <p:spPr>
          <a:xfrm>
            <a:off x="7810895" y="5000512"/>
            <a:ext cx="135165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cs typeface="+mn-ea"/>
                <a:sym typeface="+mn-lt"/>
              </a:rPr>
              <a:t>4</a:t>
            </a:r>
            <a:r>
              <a:rPr lang="en-US" altLang="zh-CN" sz="2667" i="1" dirty="0">
                <a:cs typeface="+mn-ea"/>
                <a:sym typeface="+mn-lt"/>
              </a:rPr>
              <a:t>a</a:t>
            </a:r>
            <a:r>
              <a:rPr lang="en-US" altLang="zh-CN" sz="2667" baseline="30000" dirty="0">
                <a:cs typeface="+mn-ea"/>
                <a:sym typeface="+mn-lt"/>
              </a:rPr>
              <a:t>2</a:t>
            </a:r>
            <a:r>
              <a:rPr lang="zh-CN" altLang="en-US" sz="2667" dirty="0">
                <a:cs typeface="+mn-ea"/>
                <a:sym typeface="+mn-lt"/>
              </a:rPr>
              <a:t>－</a:t>
            </a:r>
            <a:r>
              <a:rPr lang="en-US" altLang="zh-CN" sz="2667" i="1" dirty="0">
                <a:cs typeface="+mn-ea"/>
                <a:sym typeface="+mn-lt"/>
              </a:rPr>
              <a:t>b</a:t>
            </a:r>
            <a:r>
              <a:rPr lang="en-US" altLang="zh-CN" sz="2667" baseline="30000" dirty="0">
                <a:cs typeface="+mn-ea"/>
                <a:sym typeface="+mn-lt"/>
              </a:rPr>
              <a:t>2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7D7C5B1-A9E2-488F-9A6F-F3E2A9F0EE08}"/>
              </a:ext>
            </a:extLst>
          </p:cNvPr>
          <p:cNvSpPr/>
          <p:nvPr/>
        </p:nvSpPr>
        <p:spPr>
          <a:xfrm>
            <a:off x="7477471" y="5690349"/>
            <a:ext cx="201850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cs typeface="+mn-ea"/>
                <a:sym typeface="+mn-lt"/>
              </a:rPr>
              <a:t>49</a:t>
            </a:r>
            <a:r>
              <a:rPr lang="en-US" altLang="zh-CN" sz="2667" i="1" dirty="0">
                <a:cs typeface="+mn-ea"/>
                <a:sym typeface="+mn-lt"/>
              </a:rPr>
              <a:t>m</a:t>
            </a:r>
            <a:r>
              <a:rPr lang="en-US" altLang="zh-CN" sz="2667" baseline="30000" dirty="0">
                <a:cs typeface="+mn-ea"/>
                <a:sym typeface="+mn-lt"/>
              </a:rPr>
              <a:t>2</a:t>
            </a:r>
            <a:r>
              <a:rPr lang="zh-CN" altLang="en-US" sz="2667" dirty="0">
                <a:cs typeface="+mn-ea"/>
                <a:sym typeface="+mn-lt"/>
              </a:rPr>
              <a:t>－</a:t>
            </a:r>
            <a:r>
              <a:rPr lang="en-US" altLang="zh-CN" sz="2667" dirty="0">
                <a:cs typeface="+mn-ea"/>
                <a:sym typeface="+mn-lt"/>
              </a:rPr>
              <a:t>64</a:t>
            </a:r>
            <a:r>
              <a:rPr lang="en-US" altLang="zh-CN" sz="2667" i="1" dirty="0">
                <a:cs typeface="+mn-ea"/>
                <a:sym typeface="+mn-lt"/>
              </a:rPr>
              <a:t>n</a:t>
            </a:r>
            <a:r>
              <a:rPr lang="en-US" altLang="zh-CN" sz="2667" baseline="30000" dirty="0">
                <a:cs typeface="+mn-ea"/>
                <a:sym typeface="+mn-lt"/>
              </a:rPr>
              <a:t>2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C0B914E-5BAE-4C83-976A-F57B1725C160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7998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97305E55-A93F-4270-99DF-FD46E29C90BF}"/>
              </a:ext>
            </a:extLst>
          </p:cNvPr>
          <p:cNvSpPr txBox="1"/>
          <p:nvPr/>
        </p:nvSpPr>
        <p:spPr>
          <a:xfrm>
            <a:off x="1185036" y="1685959"/>
            <a:ext cx="9464199" cy="486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377"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+2)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-2) –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-1) (</a:t>
            </a:r>
            <a:r>
              <a:rPr lang="en-US" altLang="zh-CN" sz="3200" i="1" dirty="0">
                <a:cs typeface="+mn-ea"/>
                <a:sym typeface="+mn-lt"/>
              </a:rPr>
              <a:t>y</a:t>
            </a:r>
            <a:r>
              <a:rPr lang="en-US" altLang="zh-CN" sz="3200" dirty="0">
                <a:cs typeface="+mn-ea"/>
                <a:sym typeface="+mn-lt"/>
              </a:rPr>
              <a:t>+5)</a:t>
            </a:r>
            <a:endParaRPr lang="zh-CN" altLang="el-GR" sz="3200" dirty="0">
              <a:cs typeface="+mn-ea"/>
              <a:sym typeface="+mn-lt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E07E5206-3CAB-4A74-B5D2-6716BA08DD4F}"/>
              </a:ext>
            </a:extLst>
          </p:cNvPr>
          <p:cNvSpPr txBox="1"/>
          <p:nvPr/>
        </p:nvSpPr>
        <p:spPr>
          <a:xfrm>
            <a:off x="1185036" y="2125076"/>
            <a:ext cx="6981613" cy="256300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dirty="0">
                <a:cs typeface="+mn-ea"/>
                <a:sym typeface="+mn-lt"/>
              </a:rPr>
              <a:t>解：</a:t>
            </a:r>
            <a:r>
              <a:rPr lang="en-US" altLang="zh-CN" sz="2400" dirty="0">
                <a:cs typeface="+mn-ea"/>
                <a:sym typeface="+mn-lt"/>
              </a:rPr>
              <a:t>=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-2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-(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+4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dirty="0">
                <a:cs typeface="+mn-ea"/>
                <a:sym typeface="+mn-lt"/>
              </a:rPr>
              <a:t>-5)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        =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-4-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baseline="30000" dirty="0">
                <a:cs typeface="+mn-ea"/>
                <a:sym typeface="+mn-lt"/>
              </a:rPr>
              <a:t>2</a:t>
            </a:r>
            <a:r>
              <a:rPr lang="en-US" altLang="zh-CN" sz="2400" dirty="0">
                <a:cs typeface="+mn-ea"/>
                <a:sym typeface="+mn-lt"/>
              </a:rPr>
              <a:t>-4</a:t>
            </a:r>
            <a:r>
              <a:rPr lang="en-US" altLang="zh-CN" sz="2400" i="1" dirty="0">
                <a:cs typeface="+mn-ea"/>
                <a:sym typeface="+mn-lt"/>
              </a:rPr>
              <a:t>y</a:t>
            </a:r>
            <a:r>
              <a:rPr lang="en-US" altLang="zh-CN" sz="2400" dirty="0">
                <a:cs typeface="+mn-ea"/>
                <a:sym typeface="+mn-lt"/>
              </a:rPr>
              <a:t>+5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        =- 4</a:t>
            </a:r>
            <a:r>
              <a:rPr lang="en-US" altLang="zh-CN" sz="2400" i="1" dirty="0">
                <a:cs typeface="+mn-ea"/>
                <a:sym typeface="+mn-lt"/>
              </a:rPr>
              <a:t>y </a:t>
            </a:r>
            <a:r>
              <a:rPr lang="en-US" altLang="zh-CN" sz="2400" dirty="0">
                <a:cs typeface="+mn-ea"/>
                <a:sym typeface="+mn-lt"/>
              </a:rPr>
              <a:t>+ 1</a:t>
            </a:r>
            <a:endParaRPr lang="el-GR" altLang="zh-CN" sz="2400" dirty="0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D0848EC-86AE-4745-8E16-201E6629CF49}"/>
              </a:ext>
            </a:extLst>
          </p:cNvPr>
          <p:cNvSpPr/>
          <p:nvPr/>
        </p:nvSpPr>
        <p:spPr>
          <a:xfrm>
            <a:off x="896257" y="4928897"/>
            <a:ext cx="11133667" cy="52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10000"/>
              </a:lnSpc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注意事项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不符合平方差公式运算条件的，按乘法法则进行运算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DE70985-927A-4D32-918A-2154FAEE1C5F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6937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26F6DC83-AF46-4BC9-84E0-AF6FF320FDFC}"/>
              </a:ext>
            </a:extLst>
          </p:cNvPr>
          <p:cNvSpPr txBox="1"/>
          <p:nvPr/>
        </p:nvSpPr>
        <p:spPr>
          <a:xfrm>
            <a:off x="1023938" y="2316293"/>
            <a:ext cx="6191251" cy="440966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(a+4b)(a-4b)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(3+a)(-3+a)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(-2x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-3y)(-2x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+3y) 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2018</a:t>
            </a:r>
            <a:r>
              <a:rPr lang="en-US" altLang="zh-CN" sz="24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en-US" sz="2400" i="1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2015×2021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CE315C8B-BB0A-4C87-94D1-C5A4A987DAC2}"/>
              </a:ext>
            </a:extLst>
          </p:cNvPr>
          <p:cNvSpPr/>
          <p:nvPr/>
        </p:nvSpPr>
        <p:spPr>
          <a:xfrm>
            <a:off x="1087608" y="1445852"/>
            <a:ext cx="3993401" cy="82157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914377">
              <a:lnSpc>
                <a:spcPct val="140000"/>
              </a:lnSpc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利用平方差公式计算</a:t>
            </a:r>
            <a:r>
              <a:rPr lang="zh-CN" altLang="en-US" sz="3733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A367F3-1190-42B4-9BFA-0035730C2F77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63748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5F91378-254D-4DC5-9BA7-2F20A29703D7}"/>
              </a:ext>
            </a:extLst>
          </p:cNvPr>
          <p:cNvSpPr/>
          <p:nvPr/>
        </p:nvSpPr>
        <p:spPr>
          <a:xfrm>
            <a:off x="1016884" y="1489886"/>
            <a:ext cx="7689926" cy="708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．若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667" i="1" kern="100" dirty="0" err="1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en-US" altLang="zh-CN" sz="2667" kern="100" dirty="0" err="1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7" i="1" kern="100" dirty="0" err="1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52B1FBF-3061-4412-A711-E29F5F455FBB}"/>
              </a:ext>
            </a:extLst>
          </p:cNvPr>
          <p:cNvSpPr/>
          <p:nvPr/>
        </p:nvSpPr>
        <p:spPr>
          <a:xfrm>
            <a:off x="905933" y="2271932"/>
            <a:ext cx="10981267" cy="1939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【解析】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根据平方差公式分解因式，可得（</a:t>
            </a:r>
            <a:r>
              <a:rPr lang="en-US" altLang="zh-CN" sz="2667" kern="100" dirty="0" err="1">
                <a:cs typeface="+mn-ea"/>
                <a:sym typeface="+mn-lt"/>
              </a:rPr>
              <a:t>m+n</a:t>
            </a:r>
            <a:r>
              <a:rPr lang="zh-CN" altLang="zh-CN" sz="2667" kern="100" dirty="0">
                <a:cs typeface="+mn-ea"/>
                <a:sym typeface="+mn-lt"/>
              </a:rPr>
              <a:t>）（</a:t>
            </a:r>
            <a:r>
              <a:rPr lang="en-US" altLang="zh-CN" sz="2667" kern="100" dirty="0">
                <a:cs typeface="+mn-ea"/>
                <a:sym typeface="+mn-lt"/>
              </a:rPr>
              <a:t>m-n</a:t>
            </a:r>
            <a:r>
              <a:rPr lang="zh-CN" altLang="zh-CN" sz="2667" kern="100" dirty="0">
                <a:cs typeface="+mn-ea"/>
                <a:sym typeface="+mn-lt"/>
              </a:rPr>
              <a:t>）</a:t>
            </a:r>
            <a:r>
              <a:rPr lang="en-US" altLang="zh-CN" sz="2667" kern="100" dirty="0">
                <a:cs typeface="+mn-ea"/>
                <a:sym typeface="+mn-lt"/>
              </a:rPr>
              <a:t>=6</a:t>
            </a:r>
            <a:r>
              <a:rPr lang="zh-CN" altLang="zh-CN" sz="2667" kern="100" dirty="0">
                <a:cs typeface="+mn-ea"/>
                <a:sym typeface="+mn-lt"/>
              </a:rPr>
              <a:t>，代入</a:t>
            </a:r>
            <a:r>
              <a:rPr lang="en-US" altLang="zh-CN" sz="2667" kern="100" dirty="0">
                <a:cs typeface="+mn-ea"/>
                <a:sym typeface="+mn-lt"/>
              </a:rPr>
              <a:t>m-n=3</a:t>
            </a:r>
            <a:r>
              <a:rPr lang="zh-CN" altLang="zh-CN" sz="2667" kern="100" dirty="0">
                <a:cs typeface="+mn-ea"/>
                <a:sym typeface="+mn-lt"/>
              </a:rPr>
              <a:t>，</a:t>
            </a:r>
            <a:endParaRPr lang="en-US" altLang="zh-CN" sz="2667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cs typeface="+mn-ea"/>
                <a:sym typeface="+mn-lt"/>
              </a:rPr>
              <a:t>可得</a:t>
            </a:r>
            <a:r>
              <a:rPr lang="en-US" altLang="zh-CN" sz="2667" kern="100" dirty="0" err="1">
                <a:cs typeface="+mn-ea"/>
                <a:sym typeface="+mn-lt"/>
              </a:rPr>
              <a:t>m+n</a:t>
            </a:r>
            <a:r>
              <a:rPr lang="en-US" altLang="zh-CN" sz="2667" kern="100" dirty="0">
                <a:cs typeface="+mn-ea"/>
                <a:sym typeface="+mn-lt"/>
              </a:rPr>
              <a:t>=2.</a:t>
            </a:r>
            <a:endParaRPr lang="zh-CN" altLang="zh-CN" sz="2667" kern="1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821F34E-6937-4320-BE56-2D3370DC0970}"/>
              </a:ext>
            </a:extLst>
          </p:cNvPr>
          <p:cNvSpPr/>
          <p:nvPr/>
        </p:nvSpPr>
        <p:spPr>
          <a:xfrm>
            <a:off x="7446268" y="1645927"/>
            <a:ext cx="3738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385515F-7731-48D8-83DC-EB76E4CF8F47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0939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D3A1B19-EB21-4AC5-9D62-5ABA6F10532F}"/>
              </a:ext>
            </a:extLst>
          </p:cNvPr>
          <p:cNvSpPr/>
          <p:nvPr/>
        </p:nvSpPr>
        <p:spPr>
          <a:xfrm>
            <a:off x="967321" y="1434852"/>
            <a:ext cx="11006965" cy="70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．计算：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123456788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123456787×123456789 = ______________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98D9FB2-9704-4002-AB30-43B27B528653}"/>
              </a:ext>
            </a:extLst>
          </p:cNvPr>
          <p:cNvSpPr/>
          <p:nvPr/>
        </p:nvSpPr>
        <p:spPr>
          <a:xfrm>
            <a:off x="1313030" y="2376160"/>
            <a:ext cx="81703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原式</a:t>
            </a:r>
            <a:r>
              <a:rPr lang="en-US" altLang="zh-CN" sz="2400" kern="100" dirty="0">
                <a:cs typeface="+mn-ea"/>
                <a:sym typeface="+mn-lt"/>
              </a:rPr>
              <a:t>=123456788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－（</a:t>
            </a:r>
            <a:r>
              <a:rPr lang="en-US" altLang="zh-CN" sz="2400" kern="100" dirty="0">
                <a:cs typeface="+mn-ea"/>
                <a:sym typeface="+mn-lt"/>
              </a:rPr>
              <a:t>123456788-1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  <a:r>
              <a:rPr lang="en-US" altLang="zh-CN" sz="2400" kern="100" dirty="0">
                <a:cs typeface="+mn-ea"/>
                <a:sym typeface="+mn-lt"/>
              </a:rPr>
              <a:t>×</a:t>
            </a:r>
            <a:r>
              <a:rPr lang="zh-CN" altLang="zh-CN" sz="2400" kern="100" dirty="0">
                <a:cs typeface="+mn-ea"/>
                <a:sym typeface="+mn-lt"/>
              </a:rPr>
              <a:t>（</a:t>
            </a:r>
            <a:r>
              <a:rPr lang="en-US" altLang="zh-CN" sz="2400" kern="100" dirty="0">
                <a:cs typeface="+mn-ea"/>
                <a:sym typeface="+mn-lt"/>
              </a:rPr>
              <a:t>123456788+1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   =123456788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－</a:t>
            </a:r>
            <a:r>
              <a:rPr lang="en-US" altLang="zh-CN" sz="2400" kern="100" dirty="0">
                <a:cs typeface="+mn-ea"/>
                <a:sym typeface="+mn-lt"/>
              </a:rPr>
              <a:t>123456788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    =1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261C8E-C6A2-48F9-9BE4-2458DCE89C34}"/>
              </a:ext>
            </a:extLst>
          </p:cNvPr>
          <p:cNvSpPr/>
          <p:nvPr/>
        </p:nvSpPr>
        <p:spPr>
          <a:xfrm>
            <a:off x="9483363" y="1474600"/>
            <a:ext cx="37382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5F0D6B-4410-4C60-9C9B-5DD20238D216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76469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30D96B0-D8FE-4D71-9902-425F21220C63}"/>
                  </a:ext>
                </a:extLst>
              </p:cNvPr>
              <p:cNvSpPr/>
              <p:nvPr/>
            </p:nvSpPr>
            <p:spPr>
              <a:xfrm>
                <a:off x="1199456" y="1318496"/>
                <a:ext cx="73152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4.</a:t>
                </a:r>
                <a:r>
                  <a:rPr lang="zh-CN" altLang="zh-CN" sz="32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计算：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+3−</m:t>
                        </m:r>
                        <m:sSup>
                          <m:sSupPr>
                            <m:ctrlPr>
                              <a:rPr lang="zh-CN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zh-CN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3+</m:t>
                        </m:r>
                        <m:sSup>
                          <m:sSupPr>
                            <m:ctrlPr>
                              <a:rPr lang="zh-CN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32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zh-CN" altLang="zh-CN" sz="32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830D96B0-D8FE-4D71-9902-425F21220C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318496"/>
                <a:ext cx="7315200" cy="830997"/>
              </a:xfrm>
              <a:prstGeom prst="rect">
                <a:avLst/>
              </a:prstGeom>
              <a:blipFill>
                <a:blip r:embed="rId3"/>
                <a:stretch>
                  <a:fillRect l="-2167" b="-226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5B16B647-91A2-4659-9AEC-15EE2254CD45}"/>
                  </a:ext>
                </a:extLst>
              </p:cNvPr>
              <p:cNvSpPr/>
              <p:nvPr/>
            </p:nvSpPr>
            <p:spPr>
              <a:xfrm>
                <a:off x="1199456" y="2096051"/>
                <a:ext cx="7933267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原式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zh-CN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  <m:r>
                              <a:rPr lang="zh-CN" altLang="en-US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9+6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+10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</m:t>
                    </m:r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5B16B647-91A2-4659-9AEC-15EE2254C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2096051"/>
                <a:ext cx="7933267" cy="3416320"/>
              </a:xfrm>
              <a:prstGeom prst="rect">
                <a:avLst/>
              </a:prstGeom>
              <a:blipFill>
                <a:blip r:embed="rId4"/>
                <a:stretch>
                  <a:fillRect l="-1230" b="-32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1CD2B880-A801-47C3-9C8F-E996FC6652E1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48158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B0D201-E467-4001-A595-67A4121EEE5A}"/>
                  </a:ext>
                </a:extLst>
              </p:cNvPr>
              <p:cNvSpPr/>
              <p:nvPr/>
            </p:nvSpPr>
            <p:spPr>
              <a:xfrm>
                <a:off x="1372296" y="1045977"/>
                <a:ext cx="10819704" cy="188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是方程组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400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𝑏𝑥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𝑎𝑦</m:t>
                              </m:r>
                              <m:r>
                                <a:rPr lang="en-US" altLang="zh-CN" sz="2400" i="1" kern="1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的解，则代数式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400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)(a-b)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的值为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5B0D201-E467-4001-A595-67A4121EE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96" y="1045977"/>
                <a:ext cx="10819704" cy="1882054"/>
              </a:xfrm>
              <a:prstGeom prst="rect">
                <a:avLst/>
              </a:prstGeom>
              <a:blipFill>
                <a:blip r:embed="rId3"/>
                <a:stretch>
                  <a:fillRect l="-845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A6301E8-BB43-454C-92B3-EEB754FEE3FF}"/>
                  </a:ext>
                </a:extLst>
              </p:cNvPr>
              <p:cNvSpPr/>
              <p:nvPr/>
            </p:nvSpPr>
            <p:spPr>
              <a:xfrm>
                <a:off x="1372296" y="3044146"/>
                <a:ext cx="6096000" cy="34304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解：把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𝑦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代入方程组得：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</m:t>
                              </m:r>
                              <m:r>
                                <a:rPr lang="zh-CN" altLang="en-US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=3   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①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3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𝑏</m:t>
                              </m:r>
                              <m:r>
                                <a:rPr lang="zh-CN" altLang="en-US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2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𝑎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=−7</m:t>
                              </m:r>
                              <m:r>
                                <a:rPr lang="en-US" altLang="zh-CN" sz="2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①×3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②×2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，即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把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代入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①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)(a-b)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20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8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8.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A6301E8-BB43-454C-92B3-EEB754FEE3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96" y="3044146"/>
                <a:ext cx="6096000" cy="3430491"/>
              </a:xfrm>
              <a:prstGeom prst="rect">
                <a:avLst/>
              </a:prstGeom>
              <a:blipFill>
                <a:blip r:embed="rId4"/>
                <a:stretch>
                  <a:fillRect l="-1000" b="-2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11DF4187-227C-44E9-AC8A-41A032485730}"/>
              </a:ext>
            </a:extLst>
          </p:cNvPr>
          <p:cNvSpPr/>
          <p:nvPr/>
        </p:nvSpPr>
        <p:spPr>
          <a:xfrm>
            <a:off x="1931704" y="2425502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−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2BCC141-2EFA-4D21-A42E-1ECB7FAB40F0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41707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>
            <a:extLst>
              <a:ext uri="{FF2B5EF4-FFF2-40B4-BE49-F238E27FC236}">
                <a16:creationId xmlns:a16="http://schemas.microsoft.com/office/drawing/2014/main" id="{09082A26-EA0F-4F2C-ACED-B64F3118BD6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098424" y="199565"/>
            <a:ext cx="5575042" cy="7472599"/>
          </a:xfrm>
          <a:custGeom>
            <a:avLst/>
            <a:gdLst>
              <a:gd name="connsiteX0" fmla="*/ 2156244 w 5116512"/>
              <a:gd name="connsiteY0" fmla="*/ 0 h 6858000"/>
              <a:gd name="connsiteX1" fmla="*/ 3919716 w 5116512"/>
              <a:gd name="connsiteY1" fmla="*/ 0 h 6858000"/>
              <a:gd name="connsiteX2" fmla="*/ 3526943 w 5116512"/>
              <a:gd name="connsiteY2" fmla="*/ 473301 h 6858000"/>
              <a:gd name="connsiteX3" fmla="*/ 2849610 w 5116512"/>
              <a:gd name="connsiteY3" fmla="*/ 1435947 h 6858000"/>
              <a:gd name="connsiteX4" fmla="*/ 2729373 w 5116512"/>
              <a:gd name="connsiteY4" fmla="*/ 1632487 h 6858000"/>
              <a:gd name="connsiteX5" fmla="*/ 2577073 w 5116512"/>
              <a:gd name="connsiteY5" fmla="*/ 2033590 h 6858000"/>
              <a:gd name="connsiteX6" fmla="*/ 2573065 w 5116512"/>
              <a:gd name="connsiteY6" fmla="*/ 2053645 h 6858000"/>
              <a:gd name="connsiteX7" fmla="*/ 2565049 w 5116512"/>
              <a:gd name="connsiteY7" fmla="*/ 2089744 h 6858000"/>
              <a:gd name="connsiteX8" fmla="*/ 2561042 w 5116512"/>
              <a:gd name="connsiteY8" fmla="*/ 2113810 h 6858000"/>
              <a:gd name="connsiteX9" fmla="*/ 2553026 w 5116512"/>
              <a:gd name="connsiteY9" fmla="*/ 2145898 h 6858000"/>
              <a:gd name="connsiteX10" fmla="*/ 2549018 w 5116512"/>
              <a:gd name="connsiteY10" fmla="*/ 2169965 h 6858000"/>
              <a:gd name="connsiteX11" fmla="*/ 2545010 w 5116512"/>
              <a:gd name="connsiteY11" fmla="*/ 2206064 h 6858000"/>
              <a:gd name="connsiteX12" fmla="*/ 2541002 w 5116512"/>
              <a:gd name="connsiteY12" fmla="*/ 2230130 h 6858000"/>
              <a:gd name="connsiteX13" fmla="*/ 2536994 w 5116512"/>
              <a:gd name="connsiteY13" fmla="*/ 2262218 h 6858000"/>
              <a:gd name="connsiteX14" fmla="*/ 2536994 w 5116512"/>
              <a:gd name="connsiteY14" fmla="*/ 2286284 h 6858000"/>
              <a:gd name="connsiteX15" fmla="*/ 2532986 w 5116512"/>
              <a:gd name="connsiteY15" fmla="*/ 2322383 h 6858000"/>
              <a:gd name="connsiteX16" fmla="*/ 2528978 w 5116512"/>
              <a:gd name="connsiteY16" fmla="*/ 2346450 h 6858000"/>
              <a:gd name="connsiteX17" fmla="*/ 2528978 w 5116512"/>
              <a:gd name="connsiteY17" fmla="*/ 2386560 h 6858000"/>
              <a:gd name="connsiteX18" fmla="*/ 2528978 w 5116512"/>
              <a:gd name="connsiteY18" fmla="*/ 2406615 h 6858000"/>
              <a:gd name="connsiteX19" fmla="*/ 2524970 w 5116512"/>
              <a:gd name="connsiteY19" fmla="*/ 2466781 h 6858000"/>
              <a:gd name="connsiteX20" fmla="*/ 2528978 w 5116512"/>
              <a:gd name="connsiteY20" fmla="*/ 2534968 h 6858000"/>
              <a:gd name="connsiteX21" fmla="*/ 2528978 w 5116512"/>
              <a:gd name="connsiteY21" fmla="*/ 2547001 h 6858000"/>
              <a:gd name="connsiteX22" fmla="*/ 2532986 w 5116512"/>
              <a:gd name="connsiteY22" fmla="*/ 2615188 h 6858000"/>
              <a:gd name="connsiteX23" fmla="*/ 2532986 w 5116512"/>
              <a:gd name="connsiteY23" fmla="*/ 2627221 h 6858000"/>
              <a:gd name="connsiteX24" fmla="*/ 2541002 w 5116512"/>
              <a:gd name="connsiteY24" fmla="*/ 2695409 h 6858000"/>
              <a:gd name="connsiteX25" fmla="*/ 2541002 w 5116512"/>
              <a:gd name="connsiteY25" fmla="*/ 2699420 h 6858000"/>
              <a:gd name="connsiteX26" fmla="*/ 2553026 w 5116512"/>
              <a:gd name="connsiteY26" fmla="*/ 2767607 h 6858000"/>
              <a:gd name="connsiteX27" fmla="*/ 2553026 w 5116512"/>
              <a:gd name="connsiteY27" fmla="*/ 2775629 h 6858000"/>
              <a:gd name="connsiteX28" fmla="*/ 2565049 w 5116512"/>
              <a:gd name="connsiteY28" fmla="*/ 2843817 h 6858000"/>
              <a:gd name="connsiteX29" fmla="*/ 2569057 w 5116512"/>
              <a:gd name="connsiteY29" fmla="*/ 2855850 h 6858000"/>
              <a:gd name="connsiteX30" fmla="*/ 2585089 w 5116512"/>
              <a:gd name="connsiteY30" fmla="*/ 2920026 h 6858000"/>
              <a:gd name="connsiteX31" fmla="*/ 2585089 w 5116512"/>
              <a:gd name="connsiteY31" fmla="*/ 2924037 h 6858000"/>
              <a:gd name="connsiteX32" fmla="*/ 2601120 w 5116512"/>
              <a:gd name="connsiteY32" fmla="*/ 2988214 h 6858000"/>
              <a:gd name="connsiteX33" fmla="*/ 2605128 w 5116512"/>
              <a:gd name="connsiteY33" fmla="*/ 2996236 h 6858000"/>
              <a:gd name="connsiteX34" fmla="*/ 2625168 w 5116512"/>
              <a:gd name="connsiteY34" fmla="*/ 3056401 h 6858000"/>
              <a:gd name="connsiteX35" fmla="*/ 2629176 w 5116512"/>
              <a:gd name="connsiteY35" fmla="*/ 3068434 h 6858000"/>
              <a:gd name="connsiteX36" fmla="*/ 2653223 w 5116512"/>
              <a:gd name="connsiteY36" fmla="*/ 3132610 h 6858000"/>
              <a:gd name="connsiteX37" fmla="*/ 2653223 w 5116512"/>
              <a:gd name="connsiteY37" fmla="*/ 3136622 h 6858000"/>
              <a:gd name="connsiteX38" fmla="*/ 2681278 w 5116512"/>
              <a:gd name="connsiteY38" fmla="*/ 3196787 h 6858000"/>
              <a:gd name="connsiteX39" fmla="*/ 2681278 w 5116512"/>
              <a:gd name="connsiteY39" fmla="*/ 3204809 h 6858000"/>
              <a:gd name="connsiteX40" fmla="*/ 2709333 w 5116512"/>
              <a:gd name="connsiteY40" fmla="*/ 3264974 h 6858000"/>
              <a:gd name="connsiteX41" fmla="*/ 2717349 w 5116512"/>
              <a:gd name="connsiteY41" fmla="*/ 3272997 h 6858000"/>
              <a:gd name="connsiteX42" fmla="*/ 2745404 w 5116512"/>
              <a:gd name="connsiteY42" fmla="*/ 3333162 h 6858000"/>
              <a:gd name="connsiteX43" fmla="*/ 2749412 w 5116512"/>
              <a:gd name="connsiteY43" fmla="*/ 3337173 h 6858000"/>
              <a:gd name="connsiteX44" fmla="*/ 2781475 w 5116512"/>
              <a:gd name="connsiteY44" fmla="*/ 3393327 h 6858000"/>
              <a:gd name="connsiteX45" fmla="*/ 2785483 w 5116512"/>
              <a:gd name="connsiteY45" fmla="*/ 3397338 h 6858000"/>
              <a:gd name="connsiteX46" fmla="*/ 2821554 w 5116512"/>
              <a:gd name="connsiteY46" fmla="*/ 3453493 h 6858000"/>
              <a:gd name="connsiteX47" fmla="*/ 2825562 w 5116512"/>
              <a:gd name="connsiteY47" fmla="*/ 3461514 h 6858000"/>
              <a:gd name="connsiteX48" fmla="*/ 2861633 w 5116512"/>
              <a:gd name="connsiteY48" fmla="*/ 3517669 h 6858000"/>
              <a:gd name="connsiteX49" fmla="*/ 2865641 w 5116512"/>
              <a:gd name="connsiteY49" fmla="*/ 3521680 h 6858000"/>
              <a:gd name="connsiteX50" fmla="*/ 2905720 w 5116512"/>
              <a:gd name="connsiteY50" fmla="*/ 3577834 h 6858000"/>
              <a:gd name="connsiteX51" fmla="*/ 2909728 w 5116512"/>
              <a:gd name="connsiteY51" fmla="*/ 3577834 h 6858000"/>
              <a:gd name="connsiteX52" fmla="*/ 2949807 w 5116512"/>
              <a:gd name="connsiteY52" fmla="*/ 3629978 h 6858000"/>
              <a:gd name="connsiteX53" fmla="*/ 2957822 w 5116512"/>
              <a:gd name="connsiteY53" fmla="*/ 3638000 h 6858000"/>
              <a:gd name="connsiteX54" fmla="*/ 3001909 w 5116512"/>
              <a:gd name="connsiteY54" fmla="*/ 3686132 h 6858000"/>
              <a:gd name="connsiteX55" fmla="*/ 3005917 w 5116512"/>
              <a:gd name="connsiteY55" fmla="*/ 3690143 h 6858000"/>
              <a:gd name="connsiteX56" fmla="*/ 3102106 w 5116512"/>
              <a:gd name="connsiteY56" fmla="*/ 3790418 h 6858000"/>
              <a:gd name="connsiteX57" fmla="*/ 3106114 w 5116512"/>
              <a:gd name="connsiteY57" fmla="*/ 3794430 h 6858000"/>
              <a:gd name="connsiteX58" fmla="*/ 3158217 w 5116512"/>
              <a:gd name="connsiteY58" fmla="*/ 3838551 h 6858000"/>
              <a:gd name="connsiteX59" fmla="*/ 3162225 w 5116512"/>
              <a:gd name="connsiteY59" fmla="*/ 3842562 h 6858000"/>
              <a:gd name="connsiteX60" fmla="*/ 3270438 w 5116512"/>
              <a:gd name="connsiteY60" fmla="*/ 3926793 h 6858000"/>
              <a:gd name="connsiteX61" fmla="*/ 3274446 w 5116512"/>
              <a:gd name="connsiteY61" fmla="*/ 3930805 h 6858000"/>
              <a:gd name="connsiteX62" fmla="*/ 3334564 w 5116512"/>
              <a:gd name="connsiteY62" fmla="*/ 3970915 h 6858000"/>
              <a:gd name="connsiteX63" fmla="*/ 3458809 w 5116512"/>
              <a:gd name="connsiteY63" fmla="*/ 4047124 h 6858000"/>
              <a:gd name="connsiteX64" fmla="*/ 3522935 w 5116512"/>
              <a:gd name="connsiteY64" fmla="*/ 4083224 h 6858000"/>
              <a:gd name="connsiteX65" fmla="*/ 3526943 w 5116512"/>
              <a:gd name="connsiteY65" fmla="*/ 4083224 h 6858000"/>
              <a:gd name="connsiteX66" fmla="*/ 3659203 w 5116512"/>
              <a:gd name="connsiteY66" fmla="*/ 4143389 h 6858000"/>
              <a:gd name="connsiteX67" fmla="*/ 3727337 w 5116512"/>
              <a:gd name="connsiteY67" fmla="*/ 4167455 h 6858000"/>
              <a:gd name="connsiteX68" fmla="*/ 3727337 w 5116512"/>
              <a:gd name="connsiteY68" fmla="*/ 4171466 h 6858000"/>
              <a:gd name="connsiteX69" fmla="*/ 4332528 w 5116512"/>
              <a:gd name="connsiteY69" fmla="*/ 4271742 h 6858000"/>
              <a:gd name="connsiteX70" fmla="*/ 4975294 w 5116512"/>
              <a:gd name="connsiteY70" fmla="*/ 4154920 h 6858000"/>
              <a:gd name="connsiteX71" fmla="*/ 5116512 w 5116512"/>
              <a:gd name="connsiteY71" fmla="*/ 4094123 h 6858000"/>
              <a:gd name="connsiteX72" fmla="*/ 5116512 w 5116512"/>
              <a:gd name="connsiteY72" fmla="*/ 6858000 h 6858000"/>
              <a:gd name="connsiteX73" fmla="*/ 718513 w 5116512"/>
              <a:gd name="connsiteY73" fmla="*/ 6858000 h 6858000"/>
              <a:gd name="connsiteX74" fmla="*/ 579532 w 5116512"/>
              <a:gd name="connsiteY74" fmla="*/ 6613005 h 6858000"/>
              <a:gd name="connsiteX75" fmla="*/ 0 w 5116512"/>
              <a:gd name="connsiteY75" fmla="*/ 4219598 h 6858000"/>
              <a:gd name="connsiteX76" fmla="*/ 1751448 w 5116512"/>
              <a:gd name="connsiteY76" fmla="*/ 320882 h 6858000"/>
              <a:gd name="connsiteX77" fmla="*/ 2140213 w 5116512"/>
              <a:gd name="connsiteY77" fmla="*/ 8022 h 6858000"/>
              <a:gd name="connsiteX78" fmla="*/ 2156244 w 5116512"/>
              <a:gd name="connsiteY7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116512" h="6858000">
                <a:moveTo>
                  <a:pt x="2156244" y="0"/>
                </a:moveTo>
                <a:cubicBezTo>
                  <a:pt x="2156244" y="0"/>
                  <a:pt x="2156244" y="0"/>
                  <a:pt x="3919716" y="0"/>
                </a:cubicBezTo>
                <a:cubicBezTo>
                  <a:pt x="3775432" y="168463"/>
                  <a:pt x="3643172" y="328904"/>
                  <a:pt x="3526943" y="473301"/>
                </a:cubicBezTo>
                <a:cubicBezTo>
                  <a:pt x="3222343" y="854348"/>
                  <a:pt x="3005917" y="1167208"/>
                  <a:pt x="2849610" y="1435947"/>
                </a:cubicBezTo>
                <a:cubicBezTo>
                  <a:pt x="2805523" y="1500123"/>
                  <a:pt x="2765444" y="1564300"/>
                  <a:pt x="2729373" y="1632487"/>
                </a:cubicBezTo>
                <a:cubicBezTo>
                  <a:pt x="2661239" y="1760840"/>
                  <a:pt x="2613144" y="1893204"/>
                  <a:pt x="2577073" y="2033590"/>
                </a:cubicBezTo>
                <a:cubicBezTo>
                  <a:pt x="2577073" y="2041612"/>
                  <a:pt x="2577073" y="2045623"/>
                  <a:pt x="2573065" y="2053645"/>
                </a:cubicBezTo>
                <a:cubicBezTo>
                  <a:pt x="2569057" y="2065678"/>
                  <a:pt x="2569057" y="2077711"/>
                  <a:pt x="2565049" y="2089744"/>
                </a:cubicBezTo>
                <a:cubicBezTo>
                  <a:pt x="2565049" y="2097766"/>
                  <a:pt x="2561042" y="2105788"/>
                  <a:pt x="2561042" y="2113810"/>
                </a:cubicBezTo>
                <a:cubicBezTo>
                  <a:pt x="2557034" y="2125843"/>
                  <a:pt x="2557034" y="2133865"/>
                  <a:pt x="2553026" y="2145898"/>
                </a:cubicBezTo>
                <a:cubicBezTo>
                  <a:pt x="2553026" y="2153921"/>
                  <a:pt x="2553026" y="2161943"/>
                  <a:pt x="2549018" y="2169965"/>
                </a:cubicBezTo>
                <a:cubicBezTo>
                  <a:pt x="2549018" y="2181998"/>
                  <a:pt x="2545010" y="2194031"/>
                  <a:pt x="2545010" y="2206064"/>
                </a:cubicBezTo>
                <a:cubicBezTo>
                  <a:pt x="2545010" y="2214086"/>
                  <a:pt x="2541002" y="2222108"/>
                  <a:pt x="2541002" y="2230130"/>
                </a:cubicBezTo>
                <a:cubicBezTo>
                  <a:pt x="2541002" y="2242163"/>
                  <a:pt x="2536994" y="2254196"/>
                  <a:pt x="2536994" y="2262218"/>
                </a:cubicBezTo>
                <a:cubicBezTo>
                  <a:pt x="2536994" y="2270240"/>
                  <a:pt x="2536994" y="2278262"/>
                  <a:pt x="2536994" y="2286284"/>
                </a:cubicBezTo>
                <a:cubicBezTo>
                  <a:pt x="2532986" y="2298317"/>
                  <a:pt x="2532986" y="2310350"/>
                  <a:pt x="2532986" y="2322383"/>
                </a:cubicBezTo>
                <a:cubicBezTo>
                  <a:pt x="2532986" y="2330406"/>
                  <a:pt x="2528978" y="2338428"/>
                  <a:pt x="2528978" y="2346450"/>
                </a:cubicBezTo>
                <a:cubicBezTo>
                  <a:pt x="2528978" y="2358483"/>
                  <a:pt x="2528978" y="2374527"/>
                  <a:pt x="2528978" y="2386560"/>
                </a:cubicBezTo>
                <a:cubicBezTo>
                  <a:pt x="2528978" y="2394582"/>
                  <a:pt x="2528978" y="2398593"/>
                  <a:pt x="2528978" y="2406615"/>
                </a:cubicBezTo>
                <a:cubicBezTo>
                  <a:pt x="2524970" y="2426670"/>
                  <a:pt x="2524970" y="2446725"/>
                  <a:pt x="2524970" y="2466781"/>
                </a:cubicBezTo>
                <a:cubicBezTo>
                  <a:pt x="2524970" y="2490847"/>
                  <a:pt x="2524970" y="2510902"/>
                  <a:pt x="2528978" y="2534968"/>
                </a:cubicBezTo>
                <a:cubicBezTo>
                  <a:pt x="2528978" y="2538979"/>
                  <a:pt x="2528978" y="2542990"/>
                  <a:pt x="2528978" y="2547001"/>
                </a:cubicBezTo>
                <a:cubicBezTo>
                  <a:pt x="2528978" y="2571067"/>
                  <a:pt x="2528978" y="2595133"/>
                  <a:pt x="2532986" y="2615188"/>
                </a:cubicBezTo>
                <a:cubicBezTo>
                  <a:pt x="2532986" y="2619200"/>
                  <a:pt x="2532986" y="2623210"/>
                  <a:pt x="2532986" y="2627221"/>
                </a:cubicBezTo>
                <a:cubicBezTo>
                  <a:pt x="2536994" y="2651287"/>
                  <a:pt x="2536994" y="2675354"/>
                  <a:pt x="2541002" y="2695409"/>
                </a:cubicBezTo>
                <a:cubicBezTo>
                  <a:pt x="2541002" y="2699420"/>
                  <a:pt x="2541002" y="2699420"/>
                  <a:pt x="2541002" y="2699420"/>
                </a:cubicBezTo>
                <a:cubicBezTo>
                  <a:pt x="2545010" y="2723486"/>
                  <a:pt x="2549018" y="2743541"/>
                  <a:pt x="2553026" y="2767607"/>
                </a:cubicBezTo>
                <a:cubicBezTo>
                  <a:pt x="2553026" y="2767607"/>
                  <a:pt x="2553026" y="2771618"/>
                  <a:pt x="2553026" y="2775629"/>
                </a:cubicBezTo>
                <a:cubicBezTo>
                  <a:pt x="2557034" y="2799696"/>
                  <a:pt x="2561042" y="2819751"/>
                  <a:pt x="2565049" y="2843817"/>
                </a:cubicBezTo>
                <a:cubicBezTo>
                  <a:pt x="2565049" y="2847828"/>
                  <a:pt x="2569057" y="2851839"/>
                  <a:pt x="2569057" y="2855850"/>
                </a:cubicBezTo>
                <a:cubicBezTo>
                  <a:pt x="2573065" y="2875905"/>
                  <a:pt x="2577073" y="2895960"/>
                  <a:pt x="2585089" y="2920026"/>
                </a:cubicBezTo>
                <a:cubicBezTo>
                  <a:pt x="2585089" y="2920026"/>
                  <a:pt x="2585089" y="2924037"/>
                  <a:pt x="2585089" y="2924037"/>
                </a:cubicBezTo>
                <a:cubicBezTo>
                  <a:pt x="2589097" y="2944093"/>
                  <a:pt x="2597112" y="2964148"/>
                  <a:pt x="2601120" y="2988214"/>
                </a:cubicBezTo>
                <a:cubicBezTo>
                  <a:pt x="2605128" y="2988214"/>
                  <a:pt x="2605128" y="2992225"/>
                  <a:pt x="2605128" y="2996236"/>
                </a:cubicBezTo>
                <a:cubicBezTo>
                  <a:pt x="2613144" y="3016291"/>
                  <a:pt x="2617152" y="3036346"/>
                  <a:pt x="2625168" y="3056401"/>
                </a:cubicBezTo>
                <a:cubicBezTo>
                  <a:pt x="2625168" y="3060412"/>
                  <a:pt x="2629176" y="3064423"/>
                  <a:pt x="2629176" y="3068434"/>
                </a:cubicBezTo>
                <a:cubicBezTo>
                  <a:pt x="2637191" y="3088489"/>
                  <a:pt x="2645207" y="3112556"/>
                  <a:pt x="2653223" y="3132610"/>
                </a:cubicBezTo>
                <a:cubicBezTo>
                  <a:pt x="2653223" y="3132610"/>
                  <a:pt x="2653223" y="3136622"/>
                  <a:pt x="2653223" y="3136622"/>
                </a:cubicBezTo>
                <a:cubicBezTo>
                  <a:pt x="2661239" y="3156677"/>
                  <a:pt x="2673262" y="3176732"/>
                  <a:pt x="2681278" y="3196787"/>
                </a:cubicBezTo>
                <a:cubicBezTo>
                  <a:pt x="2681278" y="3196787"/>
                  <a:pt x="2681278" y="3200798"/>
                  <a:pt x="2681278" y="3204809"/>
                </a:cubicBezTo>
                <a:cubicBezTo>
                  <a:pt x="2693302" y="3224864"/>
                  <a:pt x="2701318" y="3244919"/>
                  <a:pt x="2709333" y="3264974"/>
                </a:cubicBezTo>
                <a:cubicBezTo>
                  <a:pt x="2713341" y="3264974"/>
                  <a:pt x="2713341" y="3268985"/>
                  <a:pt x="2717349" y="3272997"/>
                </a:cubicBezTo>
                <a:cubicBezTo>
                  <a:pt x="2725365" y="3293052"/>
                  <a:pt x="2737388" y="3313107"/>
                  <a:pt x="2745404" y="3333162"/>
                </a:cubicBezTo>
                <a:cubicBezTo>
                  <a:pt x="2749412" y="3333162"/>
                  <a:pt x="2749412" y="3333162"/>
                  <a:pt x="2749412" y="3337173"/>
                </a:cubicBezTo>
                <a:cubicBezTo>
                  <a:pt x="2761436" y="3357228"/>
                  <a:pt x="2769452" y="3373272"/>
                  <a:pt x="2781475" y="3393327"/>
                </a:cubicBezTo>
                <a:cubicBezTo>
                  <a:pt x="2781475" y="3393327"/>
                  <a:pt x="2785483" y="3397338"/>
                  <a:pt x="2785483" y="3397338"/>
                </a:cubicBezTo>
                <a:cubicBezTo>
                  <a:pt x="2797507" y="3417393"/>
                  <a:pt x="2809530" y="3437449"/>
                  <a:pt x="2821554" y="3453493"/>
                </a:cubicBezTo>
                <a:cubicBezTo>
                  <a:pt x="2821554" y="3457504"/>
                  <a:pt x="2825562" y="3461514"/>
                  <a:pt x="2825562" y="3461514"/>
                </a:cubicBezTo>
                <a:cubicBezTo>
                  <a:pt x="2837586" y="3481570"/>
                  <a:pt x="2849610" y="3497614"/>
                  <a:pt x="2861633" y="3517669"/>
                </a:cubicBezTo>
                <a:cubicBezTo>
                  <a:pt x="2865641" y="3517669"/>
                  <a:pt x="2865641" y="3521680"/>
                  <a:pt x="2865641" y="3521680"/>
                </a:cubicBezTo>
                <a:cubicBezTo>
                  <a:pt x="2881672" y="3541735"/>
                  <a:pt x="2893696" y="3557779"/>
                  <a:pt x="2905720" y="3577834"/>
                </a:cubicBezTo>
                <a:cubicBezTo>
                  <a:pt x="2909728" y="3577834"/>
                  <a:pt x="2909728" y="3577834"/>
                  <a:pt x="2909728" y="3577834"/>
                </a:cubicBezTo>
                <a:cubicBezTo>
                  <a:pt x="2921752" y="3593879"/>
                  <a:pt x="2937783" y="3613933"/>
                  <a:pt x="2949807" y="3629978"/>
                </a:cubicBezTo>
                <a:cubicBezTo>
                  <a:pt x="2953814" y="3633989"/>
                  <a:pt x="2953814" y="3633989"/>
                  <a:pt x="2957822" y="3638000"/>
                </a:cubicBezTo>
                <a:cubicBezTo>
                  <a:pt x="2969846" y="3654044"/>
                  <a:pt x="2985878" y="3670088"/>
                  <a:pt x="3001909" y="3686132"/>
                </a:cubicBezTo>
                <a:cubicBezTo>
                  <a:pt x="3001909" y="3690143"/>
                  <a:pt x="3001909" y="3690143"/>
                  <a:pt x="3005917" y="3690143"/>
                </a:cubicBezTo>
                <a:cubicBezTo>
                  <a:pt x="3033972" y="3726242"/>
                  <a:pt x="3070044" y="3758331"/>
                  <a:pt x="3102106" y="3790418"/>
                </a:cubicBezTo>
                <a:cubicBezTo>
                  <a:pt x="3106114" y="3790418"/>
                  <a:pt x="3106114" y="3790418"/>
                  <a:pt x="3106114" y="3794430"/>
                </a:cubicBezTo>
                <a:cubicBezTo>
                  <a:pt x="3122146" y="3810474"/>
                  <a:pt x="3142186" y="3822507"/>
                  <a:pt x="3158217" y="3838551"/>
                </a:cubicBezTo>
                <a:cubicBezTo>
                  <a:pt x="3158217" y="3838551"/>
                  <a:pt x="3158217" y="3838551"/>
                  <a:pt x="3162225" y="3842562"/>
                </a:cubicBezTo>
                <a:cubicBezTo>
                  <a:pt x="3198296" y="3870639"/>
                  <a:pt x="3234367" y="3902727"/>
                  <a:pt x="3270438" y="3926793"/>
                </a:cubicBezTo>
                <a:cubicBezTo>
                  <a:pt x="3274446" y="3930805"/>
                  <a:pt x="3274446" y="3930805"/>
                  <a:pt x="3274446" y="3930805"/>
                </a:cubicBezTo>
                <a:cubicBezTo>
                  <a:pt x="3294485" y="3942837"/>
                  <a:pt x="3314525" y="3958882"/>
                  <a:pt x="3334564" y="3970915"/>
                </a:cubicBezTo>
                <a:cubicBezTo>
                  <a:pt x="3374643" y="3998992"/>
                  <a:pt x="3414722" y="4023058"/>
                  <a:pt x="3458809" y="4047124"/>
                </a:cubicBezTo>
                <a:cubicBezTo>
                  <a:pt x="3478848" y="4059157"/>
                  <a:pt x="3502896" y="4071190"/>
                  <a:pt x="3522935" y="4083224"/>
                </a:cubicBezTo>
                <a:cubicBezTo>
                  <a:pt x="3522935" y="4083224"/>
                  <a:pt x="3522935" y="4083224"/>
                  <a:pt x="3526943" y="4083224"/>
                </a:cubicBezTo>
                <a:cubicBezTo>
                  <a:pt x="3567022" y="4103278"/>
                  <a:pt x="3611108" y="4123334"/>
                  <a:pt x="3659203" y="4143389"/>
                </a:cubicBezTo>
                <a:cubicBezTo>
                  <a:pt x="3679242" y="4151411"/>
                  <a:pt x="3703290" y="4159433"/>
                  <a:pt x="3727337" y="4167455"/>
                </a:cubicBezTo>
                <a:cubicBezTo>
                  <a:pt x="3727337" y="4167455"/>
                  <a:pt x="3727337" y="4167455"/>
                  <a:pt x="3727337" y="4171466"/>
                </a:cubicBezTo>
                <a:cubicBezTo>
                  <a:pt x="3915708" y="4235642"/>
                  <a:pt x="4120110" y="4271742"/>
                  <a:pt x="4332528" y="4271742"/>
                </a:cubicBezTo>
                <a:cubicBezTo>
                  <a:pt x="4558974" y="4271742"/>
                  <a:pt x="4775400" y="4230629"/>
                  <a:pt x="4975294" y="4154920"/>
                </a:cubicBezTo>
                <a:lnTo>
                  <a:pt x="5116512" y="4094123"/>
                </a:lnTo>
                <a:lnTo>
                  <a:pt x="5116512" y="6858000"/>
                </a:lnTo>
                <a:lnTo>
                  <a:pt x="718513" y="6858000"/>
                </a:lnTo>
                <a:lnTo>
                  <a:pt x="579532" y="6613005"/>
                </a:lnTo>
                <a:cubicBezTo>
                  <a:pt x="209099" y="5896708"/>
                  <a:pt x="0" y="5082971"/>
                  <a:pt x="0" y="4219598"/>
                </a:cubicBezTo>
                <a:cubicBezTo>
                  <a:pt x="0" y="2667332"/>
                  <a:pt x="677334" y="1275506"/>
                  <a:pt x="1751448" y="320882"/>
                </a:cubicBezTo>
                <a:cubicBezTo>
                  <a:pt x="1875692" y="212585"/>
                  <a:pt x="2003945" y="108298"/>
                  <a:pt x="2140213" y="8022"/>
                </a:cubicBezTo>
                <a:cubicBezTo>
                  <a:pt x="2144221" y="8022"/>
                  <a:pt x="2152237" y="4011"/>
                  <a:pt x="21562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9F77C67-704A-4610-913E-410F622DAABF}"/>
              </a:ext>
            </a:extLst>
          </p:cNvPr>
          <p:cNvSpPr/>
          <p:nvPr/>
        </p:nvSpPr>
        <p:spPr>
          <a:xfrm rot="8041575">
            <a:off x="-881751" y="4238122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FB529EF-0A89-465A-A2EA-66B80F9D127A}"/>
              </a:ext>
            </a:extLst>
          </p:cNvPr>
          <p:cNvSpPr/>
          <p:nvPr/>
        </p:nvSpPr>
        <p:spPr>
          <a:xfrm rot="8011715">
            <a:off x="5085631" y="-245196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838F8B-858C-4D82-A604-68399C49E78E}"/>
              </a:ext>
            </a:extLst>
          </p:cNvPr>
          <p:cNvSpPr/>
          <p:nvPr/>
        </p:nvSpPr>
        <p:spPr>
          <a:xfrm rot="13759608">
            <a:off x="5090232" y="1290371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D537EC31-9B31-48AA-99EE-7A8A385FF3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2" r="25132"/>
          <a:stretch>
            <a:fillRect/>
          </a:stretch>
        </p:blipFill>
        <p:spPr>
          <a:xfrm>
            <a:off x="7188543" y="-138345"/>
            <a:ext cx="5575042" cy="7472599"/>
          </a:xfrm>
        </p:spPr>
      </p:pic>
      <p:grpSp>
        <p:nvGrpSpPr>
          <p:cNvPr id="14" name="Group 10">
            <a:extLst>
              <a:ext uri="{FF2B5EF4-FFF2-40B4-BE49-F238E27FC236}">
                <a16:creationId xmlns:a16="http://schemas.microsoft.com/office/drawing/2014/main" id="{148A41D1-DB34-461B-8E68-E636800A3B31}"/>
              </a:ext>
            </a:extLst>
          </p:cNvPr>
          <p:cNvGrpSpPr/>
          <p:nvPr/>
        </p:nvGrpSpPr>
        <p:grpSpPr>
          <a:xfrm>
            <a:off x="3320391" y="2916785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5" name="Freeform 134">
              <a:extLst>
                <a:ext uri="{FF2B5EF4-FFF2-40B4-BE49-F238E27FC236}">
                  <a16:creationId xmlns:a16="http://schemas.microsoft.com/office/drawing/2014/main" id="{8B27EFE2-407E-4FF8-B8F4-3F370D8DF6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35">
              <a:extLst>
                <a:ext uri="{FF2B5EF4-FFF2-40B4-BE49-F238E27FC236}">
                  <a16:creationId xmlns:a16="http://schemas.microsoft.com/office/drawing/2014/main" id="{C53A44B3-C703-4D08-88BE-7211CB00E9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7" name="TextBox 9">
            <a:extLst>
              <a:ext uri="{FF2B5EF4-FFF2-40B4-BE49-F238E27FC236}">
                <a16:creationId xmlns:a16="http://schemas.microsoft.com/office/drawing/2014/main" id="{6A03FCFB-6C1A-4A6A-9A78-D0FF62A4BDE6}"/>
              </a:ext>
            </a:extLst>
          </p:cNvPr>
          <p:cNvSpPr txBox="1"/>
          <p:nvPr/>
        </p:nvSpPr>
        <p:spPr>
          <a:xfrm>
            <a:off x="743897" y="1342692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Rectangle: Rounded Corners 40">
            <a:extLst>
              <a:ext uri="{FF2B5EF4-FFF2-40B4-BE49-F238E27FC236}">
                <a16:creationId xmlns:a16="http://schemas.microsoft.com/office/drawing/2014/main" id="{0050595A-D497-4BCD-B41D-F89F53D80348}"/>
              </a:ext>
            </a:extLst>
          </p:cNvPr>
          <p:cNvSpPr>
            <a:spLocks/>
          </p:cNvSpPr>
          <p:nvPr/>
        </p:nvSpPr>
        <p:spPr bwMode="auto">
          <a:xfrm rot="16200000">
            <a:off x="1035601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Rectangle: Rounded Corners 43">
            <a:extLst>
              <a:ext uri="{FF2B5EF4-FFF2-40B4-BE49-F238E27FC236}">
                <a16:creationId xmlns:a16="http://schemas.microsoft.com/office/drawing/2014/main" id="{AB60AB3F-FA53-4892-9B86-48C5C57879DE}"/>
              </a:ext>
            </a:extLst>
          </p:cNvPr>
          <p:cNvSpPr>
            <a:spLocks/>
          </p:cNvSpPr>
          <p:nvPr/>
        </p:nvSpPr>
        <p:spPr bwMode="auto">
          <a:xfrm rot="16200000">
            <a:off x="2726466" y="4505190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0A23E-9BBE-45A4-8677-3447A5C3C44C}"/>
              </a:ext>
            </a:extLst>
          </p:cNvPr>
          <p:cNvSpPr/>
          <p:nvPr/>
        </p:nvSpPr>
        <p:spPr bwMode="auto">
          <a:xfrm>
            <a:off x="456574" y="2641930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B2D678C-3C5F-4C6D-9617-2A430EA36DBC}"/>
              </a:ext>
            </a:extLst>
          </p:cNvPr>
          <p:cNvSpPr/>
          <p:nvPr/>
        </p:nvSpPr>
        <p:spPr>
          <a:xfrm>
            <a:off x="485224" y="3561408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1AC0628-2EB2-4B89-9F4E-723537DACFF9}"/>
              </a:ext>
            </a:extLst>
          </p:cNvPr>
          <p:cNvCxnSpPr>
            <a:cxnSpLocks/>
          </p:cNvCxnSpPr>
          <p:nvPr/>
        </p:nvCxnSpPr>
        <p:spPr>
          <a:xfrm>
            <a:off x="485224" y="3467931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CC8A61CB-48F6-4FBD-BBF6-C4C77DD61D4F}"/>
              </a:ext>
            </a:extLst>
          </p:cNvPr>
          <p:cNvSpPr/>
          <p:nvPr/>
        </p:nvSpPr>
        <p:spPr bwMode="auto">
          <a:xfrm>
            <a:off x="485224" y="2073809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97496CB-019D-47AD-8C30-99C1EB8A6E5E}"/>
              </a:ext>
            </a:extLst>
          </p:cNvPr>
          <p:cNvSpPr txBox="1"/>
          <p:nvPr/>
        </p:nvSpPr>
        <p:spPr>
          <a:xfrm>
            <a:off x="485224" y="4138769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FD6BCFE-1EFA-425B-A387-CED3A6C6C546}"/>
              </a:ext>
            </a:extLst>
          </p:cNvPr>
          <p:cNvSpPr/>
          <p:nvPr/>
        </p:nvSpPr>
        <p:spPr>
          <a:xfrm>
            <a:off x="485224" y="3597955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62E5B09-C22F-49E1-ABDC-D118877DB678}"/>
              </a:ext>
            </a:extLst>
          </p:cNvPr>
          <p:cNvSpPr txBox="1"/>
          <p:nvPr/>
        </p:nvSpPr>
        <p:spPr>
          <a:xfrm>
            <a:off x="501958" y="5083626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8317753-5756-4E60-AC34-F26AD92CA1B5}"/>
              </a:ext>
            </a:extLst>
          </p:cNvPr>
          <p:cNvSpPr txBox="1"/>
          <p:nvPr/>
        </p:nvSpPr>
        <p:spPr>
          <a:xfrm>
            <a:off x="2192824" y="5083626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7DBBCAD-79C0-4C3C-B11F-B8555113CA02}"/>
              </a:ext>
            </a:extLst>
          </p:cNvPr>
          <p:cNvSpPr/>
          <p:nvPr/>
        </p:nvSpPr>
        <p:spPr>
          <a:xfrm>
            <a:off x="547853" y="38215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45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888E06ED-FF16-4E26-85FA-10817BA501CF}"/>
              </a:ext>
            </a:extLst>
          </p:cNvPr>
          <p:cNvSpPr txBox="1"/>
          <p:nvPr/>
        </p:nvSpPr>
        <p:spPr>
          <a:xfrm>
            <a:off x="1533258" y="573045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DFCCC047-C026-49C0-AEB3-D2D6FC2BC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190990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0861B3CA-CCB5-4F75-97C1-F26A5AED9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2820075"/>
            <a:ext cx="10348517" cy="10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、会推导平方差公式，知道推导平方差公式的理论依据。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、掌握平方差公式的结构特征，能运用公式进行简单的计算。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5F38A61E-EF49-4D15-B17F-5EDE3CEAC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427546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9749535F-A6D3-4C72-811F-C5DA8CB5A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074" y="518563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平方差公式的推导及应用。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难点：用公式的结构特征判断题目能否使用公式。</a:t>
            </a:r>
          </a:p>
        </p:txBody>
      </p:sp>
    </p:spTree>
    <p:extLst>
      <p:ext uri="{BB962C8B-B14F-4D97-AF65-F5344CB8AC3E}">
        <p14:creationId xmlns:p14="http://schemas.microsoft.com/office/powerpoint/2010/main" val="5010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A13DD5FB-F90F-44A2-B055-833AFC871639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多项式乘以多项式相乘知识点回顾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5FAD53B-3244-4719-BE3F-1CD68EAC59F3}"/>
              </a:ext>
            </a:extLst>
          </p:cNvPr>
          <p:cNvSpPr/>
          <p:nvPr/>
        </p:nvSpPr>
        <p:spPr>
          <a:xfrm>
            <a:off x="1225952" y="1598123"/>
            <a:ext cx="1014042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  </a:t>
            </a:r>
            <a:r>
              <a:rPr lang="zh-CN" altLang="en-US" sz="2400" b="1" noProof="1">
                <a:cs typeface="+mn-ea"/>
                <a:sym typeface="+mn-lt"/>
              </a:rPr>
              <a:t>多项式与多项式相乘</a:t>
            </a:r>
            <a:r>
              <a:rPr lang="en-US" altLang="zh-CN" sz="2400" b="1" noProof="1">
                <a:cs typeface="+mn-ea"/>
                <a:sym typeface="+mn-lt"/>
              </a:rPr>
              <a:t>,</a:t>
            </a:r>
            <a:r>
              <a:rPr lang="zh-CN" altLang="en-US" sz="2400" b="1" noProof="1"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cs typeface="+mn-ea"/>
                <a:sym typeface="+mn-lt"/>
              </a:rPr>
              <a:t>,</a:t>
            </a:r>
            <a:r>
              <a:rPr lang="zh-CN" altLang="en-US" sz="2400" b="1" noProof="1"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7E2419B-756F-48B1-8E28-56AD5D446661}"/>
              </a:ext>
            </a:extLst>
          </p:cNvPr>
          <p:cNvSpPr/>
          <p:nvPr/>
        </p:nvSpPr>
        <p:spPr>
          <a:xfrm>
            <a:off x="1838604" y="3884950"/>
            <a:ext cx="7734810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            +             +             +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DD41CCB-CCE5-4A56-A042-24B576A361DC}"/>
              </a:ext>
            </a:extLst>
          </p:cNvPr>
          <p:cNvSpPr/>
          <p:nvPr/>
        </p:nvSpPr>
        <p:spPr>
          <a:xfrm>
            <a:off x="4620716" y="3979701"/>
            <a:ext cx="8771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am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F8E54F0-97F5-401D-947C-6A8CE0C73176}"/>
              </a:ext>
            </a:extLst>
          </p:cNvPr>
          <p:cNvSpPr/>
          <p:nvPr/>
        </p:nvSpPr>
        <p:spPr>
          <a:xfrm>
            <a:off x="8020826" y="4000063"/>
            <a:ext cx="9028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 err="1">
                <a:cs typeface="+mn-ea"/>
                <a:sym typeface="+mn-lt"/>
              </a:rPr>
              <a:t>bm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5D11F5B-FFA8-440C-990E-B026B4FB42C9}"/>
              </a:ext>
            </a:extLst>
          </p:cNvPr>
          <p:cNvSpPr/>
          <p:nvPr/>
        </p:nvSpPr>
        <p:spPr>
          <a:xfrm>
            <a:off x="6325198" y="3979701"/>
            <a:ext cx="7425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an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58F19B98-5B16-492C-A774-CB6591AEAECB}"/>
              </a:ext>
            </a:extLst>
          </p:cNvPr>
          <p:cNvSpPr/>
          <p:nvPr/>
        </p:nvSpPr>
        <p:spPr>
          <a:xfrm>
            <a:off x="9629627" y="4000063"/>
            <a:ext cx="76815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bn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B8CC0FB9-AF15-4FBC-A709-35C6FD183AB2}"/>
              </a:ext>
            </a:extLst>
          </p:cNvPr>
          <p:cNvSpPr/>
          <p:nvPr/>
        </p:nvSpPr>
        <p:spPr>
          <a:xfrm>
            <a:off x="2188880" y="388494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空心弧 22">
            <a:extLst>
              <a:ext uri="{FF2B5EF4-FFF2-40B4-BE49-F238E27FC236}">
                <a16:creationId xmlns:a16="http://schemas.microsoft.com/office/drawing/2014/main" id="{56A054FF-CF8D-4ABE-B95F-B028FFE5FC91}"/>
              </a:ext>
            </a:extLst>
          </p:cNvPr>
          <p:cNvSpPr/>
          <p:nvPr/>
        </p:nvSpPr>
        <p:spPr>
          <a:xfrm>
            <a:off x="2188880" y="365978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空心弧 23">
            <a:extLst>
              <a:ext uri="{FF2B5EF4-FFF2-40B4-BE49-F238E27FC236}">
                <a16:creationId xmlns:a16="http://schemas.microsoft.com/office/drawing/2014/main" id="{3D62E4C2-E6A7-47A8-963A-5A9C047AF768}"/>
              </a:ext>
            </a:extLst>
          </p:cNvPr>
          <p:cNvSpPr/>
          <p:nvPr/>
        </p:nvSpPr>
        <p:spPr>
          <a:xfrm rot="10800000">
            <a:off x="2681209" y="455362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空心弧 24">
            <a:extLst>
              <a:ext uri="{FF2B5EF4-FFF2-40B4-BE49-F238E27FC236}">
                <a16:creationId xmlns:a16="http://schemas.microsoft.com/office/drawing/2014/main" id="{6A043378-3F33-4A4F-AF08-A639AEFF2260}"/>
              </a:ext>
            </a:extLst>
          </p:cNvPr>
          <p:cNvSpPr/>
          <p:nvPr/>
        </p:nvSpPr>
        <p:spPr>
          <a:xfrm rot="10800000">
            <a:off x="2681207" y="476289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A732958-0371-4E80-A323-AD197B7AEDAE}"/>
              </a:ext>
            </a:extLst>
          </p:cNvPr>
          <p:cNvSpPr/>
          <p:nvPr/>
        </p:nvSpPr>
        <p:spPr>
          <a:xfrm>
            <a:off x="920387" y="1279283"/>
            <a:ext cx="4713123" cy="509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3733" b="1" dirty="0">
                <a:cs typeface="+mn-ea"/>
                <a:sym typeface="+mn-lt"/>
              </a:rPr>
              <a:t>计算：</a:t>
            </a:r>
            <a:endParaRPr lang="en-US" altLang="zh-CN" sz="3733" b="1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3733" b="1" dirty="0">
                <a:cs typeface="+mn-ea"/>
                <a:sym typeface="+mn-lt"/>
              </a:rPr>
              <a:t>1</a:t>
            </a:r>
            <a:r>
              <a:rPr lang="zh-CN" altLang="en-US" sz="3733" b="1" dirty="0">
                <a:cs typeface="+mn-ea"/>
                <a:sym typeface="+mn-lt"/>
              </a:rPr>
              <a:t>）</a:t>
            </a:r>
            <a:r>
              <a:rPr lang="en-US" altLang="zh-CN" sz="3733" b="1" dirty="0">
                <a:cs typeface="+mn-ea"/>
                <a:sym typeface="+mn-lt"/>
              </a:rPr>
              <a:t>(x+1)(x-1)</a:t>
            </a:r>
            <a:r>
              <a:rPr lang="zh-CN" altLang="en-US" sz="3733" b="1" dirty="0">
                <a:cs typeface="+mn-ea"/>
                <a:sym typeface="+mn-lt"/>
              </a:rPr>
              <a:t> </a:t>
            </a:r>
            <a:r>
              <a:rPr lang="en-US" altLang="zh-CN" sz="3733" b="1" dirty="0"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733" b="1" dirty="0">
                <a:cs typeface="+mn-ea"/>
                <a:sym typeface="+mn-lt"/>
              </a:rPr>
              <a:t>2</a:t>
            </a:r>
            <a:r>
              <a:rPr lang="zh-CN" altLang="en-US" sz="3733" b="1" dirty="0">
                <a:cs typeface="+mn-ea"/>
                <a:sym typeface="+mn-lt"/>
              </a:rPr>
              <a:t>）</a:t>
            </a:r>
            <a:r>
              <a:rPr lang="en-US" altLang="zh-CN" sz="3733" b="1" dirty="0">
                <a:cs typeface="+mn-ea"/>
                <a:sym typeface="+mn-lt"/>
              </a:rPr>
              <a:t>(m+2)(m-2) =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733" b="1" dirty="0">
                <a:cs typeface="+mn-ea"/>
                <a:sym typeface="+mn-lt"/>
              </a:rPr>
              <a:t>3</a:t>
            </a:r>
            <a:r>
              <a:rPr lang="zh-CN" altLang="en-US" sz="3733" b="1" dirty="0">
                <a:cs typeface="+mn-ea"/>
                <a:sym typeface="+mn-lt"/>
              </a:rPr>
              <a:t>）</a:t>
            </a:r>
            <a:r>
              <a:rPr lang="en-US" altLang="zh-CN" sz="3733" b="1" dirty="0">
                <a:cs typeface="+mn-ea"/>
                <a:sym typeface="+mn-lt"/>
              </a:rPr>
              <a:t>(2x+1)(2x-1) =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733" b="1" dirty="0">
                <a:cs typeface="+mn-ea"/>
                <a:sym typeface="+mn-lt"/>
              </a:rPr>
              <a:t>4</a:t>
            </a:r>
            <a:r>
              <a:rPr lang="zh-CN" altLang="en-US" sz="3733" b="1" dirty="0">
                <a:cs typeface="+mn-ea"/>
                <a:sym typeface="+mn-lt"/>
              </a:rPr>
              <a:t>）</a:t>
            </a:r>
            <a:r>
              <a:rPr lang="en-US" altLang="zh-CN" sz="3733" b="1" dirty="0">
                <a:cs typeface="+mn-ea"/>
                <a:sym typeface="+mn-lt"/>
              </a:rPr>
              <a:t>(</a:t>
            </a:r>
            <a:r>
              <a:rPr lang="en-US" altLang="zh-CN" sz="3733" b="1" dirty="0" err="1">
                <a:cs typeface="+mn-ea"/>
                <a:sym typeface="+mn-lt"/>
              </a:rPr>
              <a:t>a+b</a:t>
            </a:r>
            <a:r>
              <a:rPr lang="en-US" altLang="zh-CN" sz="3733" b="1" dirty="0">
                <a:cs typeface="+mn-ea"/>
                <a:sym typeface="+mn-lt"/>
              </a:rPr>
              <a:t>)(a-b) =</a:t>
            </a:r>
            <a:endParaRPr lang="zh-CN" altLang="en-US" sz="3733" b="1" dirty="0">
              <a:cs typeface="+mn-ea"/>
              <a:sym typeface="+mn-lt"/>
            </a:endParaRPr>
          </a:p>
        </p:txBody>
      </p:sp>
      <p:sp>
        <p:nvSpPr>
          <p:cNvPr id="7" name="箭头: 上弧形 6">
            <a:extLst>
              <a:ext uri="{FF2B5EF4-FFF2-40B4-BE49-F238E27FC236}">
                <a16:creationId xmlns:a16="http://schemas.microsoft.com/office/drawing/2014/main" id="{CB6A088B-9273-4DF3-9A5F-B6F0A685BCED}"/>
              </a:ext>
            </a:extLst>
          </p:cNvPr>
          <p:cNvSpPr/>
          <p:nvPr/>
        </p:nvSpPr>
        <p:spPr>
          <a:xfrm>
            <a:off x="2091267" y="2167467"/>
            <a:ext cx="1236133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箭头: 上弧形 7">
            <a:extLst>
              <a:ext uri="{FF2B5EF4-FFF2-40B4-BE49-F238E27FC236}">
                <a16:creationId xmlns:a16="http://schemas.microsoft.com/office/drawing/2014/main" id="{1C1118F6-E111-4EE1-B736-D5F7A84716CB}"/>
              </a:ext>
            </a:extLst>
          </p:cNvPr>
          <p:cNvSpPr/>
          <p:nvPr/>
        </p:nvSpPr>
        <p:spPr>
          <a:xfrm>
            <a:off x="2091267" y="2087210"/>
            <a:ext cx="1667933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33FCA69-1F09-4E45-A98B-6EF8D75AF0FA}"/>
                  </a:ext>
                </a:extLst>
              </p:cNvPr>
              <p:cNvSpPr txBox="1"/>
              <p:nvPr/>
            </p:nvSpPr>
            <p:spPr>
              <a:xfrm>
                <a:off x="4800601" y="2239434"/>
                <a:ext cx="63594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3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73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733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33FCA69-1F09-4E45-A98B-6EF8D75AF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1" y="2239434"/>
                <a:ext cx="635943" cy="5744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56129312-9F35-4158-B0F5-7E77CEFA4C16}"/>
              </a:ext>
            </a:extLst>
          </p:cNvPr>
          <p:cNvSpPr txBox="1"/>
          <p:nvPr/>
        </p:nvSpPr>
        <p:spPr>
          <a:xfrm>
            <a:off x="5443079" y="2239434"/>
            <a:ext cx="65" cy="5744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377"/>
            <a:endParaRPr lang="zh-CN" altLang="en-US" sz="3733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9A72255-984E-42AB-A45E-89053AD780F3}"/>
                  </a:ext>
                </a:extLst>
              </p:cNvPr>
              <p:cNvSpPr txBox="1"/>
              <p:nvPr/>
            </p:nvSpPr>
            <p:spPr>
              <a:xfrm>
                <a:off x="5413076" y="2233172"/>
                <a:ext cx="759887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9A72255-984E-42AB-A45E-89053AD78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076" y="2233172"/>
                <a:ext cx="759887" cy="5744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ABDC145-3095-4B30-BE08-7BB012E87743}"/>
                  </a:ext>
                </a:extLst>
              </p:cNvPr>
              <p:cNvSpPr txBox="1"/>
              <p:nvPr/>
            </p:nvSpPr>
            <p:spPr>
              <a:xfrm>
                <a:off x="6177896" y="2233172"/>
                <a:ext cx="759887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ABDC145-3095-4B30-BE08-7BB012E87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896" y="2233172"/>
                <a:ext cx="759887" cy="5744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779631F6-850A-41A6-83C7-5762E4ED5AFA}"/>
                  </a:ext>
                </a:extLst>
              </p:cNvPr>
              <p:cNvSpPr txBox="1"/>
              <p:nvPr/>
            </p:nvSpPr>
            <p:spPr>
              <a:xfrm>
                <a:off x="6942717" y="2239609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779631F6-850A-41A6-83C7-5762E4ED5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717" y="2239609"/>
                <a:ext cx="755015" cy="5744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箭头: 上弧形 13">
            <a:extLst>
              <a:ext uri="{FF2B5EF4-FFF2-40B4-BE49-F238E27FC236}">
                <a16:creationId xmlns:a16="http://schemas.microsoft.com/office/drawing/2014/main" id="{339E30A4-856C-4272-8E91-6C4619F84442}"/>
              </a:ext>
            </a:extLst>
          </p:cNvPr>
          <p:cNvSpPr/>
          <p:nvPr/>
        </p:nvSpPr>
        <p:spPr>
          <a:xfrm flipV="1">
            <a:off x="2582333" y="2823050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箭头: 上弧形 14">
            <a:extLst>
              <a:ext uri="{FF2B5EF4-FFF2-40B4-BE49-F238E27FC236}">
                <a16:creationId xmlns:a16="http://schemas.microsoft.com/office/drawing/2014/main" id="{78A97B2A-B37E-4044-BA5F-32DBE81CAD68}"/>
              </a:ext>
            </a:extLst>
          </p:cNvPr>
          <p:cNvSpPr/>
          <p:nvPr/>
        </p:nvSpPr>
        <p:spPr>
          <a:xfrm flipV="1">
            <a:off x="2582333" y="2827918"/>
            <a:ext cx="1176867" cy="2241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箭头: 上弧形 19">
            <a:extLst>
              <a:ext uri="{FF2B5EF4-FFF2-40B4-BE49-F238E27FC236}">
                <a16:creationId xmlns:a16="http://schemas.microsoft.com/office/drawing/2014/main" id="{E8A9F8E7-A7EF-49AC-91CE-013181E92E49}"/>
              </a:ext>
            </a:extLst>
          </p:cNvPr>
          <p:cNvSpPr/>
          <p:nvPr/>
        </p:nvSpPr>
        <p:spPr>
          <a:xfrm>
            <a:off x="2091267" y="3305650"/>
            <a:ext cx="1236133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箭头: 上弧形 20">
            <a:extLst>
              <a:ext uri="{FF2B5EF4-FFF2-40B4-BE49-F238E27FC236}">
                <a16:creationId xmlns:a16="http://schemas.microsoft.com/office/drawing/2014/main" id="{F40C8B69-5AB6-417D-9660-B77BD1B76B68}"/>
              </a:ext>
            </a:extLst>
          </p:cNvPr>
          <p:cNvSpPr/>
          <p:nvPr/>
        </p:nvSpPr>
        <p:spPr>
          <a:xfrm>
            <a:off x="2091267" y="3225393"/>
            <a:ext cx="1667933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箭头: 上弧形 21">
            <a:extLst>
              <a:ext uri="{FF2B5EF4-FFF2-40B4-BE49-F238E27FC236}">
                <a16:creationId xmlns:a16="http://schemas.microsoft.com/office/drawing/2014/main" id="{B065DAE7-65C2-410D-99B5-EB624B8AE7F1}"/>
              </a:ext>
            </a:extLst>
          </p:cNvPr>
          <p:cNvSpPr/>
          <p:nvPr/>
        </p:nvSpPr>
        <p:spPr>
          <a:xfrm flipV="1">
            <a:off x="2582333" y="3961233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箭头: 上弧形 22">
            <a:extLst>
              <a:ext uri="{FF2B5EF4-FFF2-40B4-BE49-F238E27FC236}">
                <a16:creationId xmlns:a16="http://schemas.microsoft.com/office/drawing/2014/main" id="{6984512A-8491-40CB-AA4C-239F426BBEEA}"/>
              </a:ext>
            </a:extLst>
          </p:cNvPr>
          <p:cNvSpPr/>
          <p:nvPr/>
        </p:nvSpPr>
        <p:spPr>
          <a:xfrm flipV="1">
            <a:off x="2582333" y="3966100"/>
            <a:ext cx="1176867" cy="22418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箭头: 上弧形 23">
            <a:extLst>
              <a:ext uri="{FF2B5EF4-FFF2-40B4-BE49-F238E27FC236}">
                <a16:creationId xmlns:a16="http://schemas.microsoft.com/office/drawing/2014/main" id="{A8618B16-3108-47E5-A3A6-7DF65622FBAD}"/>
              </a:ext>
            </a:extLst>
          </p:cNvPr>
          <p:cNvSpPr/>
          <p:nvPr/>
        </p:nvSpPr>
        <p:spPr>
          <a:xfrm>
            <a:off x="2150533" y="4443832"/>
            <a:ext cx="1608667" cy="1439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箭头: 上弧形 24">
            <a:extLst>
              <a:ext uri="{FF2B5EF4-FFF2-40B4-BE49-F238E27FC236}">
                <a16:creationId xmlns:a16="http://schemas.microsoft.com/office/drawing/2014/main" id="{D2CC71D9-768D-45F2-89D0-5AA6D873A77E}"/>
              </a:ext>
            </a:extLst>
          </p:cNvPr>
          <p:cNvSpPr/>
          <p:nvPr/>
        </p:nvSpPr>
        <p:spPr>
          <a:xfrm>
            <a:off x="2150533" y="4363575"/>
            <a:ext cx="2142067" cy="224191"/>
          </a:xfrm>
          <a:prstGeom prst="curvedDownArrow">
            <a:avLst>
              <a:gd name="adj1" fmla="val 25000"/>
              <a:gd name="adj2" fmla="val 50000"/>
              <a:gd name="adj3" fmla="val 17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6" name="箭头: 上弧形 25">
            <a:extLst>
              <a:ext uri="{FF2B5EF4-FFF2-40B4-BE49-F238E27FC236}">
                <a16:creationId xmlns:a16="http://schemas.microsoft.com/office/drawing/2014/main" id="{412BAEFD-55F9-4FEC-8EF6-3706179357F4}"/>
              </a:ext>
            </a:extLst>
          </p:cNvPr>
          <p:cNvSpPr/>
          <p:nvPr/>
        </p:nvSpPr>
        <p:spPr>
          <a:xfrm flipV="1">
            <a:off x="2857500" y="5101494"/>
            <a:ext cx="745067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箭头: 上弧形 26">
            <a:extLst>
              <a:ext uri="{FF2B5EF4-FFF2-40B4-BE49-F238E27FC236}">
                <a16:creationId xmlns:a16="http://schemas.microsoft.com/office/drawing/2014/main" id="{1FFDEF6A-95C4-40FC-ACF8-FB7DCC0353B3}"/>
              </a:ext>
            </a:extLst>
          </p:cNvPr>
          <p:cNvSpPr/>
          <p:nvPr/>
        </p:nvSpPr>
        <p:spPr>
          <a:xfrm flipV="1">
            <a:off x="2857499" y="5101493"/>
            <a:ext cx="1435100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6011685B-C8AF-479A-912B-46FDB63878F5}"/>
                  </a:ext>
                </a:extLst>
              </p:cNvPr>
              <p:cNvSpPr txBox="1"/>
              <p:nvPr/>
            </p:nvSpPr>
            <p:spPr>
              <a:xfrm>
                <a:off x="4813788" y="3358246"/>
                <a:ext cx="763862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3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73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 sz="3733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6011685B-C8AF-479A-912B-46FDB6387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788" y="3358246"/>
                <a:ext cx="763862" cy="5744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674DA1D-DD5F-4911-A122-16AC64D03632}"/>
                  </a:ext>
                </a:extLst>
              </p:cNvPr>
              <p:cNvSpPr txBox="1"/>
              <p:nvPr/>
            </p:nvSpPr>
            <p:spPr>
              <a:xfrm>
                <a:off x="5426265" y="3351984"/>
                <a:ext cx="116397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674DA1D-DD5F-4911-A122-16AC64D03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265" y="3351984"/>
                <a:ext cx="1163973" cy="5744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DAA0CAF1-91EE-4146-A232-D101199F0E9C}"/>
                  </a:ext>
                </a:extLst>
              </p:cNvPr>
              <p:cNvSpPr txBox="1"/>
              <p:nvPr/>
            </p:nvSpPr>
            <p:spPr>
              <a:xfrm>
                <a:off x="6471590" y="3319561"/>
                <a:ext cx="116397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DAA0CAF1-91EE-4146-A232-D101199F0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90" y="3319561"/>
                <a:ext cx="1163973" cy="5744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F944E88F-9C47-4648-A5D2-A42AFE81F395}"/>
                  </a:ext>
                </a:extLst>
              </p:cNvPr>
              <p:cNvSpPr txBox="1"/>
              <p:nvPr/>
            </p:nvSpPr>
            <p:spPr>
              <a:xfrm>
                <a:off x="7612586" y="3305650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−4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F944E88F-9C47-4648-A5D2-A42AFE81F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586" y="3305650"/>
                <a:ext cx="755015" cy="5744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8F75D92D-3A1C-41D6-BFEA-19CC19845455}"/>
                  </a:ext>
                </a:extLst>
              </p:cNvPr>
              <p:cNvSpPr txBox="1"/>
              <p:nvPr/>
            </p:nvSpPr>
            <p:spPr>
              <a:xfrm>
                <a:off x="5254912" y="4530929"/>
                <a:ext cx="892424" cy="587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733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73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  <m:r>
                            <a:rPr lang="en-US" altLang="zh-CN" sz="3733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3733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8F75D92D-3A1C-41D6-BFEA-19CC19845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912" y="4530929"/>
                <a:ext cx="892424" cy="5876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B0A87B5-534B-4E06-B359-58119CFF7B35}"/>
                  </a:ext>
                </a:extLst>
              </p:cNvPr>
              <p:cNvSpPr txBox="1"/>
              <p:nvPr/>
            </p:nvSpPr>
            <p:spPr>
              <a:xfrm>
                <a:off x="6022767" y="4519665"/>
                <a:ext cx="102438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−2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B0A87B5-534B-4E06-B359-58119CFF7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767" y="4519665"/>
                <a:ext cx="1024383" cy="5744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5935068A-BE35-4D91-A8BA-0154AC716D11}"/>
                  </a:ext>
                </a:extLst>
              </p:cNvPr>
              <p:cNvSpPr txBox="1"/>
              <p:nvPr/>
            </p:nvSpPr>
            <p:spPr>
              <a:xfrm>
                <a:off x="6955708" y="4488504"/>
                <a:ext cx="1024383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5935068A-BE35-4D91-A8BA-0154AC716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708" y="4488504"/>
                <a:ext cx="1024383" cy="5744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64746593-EA51-49DE-9127-5AA35B2FC524}"/>
                  </a:ext>
                </a:extLst>
              </p:cNvPr>
              <p:cNvSpPr txBox="1"/>
              <p:nvPr/>
            </p:nvSpPr>
            <p:spPr>
              <a:xfrm>
                <a:off x="7845905" y="4488504"/>
                <a:ext cx="755015" cy="574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3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−1</m:t>
                      </m:r>
                    </m:oMath>
                  </m:oMathPara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64746593-EA51-49DE-9127-5AA35B2FC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905" y="4488504"/>
                <a:ext cx="755015" cy="5744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DAF3ACDE-A9A8-4686-A1D3-7AB29C566E00}"/>
                  </a:ext>
                </a:extLst>
              </p:cNvPr>
              <p:cNvSpPr/>
              <p:nvPr/>
            </p:nvSpPr>
            <p:spPr>
              <a:xfrm>
                <a:off x="7703688" y="1814814"/>
                <a:ext cx="1533946" cy="10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-1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DAF3ACDE-A9A8-4686-A1D3-7AB29C566E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688" y="1814814"/>
                <a:ext cx="1533946" cy="1076513"/>
              </a:xfrm>
              <a:prstGeom prst="rect">
                <a:avLst/>
              </a:prstGeom>
              <a:blipFill>
                <a:blip r:embed="rId15"/>
                <a:stretch>
                  <a:fillRect l="-13147" r="-11554" b="-210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2C8DFED9-081C-4AAF-97B7-7FED046BAD9E}"/>
                  </a:ext>
                </a:extLst>
              </p:cNvPr>
              <p:cNvSpPr/>
              <p:nvPr/>
            </p:nvSpPr>
            <p:spPr>
              <a:xfrm>
                <a:off x="8403561" y="2880492"/>
                <a:ext cx="1644233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2C8DFED9-081C-4AAF-97B7-7FED046BA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561" y="2880492"/>
                <a:ext cx="1644233" cy="1082348"/>
              </a:xfrm>
              <a:prstGeom prst="rect">
                <a:avLst/>
              </a:prstGeom>
              <a:blipFill>
                <a:blip r:embed="rId16"/>
                <a:stretch>
                  <a:fillRect l="-12268" r="-11524" b="-203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EDB04888-E3A2-41AC-B02C-8BF3F70188F3}"/>
                  </a:ext>
                </a:extLst>
              </p:cNvPr>
              <p:cNvSpPr/>
              <p:nvPr/>
            </p:nvSpPr>
            <p:spPr>
              <a:xfrm>
                <a:off x="8495315" y="4057009"/>
                <a:ext cx="1780809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-1</a:t>
                </a:r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EDB04888-E3A2-41AC-B02C-8BF3F70188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5315" y="4057009"/>
                <a:ext cx="1780809" cy="1082348"/>
              </a:xfrm>
              <a:prstGeom prst="rect">
                <a:avLst/>
              </a:prstGeom>
              <a:blipFill>
                <a:blip r:embed="rId17"/>
                <a:stretch>
                  <a:fillRect l="-11301" r="-10616" b="-203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箭头: 上弧形 37">
            <a:extLst>
              <a:ext uri="{FF2B5EF4-FFF2-40B4-BE49-F238E27FC236}">
                <a16:creationId xmlns:a16="http://schemas.microsoft.com/office/drawing/2014/main" id="{2FD138A3-5F27-45C2-B888-982C06E6C88A}"/>
              </a:ext>
            </a:extLst>
          </p:cNvPr>
          <p:cNvSpPr/>
          <p:nvPr/>
        </p:nvSpPr>
        <p:spPr>
          <a:xfrm>
            <a:off x="2091267" y="5612883"/>
            <a:ext cx="1236133" cy="1203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9" name="箭头: 上弧形 38">
            <a:extLst>
              <a:ext uri="{FF2B5EF4-FFF2-40B4-BE49-F238E27FC236}">
                <a16:creationId xmlns:a16="http://schemas.microsoft.com/office/drawing/2014/main" id="{FDC43C0C-EF7F-4E13-B83C-BD785527E8A2}"/>
              </a:ext>
            </a:extLst>
          </p:cNvPr>
          <p:cNvSpPr/>
          <p:nvPr/>
        </p:nvSpPr>
        <p:spPr>
          <a:xfrm>
            <a:off x="2091267" y="5532626"/>
            <a:ext cx="1744133" cy="224191"/>
          </a:xfrm>
          <a:prstGeom prst="curvedDownArrow">
            <a:avLst>
              <a:gd name="adj1" fmla="val 25000"/>
              <a:gd name="adj2" fmla="val 50000"/>
              <a:gd name="adj3" fmla="val 174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0" name="箭头: 上弧形 39">
            <a:extLst>
              <a:ext uri="{FF2B5EF4-FFF2-40B4-BE49-F238E27FC236}">
                <a16:creationId xmlns:a16="http://schemas.microsoft.com/office/drawing/2014/main" id="{5F86F304-100A-4A96-AEF6-E6B8977A5986}"/>
              </a:ext>
            </a:extLst>
          </p:cNvPr>
          <p:cNvSpPr/>
          <p:nvPr/>
        </p:nvSpPr>
        <p:spPr>
          <a:xfrm flipV="1">
            <a:off x="2609851" y="6291422"/>
            <a:ext cx="636275" cy="1148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1" name="箭头: 上弧形 40">
            <a:extLst>
              <a:ext uri="{FF2B5EF4-FFF2-40B4-BE49-F238E27FC236}">
                <a16:creationId xmlns:a16="http://schemas.microsoft.com/office/drawing/2014/main" id="{7B6D7362-D0F2-4DFD-AEE4-8752F5D5305B}"/>
              </a:ext>
            </a:extLst>
          </p:cNvPr>
          <p:cNvSpPr/>
          <p:nvPr/>
        </p:nvSpPr>
        <p:spPr>
          <a:xfrm flipV="1">
            <a:off x="2609850" y="6291421"/>
            <a:ext cx="1225551" cy="224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5B00C55-4610-451F-9296-7E655EA2D77F}"/>
                  </a:ext>
                </a:extLst>
              </p:cNvPr>
              <p:cNvSpPr txBox="1"/>
              <p:nvPr/>
            </p:nvSpPr>
            <p:spPr>
              <a:xfrm>
                <a:off x="4960321" y="5645172"/>
                <a:ext cx="3291863" cy="587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- ab + ab+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37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5B00C55-4610-451F-9296-7E655EA2D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21" y="5645172"/>
                <a:ext cx="3291863" cy="587661"/>
              </a:xfrm>
              <a:prstGeom prst="rect">
                <a:avLst/>
              </a:prstGeom>
              <a:blipFill>
                <a:blip r:embed="rId18"/>
                <a:stretch>
                  <a:fillRect t="-25000" b="-479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右大括号 15">
            <a:extLst>
              <a:ext uri="{FF2B5EF4-FFF2-40B4-BE49-F238E27FC236}">
                <a16:creationId xmlns:a16="http://schemas.microsoft.com/office/drawing/2014/main" id="{2E90775C-2139-4A30-9B33-2FE8F552A1B3}"/>
              </a:ext>
            </a:extLst>
          </p:cNvPr>
          <p:cNvSpPr/>
          <p:nvPr/>
        </p:nvSpPr>
        <p:spPr>
          <a:xfrm rot="5400000">
            <a:off x="6254252" y="5416742"/>
            <a:ext cx="80960" cy="16684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7741BDE-9E00-40D7-964F-5FBF3E7A2B06}"/>
              </a:ext>
            </a:extLst>
          </p:cNvPr>
          <p:cNvSpPr txBox="1"/>
          <p:nvPr/>
        </p:nvSpPr>
        <p:spPr>
          <a:xfrm>
            <a:off x="5570670" y="6324826"/>
            <a:ext cx="147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E32A1717-D3B9-4006-80A4-915163A762BD}"/>
                  </a:ext>
                </a:extLst>
              </p:cNvPr>
              <p:cNvSpPr/>
              <p:nvPr/>
            </p:nvSpPr>
            <p:spPr>
              <a:xfrm>
                <a:off x="8083677" y="5222900"/>
                <a:ext cx="1867114" cy="1082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733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733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733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733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733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E32A1717-D3B9-4006-80A4-915163A762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3677" y="5222900"/>
                <a:ext cx="1867114" cy="1082348"/>
              </a:xfrm>
              <a:prstGeom prst="rect">
                <a:avLst/>
              </a:prstGeom>
              <a:blipFill>
                <a:blip r:embed="rId19"/>
                <a:stretch>
                  <a:fillRect l="-10458" b="-203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右大括号 43">
            <a:extLst>
              <a:ext uri="{FF2B5EF4-FFF2-40B4-BE49-F238E27FC236}">
                <a16:creationId xmlns:a16="http://schemas.microsoft.com/office/drawing/2014/main" id="{5880082D-9D26-4336-9436-740729D4DA54}"/>
              </a:ext>
            </a:extLst>
          </p:cNvPr>
          <p:cNvSpPr/>
          <p:nvPr/>
        </p:nvSpPr>
        <p:spPr>
          <a:xfrm rot="5400000">
            <a:off x="6086879" y="2188531"/>
            <a:ext cx="73445" cy="131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8A0BA068-B99D-4413-A6DC-D9C4BF172927}"/>
              </a:ext>
            </a:extLst>
          </p:cNvPr>
          <p:cNvSpPr txBox="1"/>
          <p:nvPr/>
        </p:nvSpPr>
        <p:spPr>
          <a:xfrm>
            <a:off x="5284059" y="2937933"/>
            <a:ext cx="16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6" name="右大括号 45">
            <a:extLst>
              <a:ext uri="{FF2B5EF4-FFF2-40B4-BE49-F238E27FC236}">
                <a16:creationId xmlns:a16="http://schemas.microsoft.com/office/drawing/2014/main" id="{F8252513-44D5-46A0-A72D-1A37BB954A7B}"/>
              </a:ext>
            </a:extLst>
          </p:cNvPr>
          <p:cNvSpPr/>
          <p:nvPr/>
        </p:nvSpPr>
        <p:spPr>
          <a:xfrm rot="5400000">
            <a:off x="6543095" y="3061154"/>
            <a:ext cx="60959" cy="17924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D4F13B67-62A3-4109-855F-669E23F54035}"/>
              </a:ext>
            </a:extLst>
          </p:cNvPr>
          <p:cNvSpPr txBox="1"/>
          <p:nvPr/>
        </p:nvSpPr>
        <p:spPr>
          <a:xfrm>
            <a:off x="5493038" y="4057793"/>
            <a:ext cx="22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" name="右大括号 47">
            <a:extLst>
              <a:ext uri="{FF2B5EF4-FFF2-40B4-BE49-F238E27FC236}">
                <a16:creationId xmlns:a16="http://schemas.microsoft.com/office/drawing/2014/main" id="{1DB4C3BF-44C9-49A3-86B9-F565BD1D8E6E}"/>
              </a:ext>
            </a:extLst>
          </p:cNvPr>
          <p:cNvSpPr/>
          <p:nvPr/>
        </p:nvSpPr>
        <p:spPr>
          <a:xfrm rot="5400000">
            <a:off x="6963081" y="4312715"/>
            <a:ext cx="60959" cy="17924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41BAB28A-0925-4C3D-AA29-CE3E9CE070F3}"/>
              </a:ext>
            </a:extLst>
          </p:cNvPr>
          <p:cNvSpPr txBox="1"/>
          <p:nvPr/>
        </p:nvSpPr>
        <p:spPr>
          <a:xfrm>
            <a:off x="5913023" y="5309355"/>
            <a:ext cx="224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相加和为</a:t>
            </a:r>
            <a:r>
              <a:rPr lang="en-US" altLang="zh-CN" dirty="0">
                <a:cs typeface="+mn-ea"/>
                <a:sym typeface="+mn-lt"/>
              </a:rPr>
              <a:t>0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E9752D23-1AF8-40A1-BE8E-825FD19678F4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探索平方差公式</a:t>
            </a:r>
          </a:p>
        </p:txBody>
      </p:sp>
    </p:spTree>
    <p:extLst>
      <p:ext uri="{BB962C8B-B14F-4D97-AF65-F5344CB8AC3E}">
        <p14:creationId xmlns:p14="http://schemas.microsoft.com/office/powerpoint/2010/main" val="109312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2" grpId="0"/>
      <p:bldP spid="13" grpId="0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16" grpId="0" animBg="1"/>
      <p:bldP spid="18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69D2A0F2-31BD-4220-BC65-36BBE50C9426}"/>
              </a:ext>
            </a:extLst>
          </p:cNvPr>
          <p:cNvSpPr txBox="1"/>
          <p:nvPr/>
        </p:nvSpPr>
        <p:spPr>
          <a:xfrm>
            <a:off x="863077" y="1494450"/>
            <a:ext cx="9981504" cy="125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      对于形如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667" dirty="0" err="1">
                <a:solidFill>
                  <a:prstClr val="black"/>
                </a:solidFill>
                <a:cs typeface="+mn-ea"/>
                <a:sym typeface="+mn-lt"/>
              </a:rPr>
              <a:t>a+b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的多项式和形如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(a-b)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的多项式相乘，我们可以直接写出运算结果，即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A11456B-1F38-4881-911F-06EF0ACAD060}"/>
                  </a:ext>
                </a:extLst>
              </p:cNvPr>
              <p:cNvSpPr/>
              <p:nvPr/>
            </p:nvSpPr>
            <p:spPr>
              <a:xfrm>
                <a:off x="1810983" y="3429000"/>
                <a:ext cx="8255273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3200" b="1" dirty="0">
                    <a:cs typeface="+mn-ea"/>
                    <a:sym typeface="+mn-lt"/>
                  </a:rPr>
                  <a:t>乘法的完全平方差公式：</a:t>
                </a:r>
                <a:r>
                  <a:rPr lang="en-US" altLang="zh-CN" sz="3200" b="1" dirty="0">
                    <a:cs typeface="+mn-ea"/>
                    <a:sym typeface="+mn-lt"/>
                  </a:rPr>
                  <a:t>(</a:t>
                </a:r>
                <a:r>
                  <a:rPr lang="en-US" altLang="zh-CN" sz="3200" b="1" dirty="0" err="1"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cs typeface="+mn-ea"/>
                    <a:sym typeface="+mn-lt"/>
                  </a:rPr>
                  <a:t>)(a-b) 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3A11456B-1F38-4881-911F-06EF0ACAD0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983" y="3429000"/>
                <a:ext cx="8255273" cy="595932"/>
              </a:xfrm>
              <a:prstGeom prst="rect">
                <a:avLst/>
              </a:prstGeom>
              <a:blipFill>
                <a:blip r:embed="rId3"/>
                <a:stretch>
                  <a:fillRect l="-1846" t="-15464" b="-309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03F808DA-9BEB-40C9-9FD5-ECC81DEB7D40}"/>
              </a:ext>
            </a:extLst>
          </p:cNvPr>
          <p:cNvSpPr/>
          <p:nvPr/>
        </p:nvSpPr>
        <p:spPr>
          <a:xfrm>
            <a:off x="976650" y="4778775"/>
            <a:ext cx="10238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两个数的和与这两个数的差的积，等于这两数的平方差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.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49E4785-F87C-4825-9CC3-2B3F583228A0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平方差公式</a:t>
            </a:r>
          </a:p>
        </p:txBody>
      </p:sp>
    </p:spTree>
    <p:extLst>
      <p:ext uri="{BB962C8B-B14F-4D97-AF65-F5344CB8AC3E}">
        <p14:creationId xmlns:p14="http://schemas.microsoft.com/office/powerpoint/2010/main" val="41122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F67957D-79A8-4A76-8932-4D28A142B862}"/>
              </a:ext>
            </a:extLst>
          </p:cNvPr>
          <p:cNvSpPr txBox="1"/>
          <p:nvPr/>
        </p:nvSpPr>
        <p:spPr>
          <a:xfrm>
            <a:off x="1004529" y="1688445"/>
            <a:ext cx="9710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你能根据下图中的图形面积说明平方差公式吗？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949FC0F-2A2D-4CA6-94E5-A242AE27836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8493" y="2680734"/>
            <a:ext cx="3885715" cy="2844444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0E91EB-32C0-4990-9D0C-35C0181EE39E}"/>
              </a:ext>
            </a:extLst>
          </p:cNvPr>
          <p:cNvSpPr txBox="1"/>
          <p:nvPr/>
        </p:nvSpPr>
        <p:spPr>
          <a:xfrm>
            <a:off x="3896757" y="3482032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167E4B5-C2BC-416F-9193-55202F97224D}"/>
              </a:ext>
            </a:extLst>
          </p:cNvPr>
          <p:cNvSpPr txBox="1"/>
          <p:nvPr/>
        </p:nvSpPr>
        <p:spPr>
          <a:xfrm>
            <a:off x="2144157" y="4416336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9E7812A-59BD-4F6B-8ED5-5592ABC80E4D}"/>
              </a:ext>
            </a:extLst>
          </p:cNvPr>
          <p:cNvSpPr txBox="1"/>
          <p:nvPr/>
        </p:nvSpPr>
        <p:spPr>
          <a:xfrm>
            <a:off x="3244352" y="4648594"/>
            <a:ext cx="5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/>
              <p:nvPr/>
            </p:nvSpPr>
            <p:spPr>
              <a:xfrm>
                <a:off x="5847457" y="3053249"/>
                <a:ext cx="6344543" cy="3515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∵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S=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=(</a:t>
                </a:r>
                <a:r>
                  <a:rPr lang="en-US" altLang="zh-CN" sz="3200" dirty="0" err="1">
                    <a:solidFill>
                      <a:srgbClr val="FF0000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)(a-b)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=b(a-b)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S=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1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32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s</a:t>
                </a:r>
                <a:r>
                  <a:rPr lang="en-US" altLang="zh-CN" sz="3200" b="1" baseline="-25000" dirty="0">
                    <a:solidFill>
                      <a:srgbClr val="FF0000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zh-CN" alt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3200" b="1" baseline="-25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sz="1867" b="1" baseline="-25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8BFAD74-6F45-442A-B06A-23BB67AF5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57" y="3053249"/>
                <a:ext cx="6344543" cy="3515514"/>
              </a:xfrm>
              <a:prstGeom prst="rect">
                <a:avLst/>
              </a:prstGeom>
              <a:blipFill>
                <a:blip r:embed="rId4"/>
                <a:stretch>
                  <a:fillRect l="-2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DD13E788-8E51-4414-9B6E-EE13A0843F9C}"/>
              </a:ext>
            </a:extLst>
          </p:cNvPr>
          <p:cNvSpPr/>
          <p:nvPr/>
        </p:nvSpPr>
        <p:spPr>
          <a:xfrm>
            <a:off x="2477052" y="3524878"/>
            <a:ext cx="543405" cy="52059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2400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2400" b="1" baseline="-250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E66A1B9-6629-404F-BC9B-39BFDBD9355C}"/>
              </a:ext>
            </a:extLst>
          </p:cNvPr>
          <p:cNvSpPr/>
          <p:nvPr/>
        </p:nvSpPr>
        <p:spPr>
          <a:xfrm>
            <a:off x="1732719" y="3150770"/>
            <a:ext cx="2055039" cy="1904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44F63B5-DD45-4641-8AE4-3FB1D7C4F25C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1695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/>
              <p:nvPr/>
            </p:nvSpPr>
            <p:spPr>
              <a:xfrm>
                <a:off x="1285272" y="1705865"/>
                <a:ext cx="4292535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计算：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74B27F56-72C5-4C2F-AE7C-E4CC5869A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272" y="1705865"/>
                <a:ext cx="4292535" cy="595932"/>
              </a:xfrm>
              <a:prstGeom prst="rect">
                <a:avLst/>
              </a:prstGeom>
              <a:blipFill>
                <a:blip r:embed="rId3"/>
                <a:stretch>
                  <a:fillRect t="-14286" b="-316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/>
              <p:nvPr/>
            </p:nvSpPr>
            <p:spPr>
              <a:xfrm>
                <a:off x="1494036" y="2301797"/>
                <a:ext cx="8488891" cy="3744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 </m:t>
                        </m:r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ab+ab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=a(a-b)+b(a-b)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(</a:t>
                </a:r>
                <a:r>
                  <a:rPr lang="en-US" altLang="zh-CN" sz="3200" b="1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)(a-b) </a:t>
                </a:r>
                <a:endParaRPr lang="en-US" altLang="zh-CN" sz="3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B88F64AE-3BC2-4C46-A7BA-025C2A672F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036" y="2301797"/>
                <a:ext cx="8488891" cy="3744615"/>
              </a:xfrm>
              <a:prstGeom prst="rect">
                <a:avLst/>
              </a:prstGeom>
              <a:blipFill>
                <a:blip r:embed="rId4"/>
                <a:stretch>
                  <a:fillRect l="-1795" b="-30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443E0D5-CF9A-441D-8BD3-D946333C0AA3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逆推导平方差公式</a:t>
            </a:r>
          </a:p>
        </p:txBody>
      </p:sp>
    </p:spTree>
    <p:extLst>
      <p:ext uri="{BB962C8B-B14F-4D97-AF65-F5344CB8AC3E}">
        <p14:creationId xmlns:p14="http://schemas.microsoft.com/office/powerpoint/2010/main" val="40910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48DB74CA-2042-4777-9A4C-59257944D4FC}"/>
                  </a:ext>
                </a:extLst>
              </p:cNvPr>
              <p:cNvSpPr/>
              <p:nvPr/>
            </p:nvSpPr>
            <p:spPr>
              <a:xfrm>
                <a:off x="898238" y="1511380"/>
                <a:ext cx="11149360" cy="4956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平方差公式的常见变化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）位置变化 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)(-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b+a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）符号变化：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(-a-b)(a-b)=_________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）系数变化：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(3a+2b)(3a-2b)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）指数变化：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2000" dirty="0">
                    <a:solidFill>
                      <a:srgbClr val="50742F">
                        <a:lumMod val="50000"/>
                      </a:srgbClr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）项数变化：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a+b-c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a-b+c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)=_________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； </a:t>
                </a:r>
                <a:b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</a:b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6</a:t>
                </a:r>
                <a:r>
                  <a:rPr lang="zh-CN" altLang="en-US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）连用变化：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(</a:t>
                </a:r>
                <a:r>
                  <a:rPr lang="en-US" altLang="zh-CN" sz="2000" dirty="0" err="1">
                    <a:solidFill>
                      <a:srgbClr val="333333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000" dirty="0">
                    <a:solidFill>
                      <a:srgbClr val="333333"/>
                    </a:solidFill>
                    <a:cs typeface="+mn-ea"/>
                    <a:sym typeface="+mn-lt"/>
                  </a:rPr>
                  <a:t>)(a-b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)=_________.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7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）数学变化：</a:t>
                </a:r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98×102=</a:t>
                </a:r>
                <a:endParaRPr lang="en-US" altLang="zh-CN" sz="2000" dirty="0">
                  <a:solidFill>
                    <a:srgbClr val="333333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48DB74CA-2042-4777-9A4C-59257944D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38" y="1511380"/>
                <a:ext cx="11149360" cy="4956421"/>
              </a:xfrm>
              <a:prstGeom prst="rect">
                <a:avLst/>
              </a:prstGeom>
              <a:blipFill>
                <a:blip r:embed="rId3"/>
                <a:stretch>
                  <a:fillRect l="-547" b="-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1E39C132-EDE8-430B-A351-EF1953709B9F}"/>
              </a:ext>
            </a:extLst>
          </p:cNvPr>
          <p:cNvSpPr/>
          <p:nvPr/>
        </p:nvSpPr>
        <p:spPr>
          <a:xfrm>
            <a:off x="4061027" y="2295750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pt-BR" altLang="zh-CN" sz="2000" dirty="0">
                <a:solidFill>
                  <a:srgbClr val="FF0000"/>
                </a:solidFill>
                <a:cs typeface="+mn-ea"/>
                <a:sym typeface="+mn-lt"/>
              </a:rPr>
              <a:t>(a+b)(a-b)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5BFD0A5-A832-4D9B-9618-88CF0D7D70BE}"/>
              </a:ext>
            </a:extLst>
          </p:cNvPr>
          <p:cNvSpPr/>
          <p:nvPr/>
        </p:nvSpPr>
        <p:spPr>
          <a:xfrm>
            <a:off x="4008715" y="2876702"/>
            <a:ext cx="1414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pt-BR" altLang="zh-CN" sz="2000" dirty="0">
                <a:solidFill>
                  <a:srgbClr val="FF0000"/>
                </a:solidFill>
                <a:cs typeface="+mn-ea"/>
                <a:sym typeface="+mn-lt"/>
              </a:rPr>
              <a:t>-(a+b)(a-b)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290072B2-94B6-4403-B80B-FB9E810330D3}"/>
                  </a:ext>
                </a:extLst>
              </p:cNvPr>
              <p:cNvSpPr/>
              <p:nvPr/>
            </p:nvSpPr>
            <p:spPr>
              <a:xfrm>
                <a:off x="4483338" y="3464225"/>
                <a:ext cx="2853666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(3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(2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9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290072B2-94B6-4403-B80B-FB9E810330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338" y="3464225"/>
                <a:ext cx="2853666" cy="407099"/>
              </a:xfrm>
              <a:prstGeom prst="rect">
                <a:avLst/>
              </a:prstGeom>
              <a:blipFill>
                <a:blip r:embed="rId4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7258F7D-14AF-4B79-B312-8B62B07163D4}"/>
                  </a:ext>
                </a:extLst>
              </p:cNvPr>
              <p:cNvSpPr/>
              <p:nvPr/>
            </p:nvSpPr>
            <p:spPr>
              <a:xfrm>
                <a:off x="4725632" y="4058737"/>
                <a:ext cx="26001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</m:t>
                        </m:r>
                        <m:sSup>
                          <m:sSupPr>
                            <m:ctrlPr>
                              <a:rPr lang="zh-CN" alt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 </m:t>
                            </m:r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(</m:t>
                        </m:r>
                        <m:sSup>
                          <m:sSupPr>
                            <m:ctrlPr>
                              <a:rPr lang="zh-CN" alt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7258F7D-14AF-4B79-B312-8B62B07163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632" y="4058737"/>
                <a:ext cx="2600135" cy="400110"/>
              </a:xfrm>
              <a:prstGeom prst="rect">
                <a:avLst/>
              </a:prstGeom>
              <a:blipFill>
                <a:blip r:embed="rId5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16C84CAA-3DE6-4EDA-A0C1-BF3247660824}"/>
                  </a:ext>
                </a:extLst>
              </p:cNvPr>
              <p:cNvSpPr/>
              <p:nvPr/>
            </p:nvSpPr>
            <p:spPr>
              <a:xfrm>
                <a:off x="4418544" y="4696285"/>
                <a:ext cx="1491627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16C84CAA-3DE6-4EDA-A0C1-BF32476608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544" y="4696285"/>
                <a:ext cx="1491627" cy="407099"/>
              </a:xfrm>
              <a:prstGeom prst="rect">
                <a:avLst/>
              </a:prstGeom>
              <a:blipFill>
                <a:blip r:embed="rId6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9308D29-54E6-41FE-9704-4FBC1979FA78}"/>
                  </a:ext>
                </a:extLst>
              </p:cNvPr>
              <p:cNvSpPr/>
              <p:nvPr/>
            </p:nvSpPr>
            <p:spPr>
              <a:xfrm>
                <a:off x="4990490" y="5346620"/>
                <a:ext cx="8744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endParaRPr lang="zh-CN" altLang="en-US" sz="2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D9308D29-54E6-41FE-9704-4FBC1979F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490" y="5346620"/>
                <a:ext cx="874407" cy="400110"/>
              </a:xfrm>
              <a:prstGeom prst="rect">
                <a:avLst/>
              </a:prstGeom>
              <a:blipFill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CBCA47E-C8B9-46FD-8ED4-A56FF72BF11A}"/>
                  </a:ext>
                </a:extLst>
              </p:cNvPr>
              <p:cNvSpPr txBox="1"/>
              <p:nvPr/>
            </p:nvSpPr>
            <p:spPr>
              <a:xfrm>
                <a:off x="3820975" y="5998264"/>
                <a:ext cx="6344563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(100-2)(100+2)=</a:t>
                </a:r>
                <a:r>
                  <a:rPr lang="zh-CN" altLang="en-US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e>
                      <m:sup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9996</a:t>
                </a:r>
                <a:endParaRPr lang="zh-CN" altLang="en-US" sz="20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CBCA47E-C8B9-46FD-8ED4-A56FF72BF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975" y="5998264"/>
                <a:ext cx="6344563" cy="407099"/>
              </a:xfrm>
              <a:prstGeom prst="rect">
                <a:avLst/>
              </a:prstGeom>
              <a:blipFill>
                <a:blip r:embed="rId8"/>
                <a:stretch>
                  <a:fillRect l="-1057" t="-7463" b="-25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EDC7EFDF-470D-4B8D-9DDA-899E75B150D4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平方差公式扩展</a:t>
            </a:r>
          </a:p>
        </p:txBody>
      </p:sp>
    </p:spTree>
    <p:extLst>
      <p:ext uri="{BB962C8B-B14F-4D97-AF65-F5344CB8AC3E}">
        <p14:creationId xmlns:p14="http://schemas.microsoft.com/office/powerpoint/2010/main" val="401634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1728C28-18BE-4C5F-A4C4-4EB0B2C005B7}"/>
              </a:ext>
            </a:extLst>
          </p:cNvPr>
          <p:cNvSpPr/>
          <p:nvPr/>
        </p:nvSpPr>
        <p:spPr>
          <a:xfrm>
            <a:off x="613833" y="1683381"/>
            <a:ext cx="10964333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）对因式中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各项的系数、符号要仔细观察、比较，不能误用公式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．如：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(a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＋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3b)(3a-b)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，不能运用平方差公式．</a:t>
            </a:r>
            <a:b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srgbClr val="333333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）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公式中的字母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可以是一个数、一个单项式、一个多项式。</a:t>
            </a:r>
            <a:r>
              <a:rPr lang="zh-CN" altLang="en-US" sz="2000" b="1" dirty="0">
                <a:solidFill>
                  <a:srgbClr val="333333"/>
                </a:solidFill>
                <a:cs typeface="+mn-ea"/>
                <a:sym typeface="+mn-lt"/>
              </a:rPr>
              <a:t>所以，当这个字母表示一个负数、分式、多项式时，应加括号避免出现只把字母平方，而系数忘了平方的错误．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FF7E7A9-A1AB-44F4-9EDA-CD3C8A0AE21A}"/>
              </a:ext>
            </a:extLst>
          </p:cNvPr>
          <p:cNvSpPr txBox="1"/>
          <p:nvPr/>
        </p:nvSpPr>
        <p:spPr>
          <a:xfrm>
            <a:off x="1533258" y="573045"/>
            <a:ext cx="10919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运用平方差公式注意事项</a:t>
            </a:r>
          </a:p>
        </p:txBody>
      </p:sp>
    </p:spTree>
    <p:extLst>
      <p:ext uri="{BB962C8B-B14F-4D97-AF65-F5344CB8AC3E}">
        <p14:creationId xmlns:p14="http://schemas.microsoft.com/office/powerpoint/2010/main" val="863397834"/>
      </p:ext>
    </p:extLst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fd4psi00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1344</Words>
  <Application>Microsoft Office PowerPoint</Application>
  <PresentationFormat>宽屏</PresentationFormat>
  <Paragraphs>168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2020-04-06T08:39:57Z</dcterms:created>
  <dcterms:modified xsi:type="dcterms:W3CDTF">2021-01-09T09:43:14Z</dcterms:modified>
</cp:coreProperties>
</file>